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8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</p:sldIdLst>
  <p:sldSz cy="5143500" cx="9144000"/>
  <p:notesSz cx="6858000" cy="9144000"/>
  <p:embeddedFontLst>
    <p:embeddedFont>
      <p:font typeface="Oswald Regular"/>
      <p:regular r:id="rId23"/>
      <p:bold r:id="rId24"/>
    </p:embeddedFont>
    <p:embeddedFont>
      <p:font typeface="Oswald"/>
      <p:regular r:id="rId25"/>
      <p:bold r:id="rId26"/>
    </p:embeddedFont>
    <p:embeddedFont>
      <p:font typeface="Roboto Mono"/>
      <p:regular r:id="rId27"/>
      <p:bold r:id="rId28"/>
      <p:italic r:id="rId29"/>
      <p:boldItalic r:id="rId30"/>
    </p:embeddedFont>
    <p:embeddedFont>
      <p:font typeface="Open Sans"/>
      <p:regular r:id="rId31"/>
      <p:bold r:id="rId32"/>
      <p:italic r:id="rId33"/>
      <p:boldItalic r:id="rId3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font" Target="fonts/OswaldRegular-bold.fntdata"/><Relationship Id="rId23" Type="http://schemas.openxmlformats.org/officeDocument/2006/relationships/font" Target="fonts/OswaldRegular-regular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Oswald-bold.fntdata"/><Relationship Id="rId25" Type="http://schemas.openxmlformats.org/officeDocument/2006/relationships/font" Target="fonts/Oswald-regular.fntdata"/><Relationship Id="rId28" Type="http://schemas.openxmlformats.org/officeDocument/2006/relationships/font" Target="fonts/RobotoMono-bold.fntdata"/><Relationship Id="rId27" Type="http://schemas.openxmlformats.org/officeDocument/2006/relationships/font" Target="fonts/RobotoMono-regular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RobotoMono-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OpenSans-regular.fntdata"/><Relationship Id="rId30" Type="http://schemas.openxmlformats.org/officeDocument/2006/relationships/font" Target="fonts/RobotoMono-boldItalic.fntdata"/><Relationship Id="rId11" Type="http://schemas.openxmlformats.org/officeDocument/2006/relationships/slide" Target="slides/slide7.xml"/><Relationship Id="rId33" Type="http://schemas.openxmlformats.org/officeDocument/2006/relationships/font" Target="fonts/OpenSans-italic.fntdata"/><Relationship Id="rId10" Type="http://schemas.openxmlformats.org/officeDocument/2006/relationships/slide" Target="slides/slide6.xml"/><Relationship Id="rId32" Type="http://schemas.openxmlformats.org/officeDocument/2006/relationships/font" Target="fonts/OpenSans-bold.fnt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34" Type="http://schemas.openxmlformats.org/officeDocument/2006/relationships/font" Target="fonts/OpenSans-boldItalic.fntdata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6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8" name="Google Shape;448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9" name="Shape 7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0" name="Google Shape;710;gc3f1589b53_1_4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1" name="Google Shape;711;gc3f1589b53_1_4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9" name="Shape 7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0" name="Google Shape;730;gc3f1589b53_1_2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1" name="Google Shape;731;gc3f1589b53_1_2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3" name="Shape 7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4" name="Google Shape;764;gd422a14c57_0_2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5" name="Google Shape;765;gd422a14c57_0_2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0" name="Shape 7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1" name="Google Shape;771;gc3a74fca83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2" name="Google Shape;772;gc3a74fca83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6" name="Shape 7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7" name="Google Shape;777;gc3f1589b53_1_2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8" name="Google Shape;778;gc3f1589b53_1_2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4" name="Shape 7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5" name="Google Shape;785;gd422a14c57_0_1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6" name="Google Shape;786;gd422a14c57_0_1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3" name="Shape 8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4" name="Google Shape;804;gd5b1c7cce8_0_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5" name="Google Shape;805;gd5b1c7cce8_0_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8" name="Shape 8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" name="Google Shape;809;gc3a74fca83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0" name="Google Shape;810;gc3a74fca83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6" name="Shape 8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7" name="Google Shape;817;gc3f1589b53_1_5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8" name="Google Shape;818;gc3f1589b53_1_5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3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gc3a74fca8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5" name="Google Shape;455;gc3a74fca8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7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gc3a74fca83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9" name="Google Shape;479;gc3a74fca83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6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gc3f1589b53_1_1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8" name="Google Shape;498;gc3f1589b53_1_1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2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gc3f1589b53_1_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4" name="Google Shape;524;gc3f1589b53_1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2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Google Shape;593;gd5b1c7cce8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4" name="Google Shape;594;gd5b1c7cce8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1" name="Shape 6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Google Shape;612;gc3f1589b53_1_1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3" name="Google Shape;613;gc3f1589b53_1_1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6" name="Shape 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Google Shape;627;gd5b1c7cce8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8" name="Google Shape;628;gd5b1c7cce8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8" name="Shape 6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" name="Google Shape;649;gc3f1589b53_1_5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0" name="Google Shape;650;gc3f1589b53_1_5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s://slidesgo.com/" TargetMode="External"/><Relationship Id="rId3" Type="http://schemas.openxmlformats.org/officeDocument/2006/relationships/hyperlink" Target="https://www.flaticon.com/" TargetMode="External"/><Relationship Id="rId4" Type="http://schemas.openxmlformats.org/officeDocument/2006/relationships/hyperlink" Target="https://www.freepik.com/" TargetMode="Externa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 flipH="1" rot="-5400000">
            <a:off x="57611" y="604600"/>
            <a:ext cx="2082300" cy="1685100"/>
          </a:xfrm>
          <a:prstGeom prst="triangle">
            <a:avLst>
              <a:gd fmla="val 50000" name="adj"/>
            </a:avLst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" name="Google Shape;10;p2"/>
          <p:cNvSpPr/>
          <p:nvPr/>
        </p:nvSpPr>
        <p:spPr>
          <a:xfrm>
            <a:off x="-43044" y="1838125"/>
            <a:ext cx="4926900" cy="34182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rot="5400000">
            <a:off x="196786" y="-267775"/>
            <a:ext cx="1347300" cy="17547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3855775" y="701250"/>
            <a:ext cx="4658100" cy="226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5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460500" y="2967450"/>
            <a:ext cx="5053500" cy="4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grpSp>
        <p:nvGrpSpPr>
          <p:cNvPr id="14" name="Google Shape;14;p2"/>
          <p:cNvGrpSpPr/>
          <p:nvPr/>
        </p:nvGrpSpPr>
        <p:grpSpPr>
          <a:xfrm rot="10130209">
            <a:off x="3913934" y="3692638"/>
            <a:ext cx="4563707" cy="1297260"/>
            <a:chOff x="5935898" y="3135486"/>
            <a:chExt cx="3895728" cy="1107383"/>
          </a:xfrm>
        </p:grpSpPr>
        <p:sp>
          <p:nvSpPr>
            <p:cNvPr id="15" name="Google Shape;15;p2"/>
            <p:cNvSpPr/>
            <p:nvPr/>
          </p:nvSpPr>
          <p:spPr>
            <a:xfrm rot="4194563">
              <a:off x="7314588" y="3162890"/>
              <a:ext cx="144727" cy="152820"/>
            </a:xfrm>
            <a:custGeom>
              <a:rect b="b" l="l" r="r" t="t"/>
              <a:pathLst>
                <a:path extrusionOk="0" h="5967" w="5651">
                  <a:moveTo>
                    <a:pt x="3284" y="1"/>
                  </a:moveTo>
                  <a:cubicBezTo>
                    <a:pt x="1272" y="1"/>
                    <a:pt x="1" y="2271"/>
                    <a:pt x="1169" y="4045"/>
                  </a:cubicBezTo>
                  <a:cubicBezTo>
                    <a:pt x="1259" y="4135"/>
                    <a:pt x="1531" y="4135"/>
                    <a:pt x="1622" y="4271"/>
                  </a:cubicBezTo>
                  <a:cubicBezTo>
                    <a:pt x="1441" y="4407"/>
                    <a:pt x="1214" y="4588"/>
                    <a:pt x="1169" y="4814"/>
                  </a:cubicBezTo>
                  <a:cubicBezTo>
                    <a:pt x="1169" y="5358"/>
                    <a:pt x="1531" y="5856"/>
                    <a:pt x="2074" y="5946"/>
                  </a:cubicBezTo>
                  <a:cubicBezTo>
                    <a:pt x="2110" y="5960"/>
                    <a:pt x="2146" y="5967"/>
                    <a:pt x="2182" y="5967"/>
                  </a:cubicBezTo>
                  <a:cubicBezTo>
                    <a:pt x="2372" y="5967"/>
                    <a:pt x="2556" y="5789"/>
                    <a:pt x="2708" y="5674"/>
                  </a:cubicBezTo>
                  <a:cubicBezTo>
                    <a:pt x="2934" y="5539"/>
                    <a:pt x="3070" y="5312"/>
                    <a:pt x="3116" y="5086"/>
                  </a:cubicBezTo>
                  <a:cubicBezTo>
                    <a:pt x="3116" y="5041"/>
                    <a:pt x="3206" y="4950"/>
                    <a:pt x="3206" y="4860"/>
                  </a:cubicBezTo>
                  <a:cubicBezTo>
                    <a:pt x="3704" y="4860"/>
                    <a:pt x="4202" y="4724"/>
                    <a:pt x="4609" y="4452"/>
                  </a:cubicBezTo>
                  <a:cubicBezTo>
                    <a:pt x="5153" y="4090"/>
                    <a:pt x="5515" y="3502"/>
                    <a:pt x="5605" y="2868"/>
                  </a:cubicBezTo>
                  <a:cubicBezTo>
                    <a:pt x="5651" y="2234"/>
                    <a:pt x="5469" y="1600"/>
                    <a:pt x="5107" y="1148"/>
                  </a:cubicBezTo>
                  <a:cubicBezTo>
                    <a:pt x="4926" y="966"/>
                    <a:pt x="4881" y="785"/>
                    <a:pt x="4745" y="604"/>
                  </a:cubicBezTo>
                  <a:cubicBezTo>
                    <a:pt x="4474" y="378"/>
                    <a:pt x="4157" y="197"/>
                    <a:pt x="3840" y="106"/>
                  </a:cubicBezTo>
                  <a:cubicBezTo>
                    <a:pt x="3749" y="106"/>
                    <a:pt x="3659" y="16"/>
                    <a:pt x="3568" y="16"/>
                  </a:cubicBezTo>
                  <a:cubicBezTo>
                    <a:pt x="3472" y="6"/>
                    <a:pt x="3377" y="1"/>
                    <a:pt x="328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 rot="4194563">
              <a:off x="6849793" y="3249633"/>
              <a:ext cx="133356" cy="125750"/>
            </a:xfrm>
            <a:custGeom>
              <a:rect b="b" l="l" r="r" t="t"/>
              <a:pathLst>
                <a:path extrusionOk="0" h="4910" w="5207">
                  <a:moveTo>
                    <a:pt x="2879" y="0"/>
                  </a:moveTo>
                  <a:cubicBezTo>
                    <a:pt x="2387" y="0"/>
                    <a:pt x="1836" y="408"/>
                    <a:pt x="1449" y="717"/>
                  </a:cubicBezTo>
                  <a:cubicBezTo>
                    <a:pt x="227" y="1261"/>
                    <a:pt x="1" y="2890"/>
                    <a:pt x="997" y="3796"/>
                  </a:cubicBezTo>
                  <a:lnTo>
                    <a:pt x="1404" y="4203"/>
                  </a:lnTo>
                  <a:cubicBezTo>
                    <a:pt x="1721" y="4475"/>
                    <a:pt x="1993" y="4837"/>
                    <a:pt x="2445" y="4882"/>
                  </a:cubicBezTo>
                  <a:cubicBezTo>
                    <a:pt x="2561" y="4900"/>
                    <a:pt x="2680" y="4909"/>
                    <a:pt x="2800" y="4909"/>
                  </a:cubicBezTo>
                  <a:cubicBezTo>
                    <a:pt x="3293" y="4909"/>
                    <a:pt x="3811" y="4757"/>
                    <a:pt x="4211" y="4430"/>
                  </a:cubicBezTo>
                  <a:cubicBezTo>
                    <a:pt x="4754" y="4067"/>
                    <a:pt x="5116" y="3479"/>
                    <a:pt x="5207" y="2800"/>
                  </a:cubicBezTo>
                  <a:cubicBezTo>
                    <a:pt x="5207" y="2166"/>
                    <a:pt x="5026" y="1578"/>
                    <a:pt x="4618" y="1125"/>
                  </a:cubicBezTo>
                  <a:cubicBezTo>
                    <a:pt x="4482" y="989"/>
                    <a:pt x="4528" y="672"/>
                    <a:pt x="4347" y="536"/>
                  </a:cubicBezTo>
                  <a:cubicBezTo>
                    <a:pt x="4075" y="310"/>
                    <a:pt x="3758" y="174"/>
                    <a:pt x="3441" y="84"/>
                  </a:cubicBezTo>
                  <a:cubicBezTo>
                    <a:pt x="3305" y="38"/>
                    <a:pt x="3215" y="38"/>
                    <a:pt x="3124" y="38"/>
                  </a:cubicBezTo>
                  <a:cubicBezTo>
                    <a:pt x="3045" y="12"/>
                    <a:pt x="2963" y="0"/>
                    <a:pt x="287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 rot="4194563">
              <a:off x="7631192" y="3216696"/>
              <a:ext cx="178585" cy="120704"/>
            </a:xfrm>
            <a:custGeom>
              <a:rect b="b" l="l" r="r" t="t"/>
              <a:pathLst>
                <a:path extrusionOk="0" h="4713" w="6973">
                  <a:moveTo>
                    <a:pt x="2521" y="1"/>
                  </a:moveTo>
                  <a:cubicBezTo>
                    <a:pt x="1301" y="1"/>
                    <a:pt x="258" y="904"/>
                    <a:pt x="91" y="2151"/>
                  </a:cubicBezTo>
                  <a:cubicBezTo>
                    <a:pt x="1" y="2784"/>
                    <a:pt x="137" y="3418"/>
                    <a:pt x="499" y="3961"/>
                  </a:cubicBezTo>
                  <a:cubicBezTo>
                    <a:pt x="635" y="4097"/>
                    <a:pt x="816" y="4278"/>
                    <a:pt x="952" y="4414"/>
                  </a:cubicBezTo>
                  <a:cubicBezTo>
                    <a:pt x="1314" y="4686"/>
                    <a:pt x="1766" y="4595"/>
                    <a:pt x="2219" y="4686"/>
                  </a:cubicBezTo>
                  <a:cubicBezTo>
                    <a:pt x="2328" y="4704"/>
                    <a:pt x="2440" y="4713"/>
                    <a:pt x="2554" y="4713"/>
                  </a:cubicBezTo>
                  <a:cubicBezTo>
                    <a:pt x="3009" y="4713"/>
                    <a:pt x="3487" y="4568"/>
                    <a:pt x="3849" y="4278"/>
                  </a:cubicBezTo>
                  <a:cubicBezTo>
                    <a:pt x="4075" y="4097"/>
                    <a:pt x="4392" y="4097"/>
                    <a:pt x="4573" y="3826"/>
                  </a:cubicBezTo>
                  <a:cubicBezTo>
                    <a:pt x="4641" y="3871"/>
                    <a:pt x="4709" y="3871"/>
                    <a:pt x="4788" y="3871"/>
                  </a:cubicBezTo>
                  <a:cubicBezTo>
                    <a:pt x="4867" y="3871"/>
                    <a:pt x="4958" y="3871"/>
                    <a:pt x="5071" y="3916"/>
                  </a:cubicBezTo>
                  <a:cubicBezTo>
                    <a:pt x="5173" y="3939"/>
                    <a:pt x="5278" y="3950"/>
                    <a:pt x="5384" y="3950"/>
                  </a:cubicBezTo>
                  <a:cubicBezTo>
                    <a:pt x="5702" y="3950"/>
                    <a:pt x="6033" y="3848"/>
                    <a:pt x="6339" y="3644"/>
                  </a:cubicBezTo>
                  <a:cubicBezTo>
                    <a:pt x="6655" y="3373"/>
                    <a:pt x="6882" y="2920"/>
                    <a:pt x="6882" y="2467"/>
                  </a:cubicBezTo>
                  <a:cubicBezTo>
                    <a:pt x="6972" y="2060"/>
                    <a:pt x="6882" y="1607"/>
                    <a:pt x="6655" y="1245"/>
                  </a:cubicBezTo>
                  <a:cubicBezTo>
                    <a:pt x="6384" y="883"/>
                    <a:pt x="5976" y="611"/>
                    <a:pt x="5524" y="521"/>
                  </a:cubicBezTo>
                  <a:cubicBezTo>
                    <a:pt x="5466" y="515"/>
                    <a:pt x="5409" y="512"/>
                    <a:pt x="5351" y="512"/>
                  </a:cubicBezTo>
                  <a:cubicBezTo>
                    <a:pt x="4957" y="512"/>
                    <a:pt x="4572" y="646"/>
                    <a:pt x="4256" y="883"/>
                  </a:cubicBezTo>
                  <a:lnTo>
                    <a:pt x="4120" y="1019"/>
                  </a:lnTo>
                  <a:cubicBezTo>
                    <a:pt x="4030" y="928"/>
                    <a:pt x="4166" y="566"/>
                    <a:pt x="4075" y="521"/>
                  </a:cubicBezTo>
                  <a:cubicBezTo>
                    <a:pt x="3803" y="295"/>
                    <a:pt x="3396" y="385"/>
                    <a:pt x="3079" y="295"/>
                  </a:cubicBezTo>
                  <a:cubicBezTo>
                    <a:pt x="2989" y="295"/>
                    <a:pt x="2943" y="23"/>
                    <a:pt x="2853" y="23"/>
                  </a:cubicBezTo>
                  <a:cubicBezTo>
                    <a:pt x="2741" y="8"/>
                    <a:pt x="2631" y="1"/>
                    <a:pt x="252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 rot="4194563">
              <a:off x="8687824" y="3830280"/>
              <a:ext cx="187830" cy="144420"/>
            </a:xfrm>
            <a:custGeom>
              <a:rect b="b" l="l" r="r" t="t"/>
              <a:pathLst>
                <a:path extrusionOk="0" h="5639" w="7334">
                  <a:moveTo>
                    <a:pt x="4660" y="1"/>
                  </a:moveTo>
                  <a:cubicBezTo>
                    <a:pt x="4215" y="1"/>
                    <a:pt x="3778" y="145"/>
                    <a:pt x="3441" y="415"/>
                  </a:cubicBezTo>
                  <a:cubicBezTo>
                    <a:pt x="2988" y="732"/>
                    <a:pt x="2716" y="1184"/>
                    <a:pt x="2581" y="1682"/>
                  </a:cubicBezTo>
                  <a:cubicBezTo>
                    <a:pt x="2490" y="1682"/>
                    <a:pt x="2354" y="1773"/>
                    <a:pt x="2309" y="1773"/>
                  </a:cubicBezTo>
                  <a:cubicBezTo>
                    <a:pt x="2155" y="1731"/>
                    <a:pt x="1996" y="1710"/>
                    <a:pt x="1838" y="1710"/>
                  </a:cubicBezTo>
                  <a:cubicBezTo>
                    <a:pt x="1483" y="1710"/>
                    <a:pt x="1128" y="1812"/>
                    <a:pt x="815" y="1999"/>
                  </a:cubicBezTo>
                  <a:cubicBezTo>
                    <a:pt x="408" y="2361"/>
                    <a:pt x="136" y="2859"/>
                    <a:pt x="91" y="3402"/>
                  </a:cubicBezTo>
                  <a:cubicBezTo>
                    <a:pt x="0" y="3900"/>
                    <a:pt x="46" y="4444"/>
                    <a:pt x="362" y="4896"/>
                  </a:cubicBezTo>
                  <a:cubicBezTo>
                    <a:pt x="453" y="5032"/>
                    <a:pt x="725" y="4987"/>
                    <a:pt x="860" y="5123"/>
                  </a:cubicBezTo>
                  <a:cubicBezTo>
                    <a:pt x="1132" y="5349"/>
                    <a:pt x="1449" y="5485"/>
                    <a:pt x="1766" y="5530"/>
                  </a:cubicBezTo>
                  <a:cubicBezTo>
                    <a:pt x="1983" y="5603"/>
                    <a:pt x="2200" y="5639"/>
                    <a:pt x="2415" y="5639"/>
                  </a:cubicBezTo>
                  <a:cubicBezTo>
                    <a:pt x="2736" y="5639"/>
                    <a:pt x="3051" y="5557"/>
                    <a:pt x="3350" y="5394"/>
                  </a:cubicBezTo>
                  <a:cubicBezTo>
                    <a:pt x="3577" y="5168"/>
                    <a:pt x="3758" y="4851"/>
                    <a:pt x="3893" y="4489"/>
                  </a:cubicBezTo>
                  <a:cubicBezTo>
                    <a:pt x="4074" y="4579"/>
                    <a:pt x="4256" y="4625"/>
                    <a:pt x="4482" y="4670"/>
                  </a:cubicBezTo>
                  <a:cubicBezTo>
                    <a:pt x="4632" y="4705"/>
                    <a:pt x="4788" y="4722"/>
                    <a:pt x="4946" y="4722"/>
                  </a:cubicBezTo>
                  <a:cubicBezTo>
                    <a:pt x="5405" y="4722"/>
                    <a:pt x="5877" y="4577"/>
                    <a:pt x="6247" y="4308"/>
                  </a:cubicBezTo>
                  <a:cubicBezTo>
                    <a:pt x="6791" y="3900"/>
                    <a:pt x="7153" y="3312"/>
                    <a:pt x="7289" y="2633"/>
                  </a:cubicBezTo>
                  <a:cubicBezTo>
                    <a:pt x="7334" y="2044"/>
                    <a:pt x="7107" y="1411"/>
                    <a:pt x="6700" y="913"/>
                  </a:cubicBezTo>
                  <a:cubicBezTo>
                    <a:pt x="6564" y="777"/>
                    <a:pt x="6474" y="596"/>
                    <a:pt x="6338" y="415"/>
                  </a:cubicBezTo>
                  <a:cubicBezTo>
                    <a:pt x="6066" y="234"/>
                    <a:pt x="5749" y="143"/>
                    <a:pt x="5433" y="98"/>
                  </a:cubicBezTo>
                  <a:cubicBezTo>
                    <a:pt x="5297" y="53"/>
                    <a:pt x="5206" y="53"/>
                    <a:pt x="5116" y="53"/>
                  </a:cubicBezTo>
                  <a:cubicBezTo>
                    <a:pt x="4965" y="18"/>
                    <a:pt x="4812" y="1"/>
                    <a:pt x="466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 rot="4194563">
              <a:off x="6098065" y="3280891"/>
              <a:ext cx="52195" cy="50300"/>
            </a:xfrm>
            <a:custGeom>
              <a:rect b="b" l="l" r="r" t="t"/>
              <a:pathLst>
                <a:path extrusionOk="0" h="1964" w="2038">
                  <a:moveTo>
                    <a:pt x="992" y="1"/>
                  </a:moveTo>
                  <a:cubicBezTo>
                    <a:pt x="831" y="1"/>
                    <a:pt x="648" y="60"/>
                    <a:pt x="544" y="198"/>
                  </a:cubicBezTo>
                  <a:cubicBezTo>
                    <a:pt x="318" y="334"/>
                    <a:pt x="91" y="470"/>
                    <a:pt x="46" y="741"/>
                  </a:cubicBezTo>
                  <a:cubicBezTo>
                    <a:pt x="1" y="1013"/>
                    <a:pt x="91" y="1239"/>
                    <a:pt x="272" y="1421"/>
                  </a:cubicBezTo>
                  <a:cubicBezTo>
                    <a:pt x="408" y="1692"/>
                    <a:pt x="634" y="1873"/>
                    <a:pt x="861" y="1964"/>
                  </a:cubicBezTo>
                  <a:cubicBezTo>
                    <a:pt x="1178" y="1964"/>
                    <a:pt x="1449" y="1873"/>
                    <a:pt x="1676" y="1737"/>
                  </a:cubicBezTo>
                  <a:cubicBezTo>
                    <a:pt x="1857" y="1556"/>
                    <a:pt x="1811" y="1239"/>
                    <a:pt x="1857" y="968"/>
                  </a:cubicBezTo>
                  <a:cubicBezTo>
                    <a:pt x="1857" y="741"/>
                    <a:pt x="2038" y="425"/>
                    <a:pt x="1902" y="244"/>
                  </a:cubicBezTo>
                  <a:cubicBezTo>
                    <a:pt x="1766" y="62"/>
                    <a:pt x="1404" y="108"/>
                    <a:pt x="1132" y="17"/>
                  </a:cubicBezTo>
                  <a:cubicBezTo>
                    <a:pt x="1090" y="6"/>
                    <a:pt x="1042" y="1"/>
                    <a:pt x="99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 rot="4194563">
              <a:off x="5964076" y="3236447"/>
              <a:ext cx="142627" cy="159710"/>
            </a:xfrm>
            <a:custGeom>
              <a:rect b="b" l="l" r="r" t="t"/>
              <a:pathLst>
                <a:path extrusionOk="0" h="6236" w="5569">
                  <a:moveTo>
                    <a:pt x="1798" y="1"/>
                  </a:moveTo>
                  <a:cubicBezTo>
                    <a:pt x="1639" y="1"/>
                    <a:pt x="1485" y="32"/>
                    <a:pt x="1313" y="118"/>
                  </a:cubicBezTo>
                  <a:cubicBezTo>
                    <a:pt x="1132" y="299"/>
                    <a:pt x="996" y="526"/>
                    <a:pt x="951" y="797"/>
                  </a:cubicBezTo>
                  <a:cubicBezTo>
                    <a:pt x="951" y="1002"/>
                    <a:pt x="1025" y="1244"/>
                    <a:pt x="1173" y="1422"/>
                  </a:cubicBezTo>
                  <a:lnTo>
                    <a:pt x="1173" y="1422"/>
                  </a:lnTo>
                  <a:cubicBezTo>
                    <a:pt x="1166" y="1506"/>
                    <a:pt x="1145" y="1628"/>
                    <a:pt x="1087" y="1657"/>
                  </a:cubicBezTo>
                  <a:cubicBezTo>
                    <a:pt x="544" y="2065"/>
                    <a:pt x="181" y="2699"/>
                    <a:pt x="91" y="3378"/>
                  </a:cubicBezTo>
                  <a:cubicBezTo>
                    <a:pt x="0" y="4011"/>
                    <a:pt x="136" y="4690"/>
                    <a:pt x="498" y="5279"/>
                  </a:cubicBezTo>
                  <a:cubicBezTo>
                    <a:pt x="679" y="5415"/>
                    <a:pt x="815" y="5596"/>
                    <a:pt x="996" y="5732"/>
                  </a:cubicBezTo>
                  <a:cubicBezTo>
                    <a:pt x="1531" y="6062"/>
                    <a:pt x="2151" y="6236"/>
                    <a:pt x="2777" y="6236"/>
                  </a:cubicBezTo>
                  <a:cubicBezTo>
                    <a:pt x="3264" y="6236"/>
                    <a:pt x="3754" y="6131"/>
                    <a:pt x="4210" y="5913"/>
                  </a:cubicBezTo>
                  <a:cubicBezTo>
                    <a:pt x="5297" y="4962"/>
                    <a:pt x="5568" y="3332"/>
                    <a:pt x="4799" y="2110"/>
                  </a:cubicBezTo>
                  <a:lnTo>
                    <a:pt x="4799" y="2065"/>
                  </a:lnTo>
                  <a:cubicBezTo>
                    <a:pt x="4663" y="1929"/>
                    <a:pt x="4346" y="1884"/>
                    <a:pt x="4210" y="1703"/>
                  </a:cubicBezTo>
                  <a:cubicBezTo>
                    <a:pt x="3939" y="1431"/>
                    <a:pt x="3622" y="1250"/>
                    <a:pt x="3305" y="1114"/>
                  </a:cubicBezTo>
                  <a:cubicBezTo>
                    <a:pt x="3169" y="1069"/>
                    <a:pt x="3124" y="933"/>
                    <a:pt x="2988" y="933"/>
                  </a:cubicBezTo>
                  <a:lnTo>
                    <a:pt x="2880" y="933"/>
                  </a:lnTo>
                  <a:cubicBezTo>
                    <a:pt x="2825" y="782"/>
                    <a:pt x="2649" y="631"/>
                    <a:pt x="2535" y="480"/>
                  </a:cubicBezTo>
                  <a:cubicBezTo>
                    <a:pt x="2400" y="299"/>
                    <a:pt x="2309" y="118"/>
                    <a:pt x="2083" y="28"/>
                  </a:cubicBezTo>
                  <a:cubicBezTo>
                    <a:pt x="1983" y="11"/>
                    <a:pt x="1890" y="1"/>
                    <a:pt x="179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 rot="4194563">
              <a:off x="9774695" y="4185363"/>
              <a:ext cx="48712" cy="51555"/>
            </a:xfrm>
            <a:custGeom>
              <a:rect b="b" l="l" r="r" t="t"/>
              <a:pathLst>
                <a:path extrusionOk="0" h="2013" w="1902">
                  <a:moveTo>
                    <a:pt x="549" y="1"/>
                  </a:moveTo>
                  <a:cubicBezTo>
                    <a:pt x="434" y="1"/>
                    <a:pt x="322" y="29"/>
                    <a:pt x="227" y="105"/>
                  </a:cubicBezTo>
                  <a:cubicBezTo>
                    <a:pt x="46" y="241"/>
                    <a:pt x="91" y="603"/>
                    <a:pt x="46" y="875"/>
                  </a:cubicBezTo>
                  <a:cubicBezTo>
                    <a:pt x="0" y="1101"/>
                    <a:pt x="0" y="1327"/>
                    <a:pt x="136" y="1508"/>
                  </a:cubicBezTo>
                  <a:cubicBezTo>
                    <a:pt x="272" y="1735"/>
                    <a:pt x="498" y="1916"/>
                    <a:pt x="725" y="2006"/>
                  </a:cubicBezTo>
                  <a:cubicBezTo>
                    <a:pt x="745" y="2010"/>
                    <a:pt x="765" y="2012"/>
                    <a:pt x="786" y="2012"/>
                  </a:cubicBezTo>
                  <a:cubicBezTo>
                    <a:pt x="998" y="2012"/>
                    <a:pt x="1239" y="1813"/>
                    <a:pt x="1404" y="1690"/>
                  </a:cubicBezTo>
                  <a:cubicBezTo>
                    <a:pt x="1811" y="1418"/>
                    <a:pt x="1902" y="829"/>
                    <a:pt x="1585" y="467"/>
                  </a:cubicBezTo>
                  <a:lnTo>
                    <a:pt x="1630" y="422"/>
                  </a:lnTo>
                  <a:cubicBezTo>
                    <a:pt x="1449" y="241"/>
                    <a:pt x="1223" y="105"/>
                    <a:pt x="996" y="105"/>
                  </a:cubicBezTo>
                  <a:cubicBezTo>
                    <a:pt x="866" y="53"/>
                    <a:pt x="705" y="1"/>
                    <a:pt x="54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 rot="4194563">
              <a:off x="6700342" y="3333478"/>
              <a:ext cx="55678" cy="50121"/>
            </a:xfrm>
            <a:custGeom>
              <a:rect b="b" l="l" r="r" t="t"/>
              <a:pathLst>
                <a:path extrusionOk="0" h="1957" w="2174">
                  <a:moveTo>
                    <a:pt x="972" y="1"/>
                  </a:moveTo>
                  <a:cubicBezTo>
                    <a:pt x="816" y="1"/>
                    <a:pt x="661" y="51"/>
                    <a:pt x="544" y="139"/>
                  </a:cubicBezTo>
                  <a:cubicBezTo>
                    <a:pt x="272" y="274"/>
                    <a:pt x="137" y="501"/>
                    <a:pt x="46" y="772"/>
                  </a:cubicBezTo>
                  <a:cubicBezTo>
                    <a:pt x="1" y="1044"/>
                    <a:pt x="46" y="1361"/>
                    <a:pt x="182" y="1587"/>
                  </a:cubicBezTo>
                  <a:cubicBezTo>
                    <a:pt x="408" y="1768"/>
                    <a:pt x="680" y="1904"/>
                    <a:pt x="951" y="1949"/>
                  </a:cubicBezTo>
                  <a:cubicBezTo>
                    <a:pt x="976" y="1954"/>
                    <a:pt x="1001" y="1956"/>
                    <a:pt x="1027" y="1956"/>
                  </a:cubicBezTo>
                  <a:cubicBezTo>
                    <a:pt x="1244" y="1956"/>
                    <a:pt x="1514" y="1799"/>
                    <a:pt x="1676" y="1678"/>
                  </a:cubicBezTo>
                  <a:cubicBezTo>
                    <a:pt x="1902" y="1542"/>
                    <a:pt x="2038" y="1315"/>
                    <a:pt x="2128" y="1044"/>
                  </a:cubicBezTo>
                  <a:cubicBezTo>
                    <a:pt x="2174" y="772"/>
                    <a:pt x="2128" y="501"/>
                    <a:pt x="1993" y="274"/>
                  </a:cubicBezTo>
                  <a:cubicBezTo>
                    <a:pt x="1857" y="48"/>
                    <a:pt x="1495" y="139"/>
                    <a:pt x="1223" y="48"/>
                  </a:cubicBezTo>
                  <a:cubicBezTo>
                    <a:pt x="1143" y="16"/>
                    <a:pt x="1057" y="1"/>
                    <a:pt x="97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 rot="4194563">
              <a:off x="7879645" y="3295376"/>
              <a:ext cx="53348" cy="49583"/>
            </a:xfrm>
            <a:custGeom>
              <a:rect b="b" l="l" r="r" t="t"/>
              <a:pathLst>
                <a:path extrusionOk="0" h="1936" w="2083">
                  <a:moveTo>
                    <a:pt x="898" y="0"/>
                  </a:moveTo>
                  <a:cubicBezTo>
                    <a:pt x="746" y="0"/>
                    <a:pt x="613" y="32"/>
                    <a:pt x="499" y="118"/>
                  </a:cubicBezTo>
                  <a:cubicBezTo>
                    <a:pt x="272" y="299"/>
                    <a:pt x="91" y="525"/>
                    <a:pt x="46" y="751"/>
                  </a:cubicBezTo>
                  <a:cubicBezTo>
                    <a:pt x="1" y="1023"/>
                    <a:pt x="46" y="1295"/>
                    <a:pt x="227" y="1521"/>
                  </a:cubicBezTo>
                  <a:cubicBezTo>
                    <a:pt x="363" y="1747"/>
                    <a:pt x="634" y="1883"/>
                    <a:pt x="906" y="1928"/>
                  </a:cubicBezTo>
                  <a:cubicBezTo>
                    <a:pt x="930" y="1933"/>
                    <a:pt x="955" y="1936"/>
                    <a:pt x="980" y="1936"/>
                  </a:cubicBezTo>
                  <a:cubicBezTo>
                    <a:pt x="1189" y="1936"/>
                    <a:pt x="1423" y="1778"/>
                    <a:pt x="1585" y="1657"/>
                  </a:cubicBezTo>
                  <a:cubicBezTo>
                    <a:pt x="1811" y="1521"/>
                    <a:pt x="1947" y="1295"/>
                    <a:pt x="2038" y="1023"/>
                  </a:cubicBezTo>
                  <a:cubicBezTo>
                    <a:pt x="2083" y="751"/>
                    <a:pt x="2038" y="480"/>
                    <a:pt x="1947" y="253"/>
                  </a:cubicBezTo>
                  <a:cubicBezTo>
                    <a:pt x="1766" y="27"/>
                    <a:pt x="1404" y="118"/>
                    <a:pt x="1178" y="27"/>
                  </a:cubicBezTo>
                  <a:cubicBezTo>
                    <a:pt x="1078" y="11"/>
                    <a:pt x="985" y="0"/>
                    <a:pt x="89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 rot="4194563">
              <a:off x="7484915" y="3340411"/>
              <a:ext cx="71915" cy="58803"/>
            </a:xfrm>
            <a:custGeom>
              <a:rect b="b" l="l" r="r" t="t"/>
              <a:pathLst>
                <a:path extrusionOk="0" h="2296" w="2808">
                  <a:moveTo>
                    <a:pt x="795" y="1"/>
                  </a:moveTo>
                  <a:cubicBezTo>
                    <a:pt x="656" y="1"/>
                    <a:pt x="523" y="32"/>
                    <a:pt x="408" y="119"/>
                  </a:cubicBezTo>
                  <a:cubicBezTo>
                    <a:pt x="272" y="254"/>
                    <a:pt x="136" y="481"/>
                    <a:pt x="136" y="662"/>
                  </a:cubicBezTo>
                  <a:cubicBezTo>
                    <a:pt x="91" y="933"/>
                    <a:pt x="1" y="1205"/>
                    <a:pt x="136" y="1386"/>
                  </a:cubicBezTo>
                  <a:cubicBezTo>
                    <a:pt x="317" y="1567"/>
                    <a:pt x="589" y="1522"/>
                    <a:pt x="861" y="1567"/>
                  </a:cubicBezTo>
                  <a:cubicBezTo>
                    <a:pt x="883" y="1590"/>
                    <a:pt x="917" y="1601"/>
                    <a:pt x="951" y="1601"/>
                  </a:cubicBezTo>
                  <a:cubicBezTo>
                    <a:pt x="985" y="1601"/>
                    <a:pt x="1019" y="1590"/>
                    <a:pt x="1042" y="1567"/>
                  </a:cubicBezTo>
                  <a:cubicBezTo>
                    <a:pt x="1087" y="1658"/>
                    <a:pt x="1178" y="1703"/>
                    <a:pt x="1223" y="1748"/>
                  </a:cubicBezTo>
                  <a:cubicBezTo>
                    <a:pt x="1404" y="1975"/>
                    <a:pt x="1494" y="2201"/>
                    <a:pt x="1766" y="2291"/>
                  </a:cubicBezTo>
                  <a:cubicBezTo>
                    <a:pt x="1784" y="2294"/>
                    <a:pt x="1801" y="2296"/>
                    <a:pt x="1818" y="2296"/>
                  </a:cubicBezTo>
                  <a:cubicBezTo>
                    <a:pt x="2061" y="2296"/>
                    <a:pt x="2231" y="2011"/>
                    <a:pt x="2400" y="1884"/>
                  </a:cubicBezTo>
                  <a:cubicBezTo>
                    <a:pt x="2581" y="1794"/>
                    <a:pt x="2717" y="1567"/>
                    <a:pt x="2717" y="1341"/>
                  </a:cubicBezTo>
                  <a:cubicBezTo>
                    <a:pt x="2807" y="1114"/>
                    <a:pt x="2762" y="888"/>
                    <a:pt x="2626" y="662"/>
                  </a:cubicBezTo>
                  <a:cubicBezTo>
                    <a:pt x="2536" y="435"/>
                    <a:pt x="2309" y="254"/>
                    <a:pt x="2083" y="164"/>
                  </a:cubicBezTo>
                  <a:cubicBezTo>
                    <a:pt x="1902" y="209"/>
                    <a:pt x="1766" y="300"/>
                    <a:pt x="1630" y="345"/>
                  </a:cubicBezTo>
                  <a:cubicBezTo>
                    <a:pt x="1630" y="345"/>
                    <a:pt x="1721" y="254"/>
                    <a:pt x="1721" y="209"/>
                  </a:cubicBezTo>
                  <a:cubicBezTo>
                    <a:pt x="1585" y="28"/>
                    <a:pt x="1268" y="73"/>
                    <a:pt x="1042" y="28"/>
                  </a:cubicBezTo>
                  <a:cubicBezTo>
                    <a:pt x="959" y="11"/>
                    <a:pt x="876" y="1"/>
                    <a:pt x="79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 rot="4194563">
              <a:off x="7436873" y="3631543"/>
              <a:ext cx="52195" cy="48456"/>
            </a:xfrm>
            <a:custGeom>
              <a:rect b="b" l="l" r="r" t="t"/>
              <a:pathLst>
                <a:path extrusionOk="0" h="1892" w="2038">
                  <a:moveTo>
                    <a:pt x="770" y="1"/>
                  </a:moveTo>
                  <a:cubicBezTo>
                    <a:pt x="646" y="1"/>
                    <a:pt x="521" y="24"/>
                    <a:pt x="408" y="69"/>
                  </a:cubicBezTo>
                  <a:cubicBezTo>
                    <a:pt x="227" y="250"/>
                    <a:pt x="91" y="476"/>
                    <a:pt x="91" y="748"/>
                  </a:cubicBezTo>
                  <a:cubicBezTo>
                    <a:pt x="1" y="1020"/>
                    <a:pt x="46" y="1291"/>
                    <a:pt x="136" y="1517"/>
                  </a:cubicBezTo>
                  <a:cubicBezTo>
                    <a:pt x="317" y="1744"/>
                    <a:pt x="589" y="1880"/>
                    <a:pt x="861" y="1880"/>
                  </a:cubicBezTo>
                  <a:cubicBezTo>
                    <a:pt x="909" y="1888"/>
                    <a:pt x="957" y="1891"/>
                    <a:pt x="1004" y="1891"/>
                  </a:cubicBezTo>
                  <a:cubicBezTo>
                    <a:pt x="1226" y="1891"/>
                    <a:pt x="1436" y="1810"/>
                    <a:pt x="1585" y="1699"/>
                  </a:cubicBezTo>
                  <a:cubicBezTo>
                    <a:pt x="1811" y="1517"/>
                    <a:pt x="1947" y="1291"/>
                    <a:pt x="1992" y="1020"/>
                  </a:cubicBezTo>
                  <a:cubicBezTo>
                    <a:pt x="2038" y="793"/>
                    <a:pt x="1947" y="522"/>
                    <a:pt x="1766" y="340"/>
                  </a:cubicBezTo>
                  <a:cubicBezTo>
                    <a:pt x="1630" y="114"/>
                    <a:pt x="1359" y="159"/>
                    <a:pt x="1132" y="69"/>
                  </a:cubicBezTo>
                  <a:cubicBezTo>
                    <a:pt x="1019" y="24"/>
                    <a:pt x="895" y="1"/>
                    <a:pt x="77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 rot="4194563">
              <a:off x="8480226" y="3534593"/>
              <a:ext cx="126390" cy="86232"/>
            </a:xfrm>
            <a:custGeom>
              <a:rect b="b" l="l" r="r" t="t"/>
              <a:pathLst>
                <a:path extrusionOk="0" h="3367" w="4935">
                  <a:moveTo>
                    <a:pt x="1440" y="0"/>
                  </a:moveTo>
                  <a:cubicBezTo>
                    <a:pt x="1198" y="0"/>
                    <a:pt x="954" y="56"/>
                    <a:pt x="725" y="183"/>
                  </a:cubicBezTo>
                  <a:cubicBezTo>
                    <a:pt x="362" y="455"/>
                    <a:pt x="91" y="908"/>
                    <a:pt x="0" y="1360"/>
                  </a:cubicBezTo>
                  <a:cubicBezTo>
                    <a:pt x="91" y="2266"/>
                    <a:pt x="679" y="3035"/>
                    <a:pt x="1539" y="3352"/>
                  </a:cubicBezTo>
                  <a:cubicBezTo>
                    <a:pt x="1583" y="3362"/>
                    <a:pt x="1628" y="3366"/>
                    <a:pt x="1672" y="3366"/>
                  </a:cubicBezTo>
                  <a:cubicBezTo>
                    <a:pt x="2042" y="3366"/>
                    <a:pt x="2429" y="3056"/>
                    <a:pt x="2671" y="2854"/>
                  </a:cubicBezTo>
                  <a:cubicBezTo>
                    <a:pt x="2807" y="2764"/>
                    <a:pt x="3033" y="2764"/>
                    <a:pt x="3124" y="2628"/>
                  </a:cubicBezTo>
                  <a:cubicBezTo>
                    <a:pt x="3214" y="2673"/>
                    <a:pt x="3350" y="2718"/>
                    <a:pt x="3486" y="2718"/>
                  </a:cubicBezTo>
                  <a:cubicBezTo>
                    <a:pt x="3592" y="2749"/>
                    <a:pt x="3702" y="2764"/>
                    <a:pt x="3813" y="2764"/>
                  </a:cubicBezTo>
                  <a:cubicBezTo>
                    <a:pt x="4034" y="2764"/>
                    <a:pt x="4256" y="2703"/>
                    <a:pt x="4437" y="2583"/>
                  </a:cubicBezTo>
                  <a:cubicBezTo>
                    <a:pt x="4663" y="2356"/>
                    <a:pt x="4844" y="2039"/>
                    <a:pt x="4889" y="1723"/>
                  </a:cubicBezTo>
                  <a:cubicBezTo>
                    <a:pt x="4935" y="1406"/>
                    <a:pt x="4889" y="1044"/>
                    <a:pt x="4708" y="772"/>
                  </a:cubicBezTo>
                  <a:cubicBezTo>
                    <a:pt x="4482" y="500"/>
                    <a:pt x="4210" y="319"/>
                    <a:pt x="3893" y="229"/>
                  </a:cubicBezTo>
                  <a:cubicBezTo>
                    <a:pt x="3814" y="217"/>
                    <a:pt x="3738" y="212"/>
                    <a:pt x="3664" y="212"/>
                  </a:cubicBezTo>
                  <a:cubicBezTo>
                    <a:pt x="3444" y="212"/>
                    <a:pt x="3248" y="263"/>
                    <a:pt x="3079" y="364"/>
                  </a:cubicBezTo>
                  <a:cubicBezTo>
                    <a:pt x="2807" y="93"/>
                    <a:pt x="2400" y="229"/>
                    <a:pt x="1992" y="93"/>
                  </a:cubicBezTo>
                  <a:cubicBezTo>
                    <a:pt x="1814" y="34"/>
                    <a:pt x="1628" y="0"/>
                    <a:pt x="144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 rot="4194563">
              <a:off x="7289877" y="3299824"/>
              <a:ext cx="97424" cy="80751"/>
            </a:xfrm>
            <a:custGeom>
              <a:rect b="b" l="l" r="r" t="t"/>
              <a:pathLst>
                <a:path extrusionOk="0" h="3153" w="3804">
                  <a:moveTo>
                    <a:pt x="2200" y="0"/>
                  </a:moveTo>
                  <a:cubicBezTo>
                    <a:pt x="1845" y="0"/>
                    <a:pt x="1500" y="134"/>
                    <a:pt x="1223" y="371"/>
                  </a:cubicBezTo>
                  <a:cubicBezTo>
                    <a:pt x="1" y="1140"/>
                    <a:pt x="499" y="3042"/>
                    <a:pt x="1947" y="3087"/>
                  </a:cubicBezTo>
                  <a:cubicBezTo>
                    <a:pt x="2083" y="3132"/>
                    <a:pt x="2219" y="3152"/>
                    <a:pt x="2353" y="3152"/>
                  </a:cubicBezTo>
                  <a:cubicBezTo>
                    <a:pt x="2621" y="3152"/>
                    <a:pt x="2883" y="3072"/>
                    <a:pt x="3124" y="2951"/>
                  </a:cubicBezTo>
                  <a:cubicBezTo>
                    <a:pt x="3441" y="2680"/>
                    <a:pt x="3667" y="2272"/>
                    <a:pt x="3758" y="1865"/>
                  </a:cubicBezTo>
                  <a:cubicBezTo>
                    <a:pt x="3803" y="1412"/>
                    <a:pt x="3667" y="1005"/>
                    <a:pt x="3441" y="688"/>
                  </a:cubicBezTo>
                  <a:cubicBezTo>
                    <a:pt x="3169" y="326"/>
                    <a:pt x="2807" y="99"/>
                    <a:pt x="2355" y="9"/>
                  </a:cubicBezTo>
                  <a:cubicBezTo>
                    <a:pt x="2303" y="3"/>
                    <a:pt x="2251" y="0"/>
                    <a:pt x="220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 rot="4194563">
              <a:off x="7279097" y="3143361"/>
              <a:ext cx="49890" cy="47380"/>
            </a:xfrm>
            <a:custGeom>
              <a:rect b="b" l="l" r="r" t="t"/>
              <a:pathLst>
                <a:path extrusionOk="0" h="1850" w="1948">
                  <a:moveTo>
                    <a:pt x="1036" y="0"/>
                  </a:moveTo>
                  <a:cubicBezTo>
                    <a:pt x="827" y="0"/>
                    <a:pt x="624" y="242"/>
                    <a:pt x="499" y="367"/>
                  </a:cubicBezTo>
                  <a:cubicBezTo>
                    <a:pt x="318" y="503"/>
                    <a:pt x="182" y="684"/>
                    <a:pt x="182" y="911"/>
                  </a:cubicBezTo>
                  <a:cubicBezTo>
                    <a:pt x="182" y="1092"/>
                    <a:pt x="1" y="1409"/>
                    <a:pt x="136" y="1590"/>
                  </a:cubicBezTo>
                  <a:cubicBezTo>
                    <a:pt x="272" y="1771"/>
                    <a:pt x="589" y="1726"/>
                    <a:pt x="861" y="1816"/>
                  </a:cubicBezTo>
                  <a:cubicBezTo>
                    <a:pt x="974" y="1839"/>
                    <a:pt x="1087" y="1850"/>
                    <a:pt x="1200" y="1850"/>
                  </a:cubicBezTo>
                  <a:cubicBezTo>
                    <a:pt x="1313" y="1850"/>
                    <a:pt x="1427" y="1839"/>
                    <a:pt x="1540" y="1816"/>
                  </a:cubicBezTo>
                  <a:cubicBezTo>
                    <a:pt x="1721" y="1635"/>
                    <a:pt x="1857" y="1409"/>
                    <a:pt x="1902" y="1137"/>
                  </a:cubicBezTo>
                  <a:cubicBezTo>
                    <a:pt x="1947" y="911"/>
                    <a:pt x="1721" y="730"/>
                    <a:pt x="1585" y="549"/>
                  </a:cubicBezTo>
                  <a:cubicBezTo>
                    <a:pt x="1449" y="367"/>
                    <a:pt x="1359" y="96"/>
                    <a:pt x="1087" y="5"/>
                  </a:cubicBezTo>
                  <a:cubicBezTo>
                    <a:pt x="1070" y="2"/>
                    <a:pt x="1053" y="0"/>
                    <a:pt x="103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 rot="4194563">
              <a:off x="6604624" y="3160760"/>
              <a:ext cx="154203" cy="161682"/>
            </a:xfrm>
            <a:custGeom>
              <a:rect b="b" l="l" r="r" t="t"/>
              <a:pathLst>
                <a:path extrusionOk="0" h="6313" w="6021">
                  <a:moveTo>
                    <a:pt x="3502" y="0"/>
                  </a:moveTo>
                  <a:cubicBezTo>
                    <a:pt x="2788" y="0"/>
                    <a:pt x="2078" y="144"/>
                    <a:pt x="1404" y="461"/>
                  </a:cubicBezTo>
                  <a:cubicBezTo>
                    <a:pt x="770" y="914"/>
                    <a:pt x="362" y="1593"/>
                    <a:pt x="272" y="2317"/>
                  </a:cubicBezTo>
                  <a:cubicBezTo>
                    <a:pt x="136" y="3087"/>
                    <a:pt x="362" y="3856"/>
                    <a:pt x="815" y="4445"/>
                  </a:cubicBezTo>
                  <a:cubicBezTo>
                    <a:pt x="860" y="4490"/>
                    <a:pt x="815" y="4445"/>
                    <a:pt x="906" y="4535"/>
                  </a:cubicBezTo>
                  <a:cubicBezTo>
                    <a:pt x="679" y="4535"/>
                    <a:pt x="498" y="4626"/>
                    <a:pt x="362" y="4762"/>
                  </a:cubicBezTo>
                  <a:cubicBezTo>
                    <a:pt x="181" y="4943"/>
                    <a:pt x="45" y="5169"/>
                    <a:pt x="45" y="5396"/>
                  </a:cubicBezTo>
                  <a:cubicBezTo>
                    <a:pt x="0" y="5622"/>
                    <a:pt x="0" y="5894"/>
                    <a:pt x="136" y="6120"/>
                  </a:cubicBezTo>
                  <a:cubicBezTo>
                    <a:pt x="272" y="6301"/>
                    <a:pt x="589" y="6256"/>
                    <a:pt x="815" y="6301"/>
                  </a:cubicBezTo>
                  <a:cubicBezTo>
                    <a:pt x="855" y="6309"/>
                    <a:pt x="895" y="6313"/>
                    <a:pt x="935" y="6313"/>
                  </a:cubicBezTo>
                  <a:cubicBezTo>
                    <a:pt x="1119" y="6313"/>
                    <a:pt x="1292" y="6232"/>
                    <a:pt x="1404" y="6120"/>
                  </a:cubicBezTo>
                  <a:cubicBezTo>
                    <a:pt x="1585" y="5984"/>
                    <a:pt x="1856" y="5894"/>
                    <a:pt x="1902" y="5667"/>
                  </a:cubicBezTo>
                  <a:cubicBezTo>
                    <a:pt x="1902" y="5531"/>
                    <a:pt x="1811" y="5441"/>
                    <a:pt x="1811" y="5350"/>
                  </a:cubicBezTo>
                  <a:lnTo>
                    <a:pt x="1811" y="5350"/>
                  </a:lnTo>
                  <a:cubicBezTo>
                    <a:pt x="2083" y="5486"/>
                    <a:pt x="2445" y="5531"/>
                    <a:pt x="2762" y="5531"/>
                  </a:cubicBezTo>
                  <a:cubicBezTo>
                    <a:pt x="2922" y="5561"/>
                    <a:pt x="3084" y="5576"/>
                    <a:pt x="3247" y="5576"/>
                  </a:cubicBezTo>
                  <a:cubicBezTo>
                    <a:pt x="3818" y="5576"/>
                    <a:pt x="4386" y="5396"/>
                    <a:pt x="4844" y="5079"/>
                  </a:cubicBezTo>
                  <a:cubicBezTo>
                    <a:pt x="5432" y="4581"/>
                    <a:pt x="5795" y="3902"/>
                    <a:pt x="5885" y="3132"/>
                  </a:cubicBezTo>
                  <a:cubicBezTo>
                    <a:pt x="6021" y="2408"/>
                    <a:pt x="5840" y="1638"/>
                    <a:pt x="5387" y="1050"/>
                  </a:cubicBezTo>
                  <a:cubicBezTo>
                    <a:pt x="5206" y="869"/>
                    <a:pt x="5161" y="552"/>
                    <a:pt x="4980" y="371"/>
                  </a:cubicBezTo>
                  <a:cubicBezTo>
                    <a:pt x="4618" y="190"/>
                    <a:pt x="4210" y="54"/>
                    <a:pt x="3803" y="9"/>
                  </a:cubicBezTo>
                  <a:cubicBezTo>
                    <a:pt x="3702" y="3"/>
                    <a:pt x="3602" y="0"/>
                    <a:pt x="350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 rot="4194563">
              <a:off x="6435898" y="3295401"/>
              <a:ext cx="141475" cy="140220"/>
            </a:xfrm>
            <a:custGeom>
              <a:rect b="b" l="l" r="r" t="t"/>
              <a:pathLst>
                <a:path extrusionOk="0" h="5475" w="5524">
                  <a:moveTo>
                    <a:pt x="3702" y="0"/>
                  </a:moveTo>
                  <a:cubicBezTo>
                    <a:pt x="3396" y="0"/>
                    <a:pt x="3103" y="101"/>
                    <a:pt x="2853" y="289"/>
                  </a:cubicBezTo>
                  <a:cubicBezTo>
                    <a:pt x="2717" y="334"/>
                    <a:pt x="2717" y="515"/>
                    <a:pt x="2626" y="606"/>
                  </a:cubicBezTo>
                  <a:cubicBezTo>
                    <a:pt x="2553" y="600"/>
                    <a:pt x="2479" y="597"/>
                    <a:pt x="2406" y="597"/>
                  </a:cubicBezTo>
                  <a:cubicBezTo>
                    <a:pt x="1892" y="597"/>
                    <a:pt x="1387" y="736"/>
                    <a:pt x="951" y="1013"/>
                  </a:cubicBezTo>
                  <a:cubicBezTo>
                    <a:pt x="408" y="1420"/>
                    <a:pt x="137" y="2054"/>
                    <a:pt x="46" y="2688"/>
                  </a:cubicBezTo>
                  <a:cubicBezTo>
                    <a:pt x="1" y="3322"/>
                    <a:pt x="137" y="3910"/>
                    <a:pt x="499" y="4408"/>
                  </a:cubicBezTo>
                  <a:cubicBezTo>
                    <a:pt x="680" y="4544"/>
                    <a:pt x="861" y="4635"/>
                    <a:pt x="997" y="4770"/>
                  </a:cubicBezTo>
                  <a:cubicBezTo>
                    <a:pt x="1268" y="5087"/>
                    <a:pt x="1630" y="5314"/>
                    <a:pt x="2083" y="5449"/>
                  </a:cubicBezTo>
                  <a:cubicBezTo>
                    <a:pt x="2151" y="5466"/>
                    <a:pt x="2220" y="5474"/>
                    <a:pt x="2291" y="5474"/>
                  </a:cubicBezTo>
                  <a:cubicBezTo>
                    <a:pt x="2782" y="5474"/>
                    <a:pt x="3317" y="5093"/>
                    <a:pt x="3713" y="4816"/>
                  </a:cubicBezTo>
                  <a:cubicBezTo>
                    <a:pt x="4256" y="4499"/>
                    <a:pt x="4663" y="3956"/>
                    <a:pt x="4845" y="3367"/>
                  </a:cubicBezTo>
                  <a:cubicBezTo>
                    <a:pt x="4845" y="3277"/>
                    <a:pt x="4754" y="3141"/>
                    <a:pt x="4754" y="3095"/>
                  </a:cubicBezTo>
                  <a:cubicBezTo>
                    <a:pt x="4754" y="3005"/>
                    <a:pt x="4799" y="2960"/>
                    <a:pt x="4845" y="2914"/>
                  </a:cubicBezTo>
                  <a:cubicBezTo>
                    <a:pt x="5161" y="2688"/>
                    <a:pt x="5388" y="2326"/>
                    <a:pt x="5478" y="1918"/>
                  </a:cubicBezTo>
                  <a:cubicBezTo>
                    <a:pt x="5524" y="1511"/>
                    <a:pt x="5433" y="1058"/>
                    <a:pt x="5207" y="741"/>
                  </a:cubicBezTo>
                  <a:cubicBezTo>
                    <a:pt x="4935" y="379"/>
                    <a:pt x="4573" y="108"/>
                    <a:pt x="4120" y="62"/>
                  </a:cubicBezTo>
                  <a:cubicBezTo>
                    <a:pt x="3980" y="20"/>
                    <a:pt x="3840" y="0"/>
                    <a:pt x="370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 rot="4194563">
              <a:off x="6553573" y="3476224"/>
              <a:ext cx="47559" cy="49019"/>
            </a:xfrm>
            <a:custGeom>
              <a:rect b="b" l="l" r="r" t="t"/>
              <a:pathLst>
                <a:path extrusionOk="0" h="1914" w="1857">
                  <a:moveTo>
                    <a:pt x="922" y="1"/>
                  </a:moveTo>
                  <a:cubicBezTo>
                    <a:pt x="725" y="1"/>
                    <a:pt x="513" y="88"/>
                    <a:pt x="363" y="238"/>
                  </a:cubicBezTo>
                  <a:cubicBezTo>
                    <a:pt x="182" y="329"/>
                    <a:pt x="46" y="555"/>
                    <a:pt x="1" y="782"/>
                  </a:cubicBezTo>
                  <a:cubicBezTo>
                    <a:pt x="1" y="1008"/>
                    <a:pt x="91" y="1234"/>
                    <a:pt x="272" y="1370"/>
                  </a:cubicBezTo>
                  <a:cubicBezTo>
                    <a:pt x="408" y="1596"/>
                    <a:pt x="499" y="1823"/>
                    <a:pt x="725" y="1913"/>
                  </a:cubicBezTo>
                  <a:cubicBezTo>
                    <a:pt x="997" y="1913"/>
                    <a:pt x="1268" y="1868"/>
                    <a:pt x="1495" y="1732"/>
                  </a:cubicBezTo>
                  <a:cubicBezTo>
                    <a:pt x="1676" y="1551"/>
                    <a:pt x="1766" y="1280"/>
                    <a:pt x="1811" y="1053"/>
                  </a:cubicBezTo>
                  <a:cubicBezTo>
                    <a:pt x="1857" y="782"/>
                    <a:pt x="1811" y="555"/>
                    <a:pt x="1721" y="329"/>
                  </a:cubicBezTo>
                  <a:cubicBezTo>
                    <a:pt x="1585" y="103"/>
                    <a:pt x="1268" y="57"/>
                    <a:pt x="1042" y="12"/>
                  </a:cubicBezTo>
                  <a:cubicBezTo>
                    <a:pt x="1003" y="4"/>
                    <a:pt x="963" y="1"/>
                    <a:pt x="92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 rot="4194563">
              <a:off x="9065299" y="3876965"/>
              <a:ext cx="48712" cy="51043"/>
            </a:xfrm>
            <a:custGeom>
              <a:rect b="b" l="l" r="r" t="t"/>
              <a:pathLst>
                <a:path extrusionOk="0" h="1993" w="1902">
                  <a:moveTo>
                    <a:pt x="996" y="0"/>
                  </a:moveTo>
                  <a:cubicBezTo>
                    <a:pt x="770" y="0"/>
                    <a:pt x="544" y="91"/>
                    <a:pt x="317" y="272"/>
                  </a:cubicBezTo>
                  <a:cubicBezTo>
                    <a:pt x="136" y="408"/>
                    <a:pt x="46" y="634"/>
                    <a:pt x="0" y="860"/>
                  </a:cubicBezTo>
                  <a:cubicBezTo>
                    <a:pt x="0" y="1087"/>
                    <a:pt x="46" y="1268"/>
                    <a:pt x="227" y="1449"/>
                  </a:cubicBezTo>
                  <a:cubicBezTo>
                    <a:pt x="362" y="1675"/>
                    <a:pt x="453" y="1947"/>
                    <a:pt x="679" y="1992"/>
                  </a:cubicBezTo>
                  <a:cubicBezTo>
                    <a:pt x="951" y="1992"/>
                    <a:pt x="1223" y="1902"/>
                    <a:pt x="1449" y="1766"/>
                  </a:cubicBezTo>
                  <a:cubicBezTo>
                    <a:pt x="1630" y="1585"/>
                    <a:pt x="1811" y="1358"/>
                    <a:pt x="1856" y="1132"/>
                  </a:cubicBezTo>
                  <a:cubicBezTo>
                    <a:pt x="1902" y="860"/>
                    <a:pt x="1811" y="589"/>
                    <a:pt x="1675" y="362"/>
                  </a:cubicBezTo>
                  <a:cubicBezTo>
                    <a:pt x="1494" y="181"/>
                    <a:pt x="1268" y="46"/>
                    <a:pt x="99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 rot="4194563">
              <a:off x="7964190" y="3646274"/>
              <a:ext cx="47559" cy="44768"/>
            </a:xfrm>
            <a:custGeom>
              <a:rect b="b" l="l" r="r" t="t"/>
              <a:pathLst>
                <a:path extrusionOk="0" h="1748" w="1857">
                  <a:moveTo>
                    <a:pt x="908" y="1"/>
                  </a:moveTo>
                  <a:cubicBezTo>
                    <a:pt x="732" y="1"/>
                    <a:pt x="609" y="218"/>
                    <a:pt x="453" y="336"/>
                  </a:cubicBezTo>
                  <a:cubicBezTo>
                    <a:pt x="272" y="426"/>
                    <a:pt x="46" y="517"/>
                    <a:pt x="46" y="788"/>
                  </a:cubicBezTo>
                  <a:cubicBezTo>
                    <a:pt x="1" y="1015"/>
                    <a:pt x="182" y="1105"/>
                    <a:pt x="318" y="1331"/>
                  </a:cubicBezTo>
                  <a:cubicBezTo>
                    <a:pt x="453" y="1513"/>
                    <a:pt x="544" y="1694"/>
                    <a:pt x="770" y="1739"/>
                  </a:cubicBezTo>
                  <a:cubicBezTo>
                    <a:pt x="801" y="1745"/>
                    <a:pt x="830" y="1748"/>
                    <a:pt x="859" y="1748"/>
                  </a:cubicBezTo>
                  <a:cubicBezTo>
                    <a:pt x="1044" y="1748"/>
                    <a:pt x="1196" y="1630"/>
                    <a:pt x="1314" y="1513"/>
                  </a:cubicBezTo>
                  <a:cubicBezTo>
                    <a:pt x="1495" y="1377"/>
                    <a:pt x="1811" y="1241"/>
                    <a:pt x="1857" y="1015"/>
                  </a:cubicBezTo>
                  <a:cubicBezTo>
                    <a:pt x="1857" y="788"/>
                    <a:pt x="1630" y="607"/>
                    <a:pt x="1495" y="426"/>
                  </a:cubicBezTo>
                  <a:cubicBezTo>
                    <a:pt x="1404" y="200"/>
                    <a:pt x="1223" y="64"/>
                    <a:pt x="997" y="19"/>
                  </a:cubicBezTo>
                  <a:cubicBezTo>
                    <a:pt x="965" y="6"/>
                    <a:pt x="936" y="1"/>
                    <a:pt x="90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 rot="4194563">
              <a:off x="7697499" y="3613813"/>
              <a:ext cx="45254" cy="46407"/>
            </a:xfrm>
            <a:custGeom>
              <a:rect b="b" l="l" r="r" t="t"/>
              <a:pathLst>
                <a:path extrusionOk="0" h="1812" w="1767">
                  <a:moveTo>
                    <a:pt x="725" y="1"/>
                  </a:moveTo>
                  <a:cubicBezTo>
                    <a:pt x="601" y="1"/>
                    <a:pt x="476" y="23"/>
                    <a:pt x="363" y="69"/>
                  </a:cubicBezTo>
                  <a:cubicBezTo>
                    <a:pt x="182" y="250"/>
                    <a:pt x="46" y="476"/>
                    <a:pt x="1" y="748"/>
                  </a:cubicBezTo>
                  <a:cubicBezTo>
                    <a:pt x="1" y="974"/>
                    <a:pt x="46" y="1246"/>
                    <a:pt x="182" y="1472"/>
                  </a:cubicBezTo>
                  <a:cubicBezTo>
                    <a:pt x="318" y="1653"/>
                    <a:pt x="589" y="1653"/>
                    <a:pt x="861" y="1744"/>
                  </a:cubicBezTo>
                  <a:cubicBezTo>
                    <a:pt x="974" y="1789"/>
                    <a:pt x="1087" y="1811"/>
                    <a:pt x="1200" y="1811"/>
                  </a:cubicBezTo>
                  <a:cubicBezTo>
                    <a:pt x="1314" y="1811"/>
                    <a:pt x="1427" y="1789"/>
                    <a:pt x="1540" y="1744"/>
                  </a:cubicBezTo>
                  <a:cubicBezTo>
                    <a:pt x="1766" y="1608"/>
                    <a:pt x="1676" y="1246"/>
                    <a:pt x="1721" y="1019"/>
                  </a:cubicBezTo>
                  <a:cubicBezTo>
                    <a:pt x="1766" y="793"/>
                    <a:pt x="1721" y="612"/>
                    <a:pt x="1585" y="431"/>
                  </a:cubicBezTo>
                  <a:cubicBezTo>
                    <a:pt x="1449" y="250"/>
                    <a:pt x="1268" y="114"/>
                    <a:pt x="1087" y="69"/>
                  </a:cubicBezTo>
                  <a:cubicBezTo>
                    <a:pt x="974" y="23"/>
                    <a:pt x="850" y="1"/>
                    <a:pt x="72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 rot="4194563">
              <a:off x="7570606" y="3479561"/>
              <a:ext cx="128720" cy="137710"/>
            </a:xfrm>
            <a:custGeom>
              <a:rect b="b" l="l" r="r" t="t"/>
              <a:pathLst>
                <a:path extrusionOk="0" h="5377" w="5026">
                  <a:moveTo>
                    <a:pt x="2171" y="0"/>
                  </a:moveTo>
                  <a:cubicBezTo>
                    <a:pt x="1774" y="0"/>
                    <a:pt x="1417" y="171"/>
                    <a:pt x="1133" y="415"/>
                  </a:cubicBezTo>
                  <a:cubicBezTo>
                    <a:pt x="227" y="822"/>
                    <a:pt x="1" y="1999"/>
                    <a:pt x="771" y="2678"/>
                  </a:cubicBezTo>
                  <a:cubicBezTo>
                    <a:pt x="771" y="2723"/>
                    <a:pt x="771" y="2814"/>
                    <a:pt x="816" y="2859"/>
                  </a:cubicBezTo>
                  <a:cubicBezTo>
                    <a:pt x="816" y="2904"/>
                    <a:pt x="771" y="2904"/>
                    <a:pt x="771" y="2950"/>
                  </a:cubicBezTo>
                  <a:cubicBezTo>
                    <a:pt x="680" y="3493"/>
                    <a:pt x="816" y="4081"/>
                    <a:pt x="1133" y="4534"/>
                  </a:cubicBezTo>
                  <a:cubicBezTo>
                    <a:pt x="1223" y="4670"/>
                    <a:pt x="1359" y="4760"/>
                    <a:pt x="1495" y="4896"/>
                  </a:cubicBezTo>
                  <a:cubicBezTo>
                    <a:pt x="1812" y="5123"/>
                    <a:pt x="2174" y="5304"/>
                    <a:pt x="2536" y="5349"/>
                  </a:cubicBezTo>
                  <a:cubicBezTo>
                    <a:pt x="2645" y="5367"/>
                    <a:pt x="2753" y="5376"/>
                    <a:pt x="2861" y="5376"/>
                  </a:cubicBezTo>
                  <a:cubicBezTo>
                    <a:pt x="3293" y="5376"/>
                    <a:pt x="3713" y="5231"/>
                    <a:pt x="4075" y="4941"/>
                  </a:cubicBezTo>
                  <a:cubicBezTo>
                    <a:pt x="4528" y="4625"/>
                    <a:pt x="4890" y="4127"/>
                    <a:pt x="4981" y="3538"/>
                  </a:cubicBezTo>
                  <a:cubicBezTo>
                    <a:pt x="5026" y="2995"/>
                    <a:pt x="4845" y="2452"/>
                    <a:pt x="4528" y="2044"/>
                  </a:cubicBezTo>
                  <a:cubicBezTo>
                    <a:pt x="4347" y="1818"/>
                    <a:pt x="4392" y="1773"/>
                    <a:pt x="4211" y="1592"/>
                  </a:cubicBezTo>
                  <a:cubicBezTo>
                    <a:pt x="4120" y="1501"/>
                    <a:pt x="3849" y="1501"/>
                    <a:pt x="3713" y="1456"/>
                  </a:cubicBezTo>
                  <a:cubicBezTo>
                    <a:pt x="3668" y="1184"/>
                    <a:pt x="3577" y="958"/>
                    <a:pt x="3441" y="731"/>
                  </a:cubicBezTo>
                  <a:cubicBezTo>
                    <a:pt x="3170" y="369"/>
                    <a:pt x="2762" y="98"/>
                    <a:pt x="2310" y="7"/>
                  </a:cubicBezTo>
                  <a:cubicBezTo>
                    <a:pt x="2263" y="2"/>
                    <a:pt x="2217" y="0"/>
                    <a:pt x="217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 rot="4194563">
              <a:off x="7251745" y="3511991"/>
              <a:ext cx="46407" cy="43667"/>
            </a:xfrm>
            <a:custGeom>
              <a:rect b="b" l="l" r="r" t="t"/>
              <a:pathLst>
                <a:path extrusionOk="0" h="1705" w="1812">
                  <a:moveTo>
                    <a:pt x="368" y="0"/>
                  </a:moveTo>
                  <a:cubicBezTo>
                    <a:pt x="300" y="0"/>
                    <a:pt x="237" y="16"/>
                    <a:pt x="182" y="58"/>
                  </a:cubicBezTo>
                  <a:cubicBezTo>
                    <a:pt x="46" y="193"/>
                    <a:pt x="91" y="510"/>
                    <a:pt x="46" y="737"/>
                  </a:cubicBezTo>
                  <a:cubicBezTo>
                    <a:pt x="1" y="963"/>
                    <a:pt x="46" y="1144"/>
                    <a:pt x="136" y="1325"/>
                  </a:cubicBezTo>
                  <a:cubicBezTo>
                    <a:pt x="272" y="1506"/>
                    <a:pt x="453" y="1642"/>
                    <a:pt x="680" y="1687"/>
                  </a:cubicBezTo>
                  <a:cubicBezTo>
                    <a:pt x="736" y="1699"/>
                    <a:pt x="793" y="1704"/>
                    <a:pt x="849" y="1704"/>
                  </a:cubicBezTo>
                  <a:cubicBezTo>
                    <a:pt x="1016" y="1704"/>
                    <a:pt x="1178" y="1653"/>
                    <a:pt x="1313" y="1551"/>
                  </a:cubicBezTo>
                  <a:cubicBezTo>
                    <a:pt x="1540" y="1416"/>
                    <a:pt x="1721" y="1235"/>
                    <a:pt x="1811" y="1008"/>
                  </a:cubicBezTo>
                  <a:cubicBezTo>
                    <a:pt x="1811" y="737"/>
                    <a:pt x="1721" y="510"/>
                    <a:pt x="1585" y="284"/>
                  </a:cubicBezTo>
                  <a:cubicBezTo>
                    <a:pt x="1495" y="171"/>
                    <a:pt x="1370" y="148"/>
                    <a:pt x="1240" y="148"/>
                  </a:cubicBezTo>
                  <a:cubicBezTo>
                    <a:pt x="1153" y="148"/>
                    <a:pt x="1064" y="158"/>
                    <a:pt x="980" y="158"/>
                  </a:cubicBezTo>
                  <a:cubicBezTo>
                    <a:pt x="939" y="158"/>
                    <a:pt x="898" y="156"/>
                    <a:pt x="861" y="148"/>
                  </a:cubicBezTo>
                  <a:cubicBezTo>
                    <a:pt x="703" y="85"/>
                    <a:pt x="524" y="0"/>
                    <a:pt x="36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 rot="4194563">
              <a:off x="7038825" y="3342899"/>
              <a:ext cx="121754" cy="180480"/>
            </a:xfrm>
            <a:custGeom>
              <a:rect b="b" l="l" r="r" t="t"/>
              <a:pathLst>
                <a:path extrusionOk="0" h="7047" w="4754">
                  <a:moveTo>
                    <a:pt x="2187" y="0"/>
                  </a:moveTo>
                  <a:cubicBezTo>
                    <a:pt x="1719" y="0"/>
                    <a:pt x="1265" y="144"/>
                    <a:pt x="860" y="414"/>
                  </a:cubicBezTo>
                  <a:cubicBezTo>
                    <a:pt x="407" y="867"/>
                    <a:pt x="136" y="1455"/>
                    <a:pt x="136" y="2134"/>
                  </a:cubicBezTo>
                  <a:cubicBezTo>
                    <a:pt x="0" y="2677"/>
                    <a:pt x="136" y="3311"/>
                    <a:pt x="453" y="3809"/>
                  </a:cubicBezTo>
                  <a:cubicBezTo>
                    <a:pt x="543" y="3900"/>
                    <a:pt x="589" y="3990"/>
                    <a:pt x="679" y="4081"/>
                  </a:cubicBezTo>
                  <a:cubicBezTo>
                    <a:pt x="181" y="4669"/>
                    <a:pt x="181" y="5529"/>
                    <a:pt x="724" y="6118"/>
                  </a:cubicBezTo>
                  <a:cubicBezTo>
                    <a:pt x="996" y="6571"/>
                    <a:pt x="1403" y="6887"/>
                    <a:pt x="1901" y="7023"/>
                  </a:cubicBezTo>
                  <a:cubicBezTo>
                    <a:pt x="1949" y="7039"/>
                    <a:pt x="1998" y="7046"/>
                    <a:pt x="2049" y="7046"/>
                  </a:cubicBezTo>
                  <a:cubicBezTo>
                    <a:pt x="2433" y="7046"/>
                    <a:pt x="2894" y="6635"/>
                    <a:pt x="3214" y="6435"/>
                  </a:cubicBezTo>
                  <a:cubicBezTo>
                    <a:pt x="3622" y="6163"/>
                    <a:pt x="3893" y="5756"/>
                    <a:pt x="3984" y="5303"/>
                  </a:cubicBezTo>
                  <a:cubicBezTo>
                    <a:pt x="4029" y="4941"/>
                    <a:pt x="4029" y="4579"/>
                    <a:pt x="3893" y="4217"/>
                  </a:cubicBezTo>
                  <a:cubicBezTo>
                    <a:pt x="4301" y="3854"/>
                    <a:pt x="4527" y="3311"/>
                    <a:pt x="4572" y="2723"/>
                  </a:cubicBezTo>
                  <a:cubicBezTo>
                    <a:pt x="4753" y="2134"/>
                    <a:pt x="4663" y="1455"/>
                    <a:pt x="4391" y="912"/>
                  </a:cubicBezTo>
                  <a:cubicBezTo>
                    <a:pt x="4255" y="776"/>
                    <a:pt x="3893" y="821"/>
                    <a:pt x="3757" y="640"/>
                  </a:cubicBezTo>
                  <a:cubicBezTo>
                    <a:pt x="3486" y="459"/>
                    <a:pt x="3214" y="323"/>
                    <a:pt x="2897" y="233"/>
                  </a:cubicBezTo>
                  <a:cubicBezTo>
                    <a:pt x="2807" y="233"/>
                    <a:pt x="2761" y="97"/>
                    <a:pt x="2671" y="52"/>
                  </a:cubicBezTo>
                  <a:cubicBezTo>
                    <a:pt x="2509" y="17"/>
                    <a:pt x="2347" y="0"/>
                    <a:pt x="218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 rot="4194563">
              <a:off x="7085478" y="3559895"/>
              <a:ext cx="47559" cy="48097"/>
            </a:xfrm>
            <a:custGeom>
              <a:rect b="b" l="l" r="r" t="t"/>
              <a:pathLst>
                <a:path extrusionOk="0" h="1878" w="1857">
                  <a:moveTo>
                    <a:pt x="1042" y="0"/>
                  </a:moveTo>
                  <a:cubicBezTo>
                    <a:pt x="831" y="0"/>
                    <a:pt x="625" y="282"/>
                    <a:pt x="498" y="367"/>
                  </a:cubicBezTo>
                  <a:cubicBezTo>
                    <a:pt x="317" y="503"/>
                    <a:pt x="227" y="684"/>
                    <a:pt x="181" y="865"/>
                  </a:cubicBezTo>
                  <a:cubicBezTo>
                    <a:pt x="181" y="1091"/>
                    <a:pt x="0" y="1408"/>
                    <a:pt x="91" y="1589"/>
                  </a:cubicBezTo>
                  <a:cubicBezTo>
                    <a:pt x="227" y="1770"/>
                    <a:pt x="543" y="1816"/>
                    <a:pt x="770" y="1861"/>
                  </a:cubicBezTo>
                  <a:cubicBezTo>
                    <a:pt x="838" y="1872"/>
                    <a:pt x="903" y="1878"/>
                    <a:pt x="966" y="1878"/>
                  </a:cubicBezTo>
                  <a:cubicBezTo>
                    <a:pt x="1155" y="1878"/>
                    <a:pt x="1324" y="1827"/>
                    <a:pt x="1494" y="1725"/>
                  </a:cubicBezTo>
                  <a:cubicBezTo>
                    <a:pt x="1675" y="1544"/>
                    <a:pt x="1766" y="1318"/>
                    <a:pt x="1811" y="1091"/>
                  </a:cubicBezTo>
                  <a:cubicBezTo>
                    <a:pt x="1856" y="865"/>
                    <a:pt x="1811" y="593"/>
                    <a:pt x="1720" y="367"/>
                  </a:cubicBezTo>
                  <a:cubicBezTo>
                    <a:pt x="1539" y="186"/>
                    <a:pt x="1313" y="50"/>
                    <a:pt x="1087" y="5"/>
                  </a:cubicBezTo>
                  <a:cubicBezTo>
                    <a:pt x="1072" y="2"/>
                    <a:pt x="1057" y="0"/>
                    <a:pt x="104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 rot="4194563">
              <a:off x="7975762" y="3694904"/>
              <a:ext cx="150746" cy="139554"/>
            </a:xfrm>
            <a:custGeom>
              <a:rect b="b" l="l" r="r" t="t"/>
              <a:pathLst>
                <a:path extrusionOk="0" h="5449" w="5886">
                  <a:moveTo>
                    <a:pt x="4437" y="0"/>
                  </a:moveTo>
                  <a:cubicBezTo>
                    <a:pt x="4401" y="0"/>
                    <a:pt x="4336" y="58"/>
                    <a:pt x="4265" y="58"/>
                  </a:cubicBezTo>
                  <a:cubicBezTo>
                    <a:pt x="4247" y="58"/>
                    <a:pt x="4229" y="55"/>
                    <a:pt x="4211" y="46"/>
                  </a:cubicBezTo>
                  <a:cubicBezTo>
                    <a:pt x="4109" y="27"/>
                    <a:pt x="4005" y="18"/>
                    <a:pt x="3902" y="18"/>
                  </a:cubicBezTo>
                  <a:cubicBezTo>
                    <a:pt x="3497" y="18"/>
                    <a:pt x="3086" y="156"/>
                    <a:pt x="2762" y="408"/>
                  </a:cubicBezTo>
                  <a:cubicBezTo>
                    <a:pt x="2536" y="544"/>
                    <a:pt x="2536" y="906"/>
                    <a:pt x="2400" y="1132"/>
                  </a:cubicBezTo>
                  <a:cubicBezTo>
                    <a:pt x="2400" y="1132"/>
                    <a:pt x="2264" y="906"/>
                    <a:pt x="2219" y="906"/>
                  </a:cubicBezTo>
                  <a:cubicBezTo>
                    <a:pt x="2176" y="893"/>
                    <a:pt x="2130" y="888"/>
                    <a:pt x="2082" y="888"/>
                  </a:cubicBezTo>
                  <a:cubicBezTo>
                    <a:pt x="1782" y="888"/>
                    <a:pt x="1412" y="1112"/>
                    <a:pt x="1178" y="1268"/>
                  </a:cubicBezTo>
                  <a:cubicBezTo>
                    <a:pt x="1042" y="1404"/>
                    <a:pt x="906" y="1540"/>
                    <a:pt x="861" y="1721"/>
                  </a:cubicBezTo>
                  <a:cubicBezTo>
                    <a:pt x="453" y="2038"/>
                    <a:pt x="136" y="2490"/>
                    <a:pt x="46" y="2988"/>
                  </a:cubicBezTo>
                  <a:cubicBezTo>
                    <a:pt x="1" y="3531"/>
                    <a:pt x="182" y="4120"/>
                    <a:pt x="544" y="4573"/>
                  </a:cubicBezTo>
                  <a:cubicBezTo>
                    <a:pt x="770" y="4799"/>
                    <a:pt x="680" y="4844"/>
                    <a:pt x="861" y="5071"/>
                  </a:cubicBezTo>
                  <a:cubicBezTo>
                    <a:pt x="1223" y="5252"/>
                    <a:pt x="1630" y="5342"/>
                    <a:pt x="1993" y="5342"/>
                  </a:cubicBezTo>
                  <a:cubicBezTo>
                    <a:pt x="2219" y="5412"/>
                    <a:pt x="2446" y="5448"/>
                    <a:pt x="2667" y="5448"/>
                  </a:cubicBezTo>
                  <a:cubicBezTo>
                    <a:pt x="3021" y="5448"/>
                    <a:pt x="3361" y="5356"/>
                    <a:pt x="3667" y="5161"/>
                  </a:cubicBezTo>
                  <a:cubicBezTo>
                    <a:pt x="4030" y="4754"/>
                    <a:pt x="4256" y="4256"/>
                    <a:pt x="4301" y="3712"/>
                  </a:cubicBezTo>
                  <a:cubicBezTo>
                    <a:pt x="4528" y="3667"/>
                    <a:pt x="4754" y="3577"/>
                    <a:pt x="4980" y="3441"/>
                  </a:cubicBezTo>
                  <a:cubicBezTo>
                    <a:pt x="5342" y="3124"/>
                    <a:pt x="5614" y="2717"/>
                    <a:pt x="5659" y="2219"/>
                  </a:cubicBezTo>
                  <a:cubicBezTo>
                    <a:pt x="5750" y="1766"/>
                    <a:pt x="5886" y="1177"/>
                    <a:pt x="5569" y="770"/>
                  </a:cubicBezTo>
                  <a:cubicBezTo>
                    <a:pt x="5478" y="679"/>
                    <a:pt x="5207" y="634"/>
                    <a:pt x="5116" y="544"/>
                  </a:cubicBezTo>
                  <a:cubicBezTo>
                    <a:pt x="4890" y="363"/>
                    <a:pt x="4709" y="91"/>
                    <a:pt x="443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 rot="4194563">
              <a:off x="7931422" y="3402419"/>
              <a:ext cx="53348" cy="44512"/>
            </a:xfrm>
            <a:custGeom>
              <a:rect b="b" l="l" r="r" t="t"/>
              <a:pathLst>
                <a:path extrusionOk="0" h="1738" w="2083">
                  <a:moveTo>
                    <a:pt x="1136" y="1"/>
                  </a:moveTo>
                  <a:cubicBezTo>
                    <a:pt x="954" y="1"/>
                    <a:pt x="759" y="52"/>
                    <a:pt x="589" y="154"/>
                  </a:cubicBezTo>
                  <a:cubicBezTo>
                    <a:pt x="91" y="470"/>
                    <a:pt x="1" y="1104"/>
                    <a:pt x="408" y="1512"/>
                  </a:cubicBezTo>
                  <a:cubicBezTo>
                    <a:pt x="544" y="1738"/>
                    <a:pt x="861" y="1647"/>
                    <a:pt x="1087" y="1693"/>
                  </a:cubicBezTo>
                  <a:cubicBezTo>
                    <a:pt x="1132" y="1704"/>
                    <a:pt x="1180" y="1710"/>
                    <a:pt x="1229" y="1710"/>
                  </a:cubicBezTo>
                  <a:cubicBezTo>
                    <a:pt x="1376" y="1710"/>
                    <a:pt x="1528" y="1659"/>
                    <a:pt x="1630" y="1557"/>
                  </a:cubicBezTo>
                  <a:cubicBezTo>
                    <a:pt x="1811" y="1421"/>
                    <a:pt x="1992" y="1285"/>
                    <a:pt x="2038" y="1059"/>
                  </a:cubicBezTo>
                  <a:cubicBezTo>
                    <a:pt x="2083" y="833"/>
                    <a:pt x="2083" y="606"/>
                    <a:pt x="1947" y="380"/>
                  </a:cubicBezTo>
                  <a:cubicBezTo>
                    <a:pt x="1811" y="199"/>
                    <a:pt x="1585" y="63"/>
                    <a:pt x="1313" y="18"/>
                  </a:cubicBezTo>
                  <a:cubicBezTo>
                    <a:pt x="1257" y="6"/>
                    <a:pt x="1197" y="1"/>
                    <a:pt x="113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 rot="4194563">
              <a:off x="6809506" y="3518580"/>
              <a:ext cx="31348" cy="24971"/>
            </a:xfrm>
            <a:custGeom>
              <a:rect b="b" l="l" r="r" t="t"/>
              <a:pathLst>
                <a:path extrusionOk="0" h="975" w="1224">
                  <a:moveTo>
                    <a:pt x="424" y="1"/>
                  </a:moveTo>
                  <a:cubicBezTo>
                    <a:pt x="349" y="1"/>
                    <a:pt x="280" y="23"/>
                    <a:pt x="227" y="76"/>
                  </a:cubicBezTo>
                  <a:cubicBezTo>
                    <a:pt x="91" y="166"/>
                    <a:pt x="46" y="257"/>
                    <a:pt x="1" y="393"/>
                  </a:cubicBezTo>
                  <a:cubicBezTo>
                    <a:pt x="1" y="528"/>
                    <a:pt x="1" y="664"/>
                    <a:pt x="91" y="800"/>
                  </a:cubicBezTo>
                  <a:cubicBezTo>
                    <a:pt x="137" y="868"/>
                    <a:pt x="193" y="879"/>
                    <a:pt x="256" y="879"/>
                  </a:cubicBezTo>
                  <a:cubicBezTo>
                    <a:pt x="287" y="879"/>
                    <a:pt x="319" y="876"/>
                    <a:pt x="353" y="876"/>
                  </a:cubicBezTo>
                  <a:cubicBezTo>
                    <a:pt x="386" y="876"/>
                    <a:pt x="420" y="879"/>
                    <a:pt x="454" y="891"/>
                  </a:cubicBezTo>
                  <a:cubicBezTo>
                    <a:pt x="579" y="922"/>
                    <a:pt x="682" y="975"/>
                    <a:pt x="764" y="975"/>
                  </a:cubicBezTo>
                  <a:cubicBezTo>
                    <a:pt x="801" y="975"/>
                    <a:pt x="833" y="964"/>
                    <a:pt x="861" y="936"/>
                  </a:cubicBezTo>
                  <a:cubicBezTo>
                    <a:pt x="952" y="891"/>
                    <a:pt x="1178" y="709"/>
                    <a:pt x="1178" y="574"/>
                  </a:cubicBezTo>
                  <a:cubicBezTo>
                    <a:pt x="1223" y="438"/>
                    <a:pt x="1042" y="257"/>
                    <a:pt x="952" y="166"/>
                  </a:cubicBezTo>
                  <a:cubicBezTo>
                    <a:pt x="861" y="30"/>
                    <a:pt x="725" y="76"/>
                    <a:pt x="589" y="30"/>
                  </a:cubicBezTo>
                  <a:cubicBezTo>
                    <a:pt x="533" y="12"/>
                    <a:pt x="477" y="1"/>
                    <a:pt x="42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 rot="4194563">
              <a:off x="6260127" y="3406733"/>
              <a:ext cx="32475" cy="31681"/>
            </a:xfrm>
            <a:custGeom>
              <a:rect b="b" l="l" r="r" t="t"/>
              <a:pathLst>
                <a:path extrusionOk="0" h="1237" w="1268">
                  <a:moveTo>
                    <a:pt x="740" y="0"/>
                  </a:moveTo>
                  <a:cubicBezTo>
                    <a:pt x="620" y="0"/>
                    <a:pt x="537" y="235"/>
                    <a:pt x="453" y="277"/>
                  </a:cubicBezTo>
                  <a:cubicBezTo>
                    <a:pt x="317" y="368"/>
                    <a:pt x="46" y="368"/>
                    <a:pt x="46" y="503"/>
                  </a:cubicBezTo>
                  <a:cubicBezTo>
                    <a:pt x="0" y="684"/>
                    <a:pt x="272" y="730"/>
                    <a:pt x="363" y="866"/>
                  </a:cubicBezTo>
                  <a:cubicBezTo>
                    <a:pt x="453" y="956"/>
                    <a:pt x="453" y="1182"/>
                    <a:pt x="589" y="1228"/>
                  </a:cubicBezTo>
                  <a:cubicBezTo>
                    <a:pt x="608" y="1234"/>
                    <a:pt x="627" y="1237"/>
                    <a:pt x="647" y="1237"/>
                  </a:cubicBezTo>
                  <a:cubicBezTo>
                    <a:pt x="773" y="1237"/>
                    <a:pt x="918" y="1125"/>
                    <a:pt x="996" y="1047"/>
                  </a:cubicBezTo>
                  <a:cubicBezTo>
                    <a:pt x="1132" y="1001"/>
                    <a:pt x="1223" y="866"/>
                    <a:pt x="1268" y="684"/>
                  </a:cubicBezTo>
                  <a:cubicBezTo>
                    <a:pt x="1268" y="549"/>
                    <a:pt x="1132" y="458"/>
                    <a:pt x="1042" y="368"/>
                  </a:cubicBezTo>
                  <a:cubicBezTo>
                    <a:pt x="951" y="232"/>
                    <a:pt x="906" y="51"/>
                    <a:pt x="770" y="5"/>
                  </a:cubicBezTo>
                  <a:cubicBezTo>
                    <a:pt x="760" y="2"/>
                    <a:pt x="750" y="0"/>
                    <a:pt x="74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 rot="4194563">
              <a:off x="6245749" y="3245784"/>
              <a:ext cx="32500" cy="28326"/>
            </a:xfrm>
            <a:custGeom>
              <a:rect b="b" l="l" r="r" t="t"/>
              <a:pathLst>
                <a:path extrusionOk="0" h="1106" w="1269">
                  <a:moveTo>
                    <a:pt x="269" y="1"/>
                  </a:moveTo>
                  <a:cubicBezTo>
                    <a:pt x="254" y="1"/>
                    <a:pt x="240" y="4"/>
                    <a:pt x="227" y="10"/>
                  </a:cubicBezTo>
                  <a:cubicBezTo>
                    <a:pt x="91" y="146"/>
                    <a:pt x="46" y="327"/>
                    <a:pt x="46" y="508"/>
                  </a:cubicBezTo>
                  <a:cubicBezTo>
                    <a:pt x="1" y="644"/>
                    <a:pt x="46" y="825"/>
                    <a:pt x="137" y="961"/>
                  </a:cubicBezTo>
                  <a:cubicBezTo>
                    <a:pt x="227" y="1051"/>
                    <a:pt x="408" y="1051"/>
                    <a:pt x="544" y="1096"/>
                  </a:cubicBezTo>
                  <a:cubicBezTo>
                    <a:pt x="569" y="1103"/>
                    <a:pt x="592" y="1106"/>
                    <a:pt x="613" y="1106"/>
                  </a:cubicBezTo>
                  <a:cubicBezTo>
                    <a:pt x="740" y="1106"/>
                    <a:pt x="789" y="1000"/>
                    <a:pt x="906" y="961"/>
                  </a:cubicBezTo>
                  <a:cubicBezTo>
                    <a:pt x="997" y="870"/>
                    <a:pt x="1042" y="780"/>
                    <a:pt x="1042" y="644"/>
                  </a:cubicBezTo>
                  <a:cubicBezTo>
                    <a:pt x="1042" y="508"/>
                    <a:pt x="1268" y="282"/>
                    <a:pt x="1178" y="191"/>
                  </a:cubicBezTo>
                  <a:cubicBezTo>
                    <a:pt x="1165" y="153"/>
                    <a:pt x="1131" y="140"/>
                    <a:pt x="1085" y="140"/>
                  </a:cubicBezTo>
                  <a:cubicBezTo>
                    <a:pt x="987" y="140"/>
                    <a:pt x="837" y="199"/>
                    <a:pt x="734" y="199"/>
                  </a:cubicBezTo>
                  <a:cubicBezTo>
                    <a:pt x="714" y="199"/>
                    <a:pt x="696" y="196"/>
                    <a:pt x="680" y="191"/>
                  </a:cubicBezTo>
                  <a:cubicBezTo>
                    <a:pt x="524" y="113"/>
                    <a:pt x="367" y="1"/>
                    <a:pt x="26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 rot="4194563">
              <a:off x="5991051" y="3415587"/>
              <a:ext cx="32500" cy="30579"/>
            </a:xfrm>
            <a:custGeom>
              <a:rect b="b" l="l" r="r" t="t"/>
              <a:pathLst>
                <a:path extrusionOk="0" h="1194" w="1269">
                  <a:moveTo>
                    <a:pt x="669" y="1"/>
                  </a:moveTo>
                  <a:cubicBezTo>
                    <a:pt x="552" y="1"/>
                    <a:pt x="435" y="113"/>
                    <a:pt x="318" y="191"/>
                  </a:cubicBezTo>
                  <a:cubicBezTo>
                    <a:pt x="227" y="236"/>
                    <a:pt x="182" y="372"/>
                    <a:pt x="182" y="508"/>
                  </a:cubicBezTo>
                  <a:cubicBezTo>
                    <a:pt x="182" y="644"/>
                    <a:pt x="1" y="870"/>
                    <a:pt x="46" y="1006"/>
                  </a:cubicBezTo>
                  <a:cubicBezTo>
                    <a:pt x="182" y="1096"/>
                    <a:pt x="363" y="1187"/>
                    <a:pt x="544" y="1187"/>
                  </a:cubicBezTo>
                  <a:cubicBezTo>
                    <a:pt x="554" y="1192"/>
                    <a:pt x="565" y="1194"/>
                    <a:pt x="576" y="1194"/>
                  </a:cubicBezTo>
                  <a:cubicBezTo>
                    <a:pt x="673" y="1194"/>
                    <a:pt x="825" y="1041"/>
                    <a:pt x="906" y="960"/>
                  </a:cubicBezTo>
                  <a:cubicBezTo>
                    <a:pt x="1042" y="915"/>
                    <a:pt x="1133" y="779"/>
                    <a:pt x="1133" y="644"/>
                  </a:cubicBezTo>
                  <a:cubicBezTo>
                    <a:pt x="1133" y="508"/>
                    <a:pt x="1268" y="281"/>
                    <a:pt x="1178" y="146"/>
                  </a:cubicBezTo>
                  <a:cubicBezTo>
                    <a:pt x="1087" y="55"/>
                    <a:pt x="861" y="10"/>
                    <a:pt x="725" y="10"/>
                  </a:cubicBezTo>
                  <a:cubicBezTo>
                    <a:pt x="707" y="4"/>
                    <a:pt x="688" y="1"/>
                    <a:pt x="66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 rot="4194563">
              <a:off x="7104992" y="3248568"/>
              <a:ext cx="30144" cy="27096"/>
            </a:xfrm>
            <a:custGeom>
              <a:rect b="b" l="l" r="r" t="t"/>
              <a:pathLst>
                <a:path extrusionOk="0" h="1058" w="1177">
                  <a:moveTo>
                    <a:pt x="593" y="0"/>
                  </a:moveTo>
                  <a:cubicBezTo>
                    <a:pt x="487" y="0"/>
                    <a:pt x="438" y="153"/>
                    <a:pt x="317" y="234"/>
                  </a:cubicBezTo>
                  <a:cubicBezTo>
                    <a:pt x="226" y="279"/>
                    <a:pt x="181" y="369"/>
                    <a:pt x="181" y="460"/>
                  </a:cubicBezTo>
                  <a:cubicBezTo>
                    <a:pt x="181" y="641"/>
                    <a:pt x="0" y="777"/>
                    <a:pt x="91" y="913"/>
                  </a:cubicBezTo>
                  <a:cubicBezTo>
                    <a:pt x="114" y="936"/>
                    <a:pt x="144" y="945"/>
                    <a:pt x="179" y="945"/>
                  </a:cubicBezTo>
                  <a:cubicBezTo>
                    <a:pt x="256" y="945"/>
                    <a:pt x="357" y="903"/>
                    <a:pt x="462" y="903"/>
                  </a:cubicBezTo>
                  <a:cubicBezTo>
                    <a:pt x="489" y="903"/>
                    <a:pt x="516" y="906"/>
                    <a:pt x="543" y="913"/>
                  </a:cubicBezTo>
                  <a:cubicBezTo>
                    <a:pt x="621" y="952"/>
                    <a:pt x="766" y="1058"/>
                    <a:pt x="891" y="1058"/>
                  </a:cubicBezTo>
                  <a:cubicBezTo>
                    <a:pt x="912" y="1058"/>
                    <a:pt x="932" y="1055"/>
                    <a:pt x="951" y="1049"/>
                  </a:cubicBezTo>
                  <a:cubicBezTo>
                    <a:pt x="1041" y="913"/>
                    <a:pt x="1132" y="777"/>
                    <a:pt x="1177" y="641"/>
                  </a:cubicBezTo>
                  <a:cubicBezTo>
                    <a:pt x="1177" y="460"/>
                    <a:pt x="951" y="415"/>
                    <a:pt x="860" y="279"/>
                  </a:cubicBezTo>
                  <a:cubicBezTo>
                    <a:pt x="815" y="188"/>
                    <a:pt x="770" y="53"/>
                    <a:pt x="634" y="7"/>
                  </a:cubicBezTo>
                  <a:cubicBezTo>
                    <a:pt x="619" y="2"/>
                    <a:pt x="605" y="0"/>
                    <a:pt x="59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2"/>
            <p:cNvSpPr/>
            <p:nvPr/>
          </p:nvSpPr>
          <p:spPr>
            <a:xfrm rot="4194563">
              <a:off x="6901516" y="3188476"/>
              <a:ext cx="32500" cy="28633"/>
            </a:xfrm>
            <a:custGeom>
              <a:rect b="b" l="l" r="r" t="t"/>
              <a:pathLst>
                <a:path extrusionOk="0" h="1118" w="1269">
                  <a:moveTo>
                    <a:pt x="612" y="1"/>
                  </a:moveTo>
                  <a:cubicBezTo>
                    <a:pt x="544" y="1"/>
                    <a:pt x="476" y="24"/>
                    <a:pt x="408" y="69"/>
                  </a:cubicBezTo>
                  <a:cubicBezTo>
                    <a:pt x="91" y="205"/>
                    <a:pt x="1" y="657"/>
                    <a:pt x="272" y="884"/>
                  </a:cubicBezTo>
                  <a:cubicBezTo>
                    <a:pt x="363" y="1020"/>
                    <a:pt x="544" y="1020"/>
                    <a:pt x="680" y="1065"/>
                  </a:cubicBezTo>
                  <a:cubicBezTo>
                    <a:pt x="758" y="1091"/>
                    <a:pt x="867" y="1117"/>
                    <a:pt x="971" y="1117"/>
                  </a:cubicBezTo>
                  <a:cubicBezTo>
                    <a:pt x="1047" y="1117"/>
                    <a:pt x="1120" y="1103"/>
                    <a:pt x="1178" y="1065"/>
                  </a:cubicBezTo>
                  <a:cubicBezTo>
                    <a:pt x="1268" y="974"/>
                    <a:pt x="1132" y="703"/>
                    <a:pt x="1178" y="567"/>
                  </a:cubicBezTo>
                  <a:cubicBezTo>
                    <a:pt x="1223" y="431"/>
                    <a:pt x="1223" y="340"/>
                    <a:pt x="1178" y="250"/>
                  </a:cubicBezTo>
                  <a:cubicBezTo>
                    <a:pt x="1087" y="114"/>
                    <a:pt x="951" y="69"/>
                    <a:pt x="816" y="69"/>
                  </a:cubicBezTo>
                  <a:cubicBezTo>
                    <a:pt x="748" y="24"/>
                    <a:pt x="680" y="1"/>
                    <a:pt x="61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" name="Google Shape;47;p2"/>
            <p:cNvSpPr/>
            <p:nvPr/>
          </p:nvSpPr>
          <p:spPr>
            <a:xfrm rot="4194563">
              <a:off x="9288645" y="4147892"/>
              <a:ext cx="30170" cy="25816"/>
            </a:xfrm>
            <a:custGeom>
              <a:rect b="b" l="l" r="r" t="t"/>
              <a:pathLst>
                <a:path extrusionOk="0" h="1008" w="1178">
                  <a:moveTo>
                    <a:pt x="453" y="0"/>
                  </a:moveTo>
                  <a:cubicBezTo>
                    <a:pt x="374" y="0"/>
                    <a:pt x="295" y="23"/>
                    <a:pt x="227" y="68"/>
                  </a:cubicBezTo>
                  <a:cubicBezTo>
                    <a:pt x="91" y="159"/>
                    <a:pt x="227" y="385"/>
                    <a:pt x="182" y="521"/>
                  </a:cubicBezTo>
                  <a:cubicBezTo>
                    <a:pt x="136" y="657"/>
                    <a:pt x="0" y="838"/>
                    <a:pt x="91" y="928"/>
                  </a:cubicBezTo>
                  <a:cubicBezTo>
                    <a:pt x="107" y="976"/>
                    <a:pt x="152" y="990"/>
                    <a:pt x="209" y="990"/>
                  </a:cubicBezTo>
                  <a:cubicBezTo>
                    <a:pt x="287" y="990"/>
                    <a:pt x="389" y="964"/>
                    <a:pt x="472" y="964"/>
                  </a:cubicBezTo>
                  <a:cubicBezTo>
                    <a:pt x="498" y="964"/>
                    <a:pt x="523" y="966"/>
                    <a:pt x="544" y="973"/>
                  </a:cubicBezTo>
                  <a:cubicBezTo>
                    <a:pt x="612" y="996"/>
                    <a:pt x="668" y="1007"/>
                    <a:pt x="725" y="1007"/>
                  </a:cubicBezTo>
                  <a:cubicBezTo>
                    <a:pt x="781" y="1007"/>
                    <a:pt x="838" y="996"/>
                    <a:pt x="906" y="973"/>
                  </a:cubicBezTo>
                  <a:cubicBezTo>
                    <a:pt x="996" y="883"/>
                    <a:pt x="1132" y="792"/>
                    <a:pt x="1177" y="657"/>
                  </a:cubicBezTo>
                  <a:cubicBezTo>
                    <a:pt x="1177" y="475"/>
                    <a:pt x="1177" y="340"/>
                    <a:pt x="1132" y="204"/>
                  </a:cubicBezTo>
                  <a:cubicBezTo>
                    <a:pt x="1042" y="68"/>
                    <a:pt x="815" y="113"/>
                    <a:pt x="680" y="68"/>
                  </a:cubicBezTo>
                  <a:cubicBezTo>
                    <a:pt x="612" y="23"/>
                    <a:pt x="532" y="0"/>
                    <a:pt x="45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 rot="4194563">
              <a:off x="9238652" y="3882245"/>
              <a:ext cx="48712" cy="40491"/>
            </a:xfrm>
            <a:custGeom>
              <a:rect b="b" l="l" r="r" t="t"/>
              <a:pathLst>
                <a:path extrusionOk="0" h="1581" w="1902">
                  <a:moveTo>
                    <a:pt x="880" y="0"/>
                  </a:moveTo>
                  <a:cubicBezTo>
                    <a:pt x="728" y="0"/>
                    <a:pt x="600" y="51"/>
                    <a:pt x="498" y="153"/>
                  </a:cubicBezTo>
                  <a:cubicBezTo>
                    <a:pt x="317" y="334"/>
                    <a:pt x="91" y="425"/>
                    <a:pt x="46" y="651"/>
                  </a:cubicBezTo>
                  <a:cubicBezTo>
                    <a:pt x="0" y="877"/>
                    <a:pt x="46" y="1104"/>
                    <a:pt x="181" y="1285"/>
                  </a:cubicBezTo>
                  <a:cubicBezTo>
                    <a:pt x="363" y="1511"/>
                    <a:pt x="634" y="1421"/>
                    <a:pt x="860" y="1466"/>
                  </a:cubicBezTo>
                  <a:cubicBezTo>
                    <a:pt x="1004" y="1523"/>
                    <a:pt x="1147" y="1580"/>
                    <a:pt x="1278" y="1580"/>
                  </a:cubicBezTo>
                  <a:cubicBezTo>
                    <a:pt x="1355" y="1580"/>
                    <a:pt x="1428" y="1561"/>
                    <a:pt x="1494" y="1511"/>
                  </a:cubicBezTo>
                  <a:cubicBezTo>
                    <a:pt x="1675" y="1375"/>
                    <a:pt x="1811" y="1149"/>
                    <a:pt x="1811" y="877"/>
                  </a:cubicBezTo>
                  <a:cubicBezTo>
                    <a:pt x="1902" y="651"/>
                    <a:pt x="1856" y="379"/>
                    <a:pt x="1766" y="153"/>
                  </a:cubicBezTo>
                  <a:cubicBezTo>
                    <a:pt x="1698" y="40"/>
                    <a:pt x="1573" y="17"/>
                    <a:pt x="1438" y="17"/>
                  </a:cubicBezTo>
                  <a:cubicBezTo>
                    <a:pt x="1347" y="17"/>
                    <a:pt x="1252" y="27"/>
                    <a:pt x="1164" y="27"/>
                  </a:cubicBezTo>
                  <a:cubicBezTo>
                    <a:pt x="1121" y="27"/>
                    <a:pt x="1079" y="25"/>
                    <a:pt x="1042" y="17"/>
                  </a:cubicBezTo>
                  <a:cubicBezTo>
                    <a:pt x="985" y="6"/>
                    <a:pt x="931" y="0"/>
                    <a:pt x="88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 rot="4194563">
              <a:off x="6210687" y="3339699"/>
              <a:ext cx="34805" cy="35676"/>
            </a:xfrm>
            <a:custGeom>
              <a:rect b="b" l="l" r="r" t="t"/>
              <a:pathLst>
                <a:path extrusionOk="0" h="1393" w="1359">
                  <a:moveTo>
                    <a:pt x="860" y="0"/>
                  </a:moveTo>
                  <a:cubicBezTo>
                    <a:pt x="679" y="0"/>
                    <a:pt x="498" y="0"/>
                    <a:pt x="317" y="91"/>
                  </a:cubicBezTo>
                  <a:cubicBezTo>
                    <a:pt x="181" y="227"/>
                    <a:pt x="45" y="362"/>
                    <a:pt x="0" y="589"/>
                  </a:cubicBezTo>
                  <a:cubicBezTo>
                    <a:pt x="0" y="770"/>
                    <a:pt x="45" y="951"/>
                    <a:pt x="136" y="1132"/>
                  </a:cubicBezTo>
                  <a:cubicBezTo>
                    <a:pt x="272" y="1268"/>
                    <a:pt x="453" y="1358"/>
                    <a:pt x="679" y="1358"/>
                  </a:cubicBezTo>
                  <a:cubicBezTo>
                    <a:pt x="770" y="1381"/>
                    <a:pt x="860" y="1392"/>
                    <a:pt x="951" y="1392"/>
                  </a:cubicBezTo>
                  <a:cubicBezTo>
                    <a:pt x="1041" y="1392"/>
                    <a:pt x="1132" y="1381"/>
                    <a:pt x="1222" y="1358"/>
                  </a:cubicBezTo>
                  <a:cubicBezTo>
                    <a:pt x="1358" y="1222"/>
                    <a:pt x="1313" y="951"/>
                    <a:pt x="1358" y="770"/>
                  </a:cubicBezTo>
                  <a:cubicBezTo>
                    <a:pt x="1358" y="634"/>
                    <a:pt x="1313" y="453"/>
                    <a:pt x="1222" y="362"/>
                  </a:cubicBezTo>
                  <a:cubicBezTo>
                    <a:pt x="1087" y="181"/>
                    <a:pt x="996" y="46"/>
                    <a:pt x="86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1"/>
          <p:cNvSpPr/>
          <p:nvPr/>
        </p:nvSpPr>
        <p:spPr>
          <a:xfrm>
            <a:off x="6597200" y="-1182700"/>
            <a:ext cx="2870400" cy="2870400"/>
          </a:xfrm>
          <a:prstGeom prst="ellipse">
            <a:avLst/>
          </a:prstGeom>
          <a:solidFill>
            <a:srgbClr val="DDD4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11"/>
          <p:cNvSpPr txBox="1"/>
          <p:nvPr>
            <p:ph hasCustomPrompt="1" type="title"/>
          </p:nvPr>
        </p:nvSpPr>
        <p:spPr>
          <a:xfrm>
            <a:off x="1596250" y="1289950"/>
            <a:ext cx="5951400" cy="174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15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75" name="Google Shape;175;p11"/>
          <p:cNvSpPr/>
          <p:nvPr/>
        </p:nvSpPr>
        <p:spPr>
          <a:xfrm rot="5400000">
            <a:off x="6454542" y="348396"/>
            <a:ext cx="147957" cy="136398"/>
          </a:xfrm>
          <a:custGeom>
            <a:rect b="b" l="l" r="r" t="t"/>
            <a:pathLst>
              <a:path extrusionOk="0" h="6219" w="6746">
                <a:moveTo>
                  <a:pt x="2290" y="3685"/>
                </a:moveTo>
                <a:lnTo>
                  <a:pt x="2290" y="3685"/>
                </a:lnTo>
                <a:cubicBezTo>
                  <a:pt x="2296" y="3696"/>
                  <a:pt x="2303" y="3708"/>
                  <a:pt x="2309" y="3720"/>
                </a:cubicBezTo>
                <a:cubicBezTo>
                  <a:pt x="2290" y="3720"/>
                  <a:pt x="2287" y="3704"/>
                  <a:pt x="2290" y="3685"/>
                </a:cubicBezTo>
                <a:close/>
                <a:moveTo>
                  <a:pt x="4233" y="1"/>
                </a:moveTo>
                <a:cubicBezTo>
                  <a:pt x="3777" y="1"/>
                  <a:pt x="3311" y="136"/>
                  <a:pt x="2943" y="370"/>
                </a:cubicBezTo>
                <a:cubicBezTo>
                  <a:pt x="2807" y="551"/>
                  <a:pt x="2626" y="732"/>
                  <a:pt x="2535" y="958"/>
                </a:cubicBezTo>
                <a:cubicBezTo>
                  <a:pt x="2490" y="868"/>
                  <a:pt x="2535" y="642"/>
                  <a:pt x="2490" y="551"/>
                </a:cubicBezTo>
                <a:cubicBezTo>
                  <a:pt x="2264" y="234"/>
                  <a:pt x="1856" y="279"/>
                  <a:pt x="1494" y="189"/>
                </a:cubicBezTo>
                <a:cubicBezTo>
                  <a:pt x="1440" y="181"/>
                  <a:pt x="1385" y="177"/>
                  <a:pt x="1331" y="177"/>
                </a:cubicBezTo>
                <a:cubicBezTo>
                  <a:pt x="1071" y="177"/>
                  <a:pt x="822" y="265"/>
                  <a:pt x="634" y="415"/>
                </a:cubicBezTo>
                <a:cubicBezTo>
                  <a:pt x="317" y="596"/>
                  <a:pt x="91" y="868"/>
                  <a:pt x="46" y="1230"/>
                </a:cubicBezTo>
                <a:cubicBezTo>
                  <a:pt x="0" y="1547"/>
                  <a:pt x="91" y="1864"/>
                  <a:pt x="317" y="2135"/>
                </a:cubicBezTo>
                <a:cubicBezTo>
                  <a:pt x="498" y="2407"/>
                  <a:pt x="815" y="2588"/>
                  <a:pt x="1177" y="2633"/>
                </a:cubicBezTo>
                <a:cubicBezTo>
                  <a:pt x="1245" y="2645"/>
                  <a:pt x="1316" y="2650"/>
                  <a:pt x="1388" y="2650"/>
                </a:cubicBezTo>
                <a:cubicBezTo>
                  <a:pt x="1604" y="2650"/>
                  <a:pt x="1834" y="2599"/>
                  <a:pt x="2037" y="2498"/>
                </a:cubicBezTo>
                <a:lnTo>
                  <a:pt x="2037" y="2498"/>
                </a:lnTo>
                <a:cubicBezTo>
                  <a:pt x="1994" y="2883"/>
                  <a:pt x="2073" y="3269"/>
                  <a:pt x="2274" y="3655"/>
                </a:cubicBezTo>
                <a:lnTo>
                  <a:pt x="2274" y="3655"/>
                </a:lnTo>
                <a:cubicBezTo>
                  <a:pt x="1979" y="3883"/>
                  <a:pt x="1808" y="4233"/>
                  <a:pt x="1720" y="4625"/>
                </a:cubicBezTo>
                <a:cubicBezTo>
                  <a:pt x="1720" y="4942"/>
                  <a:pt x="1902" y="5304"/>
                  <a:pt x="2128" y="5531"/>
                </a:cubicBezTo>
                <a:cubicBezTo>
                  <a:pt x="2309" y="5847"/>
                  <a:pt x="2581" y="6074"/>
                  <a:pt x="2943" y="6210"/>
                </a:cubicBezTo>
                <a:cubicBezTo>
                  <a:pt x="2990" y="6215"/>
                  <a:pt x="3036" y="6218"/>
                  <a:pt x="3083" y="6218"/>
                </a:cubicBezTo>
                <a:cubicBezTo>
                  <a:pt x="3397" y="6218"/>
                  <a:pt x="3702" y="6090"/>
                  <a:pt x="3939" y="5893"/>
                </a:cubicBezTo>
                <a:cubicBezTo>
                  <a:pt x="4256" y="5712"/>
                  <a:pt x="4527" y="5395"/>
                  <a:pt x="4618" y="4987"/>
                </a:cubicBezTo>
                <a:cubicBezTo>
                  <a:pt x="4618" y="4942"/>
                  <a:pt x="4482" y="4716"/>
                  <a:pt x="4482" y="4625"/>
                </a:cubicBezTo>
                <a:cubicBezTo>
                  <a:pt x="4935" y="4625"/>
                  <a:pt x="5387" y="4489"/>
                  <a:pt x="5795" y="4218"/>
                </a:cubicBezTo>
                <a:cubicBezTo>
                  <a:pt x="6247" y="3856"/>
                  <a:pt x="6564" y="3267"/>
                  <a:pt x="6610" y="2633"/>
                </a:cubicBezTo>
                <a:cubicBezTo>
                  <a:pt x="6745" y="2045"/>
                  <a:pt x="6655" y="1411"/>
                  <a:pt x="6383" y="868"/>
                </a:cubicBezTo>
                <a:cubicBezTo>
                  <a:pt x="6247" y="732"/>
                  <a:pt x="6066" y="596"/>
                  <a:pt x="5930" y="460"/>
                </a:cubicBezTo>
                <a:cubicBezTo>
                  <a:pt x="5659" y="234"/>
                  <a:pt x="5297" y="279"/>
                  <a:pt x="4980" y="189"/>
                </a:cubicBezTo>
                <a:cubicBezTo>
                  <a:pt x="4889" y="189"/>
                  <a:pt x="4799" y="53"/>
                  <a:pt x="4708" y="53"/>
                </a:cubicBezTo>
                <a:cubicBezTo>
                  <a:pt x="4554" y="18"/>
                  <a:pt x="4394" y="1"/>
                  <a:pt x="4233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p11"/>
          <p:cNvSpPr/>
          <p:nvPr/>
        </p:nvSpPr>
        <p:spPr>
          <a:xfrm rot="5400000">
            <a:off x="7037654" y="236265"/>
            <a:ext cx="91371" cy="129797"/>
          </a:xfrm>
          <a:custGeom>
            <a:rect b="b" l="l" r="r" t="t"/>
            <a:pathLst>
              <a:path extrusionOk="0" h="5918" w="4166">
                <a:moveTo>
                  <a:pt x="2804" y="602"/>
                </a:moveTo>
                <a:cubicBezTo>
                  <a:pt x="2806" y="606"/>
                  <a:pt x="2807" y="610"/>
                  <a:pt x="2807" y="614"/>
                </a:cubicBezTo>
                <a:cubicBezTo>
                  <a:pt x="2807" y="629"/>
                  <a:pt x="2807" y="635"/>
                  <a:pt x="2807" y="635"/>
                </a:cubicBezTo>
                <a:cubicBezTo>
                  <a:pt x="2807" y="635"/>
                  <a:pt x="2806" y="622"/>
                  <a:pt x="2804" y="602"/>
                </a:cubicBezTo>
                <a:close/>
                <a:moveTo>
                  <a:pt x="3055" y="0"/>
                </a:moveTo>
                <a:cubicBezTo>
                  <a:pt x="3029" y="0"/>
                  <a:pt x="3006" y="8"/>
                  <a:pt x="2988" y="25"/>
                </a:cubicBezTo>
                <a:cubicBezTo>
                  <a:pt x="2813" y="157"/>
                  <a:pt x="2722" y="289"/>
                  <a:pt x="2676" y="462"/>
                </a:cubicBezTo>
                <a:lnTo>
                  <a:pt x="2676" y="462"/>
                </a:lnTo>
                <a:cubicBezTo>
                  <a:pt x="2594" y="449"/>
                  <a:pt x="2511" y="442"/>
                  <a:pt x="2427" y="442"/>
                </a:cubicBezTo>
                <a:cubicBezTo>
                  <a:pt x="2118" y="442"/>
                  <a:pt x="1805" y="526"/>
                  <a:pt x="1540" y="659"/>
                </a:cubicBezTo>
                <a:cubicBezTo>
                  <a:pt x="1404" y="704"/>
                  <a:pt x="1358" y="931"/>
                  <a:pt x="1177" y="1021"/>
                </a:cubicBezTo>
                <a:cubicBezTo>
                  <a:pt x="951" y="1202"/>
                  <a:pt x="770" y="1474"/>
                  <a:pt x="679" y="1791"/>
                </a:cubicBezTo>
                <a:cubicBezTo>
                  <a:pt x="227" y="2470"/>
                  <a:pt x="0" y="3330"/>
                  <a:pt x="46" y="4145"/>
                </a:cubicBezTo>
                <a:cubicBezTo>
                  <a:pt x="131" y="5173"/>
                  <a:pt x="1271" y="5917"/>
                  <a:pt x="2276" y="5917"/>
                </a:cubicBezTo>
                <a:cubicBezTo>
                  <a:pt x="2333" y="5917"/>
                  <a:pt x="2389" y="5915"/>
                  <a:pt x="2445" y="5910"/>
                </a:cubicBezTo>
                <a:cubicBezTo>
                  <a:pt x="2626" y="5910"/>
                  <a:pt x="2807" y="5865"/>
                  <a:pt x="2988" y="5820"/>
                </a:cubicBezTo>
                <a:cubicBezTo>
                  <a:pt x="3022" y="5853"/>
                  <a:pt x="3055" y="5862"/>
                  <a:pt x="3088" y="5862"/>
                </a:cubicBezTo>
                <a:cubicBezTo>
                  <a:pt x="3125" y="5862"/>
                  <a:pt x="3162" y="5851"/>
                  <a:pt x="3198" y="5851"/>
                </a:cubicBezTo>
                <a:cubicBezTo>
                  <a:pt x="3219" y="5851"/>
                  <a:pt x="3239" y="5855"/>
                  <a:pt x="3260" y="5865"/>
                </a:cubicBezTo>
                <a:cubicBezTo>
                  <a:pt x="3268" y="5869"/>
                  <a:pt x="3276" y="5871"/>
                  <a:pt x="3285" y="5871"/>
                </a:cubicBezTo>
                <a:cubicBezTo>
                  <a:pt x="3374" y="5871"/>
                  <a:pt x="3494" y="5676"/>
                  <a:pt x="3577" y="5593"/>
                </a:cubicBezTo>
                <a:cubicBezTo>
                  <a:pt x="3667" y="5548"/>
                  <a:pt x="3939" y="5548"/>
                  <a:pt x="3984" y="5412"/>
                </a:cubicBezTo>
                <a:cubicBezTo>
                  <a:pt x="3984" y="5276"/>
                  <a:pt x="3939" y="5141"/>
                  <a:pt x="3848" y="5005"/>
                </a:cubicBezTo>
                <a:cubicBezTo>
                  <a:pt x="4075" y="4597"/>
                  <a:pt x="4165" y="4145"/>
                  <a:pt x="4120" y="3692"/>
                </a:cubicBezTo>
                <a:cubicBezTo>
                  <a:pt x="4120" y="3375"/>
                  <a:pt x="4075" y="3104"/>
                  <a:pt x="4029" y="2832"/>
                </a:cubicBezTo>
                <a:cubicBezTo>
                  <a:pt x="4029" y="2787"/>
                  <a:pt x="3939" y="2741"/>
                  <a:pt x="3984" y="2651"/>
                </a:cubicBezTo>
                <a:cubicBezTo>
                  <a:pt x="4165" y="2108"/>
                  <a:pt x="4029" y="1474"/>
                  <a:pt x="3667" y="1021"/>
                </a:cubicBezTo>
                <a:cubicBezTo>
                  <a:pt x="3712" y="1021"/>
                  <a:pt x="3577" y="931"/>
                  <a:pt x="3622" y="931"/>
                </a:cubicBezTo>
                <a:cubicBezTo>
                  <a:pt x="3667" y="885"/>
                  <a:pt x="3984" y="840"/>
                  <a:pt x="3984" y="704"/>
                </a:cubicBezTo>
                <a:cubicBezTo>
                  <a:pt x="4029" y="523"/>
                  <a:pt x="3803" y="478"/>
                  <a:pt x="3712" y="342"/>
                </a:cubicBezTo>
                <a:cubicBezTo>
                  <a:pt x="3622" y="252"/>
                  <a:pt x="3577" y="206"/>
                  <a:pt x="3441" y="161"/>
                </a:cubicBezTo>
                <a:cubicBezTo>
                  <a:pt x="3332" y="125"/>
                  <a:pt x="3164" y="0"/>
                  <a:pt x="3055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11"/>
          <p:cNvSpPr/>
          <p:nvPr/>
        </p:nvSpPr>
        <p:spPr>
          <a:xfrm rot="5400000">
            <a:off x="7673559" y="544268"/>
            <a:ext cx="141026" cy="103631"/>
          </a:xfrm>
          <a:custGeom>
            <a:rect b="b" l="l" r="r" t="t"/>
            <a:pathLst>
              <a:path extrusionOk="0" h="4725" w="6430">
                <a:moveTo>
                  <a:pt x="3749" y="0"/>
                </a:moveTo>
                <a:cubicBezTo>
                  <a:pt x="3306" y="0"/>
                  <a:pt x="2876" y="120"/>
                  <a:pt x="2491" y="377"/>
                </a:cubicBezTo>
                <a:cubicBezTo>
                  <a:pt x="2271" y="553"/>
                  <a:pt x="2050" y="772"/>
                  <a:pt x="1872" y="992"/>
                </a:cubicBezTo>
                <a:lnTo>
                  <a:pt x="1872" y="992"/>
                </a:lnTo>
                <a:cubicBezTo>
                  <a:pt x="1879" y="997"/>
                  <a:pt x="1882" y="1011"/>
                  <a:pt x="1857" y="1011"/>
                </a:cubicBezTo>
                <a:cubicBezTo>
                  <a:pt x="1862" y="1004"/>
                  <a:pt x="1867" y="998"/>
                  <a:pt x="1872" y="992"/>
                </a:cubicBezTo>
                <a:lnTo>
                  <a:pt x="1872" y="992"/>
                </a:lnTo>
                <a:cubicBezTo>
                  <a:pt x="1870" y="991"/>
                  <a:pt x="1869" y="991"/>
                  <a:pt x="1867" y="991"/>
                </a:cubicBezTo>
                <a:cubicBezTo>
                  <a:pt x="1862" y="991"/>
                  <a:pt x="1857" y="996"/>
                  <a:pt x="1857" y="1011"/>
                </a:cubicBezTo>
                <a:cubicBezTo>
                  <a:pt x="1721" y="784"/>
                  <a:pt x="1495" y="603"/>
                  <a:pt x="1223" y="558"/>
                </a:cubicBezTo>
                <a:cubicBezTo>
                  <a:pt x="1155" y="547"/>
                  <a:pt x="1087" y="541"/>
                  <a:pt x="1020" y="541"/>
                </a:cubicBezTo>
                <a:cubicBezTo>
                  <a:pt x="819" y="541"/>
                  <a:pt x="623" y="592"/>
                  <a:pt x="454" y="694"/>
                </a:cubicBezTo>
                <a:cubicBezTo>
                  <a:pt x="272" y="875"/>
                  <a:pt x="318" y="1192"/>
                  <a:pt x="272" y="1463"/>
                </a:cubicBezTo>
                <a:cubicBezTo>
                  <a:pt x="227" y="1690"/>
                  <a:pt x="1" y="2007"/>
                  <a:pt x="182" y="2233"/>
                </a:cubicBezTo>
                <a:cubicBezTo>
                  <a:pt x="318" y="2459"/>
                  <a:pt x="680" y="2414"/>
                  <a:pt x="952" y="2505"/>
                </a:cubicBezTo>
                <a:cubicBezTo>
                  <a:pt x="1000" y="2513"/>
                  <a:pt x="1046" y="2516"/>
                  <a:pt x="1092" y="2516"/>
                </a:cubicBezTo>
                <a:cubicBezTo>
                  <a:pt x="1303" y="2516"/>
                  <a:pt x="1490" y="2435"/>
                  <a:pt x="1676" y="2323"/>
                </a:cubicBezTo>
                <a:lnTo>
                  <a:pt x="1676" y="2323"/>
                </a:lnTo>
                <a:cubicBezTo>
                  <a:pt x="1631" y="2867"/>
                  <a:pt x="1766" y="3365"/>
                  <a:pt x="2038" y="3817"/>
                </a:cubicBezTo>
                <a:cubicBezTo>
                  <a:pt x="2174" y="3953"/>
                  <a:pt x="2355" y="4089"/>
                  <a:pt x="2491" y="4270"/>
                </a:cubicBezTo>
                <a:cubicBezTo>
                  <a:pt x="2853" y="4496"/>
                  <a:pt x="3260" y="4632"/>
                  <a:pt x="3668" y="4632"/>
                </a:cubicBezTo>
                <a:cubicBezTo>
                  <a:pt x="3870" y="4694"/>
                  <a:pt x="4077" y="4724"/>
                  <a:pt x="4284" y="4724"/>
                </a:cubicBezTo>
                <a:cubicBezTo>
                  <a:pt x="4680" y="4724"/>
                  <a:pt x="5076" y="4614"/>
                  <a:pt x="5433" y="4406"/>
                </a:cubicBezTo>
                <a:cubicBezTo>
                  <a:pt x="5976" y="3998"/>
                  <a:pt x="6339" y="3410"/>
                  <a:pt x="6429" y="2731"/>
                </a:cubicBezTo>
                <a:cubicBezTo>
                  <a:pt x="6429" y="2142"/>
                  <a:pt x="6248" y="1509"/>
                  <a:pt x="5841" y="1056"/>
                </a:cubicBezTo>
                <a:cubicBezTo>
                  <a:pt x="5659" y="920"/>
                  <a:pt x="5524" y="830"/>
                  <a:pt x="5343" y="648"/>
                </a:cubicBezTo>
                <a:cubicBezTo>
                  <a:pt x="5162" y="422"/>
                  <a:pt x="4890" y="286"/>
                  <a:pt x="4573" y="151"/>
                </a:cubicBezTo>
                <a:cubicBezTo>
                  <a:pt x="4482" y="151"/>
                  <a:pt x="4392" y="60"/>
                  <a:pt x="4301" y="60"/>
                </a:cubicBezTo>
                <a:cubicBezTo>
                  <a:pt x="4117" y="20"/>
                  <a:pt x="3932" y="0"/>
                  <a:pt x="3749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11"/>
          <p:cNvSpPr/>
          <p:nvPr/>
        </p:nvSpPr>
        <p:spPr>
          <a:xfrm rot="5400000">
            <a:off x="8133933" y="314236"/>
            <a:ext cx="105276" cy="104903"/>
          </a:xfrm>
          <a:custGeom>
            <a:rect b="b" l="l" r="r" t="t"/>
            <a:pathLst>
              <a:path extrusionOk="0" h="4783" w="4800">
                <a:moveTo>
                  <a:pt x="2177" y="1"/>
                </a:moveTo>
                <a:cubicBezTo>
                  <a:pt x="1743" y="1"/>
                  <a:pt x="1322" y="145"/>
                  <a:pt x="951" y="415"/>
                </a:cubicBezTo>
                <a:cubicBezTo>
                  <a:pt x="453" y="777"/>
                  <a:pt x="137" y="1365"/>
                  <a:pt x="91" y="1999"/>
                </a:cubicBezTo>
                <a:cubicBezTo>
                  <a:pt x="1" y="2588"/>
                  <a:pt x="137" y="3176"/>
                  <a:pt x="499" y="3674"/>
                </a:cubicBezTo>
                <a:cubicBezTo>
                  <a:pt x="680" y="3810"/>
                  <a:pt x="680" y="4082"/>
                  <a:pt x="816" y="4217"/>
                </a:cubicBezTo>
                <a:cubicBezTo>
                  <a:pt x="1132" y="4489"/>
                  <a:pt x="1540" y="4670"/>
                  <a:pt x="1993" y="4761"/>
                </a:cubicBezTo>
                <a:cubicBezTo>
                  <a:pt x="2100" y="4775"/>
                  <a:pt x="2208" y="4783"/>
                  <a:pt x="2314" y="4783"/>
                </a:cubicBezTo>
                <a:cubicBezTo>
                  <a:pt x="3499" y="4783"/>
                  <a:pt x="4539" y="3879"/>
                  <a:pt x="4663" y="2633"/>
                </a:cubicBezTo>
                <a:cubicBezTo>
                  <a:pt x="4799" y="1999"/>
                  <a:pt x="4663" y="1365"/>
                  <a:pt x="4347" y="822"/>
                </a:cubicBezTo>
                <a:cubicBezTo>
                  <a:pt x="4211" y="686"/>
                  <a:pt x="3939" y="641"/>
                  <a:pt x="3803" y="460"/>
                </a:cubicBezTo>
                <a:cubicBezTo>
                  <a:pt x="3577" y="279"/>
                  <a:pt x="3260" y="98"/>
                  <a:pt x="2943" y="7"/>
                </a:cubicBezTo>
                <a:cubicBezTo>
                  <a:pt x="2853" y="7"/>
                  <a:pt x="2762" y="53"/>
                  <a:pt x="2626" y="53"/>
                </a:cubicBezTo>
                <a:cubicBezTo>
                  <a:pt x="2476" y="18"/>
                  <a:pt x="2326" y="1"/>
                  <a:pt x="2177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11"/>
          <p:cNvSpPr/>
          <p:nvPr/>
        </p:nvSpPr>
        <p:spPr>
          <a:xfrm rot="5400000">
            <a:off x="8625036" y="279768"/>
            <a:ext cx="104267" cy="107316"/>
          </a:xfrm>
          <a:custGeom>
            <a:rect b="b" l="l" r="r" t="t"/>
            <a:pathLst>
              <a:path extrusionOk="0" h="4893" w="4754">
                <a:moveTo>
                  <a:pt x="2551" y="1"/>
                </a:moveTo>
                <a:cubicBezTo>
                  <a:pt x="2042" y="1"/>
                  <a:pt x="1438" y="382"/>
                  <a:pt x="1042" y="659"/>
                </a:cubicBezTo>
                <a:cubicBezTo>
                  <a:pt x="544" y="1067"/>
                  <a:pt x="227" y="1610"/>
                  <a:pt x="182" y="2199"/>
                </a:cubicBezTo>
                <a:cubicBezTo>
                  <a:pt x="1" y="2832"/>
                  <a:pt x="137" y="3466"/>
                  <a:pt x="408" y="3964"/>
                </a:cubicBezTo>
                <a:cubicBezTo>
                  <a:pt x="589" y="4145"/>
                  <a:pt x="816" y="4145"/>
                  <a:pt x="997" y="4326"/>
                </a:cubicBezTo>
                <a:cubicBezTo>
                  <a:pt x="1314" y="4598"/>
                  <a:pt x="1676" y="4779"/>
                  <a:pt x="2083" y="4869"/>
                </a:cubicBezTo>
                <a:cubicBezTo>
                  <a:pt x="2195" y="4885"/>
                  <a:pt x="2307" y="4892"/>
                  <a:pt x="2417" y="4892"/>
                </a:cubicBezTo>
                <a:cubicBezTo>
                  <a:pt x="3589" y="4892"/>
                  <a:pt x="4581" y="4033"/>
                  <a:pt x="4663" y="2832"/>
                </a:cubicBezTo>
                <a:cubicBezTo>
                  <a:pt x="4754" y="2244"/>
                  <a:pt x="4618" y="1655"/>
                  <a:pt x="4256" y="1157"/>
                </a:cubicBezTo>
                <a:cubicBezTo>
                  <a:pt x="4120" y="1022"/>
                  <a:pt x="3984" y="931"/>
                  <a:pt x="3803" y="750"/>
                </a:cubicBezTo>
                <a:cubicBezTo>
                  <a:pt x="3577" y="524"/>
                  <a:pt x="3305" y="388"/>
                  <a:pt x="2988" y="252"/>
                </a:cubicBezTo>
                <a:cubicBezTo>
                  <a:pt x="2898" y="252"/>
                  <a:pt x="2853" y="71"/>
                  <a:pt x="2762" y="26"/>
                </a:cubicBezTo>
                <a:cubicBezTo>
                  <a:pt x="2694" y="9"/>
                  <a:pt x="2623" y="1"/>
                  <a:pt x="2551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11"/>
          <p:cNvSpPr/>
          <p:nvPr/>
        </p:nvSpPr>
        <p:spPr>
          <a:xfrm rot="5400000">
            <a:off x="6080166" y="502333"/>
            <a:ext cx="111220" cy="100056"/>
          </a:xfrm>
          <a:custGeom>
            <a:rect b="b" l="l" r="r" t="t"/>
            <a:pathLst>
              <a:path extrusionOk="0" h="4562" w="5071">
                <a:moveTo>
                  <a:pt x="2325" y="0"/>
                </a:moveTo>
                <a:cubicBezTo>
                  <a:pt x="1919" y="0"/>
                  <a:pt x="1526" y="111"/>
                  <a:pt x="1177" y="333"/>
                </a:cubicBezTo>
                <a:cubicBezTo>
                  <a:pt x="227" y="1193"/>
                  <a:pt x="0" y="2596"/>
                  <a:pt x="634" y="3683"/>
                </a:cubicBezTo>
                <a:cubicBezTo>
                  <a:pt x="815" y="3819"/>
                  <a:pt x="996" y="3909"/>
                  <a:pt x="1177" y="4045"/>
                </a:cubicBezTo>
                <a:cubicBezTo>
                  <a:pt x="1494" y="4271"/>
                  <a:pt x="1856" y="4452"/>
                  <a:pt x="2309" y="4452"/>
                </a:cubicBezTo>
                <a:cubicBezTo>
                  <a:pt x="2526" y="4525"/>
                  <a:pt x="2751" y="4561"/>
                  <a:pt x="2974" y="4561"/>
                </a:cubicBezTo>
                <a:cubicBezTo>
                  <a:pt x="3309" y="4561"/>
                  <a:pt x="3640" y="4480"/>
                  <a:pt x="3939" y="4317"/>
                </a:cubicBezTo>
                <a:cubicBezTo>
                  <a:pt x="4075" y="4317"/>
                  <a:pt x="4075" y="4090"/>
                  <a:pt x="4165" y="4045"/>
                </a:cubicBezTo>
                <a:cubicBezTo>
                  <a:pt x="4256" y="3954"/>
                  <a:pt x="4437" y="3909"/>
                  <a:pt x="4482" y="3773"/>
                </a:cubicBezTo>
                <a:cubicBezTo>
                  <a:pt x="4482" y="3773"/>
                  <a:pt x="4437" y="3728"/>
                  <a:pt x="4437" y="3683"/>
                </a:cubicBezTo>
                <a:cubicBezTo>
                  <a:pt x="4708" y="3411"/>
                  <a:pt x="4935" y="3049"/>
                  <a:pt x="5071" y="2642"/>
                </a:cubicBezTo>
                <a:cubicBezTo>
                  <a:pt x="5071" y="2008"/>
                  <a:pt x="4799" y="1374"/>
                  <a:pt x="4391" y="921"/>
                </a:cubicBezTo>
                <a:cubicBezTo>
                  <a:pt x="4256" y="786"/>
                  <a:pt x="4120" y="650"/>
                  <a:pt x="3984" y="469"/>
                </a:cubicBezTo>
                <a:cubicBezTo>
                  <a:pt x="3758" y="288"/>
                  <a:pt x="3441" y="152"/>
                  <a:pt x="3124" y="61"/>
                </a:cubicBezTo>
                <a:lnTo>
                  <a:pt x="2852" y="61"/>
                </a:lnTo>
                <a:cubicBezTo>
                  <a:pt x="2676" y="21"/>
                  <a:pt x="2499" y="0"/>
                  <a:pt x="2325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11"/>
          <p:cNvSpPr/>
          <p:nvPr/>
        </p:nvSpPr>
        <p:spPr>
          <a:xfrm rot="5400000">
            <a:off x="8233990" y="583353"/>
            <a:ext cx="45685" cy="41343"/>
          </a:xfrm>
          <a:custGeom>
            <a:rect b="b" l="l" r="r" t="t"/>
            <a:pathLst>
              <a:path extrusionOk="0" h="1885" w="2083">
                <a:moveTo>
                  <a:pt x="1020" y="0"/>
                </a:moveTo>
                <a:cubicBezTo>
                  <a:pt x="818" y="0"/>
                  <a:pt x="623" y="51"/>
                  <a:pt x="453" y="153"/>
                </a:cubicBezTo>
                <a:cubicBezTo>
                  <a:pt x="227" y="334"/>
                  <a:pt x="91" y="560"/>
                  <a:pt x="46" y="832"/>
                </a:cubicBezTo>
                <a:cubicBezTo>
                  <a:pt x="1" y="1103"/>
                  <a:pt x="46" y="1420"/>
                  <a:pt x="182" y="1647"/>
                </a:cubicBezTo>
                <a:cubicBezTo>
                  <a:pt x="363" y="1873"/>
                  <a:pt x="680" y="1828"/>
                  <a:pt x="951" y="1873"/>
                </a:cubicBezTo>
                <a:cubicBezTo>
                  <a:pt x="991" y="1881"/>
                  <a:pt x="1031" y="1885"/>
                  <a:pt x="1071" y="1885"/>
                </a:cubicBezTo>
                <a:cubicBezTo>
                  <a:pt x="1256" y="1885"/>
                  <a:pt x="1436" y="1804"/>
                  <a:pt x="1585" y="1692"/>
                </a:cubicBezTo>
                <a:cubicBezTo>
                  <a:pt x="1811" y="1511"/>
                  <a:pt x="2038" y="1375"/>
                  <a:pt x="2083" y="1103"/>
                </a:cubicBezTo>
                <a:cubicBezTo>
                  <a:pt x="2083" y="877"/>
                  <a:pt x="2038" y="605"/>
                  <a:pt x="1902" y="379"/>
                </a:cubicBezTo>
                <a:cubicBezTo>
                  <a:pt x="1721" y="198"/>
                  <a:pt x="1494" y="62"/>
                  <a:pt x="1223" y="17"/>
                </a:cubicBezTo>
                <a:cubicBezTo>
                  <a:pt x="1155" y="6"/>
                  <a:pt x="1087" y="0"/>
                  <a:pt x="1020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11"/>
          <p:cNvSpPr/>
          <p:nvPr/>
        </p:nvSpPr>
        <p:spPr>
          <a:xfrm rot="5400000">
            <a:off x="7325951" y="329490"/>
            <a:ext cx="46672" cy="41628"/>
          </a:xfrm>
          <a:custGeom>
            <a:rect b="b" l="l" r="r" t="t"/>
            <a:pathLst>
              <a:path extrusionOk="0" h="1898" w="2128">
                <a:moveTo>
                  <a:pt x="1177" y="1"/>
                </a:moveTo>
                <a:cubicBezTo>
                  <a:pt x="906" y="1"/>
                  <a:pt x="679" y="46"/>
                  <a:pt x="453" y="182"/>
                </a:cubicBezTo>
                <a:cubicBezTo>
                  <a:pt x="227" y="363"/>
                  <a:pt x="91" y="589"/>
                  <a:pt x="46" y="815"/>
                </a:cubicBezTo>
                <a:cubicBezTo>
                  <a:pt x="0" y="1087"/>
                  <a:pt x="91" y="1359"/>
                  <a:pt x="227" y="1540"/>
                </a:cubicBezTo>
                <a:cubicBezTo>
                  <a:pt x="408" y="1766"/>
                  <a:pt x="634" y="1721"/>
                  <a:pt x="906" y="1811"/>
                </a:cubicBezTo>
                <a:cubicBezTo>
                  <a:pt x="1055" y="1861"/>
                  <a:pt x="1217" y="1897"/>
                  <a:pt x="1356" y="1897"/>
                </a:cubicBezTo>
                <a:cubicBezTo>
                  <a:pt x="1470" y="1897"/>
                  <a:pt x="1569" y="1873"/>
                  <a:pt x="1630" y="1811"/>
                </a:cubicBezTo>
                <a:cubicBezTo>
                  <a:pt x="1902" y="1630"/>
                  <a:pt x="2083" y="1404"/>
                  <a:pt x="2128" y="1132"/>
                </a:cubicBezTo>
                <a:cubicBezTo>
                  <a:pt x="2128" y="815"/>
                  <a:pt x="2037" y="589"/>
                  <a:pt x="1856" y="363"/>
                </a:cubicBezTo>
                <a:cubicBezTo>
                  <a:pt x="1675" y="182"/>
                  <a:pt x="1404" y="46"/>
                  <a:pt x="1177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p11"/>
          <p:cNvSpPr/>
          <p:nvPr/>
        </p:nvSpPr>
        <p:spPr>
          <a:xfrm rot="5400000">
            <a:off x="8834824" y="557648"/>
            <a:ext cx="49655" cy="45093"/>
          </a:xfrm>
          <a:custGeom>
            <a:rect b="b" l="l" r="r" t="t"/>
            <a:pathLst>
              <a:path extrusionOk="0" h="2056" w="2264">
                <a:moveTo>
                  <a:pt x="1213" y="0"/>
                </a:moveTo>
                <a:cubicBezTo>
                  <a:pt x="991" y="0"/>
                  <a:pt x="706" y="218"/>
                  <a:pt x="589" y="335"/>
                </a:cubicBezTo>
                <a:cubicBezTo>
                  <a:pt x="408" y="471"/>
                  <a:pt x="91" y="697"/>
                  <a:pt x="1" y="969"/>
                </a:cubicBezTo>
                <a:cubicBezTo>
                  <a:pt x="1" y="1240"/>
                  <a:pt x="46" y="1512"/>
                  <a:pt x="227" y="1784"/>
                </a:cubicBezTo>
                <a:cubicBezTo>
                  <a:pt x="363" y="2010"/>
                  <a:pt x="725" y="1965"/>
                  <a:pt x="996" y="2055"/>
                </a:cubicBezTo>
                <a:cubicBezTo>
                  <a:pt x="1223" y="2055"/>
                  <a:pt x="1449" y="2010"/>
                  <a:pt x="1630" y="1829"/>
                </a:cubicBezTo>
                <a:cubicBezTo>
                  <a:pt x="1857" y="1693"/>
                  <a:pt x="2219" y="1512"/>
                  <a:pt x="2219" y="1286"/>
                </a:cubicBezTo>
                <a:cubicBezTo>
                  <a:pt x="2264" y="969"/>
                  <a:pt x="2173" y="697"/>
                  <a:pt x="2038" y="426"/>
                </a:cubicBezTo>
                <a:cubicBezTo>
                  <a:pt x="1857" y="199"/>
                  <a:pt x="1585" y="63"/>
                  <a:pt x="1313" y="18"/>
                </a:cubicBezTo>
                <a:cubicBezTo>
                  <a:pt x="1282" y="6"/>
                  <a:pt x="1248" y="0"/>
                  <a:pt x="1213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p11"/>
          <p:cNvSpPr/>
          <p:nvPr/>
        </p:nvSpPr>
        <p:spPr>
          <a:xfrm rot="5400000">
            <a:off x="7368402" y="277410"/>
            <a:ext cx="49677" cy="47506"/>
          </a:xfrm>
          <a:custGeom>
            <a:rect b="b" l="l" r="r" t="t"/>
            <a:pathLst>
              <a:path extrusionOk="0" h="2166" w="2265">
                <a:moveTo>
                  <a:pt x="1214" y="1"/>
                </a:moveTo>
                <a:cubicBezTo>
                  <a:pt x="977" y="1"/>
                  <a:pt x="748" y="259"/>
                  <a:pt x="589" y="379"/>
                </a:cubicBezTo>
                <a:cubicBezTo>
                  <a:pt x="408" y="515"/>
                  <a:pt x="1" y="696"/>
                  <a:pt x="1" y="922"/>
                </a:cubicBezTo>
                <a:cubicBezTo>
                  <a:pt x="1" y="1239"/>
                  <a:pt x="91" y="1510"/>
                  <a:pt x="272" y="1737"/>
                </a:cubicBezTo>
                <a:cubicBezTo>
                  <a:pt x="453" y="1918"/>
                  <a:pt x="680" y="2099"/>
                  <a:pt x="951" y="2144"/>
                </a:cubicBezTo>
                <a:cubicBezTo>
                  <a:pt x="987" y="2159"/>
                  <a:pt x="1027" y="2165"/>
                  <a:pt x="1068" y="2165"/>
                </a:cubicBezTo>
                <a:cubicBezTo>
                  <a:pt x="1287" y="2165"/>
                  <a:pt x="1561" y="1987"/>
                  <a:pt x="1676" y="1873"/>
                </a:cubicBezTo>
                <a:cubicBezTo>
                  <a:pt x="1857" y="1737"/>
                  <a:pt x="2174" y="1510"/>
                  <a:pt x="2219" y="1239"/>
                </a:cubicBezTo>
                <a:cubicBezTo>
                  <a:pt x="2264" y="1013"/>
                  <a:pt x="1947" y="831"/>
                  <a:pt x="1766" y="605"/>
                </a:cubicBezTo>
                <a:cubicBezTo>
                  <a:pt x="1630" y="424"/>
                  <a:pt x="1540" y="62"/>
                  <a:pt x="1313" y="17"/>
                </a:cubicBezTo>
                <a:cubicBezTo>
                  <a:pt x="1280" y="6"/>
                  <a:pt x="1247" y="1"/>
                  <a:pt x="1214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p11"/>
          <p:cNvSpPr/>
          <p:nvPr/>
        </p:nvSpPr>
        <p:spPr>
          <a:xfrm rot="5400000">
            <a:off x="7730353" y="343615"/>
            <a:ext cx="67530" cy="48142"/>
          </a:xfrm>
          <a:custGeom>
            <a:rect b="b" l="l" r="r" t="t"/>
            <a:pathLst>
              <a:path extrusionOk="0" h="2195" w="3079">
                <a:moveTo>
                  <a:pt x="583" y="0"/>
                </a:moveTo>
                <a:cubicBezTo>
                  <a:pt x="516" y="0"/>
                  <a:pt x="455" y="14"/>
                  <a:pt x="408" y="50"/>
                </a:cubicBezTo>
                <a:cubicBezTo>
                  <a:pt x="181" y="276"/>
                  <a:pt x="45" y="548"/>
                  <a:pt x="0" y="819"/>
                </a:cubicBezTo>
                <a:cubicBezTo>
                  <a:pt x="0" y="1046"/>
                  <a:pt x="272" y="1181"/>
                  <a:pt x="453" y="1408"/>
                </a:cubicBezTo>
                <a:cubicBezTo>
                  <a:pt x="589" y="1634"/>
                  <a:pt x="679" y="1770"/>
                  <a:pt x="951" y="1860"/>
                </a:cubicBezTo>
                <a:cubicBezTo>
                  <a:pt x="1067" y="1860"/>
                  <a:pt x="1150" y="1960"/>
                  <a:pt x="1257" y="1960"/>
                </a:cubicBezTo>
                <a:cubicBezTo>
                  <a:pt x="1275" y="1960"/>
                  <a:pt x="1294" y="1957"/>
                  <a:pt x="1313" y="1951"/>
                </a:cubicBezTo>
                <a:cubicBezTo>
                  <a:pt x="1449" y="2132"/>
                  <a:pt x="1675" y="2132"/>
                  <a:pt x="1901" y="2177"/>
                </a:cubicBezTo>
                <a:cubicBezTo>
                  <a:pt x="1958" y="2189"/>
                  <a:pt x="2017" y="2194"/>
                  <a:pt x="2078" y="2194"/>
                </a:cubicBezTo>
                <a:cubicBezTo>
                  <a:pt x="2258" y="2194"/>
                  <a:pt x="2445" y="2143"/>
                  <a:pt x="2580" y="2042"/>
                </a:cubicBezTo>
                <a:cubicBezTo>
                  <a:pt x="2807" y="1906"/>
                  <a:pt x="2988" y="1679"/>
                  <a:pt x="3078" y="1453"/>
                </a:cubicBezTo>
                <a:cubicBezTo>
                  <a:pt x="3078" y="1227"/>
                  <a:pt x="2807" y="1046"/>
                  <a:pt x="2671" y="910"/>
                </a:cubicBezTo>
                <a:cubicBezTo>
                  <a:pt x="2535" y="683"/>
                  <a:pt x="2354" y="548"/>
                  <a:pt x="2128" y="502"/>
                </a:cubicBezTo>
                <a:cubicBezTo>
                  <a:pt x="2083" y="502"/>
                  <a:pt x="1992" y="367"/>
                  <a:pt x="1901" y="367"/>
                </a:cubicBezTo>
                <a:cubicBezTo>
                  <a:pt x="1811" y="367"/>
                  <a:pt x="1766" y="502"/>
                  <a:pt x="1720" y="502"/>
                </a:cubicBezTo>
                <a:cubicBezTo>
                  <a:pt x="1630" y="276"/>
                  <a:pt x="1403" y="185"/>
                  <a:pt x="1177" y="140"/>
                </a:cubicBezTo>
                <a:cubicBezTo>
                  <a:pt x="1011" y="107"/>
                  <a:pt x="770" y="0"/>
                  <a:pt x="583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11"/>
          <p:cNvSpPr/>
          <p:nvPr/>
        </p:nvSpPr>
        <p:spPr>
          <a:xfrm rot="5400000">
            <a:off x="8578953" y="591841"/>
            <a:ext cx="47681" cy="42242"/>
          </a:xfrm>
          <a:custGeom>
            <a:rect b="b" l="l" r="r" t="t"/>
            <a:pathLst>
              <a:path extrusionOk="0" h="1926" w="2174">
                <a:moveTo>
                  <a:pt x="1178" y="1"/>
                </a:moveTo>
                <a:cubicBezTo>
                  <a:pt x="966" y="1"/>
                  <a:pt x="784" y="88"/>
                  <a:pt x="634" y="238"/>
                </a:cubicBezTo>
                <a:cubicBezTo>
                  <a:pt x="408" y="374"/>
                  <a:pt x="136" y="555"/>
                  <a:pt x="46" y="782"/>
                </a:cubicBezTo>
                <a:cubicBezTo>
                  <a:pt x="1" y="1053"/>
                  <a:pt x="318" y="1234"/>
                  <a:pt x="453" y="1461"/>
                </a:cubicBezTo>
                <a:cubicBezTo>
                  <a:pt x="589" y="1642"/>
                  <a:pt x="770" y="1778"/>
                  <a:pt x="1042" y="1778"/>
                </a:cubicBezTo>
                <a:cubicBezTo>
                  <a:pt x="1199" y="1841"/>
                  <a:pt x="1401" y="1926"/>
                  <a:pt x="1585" y="1926"/>
                </a:cubicBezTo>
                <a:cubicBezTo>
                  <a:pt x="1666" y="1926"/>
                  <a:pt x="1743" y="1909"/>
                  <a:pt x="1811" y="1868"/>
                </a:cubicBezTo>
                <a:cubicBezTo>
                  <a:pt x="1993" y="1732"/>
                  <a:pt x="1993" y="1325"/>
                  <a:pt x="2038" y="1099"/>
                </a:cubicBezTo>
                <a:cubicBezTo>
                  <a:pt x="2038" y="827"/>
                  <a:pt x="2174" y="510"/>
                  <a:pt x="2038" y="329"/>
                </a:cubicBezTo>
                <a:cubicBezTo>
                  <a:pt x="1857" y="57"/>
                  <a:pt x="1540" y="57"/>
                  <a:pt x="1313" y="12"/>
                </a:cubicBezTo>
                <a:cubicBezTo>
                  <a:pt x="1267" y="4"/>
                  <a:pt x="1222" y="1"/>
                  <a:pt x="1178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11"/>
          <p:cNvSpPr/>
          <p:nvPr/>
        </p:nvSpPr>
        <p:spPr>
          <a:xfrm rot="5400000">
            <a:off x="7002680" y="453137"/>
            <a:ext cx="44698" cy="43075"/>
          </a:xfrm>
          <a:custGeom>
            <a:rect b="b" l="l" r="r" t="t"/>
            <a:pathLst>
              <a:path extrusionOk="0" h="1964" w="2038">
                <a:moveTo>
                  <a:pt x="1177" y="1"/>
                </a:moveTo>
                <a:cubicBezTo>
                  <a:pt x="951" y="1"/>
                  <a:pt x="679" y="46"/>
                  <a:pt x="544" y="227"/>
                </a:cubicBezTo>
                <a:cubicBezTo>
                  <a:pt x="317" y="363"/>
                  <a:pt x="91" y="498"/>
                  <a:pt x="46" y="770"/>
                </a:cubicBezTo>
                <a:cubicBezTo>
                  <a:pt x="0" y="1042"/>
                  <a:pt x="46" y="1313"/>
                  <a:pt x="182" y="1540"/>
                </a:cubicBezTo>
                <a:cubicBezTo>
                  <a:pt x="363" y="1766"/>
                  <a:pt x="634" y="1902"/>
                  <a:pt x="906" y="1947"/>
                </a:cubicBezTo>
                <a:cubicBezTo>
                  <a:pt x="933" y="1958"/>
                  <a:pt x="961" y="1963"/>
                  <a:pt x="988" y="1963"/>
                </a:cubicBezTo>
                <a:cubicBezTo>
                  <a:pt x="1187" y="1963"/>
                  <a:pt x="1381" y="1704"/>
                  <a:pt x="1540" y="1585"/>
                </a:cubicBezTo>
                <a:cubicBezTo>
                  <a:pt x="1721" y="1449"/>
                  <a:pt x="1856" y="1268"/>
                  <a:pt x="1856" y="1042"/>
                </a:cubicBezTo>
                <a:cubicBezTo>
                  <a:pt x="1902" y="770"/>
                  <a:pt x="2038" y="498"/>
                  <a:pt x="1902" y="317"/>
                </a:cubicBezTo>
                <a:cubicBezTo>
                  <a:pt x="1721" y="46"/>
                  <a:pt x="1449" y="91"/>
                  <a:pt x="1177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11"/>
          <p:cNvSpPr/>
          <p:nvPr/>
        </p:nvSpPr>
        <p:spPr>
          <a:xfrm rot="5400000">
            <a:off x="7319459" y="452688"/>
            <a:ext cx="43711" cy="40465"/>
          </a:xfrm>
          <a:custGeom>
            <a:rect b="b" l="l" r="r" t="t"/>
            <a:pathLst>
              <a:path extrusionOk="0" h="1845" w="1993">
                <a:moveTo>
                  <a:pt x="850" y="0"/>
                </a:moveTo>
                <a:cubicBezTo>
                  <a:pt x="726" y="0"/>
                  <a:pt x="599" y="34"/>
                  <a:pt x="499" y="109"/>
                </a:cubicBezTo>
                <a:cubicBezTo>
                  <a:pt x="272" y="244"/>
                  <a:pt x="91" y="471"/>
                  <a:pt x="46" y="697"/>
                </a:cubicBezTo>
                <a:cubicBezTo>
                  <a:pt x="1" y="923"/>
                  <a:pt x="363" y="1105"/>
                  <a:pt x="499" y="1286"/>
                </a:cubicBezTo>
                <a:cubicBezTo>
                  <a:pt x="589" y="1467"/>
                  <a:pt x="635" y="1738"/>
                  <a:pt x="906" y="1829"/>
                </a:cubicBezTo>
                <a:cubicBezTo>
                  <a:pt x="934" y="1840"/>
                  <a:pt x="961" y="1845"/>
                  <a:pt x="988" y="1845"/>
                </a:cubicBezTo>
                <a:cubicBezTo>
                  <a:pt x="1177" y="1845"/>
                  <a:pt x="1336" y="1591"/>
                  <a:pt x="1495" y="1512"/>
                </a:cubicBezTo>
                <a:cubicBezTo>
                  <a:pt x="1676" y="1376"/>
                  <a:pt x="1993" y="1240"/>
                  <a:pt x="1993" y="1014"/>
                </a:cubicBezTo>
                <a:cubicBezTo>
                  <a:pt x="1993" y="788"/>
                  <a:pt x="1902" y="561"/>
                  <a:pt x="1766" y="380"/>
                </a:cubicBezTo>
                <a:cubicBezTo>
                  <a:pt x="1585" y="109"/>
                  <a:pt x="1359" y="109"/>
                  <a:pt x="1133" y="63"/>
                </a:cubicBezTo>
                <a:cubicBezTo>
                  <a:pt x="1051" y="23"/>
                  <a:pt x="952" y="0"/>
                  <a:pt x="850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11"/>
          <p:cNvSpPr/>
          <p:nvPr/>
        </p:nvSpPr>
        <p:spPr>
          <a:xfrm rot="5400000">
            <a:off x="7468757" y="363048"/>
            <a:ext cx="51651" cy="50949"/>
          </a:xfrm>
          <a:custGeom>
            <a:rect b="b" l="l" r="r" t="t"/>
            <a:pathLst>
              <a:path extrusionOk="0" h="2323" w="2355">
                <a:moveTo>
                  <a:pt x="967" y="0"/>
                </a:moveTo>
                <a:cubicBezTo>
                  <a:pt x="778" y="0"/>
                  <a:pt x="584" y="50"/>
                  <a:pt x="408" y="138"/>
                </a:cubicBezTo>
                <a:cubicBezTo>
                  <a:pt x="182" y="319"/>
                  <a:pt x="46" y="636"/>
                  <a:pt x="1" y="953"/>
                </a:cubicBezTo>
                <a:cubicBezTo>
                  <a:pt x="1" y="1224"/>
                  <a:pt x="46" y="1541"/>
                  <a:pt x="227" y="1768"/>
                </a:cubicBezTo>
                <a:cubicBezTo>
                  <a:pt x="408" y="2039"/>
                  <a:pt x="680" y="2220"/>
                  <a:pt x="952" y="2311"/>
                </a:cubicBezTo>
                <a:cubicBezTo>
                  <a:pt x="1006" y="2319"/>
                  <a:pt x="1060" y="2322"/>
                  <a:pt x="1114" y="2322"/>
                </a:cubicBezTo>
                <a:cubicBezTo>
                  <a:pt x="1376" y="2322"/>
                  <a:pt x="1632" y="2234"/>
                  <a:pt x="1857" y="2084"/>
                </a:cubicBezTo>
                <a:cubicBezTo>
                  <a:pt x="2083" y="1903"/>
                  <a:pt x="2083" y="1541"/>
                  <a:pt x="2083" y="1270"/>
                </a:cubicBezTo>
                <a:cubicBezTo>
                  <a:pt x="2129" y="953"/>
                  <a:pt x="2355" y="591"/>
                  <a:pt x="2174" y="364"/>
                </a:cubicBezTo>
                <a:cubicBezTo>
                  <a:pt x="1993" y="93"/>
                  <a:pt x="1585" y="138"/>
                  <a:pt x="1268" y="47"/>
                </a:cubicBezTo>
                <a:cubicBezTo>
                  <a:pt x="1172" y="15"/>
                  <a:pt x="1070" y="0"/>
                  <a:pt x="967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p11"/>
          <p:cNvSpPr/>
          <p:nvPr/>
        </p:nvSpPr>
        <p:spPr>
          <a:xfrm rot="5400000">
            <a:off x="6356762" y="477329"/>
            <a:ext cx="46694" cy="49787"/>
          </a:xfrm>
          <a:custGeom>
            <a:rect b="b" l="l" r="r" t="t"/>
            <a:pathLst>
              <a:path extrusionOk="0" h="2270" w="2129">
                <a:moveTo>
                  <a:pt x="1171" y="1"/>
                </a:moveTo>
                <a:cubicBezTo>
                  <a:pt x="956" y="1"/>
                  <a:pt x="711" y="242"/>
                  <a:pt x="544" y="368"/>
                </a:cubicBezTo>
                <a:cubicBezTo>
                  <a:pt x="363" y="504"/>
                  <a:pt x="227" y="730"/>
                  <a:pt x="227" y="956"/>
                </a:cubicBezTo>
                <a:cubicBezTo>
                  <a:pt x="182" y="1228"/>
                  <a:pt x="1" y="1545"/>
                  <a:pt x="182" y="1771"/>
                </a:cubicBezTo>
                <a:cubicBezTo>
                  <a:pt x="363" y="1997"/>
                  <a:pt x="589" y="2179"/>
                  <a:pt x="906" y="2269"/>
                </a:cubicBezTo>
                <a:cubicBezTo>
                  <a:pt x="1223" y="2269"/>
                  <a:pt x="1494" y="2179"/>
                  <a:pt x="1766" y="1997"/>
                </a:cubicBezTo>
                <a:cubicBezTo>
                  <a:pt x="1947" y="1771"/>
                  <a:pt x="2083" y="1500"/>
                  <a:pt x="2083" y="1228"/>
                </a:cubicBezTo>
                <a:cubicBezTo>
                  <a:pt x="2128" y="956"/>
                  <a:pt x="2083" y="685"/>
                  <a:pt x="1947" y="458"/>
                </a:cubicBezTo>
                <a:cubicBezTo>
                  <a:pt x="1766" y="232"/>
                  <a:pt x="1494" y="51"/>
                  <a:pt x="1223" y="6"/>
                </a:cubicBezTo>
                <a:cubicBezTo>
                  <a:pt x="1206" y="2"/>
                  <a:pt x="1188" y="1"/>
                  <a:pt x="1171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p11"/>
          <p:cNvSpPr/>
          <p:nvPr/>
        </p:nvSpPr>
        <p:spPr>
          <a:xfrm rot="5400000">
            <a:off x="6872924" y="500842"/>
            <a:ext cx="42703" cy="40992"/>
          </a:xfrm>
          <a:custGeom>
            <a:rect b="b" l="l" r="r" t="t"/>
            <a:pathLst>
              <a:path extrusionOk="0" h="1869" w="1947">
                <a:moveTo>
                  <a:pt x="922" y="1"/>
                </a:moveTo>
                <a:cubicBezTo>
                  <a:pt x="736" y="1"/>
                  <a:pt x="557" y="82"/>
                  <a:pt x="408" y="193"/>
                </a:cubicBezTo>
                <a:cubicBezTo>
                  <a:pt x="181" y="329"/>
                  <a:pt x="46" y="510"/>
                  <a:pt x="0" y="737"/>
                </a:cubicBezTo>
                <a:cubicBezTo>
                  <a:pt x="0" y="963"/>
                  <a:pt x="91" y="1189"/>
                  <a:pt x="227" y="1370"/>
                </a:cubicBezTo>
                <a:cubicBezTo>
                  <a:pt x="408" y="1551"/>
                  <a:pt x="498" y="1778"/>
                  <a:pt x="770" y="1868"/>
                </a:cubicBezTo>
                <a:cubicBezTo>
                  <a:pt x="996" y="1868"/>
                  <a:pt x="1268" y="1733"/>
                  <a:pt x="1449" y="1551"/>
                </a:cubicBezTo>
                <a:cubicBezTo>
                  <a:pt x="1675" y="1416"/>
                  <a:pt x="1811" y="1235"/>
                  <a:pt x="1902" y="1008"/>
                </a:cubicBezTo>
                <a:cubicBezTo>
                  <a:pt x="1947" y="782"/>
                  <a:pt x="1675" y="556"/>
                  <a:pt x="1540" y="374"/>
                </a:cubicBezTo>
                <a:cubicBezTo>
                  <a:pt x="1404" y="193"/>
                  <a:pt x="1223" y="58"/>
                  <a:pt x="1042" y="12"/>
                </a:cubicBezTo>
                <a:cubicBezTo>
                  <a:pt x="1001" y="4"/>
                  <a:pt x="961" y="1"/>
                  <a:pt x="922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11"/>
          <p:cNvSpPr/>
          <p:nvPr/>
        </p:nvSpPr>
        <p:spPr>
          <a:xfrm rot="5400000">
            <a:off x="7891845" y="457140"/>
            <a:ext cx="42703" cy="34544"/>
          </a:xfrm>
          <a:custGeom>
            <a:rect b="b" l="l" r="r" t="t"/>
            <a:pathLst>
              <a:path extrusionOk="0" h="1575" w="1947">
                <a:moveTo>
                  <a:pt x="905" y="0"/>
                </a:moveTo>
                <a:cubicBezTo>
                  <a:pt x="739" y="0"/>
                  <a:pt x="574" y="42"/>
                  <a:pt x="408" y="108"/>
                </a:cubicBezTo>
                <a:cubicBezTo>
                  <a:pt x="227" y="290"/>
                  <a:pt x="91" y="516"/>
                  <a:pt x="0" y="742"/>
                </a:cubicBezTo>
                <a:cubicBezTo>
                  <a:pt x="0" y="969"/>
                  <a:pt x="227" y="1150"/>
                  <a:pt x="363" y="1331"/>
                </a:cubicBezTo>
                <a:cubicBezTo>
                  <a:pt x="498" y="1467"/>
                  <a:pt x="679" y="1512"/>
                  <a:pt x="906" y="1557"/>
                </a:cubicBezTo>
                <a:cubicBezTo>
                  <a:pt x="954" y="1569"/>
                  <a:pt x="1003" y="1575"/>
                  <a:pt x="1050" y="1575"/>
                </a:cubicBezTo>
                <a:cubicBezTo>
                  <a:pt x="1181" y="1575"/>
                  <a:pt x="1304" y="1533"/>
                  <a:pt x="1404" y="1467"/>
                </a:cubicBezTo>
                <a:cubicBezTo>
                  <a:pt x="1585" y="1331"/>
                  <a:pt x="1902" y="1240"/>
                  <a:pt x="1902" y="1014"/>
                </a:cubicBezTo>
                <a:cubicBezTo>
                  <a:pt x="1947" y="788"/>
                  <a:pt x="1856" y="516"/>
                  <a:pt x="1721" y="335"/>
                </a:cubicBezTo>
                <a:cubicBezTo>
                  <a:pt x="1585" y="108"/>
                  <a:pt x="1313" y="108"/>
                  <a:pt x="1087" y="18"/>
                </a:cubicBezTo>
                <a:cubicBezTo>
                  <a:pt x="1026" y="6"/>
                  <a:pt x="966" y="0"/>
                  <a:pt x="905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p11"/>
          <p:cNvSpPr/>
          <p:nvPr/>
        </p:nvSpPr>
        <p:spPr>
          <a:xfrm rot="5400000">
            <a:off x="7621257" y="358354"/>
            <a:ext cx="36759" cy="41496"/>
          </a:xfrm>
          <a:custGeom>
            <a:rect b="b" l="l" r="r" t="t"/>
            <a:pathLst>
              <a:path extrusionOk="0" h="1892" w="1676">
                <a:moveTo>
                  <a:pt x="839" y="0"/>
                </a:moveTo>
                <a:cubicBezTo>
                  <a:pt x="637" y="0"/>
                  <a:pt x="442" y="51"/>
                  <a:pt x="272" y="153"/>
                </a:cubicBezTo>
                <a:cubicBezTo>
                  <a:pt x="91" y="289"/>
                  <a:pt x="136" y="651"/>
                  <a:pt x="91" y="877"/>
                </a:cubicBezTo>
                <a:cubicBezTo>
                  <a:pt x="0" y="1104"/>
                  <a:pt x="46" y="1330"/>
                  <a:pt x="136" y="1511"/>
                </a:cubicBezTo>
                <a:cubicBezTo>
                  <a:pt x="272" y="1737"/>
                  <a:pt x="498" y="1828"/>
                  <a:pt x="770" y="1873"/>
                </a:cubicBezTo>
                <a:cubicBezTo>
                  <a:pt x="795" y="1886"/>
                  <a:pt x="821" y="1891"/>
                  <a:pt x="848" y="1891"/>
                </a:cubicBezTo>
                <a:cubicBezTo>
                  <a:pt x="1012" y="1891"/>
                  <a:pt x="1196" y="1679"/>
                  <a:pt x="1313" y="1602"/>
                </a:cubicBezTo>
                <a:cubicBezTo>
                  <a:pt x="1494" y="1466"/>
                  <a:pt x="1630" y="1285"/>
                  <a:pt x="1630" y="1104"/>
                </a:cubicBezTo>
                <a:cubicBezTo>
                  <a:pt x="1675" y="877"/>
                  <a:pt x="1585" y="696"/>
                  <a:pt x="1449" y="560"/>
                </a:cubicBezTo>
                <a:cubicBezTo>
                  <a:pt x="1313" y="334"/>
                  <a:pt x="1268" y="62"/>
                  <a:pt x="1042" y="17"/>
                </a:cubicBezTo>
                <a:cubicBezTo>
                  <a:pt x="974" y="6"/>
                  <a:pt x="906" y="0"/>
                  <a:pt x="839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11"/>
          <p:cNvSpPr/>
          <p:nvPr/>
        </p:nvSpPr>
        <p:spPr>
          <a:xfrm rot="5400000">
            <a:off x="6563711" y="184842"/>
            <a:ext cx="24850" cy="21165"/>
          </a:xfrm>
          <a:custGeom>
            <a:rect b="b" l="l" r="r" t="t"/>
            <a:pathLst>
              <a:path extrusionOk="0" h="965" w="1133">
                <a:moveTo>
                  <a:pt x="928" y="0"/>
                </a:moveTo>
                <a:cubicBezTo>
                  <a:pt x="828" y="0"/>
                  <a:pt x="694" y="59"/>
                  <a:pt x="596" y="59"/>
                </a:cubicBezTo>
                <a:cubicBezTo>
                  <a:pt x="577" y="59"/>
                  <a:pt x="559" y="57"/>
                  <a:pt x="544" y="52"/>
                </a:cubicBezTo>
                <a:cubicBezTo>
                  <a:pt x="507" y="40"/>
                  <a:pt x="477" y="34"/>
                  <a:pt x="451" y="34"/>
                </a:cubicBezTo>
                <a:cubicBezTo>
                  <a:pt x="380" y="34"/>
                  <a:pt x="338" y="76"/>
                  <a:pt x="272" y="142"/>
                </a:cubicBezTo>
                <a:cubicBezTo>
                  <a:pt x="136" y="233"/>
                  <a:pt x="46" y="233"/>
                  <a:pt x="46" y="414"/>
                </a:cubicBezTo>
                <a:cubicBezTo>
                  <a:pt x="0" y="504"/>
                  <a:pt x="46" y="640"/>
                  <a:pt x="136" y="731"/>
                </a:cubicBezTo>
                <a:cubicBezTo>
                  <a:pt x="181" y="821"/>
                  <a:pt x="317" y="912"/>
                  <a:pt x="453" y="912"/>
                </a:cubicBezTo>
                <a:cubicBezTo>
                  <a:pt x="532" y="938"/>
                  <a:pt x="625" y="964"/>
                  <a:pt x="707" y="964"/>
                </a:cubicBezTo>
                <a:cubicBezTo>
                  <a:pt x="768" y="964"/>
                  <a:pt x="822" y="950"/>
                  <a:pt x="861" y="912"/>
                </a:cubicBezTo>
                <a:cubicBezTo>
                  <a:pt x="996" y="821"/>
                  <a:pt x="1042" y="685"/>
                  <a:pt x="1087" y="550"/>
                </a:cubicBezTo>
                <a:cubicBezTo>
                  <a:pt x="1132" y="369"/>
                  <a:pt x="1087" y="188"/>
                  <a:pt x="1042" y="52"/>
                </a:cubicBezTo>
                <a:cubicBezTo>
                  <a:pt x="1016" y="13"/>
                  <a:pt x="976" y="0"/>
                  <a:pt x="928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p11"/>
          <p:cNvSpPr/>
          <p:nvPr/>
        </p:nvSpPr>
        <p:spPr>
          <a:xfrm rot="5400000">
            <a:off x="6516633" y="485708"/>
            <a:ext cx="86414" cy="74724"/>
          </a:xfrm>
          <a:custGeom>
            <a:rect b="b" l="l" r="r" t="t"/>
            <a:pathLst>
              <a:path extrusionOk="0" h="3407" w="3940">
                <a:moveTo>
                  <a:pt x="1712" y="1"/>
                </a:moveTo>
                <a:cubicBezTo>
                  <a:pt x="1433" y="1"/>
                  <a:pt x="1161" y="71"/>
                  <a:pt x="906" y="213"/>
                </a:cubicBezTo>
                <a:cubicBezTo>
                  <a:pt x="182" y="847"/>
                  <a:pt x="1" y="1933"/>
                  <a:pt x="499" y="2793"/>
                </a:cubicBezTo>
                <a:cubicBezTo>
                  <a:pt x="816" y="3201"/>
                  <a:pt x="1314" y="3201"/>
                  <a:pt x="1766" y="3291"/>
                </a:cubicBezTo>
                <a:cubicBezTo>
                  <a:pt x="1965" y="3371"/>
                  <a:pt x="2172" y="3406"/>
                  <a:pt x="2376" y="3406"/>
                </a:cubicBezTo>
                <a:cubicBezTo>
                  <a:pt x="2638" y="3406"/>
                  <a:pt x="2896" y="3348"/>
                  <a:pt x="3124" y="3246"/>
                </a:cubicBezTo>
                <a:cubicBezTo>
                  <a:pt x="3758" y="2476"/>
                  <a:pt x="3939" y="1435"/>
                  <a:pt x="3532" y="530"/>
                </a:cubicBezTo>
                <a:cubicBezTo>
                  <a:pt x="3215" y="122"/>
                  <a:pt x="2672" y="213"/>
                  <a:pt x="2219" y="77"/>
                </a:cubicBezTo>
                <a:cubicBezTo>
                  <a:pt x="2049" y="26"/>
                  <a:pt x="1879" y="1"/>
                  <a:pt x="1712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p11"/>
          <p:cNvSpPr/>
          <p:nvPr/>
        </p:nvSpPr>
        <p:spPr>
          <a:xfrm rot="5400000">
            <a:off x="6649886" y="468710"/>
            <a:ext cx="27810" cy="28819"/>
          </a:xfrm>
          <a:custGeom>
            <a:rect b="b" l="l" r="r" t="t"/>
            <a:pathLst>
              <a:path extrusionOk="0" h="1314" w="1268">
                <a:moveTo>
                  <a:pt x="724" y="0"/>
                </a:moveTo>
                <a:cubicBezTo>
                  <a:pt x="589" y="0"/>
                  <a:pt x="453" y="272"/>
                  <a:pt x="362" y="362"/>
                </a:cubicBezTo>
                <a:cubicBezTo>
                  <a:pt x="272" y="408"/>
                  <a:pt x="45" y="453"/>
                  <a:pt x="45" y="589"/>
                </a:cubicBezTo>
                <a:cubicBezTo>
                  <a:pt x="0" y="725"/>
                  <a:pt x="181" y="815"/>
                  <a:pt x="272" y="951"/>
                </a:cubicBezTo>
                <a:cubicBezTo>
                  <a:pt x="317" y="1041"/>
                  <a:pt x="362" y="1268"/>
                  <a:pt x="498" y="1313"/>
                </a:cubicBezTo>
                <a:cubicBezTo>
                  <a:pt x="679" y="1313"/>
                  <a:pt x="860" y="1313"/>
                  <a:pt x="996" y="1223"/>
                </a:cubicBezTo>
                <a:cubicBezTo>
                  <a:pt x="1132" y="1087"/>
                  <a:pt x="1222" y="951"/>
                  <a:pt x="1268" y="770"/>
                </a:cubicBezTo>
                <a:cubicBezTo>
                  <a:pt x="1268" y="634"/>
                  <a:pt x="1086" y="498"/>
                  <a:pt x="996" y="362"/>
                </a:cubicBezTo>
                <a:cubicBezTo>
                  <a:pt x="905" y="272"/>
                  <a:pt x="860" y="46"/>
                  <a:pt x="724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p11"/>
          <p:cNvSpPr/>
          <p:nvPr/>
        </p:nvSpPr>
        <p:spPr>
          <a:xfrm rot="5400000">
            <a:off x="7573564" y="475948"/>
            <a:ext cx="27810" cy="25727"/>
          </a:xfrm>
          <a:custGeom>
            <a:rect b="b" l="l" r="r" t="t"/>
            <a:pathLst>
              <a:path extrusionOk="0" h="1173" w="1268">
                <a:moveTo>
                  <a:pt x="329" y="0"/>
                </a:moveTo>
                <a:cubicBezTo>
                  <a:pt x="277" y="0"/>
                  <a:pt x="227" y="10"/>
                  <a:pt x="181" y="41"/>
                </a:cubicBezTo>
                <a:cubicBezTo>
                  <a:pt x="91" y="176"/>
                  <a:pt x="136" y="357"/>
                  <a:pt x="136" y="493"/>
                </a:cubicBezTo>
                <a:cubicBezTo>
                  <a:pt x="91" y="629"/>
                  <a:pt x="0" y="810"/>
                  <a:pt x="91" y="901"/>
                </a:cubicBezTo>
                <a:cubicBezTo>
                  <a:pt x="181" y="1036"/>
                  <a:pt x="317" y="1127"/>
                  <a:pt x="453" y="1172"/>
                </a:cubicBezTo>
                <a:cubicBezTo>
                  <a:pt x="589" y="1172"/>
                  <a:pt x="725" y="991"/>
                  <a:pt x="860" y="901"/>
                </a:cubicBezTo>
                <a:cubicBezTo>
                  <a:pt x="951" y="810"/>
                  <a:pt x="1223" y="765"/>
                  <a:pt x="1268" y="629"/>
                </a:cubicBezTo>
                <a:cubicBezTo>
                  <a:pt x="1268" y="493"/>
                  <a:pt x="1087" y="312"/>
                  <a:pt x="996" y="222"/>
                </a:cubicBezTo>
                <a:cubicBezTo>
                  <a:pt x="951" y="86"/>
                  <a:pt x="770" y="86"/>
                  <a:pt x="634" y="41"/>
                </a:cubicBezTo>
                <a:cubicBezTo>
                  <a:pt x="544" y="41"/>
                  <a:pt x="433" y="0"/>
                  <a:pt x="329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p11"/>
          <p:cNvSpPr/>
          <p:nvPr/>
        </p:nvSpPr>
        <p:spPr>
          <a:xfrm rot="5400000">
            <a:off x="6811072" y="250203"/>
            <a:ext cx="27810" cy="26451"/>
          </a:xfrm>
          <a:custGeom>
            <a:rect b="b" l="l" r="r" t="t"/>
            <a:pathLst>
              <a:path extrusionOk="0" h="1206" w="1268">
                <a:moveTo>
                  <a:pt x="551" y="1"/>
                </a:moveTo>
                <a:cubicBezTo>
                  <a:pt x="441" y="1"/>
                  <a:pt x="323" y="33"/>
                  <a:pt x="227" y="65"/>
                </a:cubicBezTo>
                <a:cubicBezTo>
                  <a:pt x="91" y="155"/>
                  <a:pt x="46" y="336"/>
                  <a:pt x="0" y="472"/>
                </a:cubicBezTo>
                <a:cubicBezTo>
                  <a:pt x="0" y="608"/>
                  <a:pt x="136" y="744"/>
                  <a:pt x="182" y="880"/>
                </a:cubicBezTo>
                <a:cubicBezTo>
                  <a:pt x="272" y="970"/>
                  <a:pt x="363" y="1151"/>
                  <a:pt x="498" y="1196"/>
                </a:cubicBezTo>
                <a:cubicBezTo>
                  <a:pt x="517" y="1203"/>
                  <a:pt x="536" y="1205"/>
                  <a:pt x="556" y="1205"/>
                </a:cubicBezTo>
                <a:cubicBezTo>
                  <a:pt x="682" y="1205"/>
                  <a:pt x="828" y="1093"/>
                  <a:pt x="906" y="1015"/>
                </a:cubicBezTo>
                <a:cubicBezTo>
                  <a:pt x="1042" y="970"/>
                  <a:pt x="1223" y="834"/>
                  <a:pt x="1268" y="653"/>
                </a:cubicBezTo>
                <a:cubicBezTo>
                  <a:pt x="1223" y="517"/>
                  <a:pt x="1177" y="336"/>
                  <a:pt x="1087" y="246"/>
                </a:cubicBezTo>
                <a:cubicBezTo>
                  <a:pt x="951" y="110"/>
                  <a:pt x="815" y="65"/>
                  <a:pt x="679" y="19"/>
                </a:cubicBezTo>
                <a:cubicBezTo>
                  <a:pt x="640" y="6"/>
                  <a:pt x="596" y="1"/>
                  <a:pt x="551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11"/>
          <p:cNvSpPr/>
          <p:nvPr/>
        </p:nvSpPr>
        <p:spPr>
          <a:xfrm rot="5400000">
            <a:off x="7800998" y="240903"/>
            <a:ext cx="27810" cy="23205"/>
          </a:xfrm>
          <a:custGeom>
            <a:rect b="b" l="l" r="r" t="t"/>
            <a:pathLst>
              <a:path extrusionOk="0" h="1058" w="1268">
                <a:moveTo>
                  <a:pt x="370" y="1"/>
                </a:moveTo>
                <a:cubicBezTo>
                  <a:pt x="337" y="1"/>
                  <a:pt x="305" y="9"/>
                  <a:pt x="272" y="31"/>
                </a:cubicBezTo>
                <a:cubicBezTo>
                  <a:pt x="136" y="122"/>
                  <a:pt x="46" y="258"/>
                  <a:pt x="0" y="439"/>
                </a:cubicBezTo>
                <a:cubicBezTo>
                  <a:pt x="0" y="574"/>
                  <a:pt x="136" y="755"/>
                  <a:pt x="181" y="846"/>
                </a:cubicBezTo>
                <a:cubicBezTo>
                  <a:pt x="227" y="914"/>
                  <a:pt x="295" y="925"/>
                  <a:pt x="368" y="925"/>
                </a:cubicBezTo>
                <a:cubicBezTo>
                  <a:pt x="405" y="925"/>
                  <a:pt x="443" y="922"/>
                  <a:pt x="481" y="922"/>
                </a:cubicBezTo>
                <a:cubicBezTo>
                  <a:pt x="518" y="922"/>
                  <a:pt x="555" y="925"/>
                  <a:pt x="589" y="937"/>
                </a:cubicBezTo>
                <a:cubicBezTo>
                  <a:pt x="726" y="971"/>
                  <a:pt x="864" y="1058"/>
                  <a:pt x="962" y="1058"/>
                </a:cubicBezTo>
                <a:cubicBezTo>
                  <a:pt x="993" y="1058"/>
                  <a:pt x="1020" y="1049"/>
                  <a:pt x="1042" y="1027"/>
                </a:cubicBezTo>
                <a:cubicBezTo>
                  <a:pt x="1177" y="937"/>
                  <a:pt x="1223" y="755"/>
                  <a:pt x="1268" y="620"/>
                </a:cubicBezTo>
                <a:cubicBezTo>
                  <a:pt x="1268" y="439"/>
                  <a:pt x="1223" y="303"/>
                  <a:pt x="1132" y="167"/>
                </a:cubicBezTo>
                <a:cubicBezTo>
                  <a:pt x="1100" y="119"/>
                  <a:pt x="1051" y="105"/>
                  <a:pt x="994" y="105"/>
                </a:cubicBezTo>
                <a:cubicBezTo>
                  <a:pt x="917" y="105"/>
                  <a:pt x="826" y="131"/>
                  <a:pt x="748" y="131"/>
                </a:cubicBezTo>
                <a:cubicBezTo>
                  <a:pt x="724" y="131"/>
                  <a:pt x="700" y="129"/>
                  <a:pt x="679" y="122"/>
                </a:cubicBezTo>
                <a:cubicBezTo>
                  <a:pt x="576" y="87"/>
                  <a:pt x="473" y="1"/>
                  <a:pt x="370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p11"/>
          <p:cNvSpPr/>
          <p:nvPr/>
        </p:nvSpPr>
        <p:spPr>
          <a:xfrm>
            <a:off x="7360291" y="4236300"/>
            <a:ext cx="1618200" cy="734400"/>
          </a:xfrm>
          <a:prstGeom prst="parallelogram">
            <a:avLst>
              <a:gd fmla="val 25000" name="adj"/>
            </a:avLst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11"/>
          <p:cNvSpPr/>
          <p:nvPr/>
        </p:nvSpPr>
        <p:spPr>
          <a:xfrm rot="-7449765">
            <a:off x="6615395" y="4013162"/>
            <a:ext cx="665663" cy="1127475"/>
          </a:xfrm>
          <a:prstGeom prst="triangle">
            <a:avLst>
              <a:gd fmla="val 50000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p11"/>
          <p:cNvSpPr/>
          <p:nvPr/>
        </p:nvSpPr>
        <p:spPr>
          <a:xfrm rot="980022">
            <a:off x="8359574" y="2753853"/>
            <a:ext cx="486432" cy="926917"/>
          </a:xfrm>
          <a:prstGeom prst="triangle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p11"/>
          <p:cNvSpPr txBox="1"/>
          <p:nvPr>
            <p:ph idx="1" type="subTitle"/>
          </p:nvPr>
        </p:nvSpPr>
        <p:spPr>
          <a:xfrm>
            <a:off x="1651675" y="2992150"/>
            <a:ext cx="5765400" cy="48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noFill/>
      </p:bgPr>
    </p:bg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CUSTOM"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13"/>
          <p:cNvSpPr txBox="1"/>
          <p:nvPr>
            <p:ph type="title"/>
          </p:nvPr>
        </p:nvSpPr>
        <p:spPr>
          <a:xfrm>
            <a:off x="630000" y="445025"/>
            <a:ext cx="3642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07" name="Google Shape;207;p13"/>
          <p:cNvSpPr txBox="1"/>
          <p:nvPr>
            <p:ph idx="1" type="subTitle"/>
          </p:nvPr>
        </p:nvSpPr>
        <p:spPr>
          <a:xfrm>
            <a:off x="4666678" y="2007275"/>
            <a:ext cx="3613500" cy="35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Open Sans"/>
              <a:buNone/>
              <a:defRPr sz="2000">
                <a:solidFill>
                  <a:srgbClr val="000000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None/>
              <a:defRPr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None/>
              <a:defRPr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None/>
              <a:defRPr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None/>
              <a:defRPr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None/>
              <a:defRPr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None/>
              <a:defRPr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None/>
              <a:defRPr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None/>
              <a:defRPr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208" name="Google Shape;208;p13"/>
          <p:cNvSpPr txBox="1"/>
          <p:nvPr>
            <p:ph idx="2" type="subTitle"/>
          </p:nvPr>
        </p:nvSpPr>
        <p:spPr>
          <a:xfrm>
            <a:off x="4885613" y="2341200"/>
            <a:ext cx="3175800" cy="6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209" name="Google Shape;209;p13"/>
          <p:cNvSpPr txBox="1"/>
          <p:nvPr>
            <p:ph idx="3" type="subTitle"/>
          </p:nvPr>
        </p:nvSpPr>
        <p:spPr>
          <a:xfrm>
            <a:off x="863800" y="2007275"/>
            <a:ext cx="3642300" cy="35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Open Sans"/>
              <a:buNone/>
              <a:defRPr sz="2000">
                <a:solidFill>
                  <a:srgbClr val="000000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None/>
              <a:defRPr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None/>
              <a:defRPr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None/>
              <a:defRPr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None/>
              <a:defRPr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None/>
              <a:defRPr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None/>
              <a:defRPr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None/>
              <a:defRPr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None/>
              <a:defRPr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210" name="Google Shape;210;p13"/>
          <p:cNvSpPr txBox="1"/>
          <p:nvPr>
            <p:ph idx="4" type="subTitle"/>
          </p:nvPr>
        </p:nvSpPr>
        <p:spPr>
          <a:xfrm>
            <a:off x="1097113" y="2341200"/>
            <a:ext cx="3175800" cy="6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>
                <a:solidFill>
                  <a:srgbClr val="000000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211" name="Google Shape;211;p13"/>
          <p:cNvSpPr txBox="1"/>
          <p:nvPr>
            <p:ph idx="5" type="subTitle"/>
          </p:nvPr>
        </p:nvSpPr>
        <p:spPr>
          <a:xfrm>
            <a:off x="4666678" y="3759700"/>
            <a:ext cx="3613500" cy="35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Open Sans"/>
              <a:buNone/>
              <a:defRPr sz="2000">
                <a:solidFill>
                  <a:srgbClr val="000000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None/>
              <a:defRPr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None/>
              <a:defRPr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None/>
              <a:defRPr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None/>
              <a:defRPr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None/>
              <a:defRPr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None/>
              <a:defRPr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None/>
              <a:defRPr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None/>
              <a:defRPr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212" name="Google Shape;212;p13"/>
          <p:cNvSpPr txBox="1"/>
          <p:nvPr>
            <p:ph idx="6" type="subTitle"/>
          </p:nvPr>
        </p:nvSpPr>
        <p:spPr>
          <a:xfrm>
            <a:off x="4885613" y="4093625"/>
            <a:ext cx="3175800" cy="6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213" name="Google Shape;213;p13"/>
          <p:cNvSpPr txBox="1"/>
          <p:nvPr>
            <p:ph idx="7" type="subTitle"/>
          </p:nvPr>
        </p:nvSpPr>
        <p:spPr>
          <a:xfrm>
            <a:off x="863813" y="3759700"/>
            <a:ext cx="3642300" cy="35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Open Sans"/>
              <a:buNone/>
              <a:defRPr sz="2000">
                <a:solidFill>
                  <a:srgbClr val="000000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None/>
              <a:defRPr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None/>
              <a:defRPr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None/>
              <a:defRPr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None/>
              <a:defRPr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None/>
              <a:defRPr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None/>
              <a:defRPr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None/>
              <a:defRPr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None/>
              <a:defRPr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214" name="Google Shape;214;p13"/>
          <p:cNvSpPr txBox="1"/>
          <p:nvPr>
            <p:ph idx="8" type="subTitle"/>
          </p:nvPr>
        </p:nvSpPr>
        <p:spPr>
          <a:xfrm>
            <a:off x="1097063" y="4093625"/>
            <a:ext cx="3175800" cy="6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215" name="Google Shape;215;p13"/>
          <p:cNvSpPr txBox="1"/>
          <p:nvPr>
            <p:ph hasCustomPrompt="1" idx="9" type="title"/>
          </p:nvPr>
        </p:nvSpPr>
        <p:spPr>
          <a:xfrm>
            <a:off x="2165363" y="1436450"/>
            <a:ext cx="1039200" cy="66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None/>
              <a:defRPr sz="3500">
                <a:solidFill>
                  <a:schemeClr val="accent3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None/>
              <a:defRPr sz="4000">
                <a:solidFill>
                  <a:srgbClr val="000000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None/>
              <a:defRPr sz="4000">
                <a:solidFill>
                  <a:srgbClr val="000000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None/>
              <a:defRPr sz="4000">
                <a:solidFill>
                  <a:srgbClr val="000000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None/>
              <a:defRPr sz="4000">
                <a:solidFill>
                  <a:srgbClr val="000000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None/>
              <a:defRPr sz="4000">
                <a:solidFill>
                  <a:srgbClr val="000000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None/>
              <a:defRPr sz="4000">
                <a:solidFill>
                  <a:srgbClr val="000000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None/>
              <a:defRPr sz="4000">
                <a:solidFill>
                  <a:srgbClr val="000000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None/>
              <a:defRPr sz="4000">
                <a:solidFill>
                  <a:srgbClr val="000000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16" name="Google Shape;216;p13"/>
          <p:cNvSpPr txBox="1"/>
          <p:nvPr>
            <p:ph hasCustomPrompt="1" idx="13" type="title"/>
          </p:nvPr>
        </p:nvSpPr>
        <p:spPr>
          <a:xfrm>
            <a:off x="5953913" y="1436450"/>
            <a:ext cx="1039200" cy="66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None/>
              <a:defRPr sz="3500">
                <a:solidFill>
                  <a:schemeClr val="accent3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None/>
              <a:defRPr sz="4000">
                <a:solidFill>
                  <a:srgbClr val="000000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None/>
              <a:defRPr sz="4000">
                <a:solidFill>
                  <a:srgbClr val="000000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None/>
              <a:defRPr sz="4000">
                <a:solidFill>
                  <a:srgbClr val="000000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None/>
              <a:defRPr sz="4000">
                <a:solidFill>
                  <a:srgbClr val="000000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None/>
              <a:defRPr sz="4000">
                <a:solidFill>
                  <a:srgbClr val="000000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None/>
              <a:defRPr sz="4000">
                <a:solidFill>
                  <a:srgbClr val="000000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None/>
              <a:defRPr sz="4000">
                <a:solidFill>
                  <a:srgbClr val="000000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None/>
              <a:defRPr sz="4000">
                <a:solidFill>
                  <a:srgbClr val="000000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17" name="Google Shape;217;p13"/>
          <p:cNvSpPr txBox="1"/>
          <p:nvPr>
            <p:ph hasCustomPrompt="1" idx="14" type="title"/>
          </p:nvPr>
        </p:nvSpPr>
        <p:spPr>
          <a:xfrm>
            <a:off x="2165363" y="3187000"/>
            <a:ext cx="1039200" cy="66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None/>
              <a:defRPr sz="3500">
                <a:solidFill>
                  <a:schemeClr val="accent3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None/>
              <a:defRPr sz="4000">
                <a:solidFill>
                  <a:srgbClr val="000000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None/>
              <a:defRPr sz="4000">
                <a:solidFill>
                  <a:srgbClr val="000000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None/>
              <a:defRPr sz="4000">
                <a:solidFill>
                  <a:srgbClr val="000000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None/>
              <a:defRPr sz="4000">
                <a:solidFill>
                  <a:srgbClr val="000000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None/>
              <a:defRPr sz="4000">
                <a:solidFill>
                  <a:srgbClr val="000000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None/>
              <a:defRPr sz="4000">
                <a:solidFill>
                  <a:srgbClr val="000000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None/>
              <a:defRPr sz="4000">
                <a:solidFill>
                  <a:srgbClr val="000000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None/>
              <a:defRPr sz="4000">
                <a:solidFill>
                  <a:srgbClr val="000000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18" name="Google Shape;218;p13"/>
          <p:cNvSpPr txBox="1"/>
          <p:nvPr>
            <p:ph hasCustomPrompt="1" idx="15" type="title"/>
          </p:nvPr>
        </p:nvSpPr>
        <p:spPr>
          <a:xfrm>
            <a:off x="5953913" y="3187000"/>
            <a:ext cx="1039200" cy="66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None/>
              <a:defRPr sz="3500">
                <a:solidFill>
                  <a:schemeClr val="accent3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None/>
              <a:defRPr sz="4000">
                <a:solidFill>
                  <a:srgbClr val="000000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None/>
              <a:defRPr sz="4000">
                <a:solidFill>
                  <a:srgbClr val="000000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None/>
              <a:defRPr sz="4000">
                <a:solidFill>
                  <a:srgbClr val="000000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None/>
              <a:defRPr sz="4000">
                <a:solidFill>
                  <a:srgbClr val="000000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None/>
              <a:defRPr sz="4000">
                <a:solidFill>
                  <a:srgbClr val="000000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None/>
              <a:defRPr sz="4000">
                <a:solidFill>
                  <a:srgbClr val="000000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None/>
              <a:defRPr sz="4000">
                <a:solidFill>
                  <a:srgbClr val="000000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None/>
              <a:defRPr sz="4000">
                <a:solidFill>
                  <a:srgbClr val="000000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19" name="Google Shape;219;p13"/>
          <p:cNvSpPr/>
          <p:nvPr/>
        </p:nvSpPr>
        <p:spPr>
          <a:xfrm>
            <a:off x="143475" y="3531600"/>
            <a:ext cx="168650" cy="155475"/>
          </a:xfrm>
          <a:custGeom>
            <a:rect b="b" l="l" r="r" t="t"/>
            <a:pathLst>
              <a:path extrusionOk="0" h="6219" w="6746">
                <a:moveTo>
                  <a:pt x="2290" y="3685"/>
                </a:moveTo>
                <a:lnTo>
                  <a:pt x="2290" y="3685"/>
                </a:lnTo>
                <a:cubicBezTo>
                  <a:pt x="2296" y="3696"/>
                  <a:pt x="2303" y="3708"/>
                  <a:pt x="2309" y="3720"/>
                </a:cubicBezTo>
                <a:cubicBezTo>
                  <a:pt x="2290" y="3720"/>
                  <a:pt x="2287" y="3704"/>
                  <a:pt x="2290" y="3685"/>
                </a:cubicBezTo>
                <a:close/>
                <a:moveTo>
                  <a:pt x="4233" y="1"/>
                </a:moveTo>
                <a:cubicBezTo>
                  <a:pt x="3777" y="1"/>
                  <a:pt x="3311" y="136"/>
                  <a:pt x="2943" y="370"/>
                </a:cubicBezTo>
                <a:cubicBezTo>
                  <a:pt x="2807" y="551"/>
                  <a:pt x="2626" y="732"/>
                  <a:pt x="2535" y="958"/>
                </a:cubicBezTo>
                <a:cubicBezTo>
                  <a:pt x="2490" y="868"/>
                  <a:pt x="2535" y="642"/>
                  <a:pt x="2490" y="551"/>
                </a:cubicBezTo>
                <a:cubicBezTo>
                  <a:pt x="2264" y="234"/>
                  <a:pt x="1856" y="279"/>
                  <a:pt x="1494" y="189"/>
                </a:cubicBezTo>
                <a:cubicBezTo>
                  <a:pt x="1440" y="181"/>
                  <a:pt x="1385" y="177"/>
                  <a:pt x="1331" y="177"/>
                </a:cubicBezTo>
                <a:cubicBezTo>
                  <a:pt x="1071" y="177"/>
                  <a:pt x="822" y="265"/>
                  <a:pt x="634" y="415"/>
                </a:cubicBezTo>
                <a:cubicBezTo>
                  <a:pt x="317" y="596"/>
                  <a:pt x="91" y="868"/>
                  <a:pt x="46" y="1230"/>
                </a:cubicBezTo>
                <a:cubicBezTo>
                  <a:pt x="0" y="1547"/>
                  <a:pt x="91" y="1864"/>
                  <a:pt x="317" y="2135"/>
                </a:cubicBezTo>
                <a:cubicBezTo>
                  <a:pt x="498" y="2407"/>
                  <a:pt x="815" y="2588"/>
                  <a:pt x="1177" y="2633"/>
                </a:cubicBezTo>
                <a:cubicBezTo>
                  <a:pt x="1245" y="2645"/>
                  <a:pt x="1316" y="2650"/>
                  <a:pt x="1388" y="2650"/>
                </a:cubicBezTo>
                <a:cubicBezTo>
                  <a:pt x="1604" y="2650"/>
                  <a:pt x="1834" y="2599"/>
                  <a:pt x="2037" y="2498"/>
                </a:cubicBezTo>
                <a:lnTo>
                  <a:pt x="2037" y="2498"/>
                </a:lnTo>
                <a:cubicBezTo>
                  <a:pt x="1994" y="2883"/>
                  <a:pt x="2073" y="3269"/>
                  <a:pt x="2274" y="3655"/>
                </a:cubicBezTo>
                <a:lnTo>
                  <a:pt x="2274" y="3655"/>
                </a:lnTo>
                <a:cubicBezTo>
                  <a:pt x="1979" y="3883"/>
                  <a:pt x="1808" y="4233"/>
                  <a:pt x="1720" y="4625"/>
                </a:cubicBezTo>
                <a:cubicBezTo>
                  <a:pt x="1720" y="4942"/>
                  <a:pt x="1902" y="5304"/>
                  <a:pt x="2128" y="5531"/>
                </a:cubicBezTo>
                <a:cubicBezTo>
                  <a:pt x="2309" y="5847"/>
                  <a:pt x="2581" y="6074"/>
                  <a:pt x="2943" y="6210"/>
                </a:cubicBezTo>
                <a:cubicBezTo>
                  <a:pt x="2990" y="6215"/>
                  <a:pt x="3036" y="6218"/>
                  <a:pt x="3083" y="6218"/>
                </a:cubicBezTo>
                <a:cubicBezTo>
                  <a:pt x="3397" y="6218"/>
                  <a:pt x="3702" y="6090"/>
                  <a:pt x="3939" y="5893"/>
                </a:cubicBezTo>
                <a:cubicBezTo>
                  <a:pt x="4256" y="5712"/>
                  <a:pt x="4527" y="5395"/>
                  <a:pt x="4618" y="4987"/>
                </a:cubicBezTo>
                <a:cubicBezTo>
                  <a:pt x="4618" y="4942"/>
                  <a:pt x="4482" y="4716"/>
                  <a:pt x="4482" y="4625"/>
                </a:cubicBezTo>
                <a:cubicBezTo>
                  <a:pt x="4935" y="4625"/>
                  <a:pt x="5387" y="4489"/>
                  <a:pt x="5795" y="4218"/>
                </a:cubicBezTo>
                <a:cubicBezTo>
                  <a:pt x="6247" y="3856"/>
                  <a:pt x="6564" y="3267"/>
                  <a:pt x="6610" y="2633"/>
                </a:cubicBezTo>
                <a:cubicBezTo>
                  <a:pt x="6745" y="2045"/>
                  <a:pt x="6655" y="1411"/>
                  <a:pt x="6383" y="868"/>
                </a:cubicBezTo>
                <a:cubicBezTo>
                  <a:pt x="6247" y="732"/>
                  <a:pt x="6066" y="596"/>
                  <a:pt x="5930" y="460"/>
                </a:cubicBezTo>
                <a:cubicBezTo>
                  <a:pt x="5659" y="234"/>
                  <a:pt x="5297" y="279"/>
                  <a:pt x="4980" y="189"/>
                </a:cubicBezTo>
                <a:cubicBezTo>
                  <a:pt x="4889" y="189"/>
                  <a:pt x="4799" y="53"/>
                  <a:pt x="4708" y="53"/>
                </a:cubicBezTo>
                <a:cubicBezTo>
                  <a:pt x="4554" y="18"/>
                  <a:pt x="4394" y="1"/>
                  <a:pt x="4233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p13"/>
          <p:cNvSpPr/>
          <p:nvPr/>
        </p:nvSpPr>
        <p:spPr>
          <a:xfrm>
            <a:off x="478450" y="2664525"/>
            <a:ext cx="160750" cy="118125"/>
          </a:xfrm>
          <a:custGeom>
            <a:rect b="b" l="l" r="r" t="t"/>
            <a:pathLst>
              <a:path extrusionOk="0" h="4725" w="6430">
                <a:moveTo>
                  <a:pt x="3749" y="0"/>
                </a:moveTo>
                <a:cubicBezTo>
                  <a:pt x="3306" y="0"/>
                  <a:pt x="2876" y="120"/>
                  <a:pt x="2491" y="377"/>
                </a:cubicBezTo>
                <a:cubicBezTo>
                  <a:pt x="2271" y="553"/>
                  <a:pt x="2050" y="772"/>
                  <a:pt x="1872" y="992"/>
                </a:cubicBezTo>
                <a:lnTo>
                  <a:pt x="1872" y="992"/>
                </a:lnTo>
                <a:cubicBezTo>
                  <a:pt x="1879" y="997"/>
                  <a:pt x="1882" y="1011"/>
                  <a:pt x="1857" y="1011"/>
                </a:cubicBezTo>
                <a:cubicBezTo>
                  <a:pt x="1862" y="1004"/>
                  <a:pt x="1867" y="998"/>
                  <a:pt x="1872" y="992"/>
                </a:cubicBezTo>
                <a:lnTo>
                  <a:pt x="1872" y="992"/>
                </a:lnTo>
                <a:cubicBezTo>
                  <a:pt x="1870" y="991"/>
                  <a:pt x="1869" y="991"/>
                  <a:pt x="1867" y="991"/>
                </a:cubicBezTo>
                <a:cubicBezTo>
                  <a:pt x="1862" y="991"/>
                  <a:pt x="1857" y="996"/>
                  <a:pt x="1857" y="1011"/>
                </a:cubicBezTo>
                <a:cubicBezTo>
                  <a:pt x="1721" y="784"/>
                  <a:pt x="1495" y="603"/>
                  <a:pt x="1223" y="558"/>
                </a:cubicBezTo>
                <a:cubicBezTo>
                  <a:pt x="1155" y="547"/>
                  <a:pt x="1087" y="541"/>
                  <a:pt x="1020" y="541"/>
                </a:cubicBezTo>
                <a:cubicBezTo>
                  <a:pt x="819" y="541"/>
                  <a:pt x="623" y="592"/>
                  <a:pt x="454" y="694"/>
                </a:cubicBezTo>
                <a:cubicBezTo>
                  <a:pt x="272" y="875"/>
                  <a:pt x="318" y="1192"/>
                  <a:pt x="272" y="1463"/>
                </a:cubicBezTo>
                <a:cubicBezTo>
                  <a:pt x="227" y="1690"/>
                  <a:pt x="1" y="2007"/>
                  <a:pt x="182" y="2233"/>
                </a:cubicBezTo>
                <a:cubicBezTo>
                  <a:pt x="318" y="2459"/>
                  <a:pt x="680" y="2414"/>
                  <a:pt x="952" y="2505"/>
                </a:cubicBezTo>
                <a:cubicBezTo>
                  <a:pt x="1000" y="2513"/>
                  <a:pt x="1046" y="2516"/>
                  <a:pt x="1092" y="2516"/>
                </a:cubicBezTo>
                <a:cubicBezTo>
                  <a:pt x="1303" y="2516"/>
                  <a:pt x="1490" y="2435"/>
                  <a:pt x="1676" y="2323"/>
                </a:cubicBezTo>
                <a:lnTo>
                  <a:pt x="1676" y="2323"/>
                </a:lnTo>
                <a:cubicBezTo>
                  <a:pt x="1631" y="2867"/>
                  <a:pt x="1766" y="3365"/>
                  <a:pt x="2038" y="3817"/>
                </a:cubicBezTo>
                <a:cubicBezTo>
                  <a:pt x="2174" y="3953"/>
                  <a:pt x="2355" y="4089"/>
                  <a:pt x="2491" y="4270"/>
                </a:cubicBezTo>
                <a:cubicBezTo>
                  <a:pt x="2853" y="4496"/>
                  <a:pt x="3260" y="4632"/>
                  <a:pt x="3668" y="4632"/>
                </a:cubicBezTo>
                <a:cubicBezTo>
                  <a:pt x="3870" y="4694"/>
                  <a:pt x="4077" y="4724"/>
                  <a:pt x="4284" y="4724"/>
                </a:cubicBezTo>
                <a:cubicBezTo>
                  <a:pt x="4680" y="4724"/>
                  <a:pt x="5076" y="4614"/>
                  <a:pt x="5433" y="4406"/>
                </a:cubicBezTo>
                <a:cubicBezTo>
                  <a:pt x="5976" y="3998"/>
                  <a:pt x="6339" y="3410"/>
                  <a:pt x="6429" y="2731"/>
                </a:cubicBezTo>
                <a:cubicBezTo>
                  <a:pt x="6429" y="2142"/>
                  <a:pt x="6248" y="1509"/>
                  <a:pt x="5841" y="1056"/>
                </a:cubicBezTo>
                <a:cubicBezTo>
                  <a:pt x="5659" y="920"/>
                  <a:pt x="5524" y="830"/>
                  <a:pt x="5343" y="648"/>
                </a:cubicBezTo>
                <a:cubicBezTo>
                  <a:pt x="5162" y="422"/>
                  <a:pt x="4890" y="286"/>
                  <a:pt x="4573" y="151"/>
                </a:cubicBezTo>
                <a:cubicBezTo>
                  <a:pt x="4482" y="151"/>
                  <a:pt x="4392" y="60"/>
                  <a:pt x="4301" y="60"/>
                </a:cubicBezTo>
                <a:cubicBezTo>
                  <a:pt x="4117" y="20"/>
                  <a:pt x="3932" y="0"/>
                  <a:pt x="3749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13"/>
          <p:cNvSpPr/>
          <p:nvPr/>
        </p:nvSpPr>
        <p:spPr>
          <a:xfrm>
            <a:off x="292850" y="2519850"/>
            <a:ext cx="120000" cy="119575"/>
          </a:xfrm>
          <a:custGeom>
            <a:rect b="b" l="l" r="r" t="t"/>
            <a:pathLst>
              <a:path extrusionOk="0" h="4783" w="4800">
                <a:moveTo>
                  <a:pt x="2177" y="1"/>
                </a:moveTo>
                <a:cubicBezTo>
                  <a:pt x="1743" y="1"/>
                  <a:pt x="1322" y="145"/>
                  <a:pt x="951" y="415"/>
                </a:cubicBezTo>
                <a:cubicBezTo>
                  <a:pt x="453" y="777"/>
                  <a:pt x="137" y="1365"/>
                  <a:pt x="91" y="1999"/>
                </a:cubicBezTo>
                <a:cubicBezTo>
                  <a:pt x="1" y="2588"/>
                  <a:pt x="137" y="3176"/>
                  <a:pt x="499" y="3674"/>
                </a:cubicBezTo>
                <a:cubicBezTo>
                  <a:pt x="680" y="3810"/>
                  <a:pt x="680" y="4082"/>
                  <a:pt x="816" y="4217"/>
                </a:cubicBezTo>
                <a:cubicBezTo>
                  <a:pt x="1132" y="4489"/>
                  <a:pt x="1540" y="4670"/>
                  <a:pt x="1993" y="4761"/>
                </a:cubicBezTo>
                <a:cubicBezTo>
                  <a:pt x="2100" y="4775"/>
                  <a:pt x="2208" y="4783"/>
                  <a:pt x="2314" y="4783"/>
                </a:cubicBezTo>
                <a:cubicBezTo>
                  <a:pt x="3499" y="4783"/>
                  <a:pt x="4539" y="3879"/>
                  <a:pt x="4663" y="2633"/>
                </a:cubicBezTo>
                <a:cubicBezTo>
                  <a:pt x="4799" y="1999"/>
                  <a:pt x="4663" y="1365"/>
                  <a:pt x="4347" y="822"/>
                </a:cubicBezTo>
                <a:cubicBezTo>
                  <a:pt x="4211" y="686"/>
                  <a:pt x="3939" y="641"/>
                  <a:pt x="3803" y="460"/>
                </a:cubicBezTo>
                <a:cubicBezTo>
                  <a:pt x="3577" y="279"/>
                  <a:pt x="3260" y="98"/>
                  <a:pt x="2943" y="7"/>
                </a:cubicBezTo>
                <a:cubicBezTo>
                  <a:pt x="2853" y="7"/>
                  <a:pt x="2762" y="53"/>
                  <a:pt x="2626" y="53"/>
                </a:cubicBezTo>
                <a:cubicBezTo>
                  <a:pt x="2476" y="18"/>
                  <a:pt x="2326" y="1"/>
                  <a:pt x="2177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" name="Google Shape;222;p13"/>
          <p:cNvSpPr/>
          <p:nvPr/>
        </p:nvSpPr>
        <p:spPr>
          <a:xfrm>
            <a:off x="153650" y="2731250"/>
            <a:ext cx="56625" cy="54150"/>
          </a:xfrm>
          <a:custGeom>
            <a:rect b="b" l="l" r="r" t="t"/>
            <a:pathLst>
              <a:path extrusionOk="0" h="2166" w="2265">
                <a:moveTo>
                  <a:pt x="1214" y="1"/>
                </a:moveTo>
                <a:cubicBezTo>
                  <a:pt x="977" y="1"/>
                  <a:pt x="748" y="259"/>
                  <a:pt x="589" y="379"/>
                </a:cubicBezTo>
                <a:cubicBezTo>
                  <a:pt x="408" y="515"/>
                  <a:pt x="1" y="696"/>
                  <a:pt x="1" y="922"/>
                </a:cubicBezTo>
                <a:cubicBezTo>
                  <a:pt x="1" y="1239"/>
                  <a:pt x="91" y="1510"/>
                  <a:pt x="272" y="1737"/>
                </a:cubicBezTo>
                <a:cubicBezTo>
                  <a:pt x="453" y="1918"/>
                  <a:pt x="680" y="2099"/>
                  <a:pt x="951" y="2144"/>
                </a:cubicBezTo>
                <a:cubicBezTo>
                  <a:pt x="987" y="2159"/>
                  <a:pt x="1027" y="2165"/>
                  <a:pt x="1068" y="2165"/>
                </a:cubicBezTo>
                <a:cubicBezTo>
                  <a:pt x="1287" y="2165"/>
                  <a:pt x="1561" y="1987"/>
                  <a:pt x="1676" y="1873"/>
                </a:cubicBezTo>
                <a:cubicBezTo>
                  <a:pt x="1857" y="1737"/>
                  <a:pt x="2174" y="1510"/>
                  <a:pt x="2219" y="1239"/>
                </a:cubicBezTo>
                <a:cubicBezTo>
                  <a:pt x="2264" y="1013"/>
                  <a:pt x="1947" y="831"/>
                  <a:pt x="1766" y="605"/>
                </a:cubicBezTo>
                <a:cubicBezTo>
                  <a:pt x="1630" y="424"/>
                  <a:pt x="1540" y="62"/>
                  <a:pt x="1313" y="17"/>
                </a:cubicBezTo>
                <a:cubicBezTo>
                  <a:pt x="1280" y="6"/>
                  <a:pt x="1247" y="1"/>
                  <a:pt x="1214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p13"/>
          <p:cNvSpPr/>
          <p:nvPr/>
        </p:nvSpPr>
        <p:spPr>
          <a:xfrm>
            <a:off x="315500" y="3033725"/>
            <a:ext cx="76975" cy="54875"/>
          </a:xfrm>
          <a:custGeom>
            <a:rect b="b" l="l" r="r" t="t"/>
            <a:pathLst>
              <a:path extrusionOk="0" h="2195" w="3079">
                <a:moveTo>
                  <a:pt x="583" y="0"/>
                </a:moveTo>
                <a:cubicBezTo>
                  <a:pt x="516" y="0"/>
                  <a:pt x="455" y="14"/>
                  <a:pt x="408" y="50"/>
                </a:cubicBezTo>
                <a:cubicBezTo>
                  <a:pt x="181" y="276"/>
                  <a:pt x="45" y="548"/>
                  <a:pt x="0" y="819"/>
                </a:cubicBezTo>
                <a:cubicBezTo>
                  <a:pt x="0" y="1046"/>
                  <a:pt x="272" y="1181"/>
                  <a:pt x="453" y="1408"/>
                </a:cubicBezTo>
                <a:cubicBezTo>
                  <a:pt x="589" y="1634"/>
                  <a:pt x="679" y="1770"/>
                  <a:pt x="951" y="1860"/>
                </a:cubicBezTo>
                <a:cubicBezTo>
                  <a:pt x="1067" y="1860"/>
                  <a:pt x="1150" y="1960"/>
                  <a:pt x="1257" y="1960"/>
                </a:cubicBezTo>
                <a:cubicBezTo>
                  <a:pt x="1275" y="1960"/>
                  <a:pt x="1294" y="1957"/>
                  <a:pt x="1313" y="1951"/>
                </a:cubicBezTo>
                <a:cubicBezTo>
                  <a:pt x="1449" y="2132"/>
                  <a:pt x="1675" y="2132"/>
                  <a:pt x="1901" y="2177"/>
                </a:cubicBezTo>
                <a:cubicBezTo>
                  <a:pt x="1958" y="2189"/>
                  <a:pt x="2017" y="2194"/>
                  <a:pt x="2078" y="2194"/>
                </a:cubicBezTo>
                <a:cubicBezTo>
                  <a:pt x="2258" y="2194"/>
                  <a:pt x="2445" y="2143"/>
                  <a:pt x="2580" y="2042"/>
                </a:cubicBezTo>
                <a:cubicBezTo>
                  <a:pt x="2807" y="1906"/>
                  <a:pt x="2988" y="1679"/>
                  <a:pt x="3078" y="1453"/>
                </a:cubicBezTo>
                <a:cubicBezTo>
                  <a:pt x="3078" y="1227"/>
                  <a:pt x="2807" y="1046"/>
                  <a:pt x="2671" y="910"/>
                </a:cubicBezTo>
                <a:cubicBezTo>
                  <a:pt x="2535" y="683"/>
                  <a:pt x="2354" y="548"/>
                  <a:pt x="2128" y="502"/>
                </a:cubicBezTo>
                <a:cubicBezTo>
                  <a:pt x="2083" y="502"/>
                  <a:pt x="1992" y="367"/>
                  <a:pt x="1901" y="367"/>
                </a:cubicBezTo>
                <a:cubicBezTo>
                  <a:pt x="1811" y="367"/>
                  <a:pt x="1766" y="502"/>
                  <a:pt x="1720" y="502"/>
                </a:cubicBezTo>
                <a:cubicBezTo>
                  <a:pt x="1630" y="276"/>
                  <a:pt x="1403" y="185"/>
                  <a:pt x="1177" y="140"/>
                </a:cubicBezTo>
                <a:cubicBezTo>
                  <a:pt x="1011" y="107"/>
                  <a:pt x="770" y="0"/>
                  <a:pt x="583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13"/>
          <p:cNvSpPr/>
          <p:nvPr/>
        </p:nvSpPr>
        <p:spPr>
          <a:xfrm>
            <a:off x="140075" y="3816975"/>
            <a:ext cx="50950" cy="49100"/>
          </a:xfrm>
          <a:custGeom>
            <a:rect b="b" l="l" r="r" t="t"/>
            <a:pathLst>
              <a:path extrusionOk="0" h="1964" w="2038">
                <a:moveTo>
                  <a:pt x="1177" y="1"/>
                </a:moveTo>
                <a:cubicBezTo>
                  <a:pt x="951" y="1"/>
                  <a:pt x="679" y="46"/>
                  <a:pt x="544" y="227"/>
                </a:cubicBezTo>
                <a:cubicBezTo>
                  <a:pt x="317" y="363"/>
                  <a:pt x="91" y="498"/>
                  <a:pt x="46" y="770"/>
                </a:cubicBezTo>
                <a:cubicBezTo>
                  <a:pt x="0" y="1042"/>
                  <a:pt x="46" y="1313"/>
                  <a:pt x="182" y="1540"/>
                </a:cubicBezTo>
                <a:cubicBezTo>
                  <a:pt x="363" y="1766"/>
                  <a:pt x="634" y="1902"/>
                  <a:pt x="906" y="1947"/>
                </a:cubicBezTo>
                <a:cubicBezTo>
                  <a:pt x="933" y="1958"/>
                  <a:pt x="961" y="1963"/>
                  <a:pt x="988" y="1963"/>
                </a:cubicBezTo>
                <a:cubicBezTo>
                  <a:pt x="1187" y="1963"/>
                  <a:pt x="1381" y="1704"/>
                  <a:pt x="1540" y="1585"/>
                </a:cubicBezTo>
                <a:cubicBezTo>
                  <a:pt x="1721" y="1449"/>
                  <a:pt x="1856" y="1268"/>
                  <a:pt x="1856" y="1042"/>
                </a:cubicBezTo>
                <a:cubicBezTo>
                  <a:pt x="1902" y="770"/>
                  <a:pt x="2038" y="498"/>
                  <a:pt x="1902" y="317"/>
                </a:cubicBezTo>
                <a:cubicBezTo>
                  <a:pt x="1721" y="46"/>
                  <a:pt x="1449" y="91"/>
                  <a:pt x="1177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p13"/>
          <p:cNvSpPr/>
          <p:nvPr/>
        </p:nvSpPr>
        <p:spPr>
          <a:xfrm>
            <a:off x="453550" y="3177325"/>
            <a:ext cx="313525" cy="304125"/>
          </a:xfrm>
          <a:custGeom>
            <a:rect b="b" l="l" r="r" t="t"/>
            <a:pathLst>
              <a:path extrusionOk="0" h="12165" w="12541">
                <a:moveTo>
                  <a:pt x="6479" y="1"/>
                </a:moveTo>
                <a:cubicBezTo>
                  <a:pt x="6302" y="1"/>
                  <a:pt x="6185" y="118"/>
                  <a:pt x="6067" y="236"/>
                </a:cubicBezTo>
                <a:cubicBezTo>
                  <a:pt x="5886" y="372"/>
                  <a:pt x="5569" y="462"/>
                  <a:pt x="5524" y="689"/>
                </a:cubicBezTo>
                <a:cubicBezTo>
                  <a:pt x="5524" y="870"/>
                  <a:pt x="5750" y="1051"/>
                  <a:pt x="5886" y="1232"/>
                </a:cubicBezTo>
                <a:cubicBezTo>
                  <a:pt x="5931" y="1277"/>
                  <a:pt x="5886" y="1413"/>
                  <a:pt x="5931" y="1458"/>
                </a:cubicBezTo>
                <a:cubicBezTo>
                  <a:pt x="5954" y="1481"/>
                  <a:pt x="5920" y="1481"/>
                  <a:pt x="5880" y="1481"/>
                </a:cubicBezTo>
                <a:cubicBezTo>
                  <a:pt x="5841" y="1481"/>
                  <a:pt x="5795" y="1481"/>
                  <a:pt x="5795" y="1503"/>
                </a:cubicBezTo>
                <a:cubicBezTo>
                  <a:pt x="5252" y="1820"/>
                  <a:pt x="4799" y="2273"/>
                  <a:pt x="4483" y="2816"/>
                </a:cubicBezTo>
                <a:cubicBezTo>
                  <a:pt x="4465" y="2813"/>
                  <a:pt x="4448" y="2812"/>
                  <a:pt x="4431" y="2812"/>
                </a:cubicBezTo>
                <a:cubicBezTo>
                  <a:pt x="4199" y="2812"/>
                  <a:pt x="4111" y="3097"/>
                  <a:pt x="3985" y="3224"/>
                </a:cubicBezTo>
                <a:cubicBezTo>
                  <a:pt x="3758" y="3359"/>
                  <a:pt x="3668" y="3586"/>
                  <a:pt x="3668" y="3812"/>
                </a:cubicBezTo>
                <a:cubicBezTo>
                  <a:pt x="3622" y="3993"/>
                  <a:pt x="3668" y="4220"/>
                  <a:pt x="3804" y="4401"/>
                </a:cubicBezTo>
                <a:cubicBezTo>
                  <a:pt x="3894" y="4582"/>
                  <a:pt x="3985" y="4718"/>
                  <a:pt x="4120" y="4763"/>
                </a:cubicBezTo>
                <a:cubicBezTo>
                  <a:pt x="4120" y="4989"/>
                  <a:pt x="4075" y="5215"/>
                  <a:pt x="4075" y="5442"/>
                </a:cubicBezTo>
                <a:cubicBezTo>
                  <a:pt x="3820" y="5378"/>
                  <a:pt x="3561" y="5347"/>
                  <a:pt x="3303" y="5347"/>
                </a:cubicBezTo>
                <a:cubicBezTo>
                  <a:pt x="2648" y="5347"/>
                  <a:pt x="2002" y="5550"/>
                  <a:pt x="1450" y="5940"/>
                </a:cubicBezTo>
                <a:cubicBezTo>
                  <a:pt x="725" y="6528"/>
                  <a:pt x="273" y="7434"/>
                  <a:pt x="182" y="8384"/>
                </a:cubicBezTo>
                <a:cubicBezTo>
                  <a:pt x="1" y="9244"/>
                  <a:pt x="227" y="10150"/>
                  <a:pt x="725" y="10919"/>
                </a:cubicBezTo>
                <a:cubicBezTo>
                  <a:pt x="906" y="11146"/>
                  <a:pt x="1178" y="11327"/>
                  <a:pt x="1359" y="11553"/>
                </a:cubicBezTo>
                <a:cubicBezTo>
                  <a:pt x="1902" y="11870"/>
                  <a:pt x="2491" y="12096"/>
                  <a:pt x="3125" y="12096"/>
                </a:cubicBezTo>
                <a:cubicBezTo>
                  <a:pt x="3343" y="12142"/>
                  <a:pt x="3564" y="12165"/>
                  <a:pt x="3785" y="12165"/>
                </a:cubicBezTo>
                <a:cubicBezTo>
                  <a:pt x="4433" y="12165"/>
                  <a:pt x="5074" y="11970"/>
                  <a:pt x="5614" y="11598"/>
                </a:cubicBezTo>
                <a:cubicBezTo>
                  <a:pt x="6293" y="11010"/>
                  <a:pt x="6746" y="10195"/>
                  <a:pt x="6837" y="9290"/>
                </a:cubicBezTo>
                <a:cubicBezTo>
                  <a:pt x="6837" y="9154"/>
                  <a:pt x="7018" y="9018"/>
                  <a:pt x="7018" y="8882"/>
                </a:cubicBezTo>
                <a:cubicBezTo>
                  <a:pt x="7063" y="8882"/>
                  <a:pt x="7244" y="8928"/>
                  <a:pt x="7289" y="8928"/>
                </a:cubicBezTo>
                <a:cubicBezTo>
                  <a:pt x="7063" y="9426"/>
                  <a:pt x="6972" y="10014"/>
                  <a:pt x="7018" y="10557"/>
                </a:cubicBezTo>
                <a:cubicBezTo>
                  <a:pt x="7148" y="11251"/>
                  <a:pt x="7776" y="11737"/>
                  <a:pt x="8465" y="11737"/>
                </a:cubicBezTo>
                <a:cubicBezTo>
                  <a:pt x="8496" y="11737"/>
                  <a:pt x="8526" y="11736"/>
                  <a:pt x="8557" y="11734"/>
                </a:cubicBezTo>
                <a:cubicBezTo>
                  <a:pt x="9236" y="11553"/>
                  <a:pt x="9643" y="10919"/>
                  <a:pt x="9507" y="10240"/>
                </a:cubicBezTo>
                <a:cubicBezTo>
                  <a:pt x="9507" y="10059"/>
                  <a:pt x="9643" y="9833"/>
                  <a:pt x="9643" y="9652"/>
                </a:cubicBezTo>
                <a:cubicBezTo>
                  <a:pt x="9643" y="9561"/>
                  <a:pt x="9643" y="9471"/>
                  <a:pt x="9643" y="9380"/>
                </a:cubicBezTo>
                <a:cubicBezTo>
                  <a:pt x="9734" y="9244"/>
                  <a:pt x="9734" y="9063"/>
                  <a:pt x="9734" y="8882"/>
                </a:cubicBezTo>
                <a:cubicBezTo>
                  <a:pt x="9824" y="8837"/>
                  <a:pt x="9824" y="8792"/>
                  <a:pt x="9870" y="8746"/>
                </a:cubicBezTo>
                <a:cubicBezTo>
                  <a:pt x="10051" y="8837"/>
                  <a:pt x="10141" y="9018"/>
                  <a:pt x="10322" y="9063"/>
                </a:cubicBezTo>
                <a:cubicBezTo>
                  <a:pt x="10684" y="9063"/>
                  <a:pt x="11001" y="8928"/>
                  <a:pt x="11273" y="8701"/>
                </a:cubicBezTo>
                <a:cubicBezTo>
                  <a:pt x="11635" y="8339"/>
                  <a:pt x="11771" y="7796"/>
                  <a:pt x="11680" y="7298"/>
                </a:cubicBezTo>
                <a:cubicBezTo>
                  <a:pt x="12133" y="6755"/>
                  <a:pt x="12405" y="6166"/>
                  <a:pt x="12540" y="5487"/>
                </a:cubicBezTo>
                <a:cubicBezTo>
                  <a:pt x="12540" y="4944"/>
                  <a:pt x="12450" y="4401"/>
                  <a:pt x="12224" y="3903"/>
                </a:cubicBezTo>
                <a:cubicBezTo>
                  <a:pt x="12088" y="3359"/>
                  <a:pt x="11907" y="2862"/>
                  <a:pt x="11590" y="2454"/>
                </a:cubicBezTo>
                <a:cubicBezTo>
                  <a:pt x="11363" y="2182"/>
                  <a:pt x="11137" y="1866"/>
                  <a:pt x="10911" y="1639"/>
                </a:cubicBezTo>
                <a:cubicBezTo>
                  <a:pt x="10413" y="1277"/>
                  <a:pt x="9870" y="1096"/>
                  <a:pt x="9326" y="960"/>
                </a:cubicBezTo>
                <a:cubicBezTo>
                  <a:pt x="9236" y="960"/>
                  <a:pt x="9236" y="779"/>
                  <a:pt x="9145" y="779"/>
                </a:cubicBezTo>
                <a:cubicBezTo>
                  <a:pt x="9100" y="779"/>
                  <a:pt x="9100" y="734"/>
                  <a:pt x="9100" y="734"/>
                </a:cubicBezTo>
                <a:cubicBezTo>
                  <a:pt x="9100" y="598"/>
                  <a:pt x="9281" y="372"/>
                  <a:pt x="9191" y="236"/>
                </a:cubicBezTo>
                <a:cubicBezTo>
                  <a:pt x="9100" y="145"/>
                  <a:pt x="8828" y="191"/>
                  <a:pt x="8693" y="145"/>
                </a:cubicBezTo>
                <a:cubicBezTo>
                  <a:pt x="8557" y="145"/>
                  <a:pt x="8421" y="191"/>
                  <a:pt x="8330" y="281"/>
                </a:cubicBezTo>
                <a:cubicBezTo>
                  <a:pt x="8240" y="372"/>
                  <a:pt x="8059" y="462"/>
                  <a:pt x="8059" y="598"/>
                </a:cubicBezTo>
                <a:cubicBezTo>
                  <a:pt x="8059" y="598"/>
                  <a:pt x="8104" y="643"/>
                  <a:pt x="8104" y="643"/>
                </a:cubicBezTo>
                <a:cubicBezTo>
                  <a:pt x="7832" y="734"/>
                  <a:pt x="7516" y="824"/>
                  <a:pt x="7244" y="915"/>
                </a:cubicBezTo>
                <a:cubicBezTo>
                  <a:pt x="7289" y="689"/>
                  <a:pt x="7244" y="508"/>
                  <a:pt x="7153" y="281"/>
                </a:cubicBezTo>
                <a:cubicBezTo>
                  <a:pt x="7018" y="100"/>
                  <a:pt x="6791" y="100"/>
                  <a:pt x="6565" y="10"/>
                </a:cubicBezTo>
                <a:cubicBezTo>
                  <a:pt x="6535" y="3"/>
                  <a:pt x="6506" y="1"/>
                  <a:pt x="6479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6" name="Google Shape;226;p13"/>
          <p:cNvSpPr/>
          <p:nvPr/>
        </p:nvSpPr>
        <p:spPr>
          <a:xfrm>
            <a:off x="348300" y="3339350"/>
            <a:ext cx="58875" cy="58075"/>
          </a:xfrm>
          <a:custGeom>
            <a:rect b="b" l="l" r="r" t="t"/>
            <a:pathLst>
              <a:path extrusionOk="0" h="2323" w="2355">
                <a:moveTo>
                  <a:pt x="967" y="0"/>
                </a:moveTo>
                <a:cubicBezTo>
                  <a:pt x="778" y="0"/>
                  <a:pt x="584" y="50"/>
                  <a:pt x="408" y="138"/>
                </a:cubicBezTo>
                <a:cubicBezTo>
                  <a:pt x="182" y="319"/>
                  <a:pt x="46" y="636"/>
                  <a:pt x="1" y="953"/>
                </a:cubicBezTo>
                <a:cubicBezTo>
                  <a:pt x="1" y="1224"/>
                  <a:pt x="46" y="1541"/>
                  <a:pt x="227" y="1768"/>
                </a:cubicBezTo>
                <a:cubicBezTo>
                  <a:pt x="408" y="2039"/>
                  <a:pt x="680" y="2220"/>
                  <a:pt x="952" y="2311"/>
                </a:cubicBezTo>
                <a:cubicBezTo>
                  <a:pt x="1006" y="2319"/>
                  <a:pt x="1060" y="2322"/>
                  <a:pt x="1114" y="2322"/>
                </a:cubicBezTo>
                <a:cubicBezTo>
                  <a:pt x="1376" y="2322"/>
                  <a:pt x="1632" y="2234"/>
                  <a:pt x="1857" y="2084"/>
                </a:cubicBezTo>
                <a:cubicBezTo>
                  <a:pt x="2083" y="1903"/>
                  <a:pt x="2083" y="1541"/>
                  <a:pt x="2083" y="1270"/>
                </a:cubicBezTo>
                <a:cubicBezTo>
                  <a:pt x="2129" y="953"/>
                  <a:pt x="2355" y="591"/>
                  <a:pt x="2174" y="364"/>
                </a:cubicBezTo>
                <a:cubicBezTo>
                  <a:pt x="1993" y="93"/>
                  <a:pt x="1585" y="138"/>
                  <a:pt x="1268" y="47"/>
                </a:cubicBezTo>
                <a:cubicBezTo>
                  <a:pt x="1172" y="15"/>
                  <a:pt x="1070" y="0"/>
                  <a:pt x="967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p13"/>
          <p:cNvSpPr/>
          <p:nvPr/>
        </p:nvSpPr>
        <p:spPr>
          <a:xfrm>
            <a:off x="451300" y="2871550"/>
            <a:ext cx="48675" cy="39375"/>
          </a:xfrm>
          <a:custGeom>
            <a:rect b="b" l="l" r="r" t="t"/>
            <a:pathLst>
              <a:path extrusionOk="0" h="1575" w="1947">
                <a:moveTo>
                  <a:pt x="905" y="0"/>
                </a:moveTo>
                <a:cubicBezTo>
                  <a:pt x="739" y="0"/>
                  <a:pt x="574" y="42"/>
                  <a:pt x="408" y="108"/>
                </a:cubicBezTo>
                <a:cubicBezTo>
                  <a:pt x="227" y="290"/>
                  <a:pt x="91" y="516"/>
                  <a:pt x="0" y="742"/>
                </a:cubicBezTo>
                <a:cubicBezTo>
                  <a:pt x="0" y="969"/>
                  <a:pt x="227" y="1150"/>
                  <a:pt x="363" y="1331"/>
                </a:cubicBezTo>
                <a:cubicBezTo>
                  <a:pt x="498" y="1467"/>
                  <a:pt x="679" y="1512"/>
                  <a:pt x="906" y="1557"/>
                </a:cubicBezTo>
                <a:cubicBezTo>
                  <a:pt x="954" y="1569"/>
                  <a:pt x="1003" y="1575"/>
                  <a:pt x="1050" y="1575"/>
                </a:cubicBezTo>
                <a:cubicBezTo>
                  <a:pt x="1181" y="1575"/>
                  <a:pt x="1304" y="1533"/>
                  <a:pt x="1404" y="1467"/>
                </a:cubicBezTo>
                <a:cubicBezTo>
                  <a:pt x="1585" y="1331"/>
                  <a:pt x="1902" y="1240"/>
                  <a:pt x="1902" y="1014"/>
                </a:cubicBezTo>
                <a:cubicBezTo>
                  <a:pt x="1947" y="788"/>
                  <a:pt x="1856" y="516"/>
                  <a:pt x="1721" y="335"/>
                </a:cubicBezTo>
                <a:cubicBezTo>
                  <a:pt x="1585" y="108"/>
                  <a:pt x="1313" y="108"/>
                  <a:pt x="1087" y="18"/>
                </a:cubicBezTo>
                <a:cubicBezTo>
                  <a:pt x="1026" y="6"/>
                  <a:pt x="966" y="0"/>
                  <a:pt x="905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8" name="Google Shape;228;p13"/>
          <p:cNvSpPr/>
          <p:nvPr/>
        </p:nvSpPr>
        <p:spPr>
          <a:xfrm>
            <a:off x="346050" y="3179400"/>
            <a:ext cx="41900" cy="47300"/>
          </a:xfrm>
          <a:custGeom>
            <a:rect b="b" l="l" r="r" t="t"/>
            <a:pathLst>
              <a:path extrusionOk="0" h="1892" w="1676">
                <a:moveTo>
                  <a:pt x="839" y="0"/>
                </a:moveTo>
                <a:cubicBezTo>
                  <a:pt x="637" y="0"/>
                  <a:pt x="442" y="51"/>
                  <a:pt x="272" y="153"/>
                </a:cubicBezTo>
                <a:cubicBezTo>
                  <a:pt x="91" y="289"/>
                  <a:pt x="136" y="651"/>
                  <a:pt x="91" y="877"/>
                </a:cubicBezTo>
                <a:cubicBezTo>
                  <a:pt x="0" y="1104"/>
                  <a:pt x="46" y="1330"/>
                  <a:pt x="136" y="1511"/>
                </a:cubicBezTo>
                <a:cubicBezTo>
                  <a:pt x="272" y="1737"/>
                  <a:pt x="498" y="1828"/>
                  <a:pt x="770" y="1873"/>
                </a:cubicBezTo>
                <a:cubicBezTo>
                  <a:pt x="795" y="1886"/>
                  <a:pt x="821" y="1891"/>
                  <a:pt x="848" y="1891"/>
                </a:cubicBezTo>
                <a:cubicBezTo>
                  <a:pt x="1012" y="1891"/>
                  <a:pt x="1196" y="1679"/>
                  <a:pt x="1313" y="1602"/>
                </a:cubicBezTo>
                <a:cubicBezTo>
                  <a:pt x="1494" y="1466"/>
                  <a:pt x="1630" y="1285"/>
                  <a:pt x="1630" y="1104"/>
                </a:cubicBezTo>
                <a:cubicBezTo>
                  <a:pt x="1675" y="877"/>
                  <a:pt x="1585" y="696"/>
                  <a:pt x="1449" y="560"/>
                </a:cubicBezTo>
                <a:cubicBezTo>
                  <a:pt x="1313" y="334"/>
                  <a:pt x="1268" y="62"/>
                  <a:pt x="1042" y="17"/>
                </a:cubicBezTo>
                <a:cubicBezTo>
                  <a:pt x="974" y="6"/>
                  <a:pt x="906" y="0"/>
                  <a:pt x="839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p13"/>
          <p:cNvSpPr/>
          <p:nvPr/>
        </p:nvSpPr>
        <p:spPr>
          <a:xfrm>
            <a:off x="47275" y="3677625"/>
            <a:ext cx="28325" cy="24125"/>
          </a:xfrm>
          <a:custGeom>
            <a:rect b="b" l="l" r="r" t="t"/>
            <a:pathLst>
              <a:path extrusionOk="0" h="965" w="1133">
                <a:moveTo>
                  <a:pt x="928" y="0"/>
                </a:moveTo>
                <a:cubicBezTo>
                  <a:pt x="828" y="0"/>
                  <a:pt x="694" y="59"/>
                  <a:pt x="596" y="59"/>
                </a:cubicBezTo>
                <a:cubicBezTo>
                  <a:pt x="577" y="59"/>
                  <a:pt x="559" y="57"/>
                  <a:pt x="544" y="52"/>
                </a:cubicBezTo>
                <a:cubicBezTo>
                  <a:pt x="507" y="40"/>
                  <a:pt x="477" y="34"/>
                  <a:pt x="451" y="34"/>
                </a:cubicBezTo>
                <a:cubicBezTo>
                  <a:pt x="380" y="34"/>
                  <a:pt x="338" y="76"/>
                  <a:pt x="272" y="142"/>
                </a:cubicBezTo>
                <a:cubicBezTo>
                  <a:pt x="136" y="233"/>
                  <a:pt x="46" y="233"/>
                  <a:pt x="46" y="414"/>
                </a:cubicBezTo>
                <a:cubicBezTo>
                  <a:pt x="0" y="504"/>
                  <a:pt x="46" y="640"/>
                  <a:pt x="136" y="731"/>
                </a:cubicBezTo>
                <a:cubicBezTo>
                  <a:pt x="181" y="821"/>
                  <a:pt x="317" y="912"/>
                  <a:pt x="453" y="912"/>
                </a:cubicBezTo>
                <a:cubicBezTo>
                  <a:pt x="532" y="938"/>
                  <a:pt x="625" y="964"/>
                  <a:pt x="707" y="964"/>
                </a:cubicBezTo>
                <a:cubicBezTo>
                  <a:pt x="768" y="964"/>
                  <a:pt x="822" y="950"/>
                  <a:pt x="861" y="912"/>
                </a:cubicBezTo>
                <a:cubicBezTo>
                  <a:pt x="996" y="821"/>
                  <a:pt x="1042" y="685"/>
                  <a:pt x="1087" y="550"/>
                </a:cubicBezTo>
                <a:cubicBezTo>
                  <a:pt x="1132" y="369"/>
                  <a:pt x="1087" y="188"/>
                  <a:pt x="1042" y="52"/>
                </a:cubicBezTo>
                <a:cubicBezTo>
                  <a:pt x="1016" y="13"/>
                  <a:pt x="976" y="0"/>
                  <a:pt x="928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Google Shape;230;p13"/>
          <p:cNvSpPr/>
          <p:nvPr/>
        </p:nvSpPr>
        <p:spPr>
          <a:xfrm>
            <a:off x="159325" y="4236850"/>
            <a:ext cx="31700" cy="32850"/>
          </a:xfrm>
          <a:custGeom>
            <a:rect b="b" l="l" r="r" t="t"/>
            <a:pathLst>
              <a:path extrusionOk="0" h="1314" w="1268">
                <a:moveTo>
                  <a:pt x="724" y="0"/>
                </a:moveTo>
                <a:cubicBezTo>
                  <a:pt x="589" y="0"/>
                  <a:pt x="453" y="272"/>
                  <a:pt x="362" y="362"/>
                </a:cubicBezTo>
                <a:cubicBezTo>
                  <a:pt x="272" y="408"/>
                  <a:pt x="45" y="453"/>
                  <a:pt x="45" y="589"/>
                </a:cubicBezTo>
                <a:cubicBezTo>
                  <a:pt x="0" y="725"/>
                  <a:pt x="181" y="815"/>
                  <a:pt x="272" y="951"/>
                </a:cubicBezTo>
                <a:cubicBezTo>
                  <a:pt x="317" y="1041"/>
                  <a:pt x="362" y="1268"/>
                  <a:pt x="498" y="1313"/>
                </a:cubicBezTo>
                <a:cubicBezTo>
                  <a:pt x="679" y="1313"/>
                  <a:pt x="860" y="1313"/>
                  <a:pt x="996" y="1223"/>
                </a:cubicBezTo>
                <a:cubicBezTo>
                  <a:pt x="1132" y="1087"/>
                  <a:pt x="1222" y="951"/>
                  <a:pt x="1268" y="770"/>
                </a:cubicBezTo>
                <a:cubicBezTo>
                  <a:pt x="1268" y="634"/>
                  <a:pt x="1086" y="498"/>
                  <a:pt x="996" y="362"/>
                </a:cubicBezTo>
                <a:cubicBezTo>
                  <a:pt x="905" y="272"/>
                  <a:pt x="860" y="46"/>
                  <a:pt x="724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p13"/>
          <p:cNvSpPr/>
          <p:nvPr/>
        </p:nvSpPr>
        <p:spPr>
          <a:xfrm>
            <a:off x="476200" y="3247850"/>
            <a:ext cx="31700" cy="29325"/>
          </a:xfrm>
          <a:custGeom>
            <a:rect b="b" l="l" r="r" t="t"/>
            <a:pathLst>
              <a:path extrusionOk="0" h="1173" w="1268">
                <a:moveTo>
                  <a:pt x="329" y="0"/>
                </a:moveTo>
                <a:cubicBezTo>
                  <a:pt x="277" y="0"/>
                  <a:pt x="227" y="10"/>
                  <a:pt x="181" y="41"/>
                </a:cubicBezTo>
                <a:cubicBezTo>
                  <a:pt x="91" y="176"/>
                  <a:pt x="136" y="357"/>
                  <a:pt x="136" y="493"/>
                </a:cubicBezTo>
                <a:cubicBezTo>
                  <a:pt x="91" y="629"/>
                  <a:pt x="0" y="810"/>
                  <a:pt x="91" y="901"/>
                </a:cubicBezTo>
                <a:cubicBezTo>
                  <a:pt x="181" y="1036"/>
                  <a:pt x="317" y="1127"/>
                  <a:pt x="453" y="1172"/>
                </a:cubicBezTo>
                <a:cubicBezTo>
                  <a:pt x="589" y="1172"/>
                  <a:pt x="725" y="991"/>
                  <a:pt x="860" y="901"/>
                </a:cubicBezTo>
                <a:cubicBezTo>
                  <a:pt x="951" y="810"/>
                  <a:pt x="1223" y="765"/>
                  <a:pt x="1268" y="629"/>
                </a:cubicBezTo>
                <a:cubicBezTo>
                  <a:pt x="1268" y="493"/>
                  <a:pt x="1087" y="312"/>
                  <a:pt x="996" y="222"/>
                </a:cubicBezTo>
                <a:cubicBezTo>
                  <a:pt x="951" y="86"/>
                  <a:pt x="770" y="86"/>
                  <a:pt x="634" y="41"/>
                </a:cubicBezTo>
                <a:cubicBezTo>
                  <a:pt x="544" y="41"/>
                  <a:pt x="433" y="0"/>
                  <a:pt x="329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2" name="Google Shape;232;p13"/>
          <p:cNvSpPr/>
          <p:nvPr/>
        </p:nvSpPr>
        <p:spPr>
          <a:xfrm>
            <a:off x="206850" y="2990050"/>
            <a:ext cx="31700" cy="26450"/>
          </a:xfrm>
          <a:custGeom>
            <a:rect b="b" l="l" r="r" t="t"/>
            <a:pathLst>
              <a:path extrusionOk="0" h="1058" w="1268">
                <a:moveTo>
                  <a:pt x="370" y="1"/>
                </a:moveTo>
                <a:cubicBezTo>
                  <a:pt x="337" y="1"/>
                  <a:pt x="305" y="9"/>
                  <a:pt x="272" y="31"/>
                </a:cubicBezTo>
                <a:cubicBezTo>
                  <a:pt x="136" y="122"/>
                  <a:pt x="46" y="258"/>
                  <a:pt x="0" y="439"/>
                </a:cubicBezTo>
                <a:cubicBezTo>
                  <a:pt x="0" y="574"/>
                  <a:pt x="136" y="755"/>
                  <a:pt x="181" y="846"/>
                </a:cubicBezTo>
                <a:cubicBezTo>
                  <a:pt x="227" y="914"/>
                  <a:pt x="295" y="925"/>
                  <a:pt x="368" y="925"/>
                </a:cubicBezTo>
                <a:cubicBezTo>
                  <a:pt x="405" y="925"/>
                  <a:pt x="443" y="922"/>
                  <a:pt x="481" y="922"/>
                </a:cubicBezTo>
                <a:cubicBezTo>
                  <a:pt x="518" y="922"/>
                  <a:pt x="555" y="925"/>
                  <a:pt x="589" y="937"/>
                </a:cubicBezTo>
                <a:cubicBezTo>
                  <a:pt x="726" y="971"/>
                  <a:pt x="864" y="1058"/>
                  <a:pt x="962" y="1058"/>
                </a:cubicBezTo>
                <a:cubicBezTo>
                  <a:pt x="993" y="1058"/>
                  <a:pt x="1020" y="1049"/>
                  <a:pt x="1042" y="1027"/>
                </a:cubicBezTo>
                <a:cubicBezTo>
                  <a:pt x="1177" y="937"/>
                  <a:pt x="1223" y="755"/>
                  <a:pt x="1268" y="620"/>
                </a:cubicBezTo>
                <a:cubicBezTo>
                  <a:pt x="1268" y="439"/>
                  <a:pt x="1223" y="303"/>
                  <a:pt x="1132" y="167"/>
                </a:cubicBezTo>
                <a:cubicBezTo>
                  <a:pt x="1100" y="119"/>
                  <a:pt x="1051" y="105"/>
                  <a:pt x="994" y="105"/>
                </a:cubicBezTo>
                <a:cubicBezTo>
                  <a:pt x="917" y="105"/>
                  <a:pt x="826" y="131"/>
                  <a:pt x="748" y="131"/>
                </a:cubicBezTo>
                <a:cubicBezTo>
                  <a:pt x="724" y="131"/>
                  <a:pt x="700" y="129"/>
                  <a:pt x="679" y="122"/>
                </a:cubicBezTo>
                <a:cubicBezTo>
                  <a:pt x="576" y="87"/>
                  <a:pt x="473" y="1"/>
                  <a:pt x="370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Google Shape;233;p13"/>
          <p:cNvSpPr/>
          <p:nvPr/>
        </p:nvSpPr>
        <p:spPr>
          <a:xfrm>
            <a:off x="7941000" y="161225"/>
            <a:ext cx="967500" cy="9675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4" name="Google Shape;234;p13"/>
          <p:cNvSpPr/>
          <p:nvPr/>
        </p:nvSpPr>
        <p:spPr>
          <a:xfrm>
            <a:off x="6925225" y="338600"/>
            <a:ext cx="612600" cy="6126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5" name="Google Shape;235;p13"/>
          <p:cNvSpPr/>
          <p:nvPr/>
        </p:nvSpPr>
        <p:spPr>
          <a:xfrm>
            <a:off x="6280025" y="443400"/>
            <a:ext cx="402900" cy="4029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p13"/>
          <p:cNvSpPr/>
          <p:nvPr/>
        </p:nvSpPr>
        <p:spPr>
          <a:xfrm>
            <a:off x="5856950" y="516000"/>
            <a:ext cx="257700" cy="2577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7" name="Google Shape;237;p13"/>
          <p:cNvSpPr/>
          <p:nvPr/>
        </p:nvSpPr>
        <p:spPr>
          <a:xfrm>
            <a:off x="5482000" y="564125"/>
            <a:ext cx="161400" cy="1614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 1">
  <p:cSld name="ONE_COLUMN_TEXT_1"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14"/>
          <p:cNvSpPr txBox="1"/>
          <p:nvPr>
            <p:ph type="title"/>
          </p:nvPr>
        </p:nvSpPr>
        <p:spPr>
          <a:xfrm>
            <a:off x="630000" y="1726475"/>
            <a:ext cx="4896000" cy="1015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40" name="Google Shape;240;p14"/>
          <p:cNvSpPr txBox="1"/>
          <p:nvPr>
            <p:ph idx="1" type="subTitle"/>
          </p:nvPr>
        </p:nvSpPr>
        <p:spPr>
          <a:xfrm>
            <a:off x="630000" y="2669125"/>
            <a:ext cx="2895600" cy="46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4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41" name="Google Shape;241;p14"/>
          <p:cNvSpPr/>
          <p:nvPr/>
        </p:nvSpPr>
        <p:spPr>
          <a:xfrm rot="-5400000">
            <a:off x="5847225" y="1889100"/>
            <a:ext cx="4068300" cy="2525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p14"/>
          <p:cNvSpPr/>
          <p:nvPr/>
        </p:nvSpPr>
        <p:spPr>
          <a:xfrm flipH="1" rot="10800000">
            <a:off x="-8100" y="3785063"/>
            <a:ext cx="1015200" cy="101520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p14"/>
          <p:cNvSpPr/>
          <p:nvPr/>
        </p:nvSpPr>
        <p:spPr>
          <a:xfrm flipH="1">
            <a:off x="-524025" y="3833438"/>
            <a:ext cx="1773600" cy="17736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4" name="Google Shape;244;p14"/>
          <p:cNvSpPr/>
          <p:nvPr/>
        </p:nvSpPr>
        <p:spPr>
          <a:xfrm flipH="1" rot="5400000">
            <a:off x="1386625" y="4387638"/>
            <a:ext cx="798300" cy="798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5" name="Google Shape;245;p14"/>
          <p:cNvSpPr/>
          <p:nvPr/>
        </p:nvSpPr>
        <p:spPr>
          <a:xfrm flipH="1" rot="10800000">
            <a:off x="5961600" y="-172050"/>
            <a:ext cx="3182400" cy="2329800"/>
          </a:xfrm>
          <a:prstGeom prst="triangle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>
  <p:cSld name="CUSTOM_2"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15"/>
          <p:cNvSpPr txBox="1"/>
          <p:nvPr>
            <p:ph type="title"/>
          </p:nvPr>
        </p:nvSpPr>
        <p:spPr>
          <a:xfrm>
            <a:off x="630000" y="445025"/>
            <a:ext cx="3381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Font typeface="Oswald Regular"/>
              <a:buNone/>
              <a:defRPr b="0"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Font typeface="Oswald Regular"/>
              <a:buNone/>
              <a:defRPr b="0"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Font typeface="Oswald Regular"/>
              <a:buNone/>
              <a:defRPr b="0"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Font typeface="Oswald Regular"/>
              <a:buNone/>
              <a:defRPr b="0"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Font typeface="Oswald Regular"/>
              <a:buNone/>
              <a:defRPr b="0"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Font typeface="Oswald Regular"/>
              <a:buNone/>
              <a:defRPr b="0"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Font typeface="Oswald Regular"/>
              <a:buNone/>
              <a:defRPr b="0"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Font typeface="Oswald Regular"/>
              <a:buNone/>
              <a:defRPr b="0"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/>
        </p:txBody>
      </p:sp>
      <p:sp>
        <p:nvSpPr>
          <p:cNvPr id="248" name="Google Shape;248;p15"/>
          <p:cNvSpPr txBox="1"/>
          <p:nvPr>
            <p:ph idx="1" type="subTitle"/>
          </p:nvPr>
        </p:nvSpPr>
        <p:spPr>
          <a:xfrm>
            <a:off x="2253925" y="1491625"/>
            <a:ext cx="4636200" cy="287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381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●"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9" name="Google Shape;249;p15"/>
          <p:cNvSpPr/>
          <p:nvPr/>
        </p:nvSpPr>
        <p:spPr>
          <a:xfrm rot="10800000">
            <a:off x="7473900" y="3313500"/>
            <a:ext cx="1040100" cy="1290000"/>
          </a:xfrm>
          <a:prstGeom prst="triangle">
            <a:avLst>
              <a:gd fmla="val 50000" name="adj"/>
            </a:avLst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0" name="Google Shape;250;p15"/>
          <p:cNvSpPr/>
          <p:nvPr/>
        </p:nvSpPr>
        <p:spPr>
          <a:xfrm rot="10800000">
            <a:off x="7671525" y="1396138"/>
            <a:ext cx="644700" cy="499800"/>
          </a:xfrm>
          <a:prstGeom prst="triangle">
            <a:avLst>
              <a:gd fmla="val 50000" name="adj"/>
            </a:avLst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p15"/>
          <p:cNvSpPr/>
          <p:nvPr/>
        </p:nvSpPr>
        <p:spPr>
          <a:xfrm rot="10800000">
            <a:off x="7800675" y="665175"/>
            <a:ext cx="386400" cy="299700"/>
          </a:xfrm>
          <a:prstGeom prst="triangle">
            <a:avLst>
              <a:gd fmla="val 50000" name="adj"/>
            </a:avLst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p15"/>
          <p:cNvSpPr/>
          <p:nvPr/>
        </p:nvSpPr>
        <p:spPr>
          <a:xfrm rot="10800000">
            <a:off x="7564100" y="2271575"/>
            <a:ext cx="859500" cy="6663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 2">
  <p:cSld name="CUSTOM_2_1"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6"/>
          <p:cNvSpPr txBox="1"/>
          <p:nvPr>
            <p:ph type="title"/>
          </p:nvPr>
        </p:nvSpPr>
        <p:spPr>
          <a:xfrm>
            <a:off x="2912550" y="1605950"/>
            <a:ext cx="3318900" cy="826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55" name="Google Shape;255;p16"/>
          <p:cNvSpPr txBox="1"/>
          <p:nvPr>
            <p:ph idx="1" type="subTitle"/>
          </p:nvPr>
        </p:nvSpPr>
        <p:spPr>
          <a:xfrm>
            <a:off x="3582800" y="2411075"/>
            <a:ext cx="2670300" cy="100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grpSp>
        <p:nvGrpSpPr>
          <p:cNvPr id="256" name="Google Shape;256;p16"/>
          <p:cNvGrpSpPr/>
          <p:nvPr/>
        </p:nvGrpSpPr>
        <p:grpSpPr>
          <a:xfrm flipH="1" rot="-5400000">
            <a:off x="5530624" y="1743890"/>
            <a:ext cx="5571028" cy="1655736"/>
            <a:chOff x="593750" y="3565900"/>
            <a:chExt cx="6422675" cy="1908850"/>
          </a:xfrm>
        </p:grpSpPr>
        <p:sp>
          <p:nvSpPr>
            <p:cNvPr id="257" name="Google Shape;257;p16"/>
            <p:cNvSpPr/>
            <p:nvPr/>
          </p:nvSpPr>
          <p:spPr>
            <a:xfrm>
              <a:off x="593750" y="3565900"/>
              <a:ext cx="6422675" cy="1902425"/>
            </a:xfrm>
            <a:custGeom>
              <a:rect b="b" l="l" r="r" t="t"/>
              <a:pathLst>
                <a:path extrusionOk="0" h="76097" w="256907">
                  <a:moveTo>
                    <a:pt x="211040" y="1"/>
                  </a:moveTo>
                  <a:cubicBezTo>
                    <a:pt x="210846" y="18"/>
                    <a:pt x="210653" y="23"/>
                    <a:pt x="210458" y="23"/>
                  </a:cubicBezTo>
                  <a:cubicBezTo>
                    <a:pt x="210159" y="23"/>
                    <a:pt x="209856" y="11"/>
                    <a:pt x="209545" y="11"/>
                  </a:cubicBezTo>
                  <a:cubicBezTo>
                    <a:pt x="208605" y="11"/>
                    <a:pt x="207587" y="119"/>
                    <a:pt x="206347" y="994"/>
                  </a:cubicBezTo>
                  <a:cubicBezTo>
                    <a:pt x="206246" y="976"/>
                    <a:pt x="206148" y="968"/>
                    <a:pt x="206051" y="968"/>
                  </a:cubicBezTo>
                  <a:cubicBezTo>
                    <a:pt x="204658" y="968"/>
                    <a:pt x="203595" y="2695"/>
                    <a:pt x="202442" y="3015"/>
                  </a:cubicBezTo>
                  <a:cubicBezTo>
                    <a:pt x="202001" y="3634"/>
                    <a:pt x="201546" y="3777"/>
                    <a:pt x="201056" y="3777"/>
                  </a:cubicBezTo>
                  <a:cubicBezTo>
                    <a:pt x="200634" y="3777"/>
                    <a:pt x="200185" y="3671"/>
                    <a:pt x="199696" y="3671"/>
                  </a:cubicBezTo>
                  <a:cubicBezTo>
                    <a:pt x="199164" y="3671"/>
                    <a:pt x="198584" y="3796"/>
                    <a:pt x="197938" y="4317"/>
                  </a:cubicBezTo>
                  <a:cubicBezTo>
                    <a:pt x="197420" y="4039"/>
                    <a:pt x="196902" y="3940"/>
                    <a:pt x="196385" y="3940"/>
                  </a:cubicBezTo>
                  <a:cubicBezTo>
                    <a:pt x="195500" y="3940"/>
                    <a:pt x="194617" y="4229"/>
                    <a:pt x="193741" y="4402"/>
                  </a:cubicBezTo>
                  <a:cubicBezTo>
                    <a:pt x="192742" y="4328"/>
                    <a:pt x="191751" y="3756"/>
                    <a:pt x="190763" y="3756"/>
                  </a:cubicBezTo>
                  <a:cubicBezTo>
                    <a:pt x="190380" y="3756"/>
                    <a:pt x="189997" y="3842"/>
                    <a:pt x="189614" y="4077"/>
                  </a:cubicBezTo>
                  <a:cubicBezTo>
                    <a:pt x="188713" y="3998"/>
                    <a:pt x="187805" y="3779"/>
                    <a:pt x="186899" y="3779"/>
                  </a:cubicBezTo>
                  <a:cubicBezTo>
                    <a:pt x="186427" y="3779"/>
                    <a:pt x="185956" y="3838"/>
                    <a:pt x="185486" y="4009"/>
                  </a:cubicBezTo>
                  <a:cubicBezTo>
                    <a:pt x="185295" y="3951"/>
                    <a:pt x="185103" y="3926"/>
                    <a:pt x="184910" y="3926"/>
                  </a:cubicBezTo>
                  <a:cubicBezTo>
                    <a:pt x="183651" y="3926"/>
                    <a:pt x="182355" y="4985"/>
                    <a:pt x="181051" y="4985"/>
                  </a:cubicBezTo>
                  <a:cubicBezTo>
                    <a:pt x="180708" y="4985"/>
                    <a:pt x="180365" y="4912"/>
                    <a:pt x="180023" y="4728"/>
                  </a:cubicBezTo>
                  <a:cubicBezTo>
                    <a:pt x="178173" y="4813"/>
                    <a:pt x="176340" y="5122"/>
                    <a:pt x="174559" y="5618"/>
                  </a:cubicBezTo>
                  <a:cubicBezTo>
                    <a:pt x="173909" y="5341"/>
                    <a:pt x="173262" y="5244"/>
                    <a:pt x="172619" y="5244"/>
                  </a:cubicBezTo>
                  <a:cubicBezTo>
                    <a:pt x="171073" y="5244"/>
                    <a:pt x="169545" y="5807"/>
                    <a:pt x="168034" y="5807"/>
                  </a:cubicBezTo>
                  <a:cubicBezTo>
                    <a:pt x="167980" y="5806"/>
                    <a:pt x="167925" y="5806"/>
                    <a:pt x="167871" y="5806"/>
                  </a:cubicBezTo>
                  <a:cubicBezTo>
                    <a:pt x="166938" y="5806"/>
                    <a:pt x="166012" y="5867"/>
                    <a:pt x="165084" y="5867"/>
                  </a:cubicBezTo>
                  <a:cubicBezTo>
                    <a:pt x="163921" y="5867"/>
                    <a:pt x="162757" y="5772"/>
                    <a:pt x="161577" y="5344"/>
                  </a:cubicBezTo>
                  <a:cubicBezTo>
                    <a:pt x="161113" y="5415"/>
                    <a:pt x="160647" y="5441"/>
                    <a:pt x="160180" y="5441"/>
                  </a:cubicBezTo>
                  <a:cubicBezTo>
                    <a:pt x="158812" y="5441"/>
                    <a:pt x="157428" y="5216"/>
                    <a:pt x="156024" y="5216"/>
                  </a:cubicBezTo>
                  <a:cubicBezTo>
                    <a:pt x="155695" y="5216"/>
                    <a:pt x="155365" y="5228"/>
                    <a:pt x="155034" y="5259"/>
                  </a:cubicBezTo>
                  <a:cubicBezTo>
                    <a:pt x="154749" y="5170"/>
                    <a:pt x="154460" y="5136"/>
                    <a:pt x="154169" y="5136"/>
                  </a:cubicBezTo>
                  <a:cubicBezTo>
                    <a:pt x="153391" y="5136"/>
                    <a:pt x="152594" y="5377"/>
                    <a:pt x="151797" y="5464"/>
                  </a:cubicBezTo>
                  <a:cubicBezTo>
                    <a:pt x="151028" y="5660"/>
                    <a:pt x="150258" y="6230"/>
                    <a:pt x="149519" y="6230"/>
                  </a:cubicBezTo>
                  <a:cubicBezTo>
                    <a:pt x="149222" y="6230"/>
                    <a:pt x="148931" y="6138"/>
                    <a:pt x="148646" y="5893"/>
                  </a:cubicBezTo>
                  <a:cubicBezTo>
                    <a:pt x="148493" y="5701"/>
                    <a:pt x="148335" y="5625"/>
                    <a:pt x="148174" y="5625"/>
                  </a:cubicBezTo>
                  <a:cubicBezTo>
                    <a:pt x="147616" y="5625"/>
                    <a:pt x="147018" y="6538"/>
                    <a:pt x="146419" y="6697"/>
                  </a:cubicBezTo>
                  <a:cubicBezTo>
                    <a:pt x="146127" y="7003"/>
                    <a:pt x="145835" y="7067"/>
                    <a:pt x="145549" y="7067"/>
                  </a:cubicBezTo>
                  <a:cubicBezTo>
                    <a:pt x="145343" y="7067"/>
                    <a:pt x="145141" y="7033"/>
                    <a:pt x="144944" y="7033"/>
                  </a:cubicBezTo>
                  <a:cubicBezTo>
                    <a:pt x="144694" y="7033"/>
                    <a:pt x="144453" y="7087"/>
                    <a:pt x="144227" y="7331"/>
                  </a:cubicBezTo>
                  <a:cubicBezTo>
                    <a:pt x="142685" y="6984"/>
                    <a:pt x="141492" y="5814"/>
                    <a:pt x="140338" y="5814"/>
                  </a:cubicBezTo>
                  <a:cubicBezTo>
                    <a:pt x="140069" y="5814"/>
                    <a:pt x="139803" y="5877"/>
                    <a:pt x="139534" y="6030"/>
                  </a:cubicBezTo>
                  <a:cubicBezTo>
                    <a:pt x="138576" y="5095"/>
                    <a:pt x="137594" y="4407"/>
                    <a:pt x="136425" y="4407"/>
                  </a:cubicBezTo>
                  <a:cubicBezTo>
                    <a:pt x="135880" y="4407"/>
                    <a:pt x="135295" y="4556"/>
                    <a:pt x="134653" y="4899"/>
                  </a:cubicBezTo>
                  <a:cubicBezTo>
                    <a:pt x="132598" y="5636"/>
                    <a:pt x="131348" y="5207"/>
                    <a:pt x="130114" y="7263"/>
                  </a:cubicBezTo>
                  <a:cubicBezTo>
                    <a:pt x="128881" y="7691"/>
                    <a:pt x="127665" y="9626"/>
                    <a:pt x="125713" y="9712"/>
                  </a:cubicBezTo>
                  <a:cubicBezTo>
                    <a:pt x="125376" y="9663"/>
                    <a:pt x="125040" y="9649"/>
                    <a:pt x="124703" y="9649"/>
                  </a:cubicBezTo>
                  <a:cubicBezTo>
                    <a:pt x="124240" y="9649"/>
                    <a:pt x="123776" y="9676"/>
                    <a:pt x="123314" y="9676"/>
                  </a:cubicBezTo>
                  <a:cubicBezTo>
                    <a:pt x="122695" y="9676"/>
                    <a:pt x="122079" y="9628"/>
                    <a:pt x="121465" y="9404"/>
                  </a:cubicBezTo>
                  <a:cubicBezTo>
                    <a:pt x="121127" y="9589"/>
                    <a:pt x="120789" y="9669"/>
                    <a:pt x="120451" y="9669"/>
                  </a:cubicBezTo>
                  <a:cubicBezTo>
                    <a:pt x="119386" y="9669"/>
                    <a:pt x="118322" y="8870"/>
                    <a:pt x="117269" y="8051"/>
                  </a:cubicBezTo>
                  <a:cubicBezTo>
                    <a:pt x="116306" y="7111"/>
                    <a:pt x="115350" y="6873"/>
                    <a:pt x="114403" y="6873"/>
                  </a:cubicBezTo>
                  <a:cubicBezTo>
                    <a:pt x="113987" y="6873"/>
                    <a:pt x="113572" y="6919"/>
                    <a:pt x="113159" y="6972"/>
                  </a:cubicBezTo>
                  <a:cubicBezTo>
                    <a:pt x="112428" y="6991"/>
                    <a:pt x="111686" y="7113"/>
                    <a:pt x="110936" y="7113"/>
                  </a:cubicBezTo>
                  <a:cubicBezTo>
                    <a:pt x="110351" y="7113"/>
                    <a:pt x="109761" y="7038"/>
                    <a:pt x="109168" y="6783"/>
                  </a:cubicBezTo>
                  <a:cubicBezTo>
                    <a:pt x="108894" y="6984"/>
                    <a:pt x="108620" y="7058"/>
                    <a:pt x="108345" y="7058"/>
                  </a:cubicBezTo>
                  <a:cubicBezTo>
                    <a:pt x="107573" y="7058"/>
                    <a:pt x="106797" y="6473"/>
                    <a:pt x="106024" y="6473"/>
                  </a:cubicBezTo>
                  <a:cubicBezTo>
                    <a:pt x="105713" y="6473"/>
                    <a:pt x="105402" y="6568"/>
                    <a:pt x="105092" y="6834"/>
                  </a:cubicBezTo>
                  <a:cubicBezTo>
                    <a:pt x="104918" y="6874"/>
                    <a:pt x="104744" y="6890"/>
                    <a:pt x="104571" y="6890"/>
                  </a:cubicBezTo>
                  <a:cubicBezTo>
                    <a:pt x="103724" y="6890"/>
                    <a:pt x="102884" y="6502"/>
                    <a:pt x="102051" y="6502"/>
                  </a:cubicBezTo>
                  <a:cubicBezTo>
                    <a:pt x="101710" y="6502"/>
                    <a:pt x="101371" y="6567"/>
                    <a:pt x="101033" y="6749"/>
                  </a:cubicBezTo>
                  <a:cubicBezTo>
                    <a:pt x="99435" y="6432"/>
                    <a:pt x="97859" y="6060"/>
                    <a:pt x="96297" y="6060"/>
                  </a:cubicBezTo>
                  <a:cubicBezTo>
                    <a:pt x="95917" y="6060"/>
                    <a:pt x="95537" y="6082"/>
                    <a:pt x="95158" y="6132"/>
                  </a:cubicBezTo>
                  <a:cubicBezTo>
                    <a:pt x="94992" y="6157"/>
                    <a:pt x="94827" y="6168"/>
                    <a:pt x="94661" y="6168"/>
                  </a:cubicBezTo>
                  <a:cubicBezTo>
                    <a:pt x="93144" y="6168"/>
                    <a:pt x="91637" y="5225"/>
                    <a:pt x="90132" y="5225"/>
                  </a:cubicBezTo>
                  <a:cubicBezTo>
                    <a:pt x="89883" y="5225"/>
                    <a:pt x="89635" y="5250"/>
                    <a:pt x="89386" y="5310"/>
                  </a:cubicBezTo>
                  <a:cubicBezTo>
                    <a:pt x="87485" y="4591"/>
                    <a:pt x="85584" y="4831"/>
                    <a:pt x="83666" y="4454"/>
                  </a:cubicBezTo>
                  <a:cubicBezTo>
                    <a:pt x="83136" y="4477"/>
                    <a:pt x="82606" y="4499"/>
                    <a:pt x="82075" y="4499"/>
                  </a:cubicBezTo>
                  <a:cubicBezTo>
                    <a:pt x="80685" y="4499"/>
                    <a:pt x="79290" y="4354"/>
                    <a:pt x="77877" y="3734"/>
                  </a:cubicBezTo>
                  <a:cubicBezTo>
                    <a:pt x="77271" y="4340"/>
                    <a:pt x="76669" y="4555"/>
                    <a:pt x="76070" y="4555"/>
                  </a:cubicBezTo>
                  <a:cubicBezTo>
                    <a:pt x="74771" y="4555"/>
                    <a:pt x="73485" y="3546"/>
                    <a:pt x="72208" y="3323"/>
                  </a:cubicBezTo>
                  <a:cubicBezTo>
                    <a:pt x="71343" y="2665"/>
                    <a:pt x="70479" y="2503"/>
                    <a:pt x="69614" y="2503"/>
                  </a:cubicBezTo>
                  <a:cubicBezTo>
                    <a:pt x="68772" y="2503"/>
                    <a:pt x="67929" y="2657"/>
                    <a:pt x="67086" y="2657"/>
                  </a:cubicBezTo>
                  <a:cubicBezTo>
                    <a:pt x="66926" y="2657"/>
                    <a:pt x="66767" y="2652"/>
                    <a:pt x="66607" y="2638"/>
                  </a:cubicBezTo>
                  <a:cubicBezTo>
                    <a:pt x="65203" y="1782"/>
                    <a:pt x="63798" y="2330"/>
                    <a:pt x="62377" y="1645"/>
                  </a:cubicBezTo>
                  <a:cubicBezTo>
                    <a:pt x="61683" y="1988"/>
                    <a:pt x="60986" y="2318"/>
                    <a:pt x="60282" y="2318"/>
                  </a:cubicBezTo>
                  <a:cubicBezTo>
                    <a:pt x="59544" y="2318"/>
                    <a:pt x="58798" y="1954"/>
                    <a:pt x="58044" y="857"/>
                  </a:cubicBezTo>
                  <a:cubicBezTo>
                    <a:pt x="57571" y="1061"/>
                    <a:pt x="57097" y="1131"/>
                    <a:pt x="56621" y="1131"/>
                  </a:cubicBezTo>
                  <a:cubicBezTo>
                    <a:pt x="55577" y="1131"/>
                    <a:pt x="54524" y="794"/>
                    <a:pt x="53470" y="794"/>
                  </a:cubicBezTo>
                  <a:cubicBezTo>
                    <a:pt x="53105" y="794"/>
                    <a:pt x="52740" y="834"/>
                    <a:pt x="52375" y="943"/>
                  </a:cubicBezTo>
                  <a:cubicBezTo>
                    <a:pt x="51759" y="826"/>
                    <a:pt x="51141" y="762"/>
                    <a:pt x="50522" y="762"/>
                  </a:cubicBezTo>
                  <a:cubicBezTo>
                    <a:pt x="49232" y="762"/>
                    <a:pt x="47939" y="1042"/>
                    <a:pt x="46654" y="1713"/>
                  </a:cubicBezTo>
                  <a:cubicBezTo>
                    <a:pt x="44753" y="2433"/>
                    <a:pt x="42869" y="2142"/>
                    <a:pt x="41002" y="2433"/>
                  </a:cubicBezTo>
                  <a:cubicBezTo>
                    <a:pt x="40389" y="2062"/>
                    <a:pt x="39777" y="1927"/>
                    <a:pt x="39167" y="1927"/>
                  </a:cubicBezTo>
                  <a:cubicBezTo>
                    <a:pt x="37834" y="1927"/>
                    <a:pt x="36507" y="2569"/>
                    <a:pt x="35179" y="2793"/>
                  </a:cubicBezTo>
                  <a:cubicBezTo>
                    <a:pt x="34585" y="2603"/>
                    <a:pt x="33991" y="2533"/>
                    <a:pt x="33397" y="2533"/>
                  </a:cubicBezTo>
                  <a:cubicBezTo>
                    <a:pt x="32056" y="2533"/>
                    <a:pt x="30714" y="2890"/>
                    <a:pt x="29373" y="3032"/>
                  </a:cubicBezTo>
                  <a:cubicBezTo>
                    <a:pt x="28882" y="3282"/>
                    <a:pt x="28392" y="3368"/>
                    <a:pt x="27902" y="3368"/>
                  </a:cubicBezTo>
                  <a:cubicBezTo>
                    <a:pt x="26811" y="3368"/>
                    <a:pt x="25721" y="2941"/>
                    <a:pt x="24624" y="2941"/>
                  </a:cubicBezTo>
                  <a:cubicBezTo>
                    <a:pt x="24256" y="2941"/>
                    <a:pt x="23886" y="2989"/>
                    <a:pt x="23515" y="3118"/>
                  </a:cubicBezTo>
                  <a:cubicBezTo>
                    <a:pt x="22605" y="3326"/>
                    <a:pt x="21716" y="3499"/>
                    <a:pt x="20841" y="3499"/>
                  </a:cubicBezTo>
                  <a:cubicBezTo>
                    <a:pt x="19987" y="3499"/>
                    <a:pt x="19146" y="3335"/>
                    <a:pt x="18309" y="2878"/>
                  </a:cubicBezTo>
                  <a:cubicBezTo>
                    <a:pt x="16961" y="2851"/>
                    <a:pt x="15623" y="2171"/>
                    <a:pt x="14280" y="2171"/>
                  </a:cubicBezTo>
                  <a:cubicBezTo>
                    <a:pt x="13950" y="2171"/>
                    <a:pt x="13621" y="2212"/>
                    <a:pt x="13291" y="2313"/>
                  </a:cubicBezTo>
                  <a:cubicBezTo>
                    <a:pt x="12444" y="1493"/>
                    <a:pt x="11589" y="1259"/>
                    <a:pt x="10725" y="1259"/>
                  </a:cubicBezTo>
                  <a:cubicBezTo>
                    <a:pt x="9893" y="1259"/>
                    <a:pt x="9053" y="1476"/>
                    <a:pt x="8204" y="1594"/>
                  </a:cubicBezTo>
                  <a:cubicBezTo>
                    <a:pt x="7847" y="1359"/>
                    <a:pt x="7477" y="1305"/>
                    <a:pt x="7098" y="1305"/>
                  </a:cubicBezTo>
                  <a:cubicBezTo>
                    <a:pt x="6770" y="1305"/>
                    <a:pt x="6434" y="1346"/>
                    <a:pt x="6094" y="1346"/>
                  </a:cubicBezTo>
                  <a:cubicBezTo>
                    <a:pt x="5622" y="1346"/>
                    <a:pt x="5142" y="1267"/>
                    <a:pt x="4659" y="891"/>
                  </a:cubicBezTo>
                  <a:cubicBezTo>
                    <a:pt x="4488" y="827"/>
                    <a:pt x="4318" y="801"/>
                    <a:pt x="4147" y="801"/>
                  </a:cubicBezTo>
                  <a:cubicBezTo>
                    <a:pt x="3519" y="801"/>
                    <a:pt x="2890" y="1147"/>
                    <a:pt x="2278" y="1147"/>
                  </a:cubicBezTo>
                  <a:cubicBezTo>
                    <a:pt x="1869" y="1147"/>
                    <a:pt x="1468" y="993"/>
                    <a:pt x="1079" y="480"/>
                  </a:cubicBezTo>
                  <a:cubicBezTo>
                    <a:pt x="736" y="343"/>
                    <a:pt x="377" y="258"/>
                    <a:pt x="0" y="241"/>
                  </a:cubicBezTo>
                  <a:lnTo>
                    <a:pt x="0" y="76096"/>
                  </a:lnTo>
                  <a:lnTo>
                    <a:pt x="256906" y="76096"/>
                  </a:lnTo>
                  <a:lnTo>
                    <a:pt x="256906" y="2176"/>
                  </a:lnTo>
                  <a:cubicBezTo>
                    <a:pt x="256049" y="2005"/>
                    <a:pt x="255175" y="1772"/>
                    <a:pt x="254283" y="1772"/>
                  </a:cubicBezTo>
                  <a:cubicBezTo>
                    <a:pt x="253927" y="1772"/>
                    <a:pt x="253568" y="1809"/>
                    <a:pt x="253207" y="1902"/>
                  </a:cubicBezTo>
                  <a:cubicBezTo>
                    <a:pt x="250946" y="2022"/>
                    <a:pt x="248599" y="2073"/>
                    <a:pt x="246339" y="2296"/>
                  </a:cubicBezTo>
                  <a:cubicBezTo>
                    <a:pt x="245055" y="3087"/>
                    <a:pt x="243799" y="3411"/>
                    <a:pt x="242597" y="3411"/>
                  </a:cubicBezTo>
                  <a:cubicBezTo>
                    <a:pt x="241666" y="3411"/>
                    <a:pt x="240768" y="3217"/>
                    <a:pt x="239916" y="2895"/>
                  </a:cubicBezTo>
                  <a:cubicBezTo>
                    <a:pt x="239311" y="2744"/>
                    <a:pt x="238762" y="2669"/>
                    <a:pt x="238248" y="2669"/>
                  </a:cubicBezTo>
                  <a:cubicBezTo>
                    <a:pt x="237365" y="2669"/>
                    <a:pt x="236585" y="2890"/>
                    <a:pt x="235806" y="3323"/>
                  </a:cubicBezTo>
                  <a:cubicBezTo>
                    <a:pt x="235483" y="3623"/>
                    <a:pt x="235162" y="3734"/>
                    <a:pt x="234835" y="3734"/>
                  </a:cubicBezTo>
                  <a:cubicBezTo>
                    <a:pt x="233929" y="3734"/>
                    <a:pt x="232978" y="2882"/>
                    <a:pt x="231832" y="2844"/>
                  </a:cubicBezTo>
                  <a:cubicBezTo>
                    <a:pt x="230848" y="1850"/>
                    <a:pt x="230111" y="1686"/>
                    <a:pt x="229466" y="1686"/>
                  </a:cubicBezTo>
                  <a:cubicBezTo>
                    <a:pt x="229149" y="1686"/>
                    <a:pt x="228854" y="1725"/>
                    <a:pt x="228563" y="1725"/>
                  </a:cubicBezTo>
                  <a:cubicBezTo>
                    <a:pt x="228436" y="1725"/>
                    <a:pt x="228311" y="1718"/>
                    <a:pt x="228184" y="1696"/>
                  </a:cubicBezTo>
                  <a:cubicBezTo>
                    <a:pt x="227623" y="1554"/>
                    <a:pt x="227051" y="1416"/>
                    <a:pt x="226336" y="1416"/>
                  </a:cubicBezTo>
                  <a:cubicBezTo>
                    <a:pt x="225764" y="1416"/>
                    <a:pt x="225101" y="1504"/>
                    <a:pt x="224279" y="1748"/>
                  </a:cubicBezTo>
                  <a:cubicBezTo>
                    <a:pt x="223776" y="2216"/>
                    <a:pt x="223330" y="2371"/>
                    <a:pt x="222926" y="2371"/>
                  </a:cubicBezTo>
                  <a:cubicBezTo>
                    <a:pt x="222129" y="2371"/>
                    <a:pt x="221494" y="1766"/>
                    <a:pt x="220906" y="1766"/>
                  </a:cubicBezTo>
                  <a:cubicBezTo>
                    <a:pt x="220625" y="1766"/>
                    <a:pt x="220355" y="1905"/>
                    <a:pt x="220083" y="2313"/>
                  </a:cubicBezTo>
                  <a:cubicBezTo>
                    <a:pt x="219628" y="1620"/>
                    <a:pt x="219173" y="1458"/>
                    <a:pt x="218661" y="1458"/>
                  </a:cubicBezTo>
                  <a:cubicBezTo>
                    <a:pt x="218211" y="1458"/>
                    <a:pt x="217717" y="1583"/>
                    <a:pt x="217141" y="1583"/>
                  </a:cubicBezTo>
                  <a:cubicBezTo>
                    <a:pt x="216720" y="1583"/>
                    <a:pt x="216256" y="1516"/>
                    <a:pt x="215733" y="1285"/>
                  </a:cubicBezTo>
                  <a:cubicBezTo>
                    <a:pt x="215147" y="1119"/>
                    <a:pt x="214613" y="1096"/>
                    <a:pt x="214115" y="1096"/>
                  </a:cubicBezTo>
                  <a:cubicBezTo>
                    <a:pt x="213922" y="1096"/>
                    <a:pt x="213735" y="1100"/>
                    <a:pt x="213552" y="1100"/>
                  </a:cubicBezTo>
                  <a:cubicBezTo>
                    <a:pt x="212644" y="1100"/>
                    <a:pt x="211845" y="1015"/>
                    <a:pt x="21104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" name="Google Shape;258;p16"/>
            <p:cNvSpPr/>
            <p:nvPr/>
          </p:nvSpPr>
          <p:spPr>
            <a:xfrm>
              <a:off x="593750" y="3594600"/>
              <a:ext cx="6422675" cy="1880150"/>
            </a:xfrm>
            <a:custGeom>
              <a:rect b="b" l="l" r="r" t="t"/>
              <a:pathLst>
                <a:path extrusionOk="0" h="75206" w="256907">
                  <a:moveTo>
                    <a:pt x="0" y="0"/>
                  </a:moveTo>
                  <a:lnTo>
                    <a:pt x="0" y="75205"/>
                  </a:lnTo>
                  <a:lnTo>
                    <a:pt x="256906" y="75205"/>
                  </a:lnTo>
                  <a:lnTo>
                    <a:pt x="256906" y="4847"/>
                  </a:lnTo>
                  <a:cubicBezTo>
                    <a:pt x="256254" y="4634"/>
                    <a:pt x="255344" y="4568"/>
                    <a:pt x="254743" y="4568"/>
                  </a:cubicBezTo>
                  <a:cubicBezTo>
                    <a:pt x="254523" y="4568"/>
                    <a:pt x="254344" y="4577"/>
                    <a:pt x="254234" y="4590"/>
                  </a:cubicBezTo>
                  <a:cubicBezTo>
                    <a:pt x="253720" y="4625"/>
                    <a:pt x="250775" y="4710"/>
                    <a:pt x="250038" y="4710"/>
                  </a:cubicBezTo>
                  <a:cubicBezTo>
                    <a:pt x="249319" y="4710"/>
                    <a:pt x="247692" y="3922"/>
                    <a:pt x="247418" y="3905"/>
                  </a:cubicBezTo>
                  <a:cubicBezTo>
                    <a:pt x="247161" y="3888"/>
                    <a:pt x="241252" y="3734"/>
                    <a:pt x="241252" y="3734"/>
                  </a:cubicBezTo>
                  <a:lnTo>
                    <a:pt x="239385" y="3135"/>
                  </a:lnTo>
                  <a:lnTo>
                    <a:pt x="235446" y="3648"/>
                  </a:lnTo>
                  <a:lnTo>
                    <a:pt x="234161" y="3648"/>
                  </a:lnTo>
                  <a:lnTo>
                    <a:pt x="230804" y="3220"/>
                  </a:lnTo>
                  <a:lnTo>
                    <a:pt x="228783" y="3563"/>
                  </a:lnTo>
                  <a:lnTo>
                    <a:pt x="224759" y="3186"/>
                  </a:lnTo>
                  <a:lnTo>
                    <a:pt x="220477" y="2706"/>
                  </a:lnTo>
                  <a:lnTo>
                    <a:pt x="218524" y="3186"/>
                  </a:lnTo>
                  <a:cubicBezTo>
                    <a:pt x="218524" y="3186"/>
                    <a:pt x="216418" y="3357"/>
                    <a:pt x="215870" y="3477"/>
                  </a:cubicBezTo>
                  <a:cubicBezTo>
                    <a:pt x="215339" y="3580"/>
                    <a:pt x="210714" y="3854"/>
                    <a:pt x="210714" y="3854"/>
                  </a:cubicBezTo>
                  <a:lnTo>
                    <a:pt x="205234" y="3905"/>
                  </a:lnTo>
                  <a:cubicBezTo>
                    <a:pt x="204874" y="4248"/>
                    <a:pt x="204480" y="4539"/>
                    <a:pt x="204069" y="4796"/>
                  </a:cubicBezTo>
                  <a:cubicBezTo>
                    <a:pt x="203641" y="5019"/>
                    <a:pt x="203709" y="5327"/>
                    <a:pt x="203709" y="5327"/>
                  </a:cubicBezTo>
                  <a:lnTo>
                    <a:pt x="193159" y="6971"/>
                  </a:lnTo>
                  <a:lnTo>
                    <a:pt x="188586" y="6748"/>
                  </a:lnTo>
                  <a:lnTo>
                    <a:pt x="186480" y="6663"/>
                  </a:lnTo>
                  <a:lnTo>
                    <a:pt x="184048" y="7057"/>
                  </a:lnTo>
                  <a:lnTo>
                    <a:pt x="181376" y="7194"/>
                  </a:lnTo>
                  <a:lnTo>
                    <a:pt x="179646" y="6543"/>
                  </a:lnTo>
                  <a:lnTo>
                    <a:pt x="174251" y="6406"/>
                  </a:lnTo>
                  <a:lnTo>
                    <a:pt x="172452" y="6680"/>
                  </a:lnTo>
                  <a:lnTo>
                    <a:pt x="166304" y="7553"/>
                  </a:lnTo>
                  <a:cubicBezTo>
                    <a:pt x="166304" y="7553"/>
                    <a:pt x="163952" y="7645"/>
                    <a:pt x="162115" y="7645"/>
                  </a:cubicBezTo>
                  <a:cubicBezTo>
                    <a:pt x="161196" y="7645"/>
                    <a:pt x="160406" y="7622"/>
                    <a:pt x="160104" y="7553"/>
                  </a:cubicBezTo>
                  <a:cubicBezTo>
                    <a:pt x="159982" y="7522"/>
                    <a:pt x="159859" y="7507"/>
                    <a:pt x="159738" y="7507"/>
                  </a:cubicBezTo>
                  <a:cubicBezTo>
                    <a:pt x="159330" y="7507"/>
                    <a:pt x="158938" y="7678"/>
                    <a:pt x="158648" y="7982"/>
                  </a:cubicBezTo>
                  <a:lnTo>
                    <a:pt x="148183" y="7793"/>
                  </a:lnTo>
                  <a:lnTo>
                    <a:pt x="143251" y="8273"/>
                  </a:lnTo>
                  <a:lnTo>
                    <a:pt x="139517" y="8478"/>
                  </a:lnTo>
                  <a:lnTo>
                    <a:pt x="136366" y="9335"/>
                  </a:lnTo>
                  <a:lnTo>
                    <a:pt x="133094" y="10157"/>
                  </a:lnTo>
                  <a:lnTo>
                    <a:pt x="131330" y="10362"/>
                  </a:lnTo>
                  <a:lnTo>
                    <a:pt x="124976" y="10499"/>
                  </a:lnTo>
                  <a:lnTo>
                    <a:pt x="120283" y="10037"/>
                  </a:lnTo>
                  <a:lnTo>
                    <a:pt x="116875" y="10071"/>
                  </a:lnTo>
                  <a:lnTo>
                    <a:pt x="113604" y="10328"/>
                  </a:lnTo>
                  <a:lnTo>
                    <a:pt x="108671" y="9848"/>
                  </a:lnTo>
                  <a:cubicBezTo>
                    <a:pt x="108671" y="9848"/>
                    <a:pt x="105160" y="9643"/>
                    <a:pt x="104646" y="9643"/>
                  </a:cubicBezTo>
                  <a:cubicBezTo>
                    <a:pt x="104133" y="9643"/>
                    <a:pt x="98635" y="8512"/>
                    <a:pt x="98635" y="8512"/>
                  </a:cubicBezTo>
                  <a:lnTo>
                    <a:pt x="93873" y="7331"/>
                  </a:lnTo>
                  <a:lnTo>
                    <a:pt x="92127" y="7159"/>
                  </a:lnTo>
                  <a:lnTo>
                    <a:pt x="85944" y="7159"/>
                  </a:lnTo>
                  <a:lnTo>
                    <a:pt x="82450" y="6320"/>
                  </a:lnTo>
                  <a:lnTo>
                    <a:pt x="77877" y="7074"/>
                  </a:lnTo>
                  <a:lnTo>
                    <a:pt x="74417" y="6748"/>
                  </a:lnTo>
                  <a:cubicBezTo>
                    <a:pt x="74417" y="6748"/>
                    <a:pt x="71917" y="6252"/>
                    <a:pt x="70803" y="5789"/>
                  </a:cubicBezTo>
                  <a:cubicBezTo>
                    <a:pt x="70012" y="5468"/>
                    <a:pt x="69059" y="5423"/>
                    <a:pt x="68591" y="5423"/>
                  </a:cubicBezTo>
                  <a:cubicBezTo>
                    <a:pt x="68411" y="5423"/>
                    <a:pt x="68303" y="5430"/>
                    <a:pt x="68303" y="5430"/>
                  </a:cubicBezTo>
                  <a:lnTo>
                    <a:pt x="66693" y="4282"/>
                  </a:lnTo>
                  <a:cubicBezTo>
                    <a:pt x="66693" y="4282"/>
                    <a:pt x="61092" y="3665"/>
                    <a:pt x="60236" y="3357"/>
                  </a:cubicBezTo>
                  <a:cubicBezTo>
                    <a:pt x="59380" y="3049"/>
                    <a:pt x="60510" y="2706"/>
                    <a:pt x="57496" y="2295"/>
                  </a:cubicBezTo>
                  <a:cubicBezTo>
                    <a:pt x="55717" y="2064"/>
                    <a:pt x="54988" y="1975"/>
                    <a:pt x="54353" y="1975"/>
                  </a:cubicBezTo>
                  <a:cubicBezTo>
                    <a:pt x="53906" y="1975"/>
                    <a:pt x="53506" y="2019"/>
                    <a:pt x="52820" y="2090"/>
                  </a:cubicBezTo>
                  <a:cubicBezTo>
                    <a:pt x="51159" y="2244"/>
                    <a:pt x="48110" y="2227"/>
                    <a:pt x="46997" y="2295"/>
                  </a:cubicBezTo>
                  <a:cubicBezTo>
                    <a:pt x="45897" y="2380"/>
                    <a:pt x="41852" y="3083"/>
                    <a:pt x="40518" y="3083"/>
                  </a:cubicBezTo>
                  <a:cubicBezTo>
                    <a:pt x="40502" y="3083"/>
                    <a:pt x="40486" y="3083"/>
                    <a:pt x="40471" y="3083"/>
                  </a:cubicBezTo>
                  <a:cubicBezTo>
                    <a:pt x="40453" y="3083"/>
                    <a:pt x="40434" y="3083"/>
                    <a:pt x="40414" y="3083"/>
                  </a:cubicBezTo>
                  <a:cubicBezTo>
                    <a:pt x="39005" y="3083"/>
                    <a:pt x="33286" y="3666"/>
                    <a:pt x="32644" y="3683"/>
                  </a:cubicBezTo>
                  <a:cubicBezTo>
                    <a:pt x="31993" y="3717"/>
                    <a:pt x="29698" y="4008"/>
                    <a:pt x="28517" y="4470"/>
                  </a:cubicBezTo>
                  <a:cubicBezTo>
                    <a:pt x="28143" y="4615"/>
                    <a:pt x="27498" y="4667"/>
                    <a:pt x="26776" y="4667"/>
                  </a:cubicBezTo>
                  <a:cubicBezTo>
                    <a:pt x="25181" y="4667"/>
                    <a:pt x="23210" y="4411"/>
                    <a:pt x="22950" y="4316"/>
                  </a:cubicBezTo>
                  <a:cubicBezTo>
                    <a:pt x="22556" y="4196"/>
                    <a:pt x="19199" y="4145"/>
                    <a:pt x="18549" y="3837"/>
                  </a:cubicBezTo>
                  <a:cubicBezTo>
                    <a:pt x="18298" y="3725"/>
                    <a:pt x="17948" y="3686"/>
                    <a:pt x="17542" y="3686"/>
                  </a:cubicBezTo>
                  <a:cubicBezTo>
                    <a:pt x="16895" y="3686"/>
                    <a:pt x="16104" y="3784"/>
                    <a:pt x="15346" y="3837"/>
                  </a:cubicBezTo>
                  <a:cubicBezTo>
                    <a:pt x="15261" y="3844"/>
                    <a:pt x="15172" y="3847"/>
                    <a:pt x="15081" y="3847"/>
                  </a:cubicBezTo>
                  <a:cubicBezTo>
                    <a:pt x="13836" y="3847"/>
                    <a:pt x="12126" y="3237"/>
                    <a:pt x="12126" y="3237"/>
                  </a:cubicBezTo>
                  <a:cubicBezTo>
                    <a:pt x="12126" y="3237"/>
                    <a:pt x="9899" y="3015"/>
                    <a:pt x="9112" y="2604"/>
                  </a:cubicBezTo>
                  <a:cubicBezTo>
                    <a:pt x="8324" y="2193"/>
                    <a:pt x="6628" y="2175"/>
                    <a:pt x="3939" y="1679"/>
                  </a:cubicBezTo>
                  <a:cubicBezTo>
                    <a:pt x="1250" y="1182"/>
                    <a:pt x="976" y="583"/>
                    <a:pt x="582" y="189"/>
                  </a:cubicBezTo>
                  <a:cubicBezTo>
                    <a:pt x="411" y="69"/>
                    <a:pt x="206" y="0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 3">
  <p:cSld name="CUSTOM_2_1_1"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17"/>
          <p:cNvSpPr txBox="1"/>
          <p:nvPr>
            <p:ph type="title"/>
          </p:nvPr>
        </p:nvSpPr>
        <p:spPr>
          <a:xfrm>
            <a:off x="2530100" y="1605950"/>
            <a:ext cx="3318900" cy="826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61" name="Google Shape;261;p17"/>
          <p:cNvSpPr txBox="1"/>
          <p:nvPr>
            <p:ph idx="1" type="subTitle"/>
          </p:nvPr>
        </p:nvSpPr>
        <p:spPr>
          <a:xfrm>
            <a:off x="2530050" y="2370075"/>
            <a:ext cx="2621400" cy="1066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">
  <p:cSld name="CUSTOM_3"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18"/>
          <p:cNvSpPr/>
          <p:nvPr/>
        </p:nvSpPr>
        <p:spPr>
          <a:xfrm>
            <a:off x="5822400" y="-61400"/>
            <a:ext cx="3321600" cy="5330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4" name="Google Shape;264;p18"/>
          <p:cNvSpPr txBox="1"/>
          <p:nvPr>
            <p:ph idx="1" type="subTitle"/>
          </p:nvPr>
        </p:nvSpPr>
        <p:spPr>
          <a:xfrm>
            <a:off x="5429400" y="2198425"/>
            <a:ext cx="2703600" cy="108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FFFFFF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FFFFFF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FFFFFF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FFFFFF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FFFFFF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FFFFFF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FFFFFF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FFFFFF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265" name="Google Shape;265;p18"/>
          <p:cNvSpPr txBox="1"/>
          <p:nvPr>
            <p:ph idx="2" type="subTitle"/>
          </p:nvPr>
        </p:nvSpPr>
        <p:spPr>
          <a:xfrm>
            <a:off x="5926200" y="1862075"/>
            <a:ext cx="1710000" cy="36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rgbClr val="FFFFFF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rgbClr val="FFFFFF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rgbClr val="FFFFFF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rgbClr val="FFFFFF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rgbClr val="FFFFFF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rgbClr val="FFFFFF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rgbClr val="FFFFFF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rgbClr val="FFFFFF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rgbClr val="FFFFFF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/>
        </p:txBody>
      </p:sp>
      <p:sp>
        <p:nvSpPr>
          <p:cNvPr id="266" name="Google Shape;266;p18"/>
          <p:cNvSpPr txBox="1"/>
          <p:nvPr>
            <p:ph idx="3" type="subTitle"/>
          </p:nvPr>
        </p:nvSpPr>
        <p:spPr>
          <a:xfrm>
            <a:off x="1011000" y="2198425"/>
            <a:ext cx="2703600" cy="108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267" name="Google Shape;267;p18"/>
          <p:cNvSpPr txBox="1"/>
          <p:nvPr>
            <p:ph idx="4" type="subTitle"/>
          </p:nvPr>
        </p:nvSpPr>
        <p:spPr>
          <a:xfrm>
            <a:off x="1507865" y="1862075"/>
            <a:ext cx="1710000" cy="36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/>
        </p:txBody>
      </p:sp>
      <p:grpSp>
        <p:nvGrpSpPr>
          <p:cNvPr id="268" name="Google Shape;268;p18"/>
          <p:cNvGrpSpPr/>
          <p:nvPr/>
        </p:nvGrpSpPr>
        <p:grpSpPr>
          <a:xfrm rot="-5400000">
            <a:off x="2385558" y="1753294"/>
            <a:ext cx="5330820" cy="1701412"/>
            <a:chOff x="593750" y="238125"/>
            <a:chExt cx="6422675" cy="2049894"/>
          </a:xfrm>
        </p:grpSpPr>
        <p:sp>
          <p:nvSpPr>
            <p:cNvPr id="269" name="Google Shape;269;p18"/>
            <p:cNvSpPr/>
            <p:nvPr/>
          </p:nvSpPr>
          <p:spPr>
            <a:xfrm>
              <a:off x="593750" y="238125"/>
              <a:ext cx="6422675" cy="1902400"/>
            </a:xfrm>
            <a:custGeom>
              <a:rect b="b" l="l" r="r" t="t"/>
              <a:pathLst>
                <a:path extrusionOk="0" h="76096" w="256907">
                  <a:moveTo>
                    <a:pt x="211040" y="0"/>
                  </a:moveTo>
                  <a:cubicBezTo>
                    <a:pt x="210846" y="17"/>
                    <a:pt x="210653" y="22"/>
                    <a:pt x="210458" y="22"/>
                  </a:cubicBezTo>
                  <a:cubicBezTo>
                    <a:pt x="210159" y="22"/>
                    <a:pt x="209856" y="10"/>
                    <a:pt x="209545" y="10"/>
                  </a:cubicBezTo>
                  <a:cubicBezTo>
                    <a:pt x="208605" y="10"/>
                    <a:pt x="207587" y="119"/>
                    <a:pt x="206347" y="993"/>
                  </a:cubicBezTo>
                  <a:cubicBezTo>
                    <a:pt x="206246" y="976"/>
                    <a:pt x="206148" y="967"/>
                    <a:pt x="206051" y="967"/>
                  </a:cubicBezTo>
                  <a:cubicBezTo>
                    <a:pt x="204658" y="967"/>
                    <a:pt x="203595" y="2694"/>
                    <a:pt x="202442" y="3014"/>
                  </a:cubicBezTo>
                  <a:cubicBezTo>
                    <a:pt x="202001" y="3633"/>
                    <a:pt x="201546" y="3776"/>
                    <a:pt x="201056" y="3776"/>
                  </a:cubicBezTo>
                  <a:cubicBezTo>
                    <a:pt x="200634" y="3776"/>
                    <a:pt x="200185" y="3670"/>
                    <a:pt x="199696" y="3670"/>
                  </a:cubicBezTo>
                  <a:cubicBezTo>
                    <a:pt x="199164" y="3670"/>
                    <a:pt x="198584" y="3795"/>
                    <a:pt x="197938" y="4316"/>
                  </a:cubicBezTo>
                  <a:cubicBezTo>
                    <a:pt x="197418" y="4037"/>
                    <a:pt x="196897" y="3939"/>
                    <a:pt x="196378" y="3939"/>
                  </a:cubicBezTo>
                  <a:cubicBezTo>
                    <a:pt x="195495" y="3939"/>
                    <a:pt x="194615" y="4223"/>
                    <a:pt x="193741" y="4385"/>
                  </a:cubicBezTo>
                  <a:cubicBezTo>
                    <a:pt x="192747" y="4311"/>
                    <a:pt x="191762" y="3745"/>
                    <a:pt x="190779" y="3745"/>
                  </a:cubicBezTo>
                  <a:cubicBezTo>
                    <a:pt x="190391" y="3745"/>
                    <a:pt x="190002" y="3833"/>
                    <a:pt x="189614" y="4076"/>
                  </a:cubicBezTo>
                  <a:cubicBezTo>
                    <a:pt x="188713" y="3997"/>
                    <a:pt x="187805" y="3778"/>
                    <a:pt x="186899" y="3778"/>
                  </a:cubicBezTo>
                  <a:cubicBezTo>
                    <a:pt x="186427" y="3778"/>
                    <a:pt x="185956" y="3838"/>
                    <a:pt x="185486" y="4008"/>
                  </a:cubicBezTo>
                  <a:cubicBezTo>
                    <a:pt x="185295" y="3950"/>
                    <a:pt x="185103" y="3925"/>
                    <a:pt x="184910" y="3925"/>
                  </a:cubicBezTo>
                  <a:cubicBezTo>
                    <a:pt x="183651" y="3925"/>
                    <a:pt x="182355" y="4984"/>
                    <a:pt x="181051" y="4984"/>
                  </a:cubicBezTo>
                  <a:cubicBezTo>
                    <a:pt x="180708" y="4984"/>
                    <a:pt x="180365" y="4911"/>
                    <a:pt x="180023" y="4727"/>
                  </a:cubicBezTo>
                  <a:cubicBezTo>
                    <a:pt x="178190" y="4813"/>
                    <a:pt x="176357" y="5104"/>
                    <a:pt x="174576" y="5601"/>
                  </a:cubicBezTo>
                  <a:cubicBezTo>
                    <a:pt x="173926" y="5324"/>
                    <a:pt x="173280" y="5226"/>
                    <a:pt x="172636" y="5226"/>
                  </a:cubicBezTo>
                  <a:cubicBezTo>
                    <a:pt x="171090" y="5226"/>
                    <a:pt x="169562" y="5789"/>
                    <a:pt x="168051" y="5789"/>
                  </a:cubicBezTo>
                  <a:cubicBezTo>
                    <a:pt x="167075" y="5789"/>
                    <a:pt x="166105" y="5856"/>
                    <a:pt x="165135" y="5856"/>
                  </a:cubicBezTo>
                  <a:cubicBezTo>
                    <a:pt x="163961" y="5856"/>
                    <a:pt x="162785" y="5758"/>
                    <a:pt x="161594" y="5327"/>
                  </a:cubicBezTo>
                  <a:cubicBezTo>
                    <a:pt x="161112" y="5404"/>
                    <a:pt x="160628" y="5432"/>
                    <a:pt x="160142" y="5432"/>
                  </a:cubicBezTo>
                  <a:cubicBezTo>
                    <a:pt x="158768" y="5432"/>
                    <a:pt x="157379" y="5204"/>
                    <a:pt x="155969" y="5204"/>
                  </a:cubicBezTo>
                  <a:cubicBezTo>
                    <a:pt x="155664" y="5204"/>
                    <a:pt x="155358" y="5215"/>
                    <a:pt x="155051" y="5241"/>
                  </a:cubicBezTo>
                  <a:cubicBezTo>
                    <a:pt x="154768" y="5153"/>
                    <a:pt x="154480" y="5118"/>
                    <a:pt x="154190" y="5118"/>
                  </a:cubicBezTo>
                  <a:cubicBezTo>
                    <a:pt x="153411" y="5118"/>
                    <a:pt x="152613" y="5364"/>
                    <a:pt x="151814" y="5464"/>
                  </a:cubicBezTo>
                  <a:cubicBezTo>
                    <a:pt x="151042" y="5647"/>
                    <a:pt x="150270" y="6226"/>
                    <a:pt x="149529" y="6226"/>
                  </a:cubicBezTo>
                  <a:cubicBezTo>
                    <a:pt x="149234" y="6226"/>
                    <a:pt x="148945" y="6135"/>
                    <a:pt x="148663" y="5892"/>
                  </a:cubicBezTo>
                  <a:cubicBezTo>
                    <a:pt x="148507" y="5693"/>
                    <a:pt x="148347" y="5615"/>
                    <a:pt x="148184" y="5615"/>
                  </a:cubicBezTo>
                  <a:cubicBezTo>
                    <a:pt x="147628" y="5615"/>
                    <a:pt x="147032" y="6521"/>
                    <a:pt x="146436" y="6680"/>
                  </a:cubicBezTo>
                  <a:cubicBezTo>
                    <a:pt x="146142" y="6987"/>
                    <a:pt x="145848" y="7050"/>
                    <a:pt x="145560" y="7050"/>
                  </a:cubicBezTo>
                  <a:cubicBezTo>
                    <a:pt x="145362" y="7050"/>
                    <a:pt x="145168" y="7020"/>
                    <a:pt x="144979" y="7020"/>
                  </a:cubicBezTo>
                  <a:cubicBezTo>
                    <a:pt x="144723" y="7020"/>
                    <a:pt x="144476" y="7074"/>
                    <a:pt x="144244" y="7330"/>
                  </a:cubicBezTo>
                  <a:cubicBezTo>
                    <a:pt x="142696" y="6982"/>
                    <a:pt x="141500" y="5804"/>
                    <a:pt x="140342" y="5804"/>
                  </a:cubicBezTo>
                  <a:cubicBezTo>
                    <a:pt x="140078" y="5804"/>
                    <a:pt x="139815" y="5865"/>
                    <a:pt x="139551" y="6012"/>
                  </a:cubicBezTo>
                  <a:cubicBezTo>
                    <a:pt x="138593" y="5077"/>
                    <a:pt x="137611" y="4389"/>
                    <a:pt x="136442" y="4389"/>
                  </a:cubicBezTo>
                  <a:cubicBezTo>
                    <a:pt x="135897" y="4389"/>
                    <a:pt x="135312" y="4538"/>
                    <a:pt x="134670" y="4881"/>
                  </a:cubicBezTo>
                  <a:cubicBezTo>
                    <a:pt x="132615" y="5618"/>
                    <a:pt x="131365" y="5190"/>
                    <a:pt x="130131" y="7245"/>
                  </a:cubicBezTo>
                  <a:cubicBezTo>
                    <a:pt x="128881" y="7656"/>
                    <a:pt x="127682" y="9608"/>
                    <a:pt x="125713" y="9711"/>
                  </a:cubicBezTo>
                  <a:cubicBezTo>
                    <a:pt x="125376" y="9662"/>
                    <a:pt x="125041" y="9648"/>
                    <a:pt x="124706" y="9648"/>
                  </a:cubicBezTo>
                  <a:cubicBezTo>
                    <a:pt x="124243" y="9648"/>
                    <a:pt x="123782" y="9675"/>
                    <a:pt x="123321" y="9675"/>
                  </a:cubicBezTo>
                  <a:cubicBezTo>
                    <a:pt x="122704" y="9675"/>
                    <a:pt x="122086" y="9627"/>
                    <a:pt x="121465" y="9403"/>
                  </a:cubicBezTo>
                  <a:cubicBezTo>
                    <a:pt x="121130" y="9583"/>
                    <a:pt x="120794" y="9661"/>
                    <a:pt x="120458" y="9661"/>
                  </a:cubicBezTo>
                  <a:cubicBezTo>
                    <a:pt x="119390" y="9661"/>
                    <a:pt x="118325" y="8867"/>
                    <a:pt x="117269" y="8033"/>
                  </a:cubicBezTo>
                  <a:cubicBezTo>
                    <a:pt x="116308" y="7107"/>
                    <a:pt x="115355" y="6872"/>
                    <a:pt x="114410" y="6872"/>
                  </a:cubicBezTo>
                  <a:cubicBezTo>
                    <a:pt x="113991" y="6872"/>
                    <a:pt x="113574" y="6918"/>
                    <a:pt x="113159" y="6971"/>
                  </a:cubicBezTo>
                  <a:cubicBezTo>
                    <a:pt x="112433" y="6990"/>
                    <a:pt x="111696" y="7105"/>
                    <a:pt x="110952" y="7105"/>
                  </a:cubicBezTo>
                  <a:cubicBezTo>
                    <a:pt x="110362" y="7105"/>
                    <a:pt x="109767" y="7032"/>
                    <a:pt x="109168" y="6782"/>
                  </a:cubicBezTo>
                  <a:cubicBezTo>
                    <a:pt x="108894" y="6983"/>
                    <a:pt x="108620" y="7057"/>
                    <a:pt x="108345" y="7057"/>
                  </a:cubicBezTo>
                  <a:cubicBezTo>
                    <a:pt x="107573" y="7057"/>
                    <a:pt x="106797" y="6472"/>
                    <a:pt x="106024" y="6472"/>
                  </a:cubicBezTo>
                  <a:cubicBezTo>
                    <a:pt x="105713" y="6472"/>
                    <a:pt x="105402" y="6567"/>
                    <a:pt x="105092" y="6834"/>
                  </a:cubicBezTo>
                  <a:cubicBezTo>
                    <a:pt x="104927" y="6869"/>
                    <a:pt x="104762" y="6883"/>
                    <a:pt x="104598" y="6883"/>
                  </a:cubicBezTo>
                  <a:cubicBezTo>
                    <a:pt x="103741" y="6883"/>
                    <a:pt x="102891" y="6484"/>
                    <a:pt x="102048" y="6484"/>
                  </a:cubicBezTo>
                  <a:cubicBezTo>
                    <a:pt x="101709" y="6484"/>
                    <a:pt x="101370" y="6549"/>
                    <a:pt x="101033" y="6731"/>
                  </a:cubicBezTo>
                  <a:cubicBezTo>
                    <a:pt x="99444" y="6416"/>
                    <a:pt x="97878" y="6057"/>
                    <a:pt x="96325" y="6057"/>
                  </a:cubicBezTo>
                  <a:cubicBezTo>
                    <a:pt x="95935" y="6057"/>
                    <a:pt x="95546" y="6080"/>
                    <a:pt x="95158" y="6132"/>
                  </a:cubicBezTo>
                  <a:cubicBezTo>
                    <a:pt x="94992" y="6156"/>
                    <a:pt x="94827" y="6168"/>
                    <a:pt x="94661" y="6168"/>
                  </a:cubicBezTo>
                  <a:cubicBezTo>
                    <a:pt x="93144" y="6168"/>
                    <a:pt x="91637" y="5224"/>
                    <a:pt x="90132" y="5224"/>
                  </a:cubicBezTo>
                  <a:cubicBezTo>
                    <a:pt x="89883" y="5224"/>
                    <a:pt x="89635" y="5250"/>
                    <a:pt x="89386" y="5309"/>
                  </a:cubicBezTo>
                  <a:cubicBezTo>
                    <a:pt x="87485" y="4590"/>
                    <a:pt x="85584" y="4813"/>
                    <a:pt x="83666" y="4453"/>
                  </a:cubicBezTo>
                  <a:cubicBezTo>
                    <a:pt x="83140" y="4477"/>
                    <a:pt x="82615" y="4497"/>
                    <a:pt x="82088" y="4497"/>
                  </a:cubicBezTo>
                  <a:cubicBezTo>
                    <a:pt x="80694" y="4497"/>
                    <a:pt x="79294" y="4351"/>
                    <a:pt x="77877" y="3717"/>
                  </a:cubicBezTo>
                  <a:cubicBezTo>
                    <a:pt x="77268" y="4331"/>
                    <a:pt x="76662" y="4549"/>
                    <a:pt x="76059" y="4549"/>
                  </a:cubicBezTo>
                  <a:cubicBezTo>
                    <a:pt x="74764" y="4549"/>
                    <a:pt x="73482" y="3545"/>
                    <a:pt x="72208" y="3323"/>
                  </a:cubicBezTo>
                  <a:cubicBezTo>
                    <a:pt x="71343" y="2664"/>
                    <a:pt x="70479" y="2502"/>
                    <a:pt x="69614" y="2502"/>
                  </a:cubicBezTo>
                  <a:cubicBezTo>
                    <a:pt x="68772" y="2502"/>
                    <a:pt x="67929" y="2656"/>
                    <a:pt x="67086" y="2656"/>
                  </a:cubicBezTo>
                  <a:cubicBezTo>
                    <a:pt x="66926" y="2656"/>
                    <a:pt x="66767" y="2651"/>
                    <a:pt x="66607" y="2638"/>
                  </a:cubicBezTo>
                  <a:cubicBezTo>
                    <a:pt x="65203" y="1781"/>
                    <a:pt x="63798" y="2329"/>
                    <a:pt x="62377" y="1627"/>
                  </a:cubicBezTo>
                  <a:cubicBezTo>
                    <a:pt x="61681" y="1979"/>
                    <a:pt x="60981" y="2315"/>
                    <a:pt x="60275" y="2315"/>
                  </a:cubicBezTo>
                  <a:cubicBezTo>
                    <a:pt x="59539" y="2315"/>
                    <a:pt x="58796" y="1949"/>
                    <a:pt x="58044" y="856"/>
                  </a:cubicBezTo>
                  <a:cubicBezTo>
                    <a:pt x="57571" y="1060"/>
                    <a:pt x="57097" y="1130"/>
                    <a:pt x="56621" y="1130"/>
                  </a:cubicBezTo>
                  <a:cubicBezTo>
                    <a:pt x="55577" y="1130"/>
                    <a:pt x="54524" y="793"/>
                    <a:pt x="53470" y="793"/>
                  </a:cubicBezTo>
                  <a:cubicBezTo>
                    <a:pt x="53105" y="793"/>
                    <a:pt x="52740" y="833"/>
                    <a:pt x="52375" y="942"/>
                  </a:cubicBezTo>
                  <a:cubicBezTo>
                    <a:pt x="51759" y="825"/>
                    <a:pt x="51141" y="761"/>
                    <a:pt x="50522" y="761"/>
                  </a:cubicBezTo>
                  <a:cubicBezTo>
                    <a:pt x="49232" y="761"/>
                    <a:pt x="47939" y="1041"/>
                    <a:pt x="46654" y="1713"/>
                  </a:cubicBezTo>
                  <a:cubicBezTo>
                    <a:pt x="44753" y="2432"/>
                    <a:pt x="42869" y="2141"/>
                    <a:pt x="41002" y="2432"/>
                  </a:cubicBezTo>
                  <a:cubicBezTo>
                    <a:pt x="40389" y="2061"/>
                    <a:pt x="39777" y="1926"/>
                    <a:pt x="39167" y="1926"/>
                  </a:cubicBezTo>
                  <a:cubicBezTo>
                    <a:pt x="37834" y="1926"/>
                    <a:pt x="36507" y="2569"/>
                    <a:pt x="35179" y="2792"/>
                  </a:cubicBezTo>
                  <a:cubicBezTo>
                    <a:pt x="34585" y="2603"/>
                    <a:pt x="33991" y="2533"/>
                    <a:pt x="33397" y="2533"/>
                  </a:cubicBezTo>
                  <a:cubicBezTo>
                    <a:pt x="32056" y="2533"/>
                    <a:pt x="30714" y="2889"/>
                    <a:pt x="29373" y="3031"/>
                  </a:cubicBezTo>
                  <a:cubicBezTo>
                    <a:pt x="28882" y="3281"/>
                    <a:pt x="28392" y="3368"/>
                    <a:pt x="27902" y="3368"/>
                  </a:cubicBezTo>
                  <a:cubicBezTo>
                    <a:pt x="26811" y="3368"/>
                    <a:pt x="25721" y="2940"/>
                    <a:pt x="24624" y="2940"/>
                  </a:cubicBezTo>
                  <a:cubicBezTo>
                    <a:pt x="24256" y="2940"/>
                    <a:pt x="23886" y="2988"/>
                    <a:pt x="23515" y="3117"/>
                  </a:cubicBezTo>
                  <a:cubicBezTo>
                    <a:pt x="22605" y="3325"/>
                    <a:pt x="21716" y="3498"/>
                    <a:pt x="20841" y="3498"/>
                  </a:cubicBezTo>
                  <a:cubicBezTo>
                    <a:pt x="19987" y="3498"/>
                    <a:pt x="19146" y="3334"/>
                    <a:pt x="18309" y="2877"/>
                  </a:cubicBezTo>
                  <a:cubicBezTo>
                    <a:pt x="16961" y="2850"/>
                    <a:pt x="15623" y="2170"/>
                    <a:pt x="14280" y="2170"/>
                  </a:cubicBezTo>
                  <a:cubicBezTo>
                    <a:pt x="13950" y="2170"/>
                    <a:pt x="13621" y="2211"/>
                    <a:pt x="13291" y="2312"/>
                  </a:cubicBezTo>
                  <a:cubicBezTo>
                    <a:pt x="12444" y="1492"/>
                    <a:pt x="11589" y="1259"/>
                    <a:pt x="10725" y="1259"/>
                  </a:cubicBezTo>
                  <a:cubicBezTo>
                    <a:pt x="9893" y="1259"/>
                    <a:pt x="9053" y="1475"/>
                    <a:pt x="8204" y="1593"/>
                  </a:cubicBezTo>
                  <a:cubicBezTo>
                    <a:pt x="7847" y="1353"/>
                    <a:pt x="7477" y="1297"/>
                    <a:pt x="7097" y="1297"/>
                  </a:cubicBezTo>
                  <a:cubicBezTo>
                    <a:pt x="6763" y="1297"/>
                    <a:pt x="6421" y="1340"/>
                    <a:pt x="6075" y="1340"/>
                  </a:cubicBezTo>
                  <a:cubicBezTo>
                    <a:pt x="5609" y="1340"/>
                    <a:pt x="5135" y="1261"/>
                    <a:pt x="4659" y="891"/>
                  </a:cubicBezTo>
                  <a:cubicBezTo>
                    <a:pt x="4487" y="825"/>
                    <a:pt x="4314" y="800"/>
                    <a:pt x="4142" y="800"/>
                  </a:cubicBezTo>
                  <a:cubicBezTo>
                    <a:pt x="3515" y="800"/>
                    <a:pt x="2888" y="1138"/>
                    <a:pt x="2278" y="1138"/>
                  </a:cubicBezTo>
                  <a:cubicBezTo>
                    <a:pt x="1869" y="1138"/>
                    <a:pt x="1468" y="987"/>
                    <a:pt x="1079" y="480"/>
                  </a:cubicBezTo>
                  <a:cubicBezTo>
                    <a:pt x="736" y="325"/>
                    <a:pt x="377" y="257"/>
                    <a:pt x="0" y="240"/>
                  </a:cubicBezTo>
                  <a:lnTo>
                    <a:pt x="0" y="76096"/>
                  </a:lnTo>
                  <a:lnTo>
                    <a:pt x="256906" y="76096"/>
                  </a:lnTo>
                  <a:lnTo>
                    <a:pt x="256906" y="2158"/>
                  </a:lnTo>
                  <a:cubicBezTo>
                    <a:pt x="256051" y="1999"/>
                    <a:pt x="255179" y="1771"/>
                    <a:pt x="254289" y="1771"/>
                  </a:cubicBezTo>
                  <a:cubicBezTo>
                    <a:pt x="253931" y="1771"/>
                    <a:pt x="253570" y="1808"/>
                    <a:pt x="253207" y="1901"/>
                  </a:cubicBezTo>
                  <a:cubicBezTo>
                    <a:pt x="250946" y="2021"/>
                    <a:pt x="248599" y="2072"/>
                    <a:pt x="246339" y="2295"/>
                  </a:cubicBezTo>
                  <a:cubicBezTo>
                    <a:pt x="245053" y="3078"/>
                    <a:pt x="243794" y="3397"/>
                    <a:pt x="242590" y="3397"/>
                  </a:cubicBezTo>
                  <a:cubicBezTo>
                    <a:pt x="241662" y="3397"/>
                    <a:pt x="240766" y="3208"/>
                    <a:pt x="239916" y="2894"/>
                  </a:cubicBezTo>
                  <a:cubicBezTo>
                    <a:pt x="239303" y="2741"/>
                    <a:pt x="238747" y="2664"/>
                    <a:pt x="238227" y="2664"/>
                  </a:cubicBezTo>
                  <a:cubicBezTo>
                    <a:pt x="237352" y="2664"/>
                    <a:pt x="236579" y="2882"/>
                    <a:pt x="235806" y="3323"/>
                  </a:cubicBezTo>
                  <a:cubicBezTo>
                    <a:pt x="235483" y="3622"/>
                    <a:pt x="235162" y="3733"/>
                    <a:pt x="234835" y="3733"/>
                  </a:cubicBezTo>
                  <a:cubicBezTo>
                    <a:pt x="233929" y="3733"/>
                    <a:pt x="232978" y="2881"/>
                    <a:pt x="231832" y="2843"/>
                  </a:cubicBezTo>
                  <a:cubicBezTo>
                    <a:pt x="230837" y="1838"/>
                    <a:pt x="230095" y="1681"/>
                    <a:pt x="229445" y="1681"/>
                  </a:cubicBezTo>
                  <a:cubicBezTo>
                    <a:pt x="229151" y="1681"/>
                    <a:pt x="228876" y="1713"/>
                    <a:pt x="228605" y="1713"/>
                  </a:cubicBezTo>
                  <a:cubicBezTo>
                    <a:pt x="228464" y="1713"/>
                    <a:pt x="228325" y="1705"/>
                    <a:pt x="228184" y="1678"/>
                  </a:cubicBezTo>
                  <a:cubicBezTo>
                    <a:pt x="227627" y="1546"/>
                    <a:pt x="227059" y="1414"/>
                    <a:pt x="226351" y="1414"/>
                  </a:cubicBezTo>
                  <a:cubicBezTo>
                    <a:pt x="225776" y="1414"/>
                    <a:pt x="225108" y="1501"/>
                    <a:pt x="224279" y="1747"/>
                  </a:cubicBezTo>
                  <a:cubicBezTo>
                    <a:pt x="223777" y="2209"/>
                    <a:pt x="223332" y="2363"/>
                    <a:pt x="222929" y="2363"/>
                  </a:cubicBezTo>
                  <a:cubicBezTo>
                    <a:pt x="222132" y="2363"/>
                    <a:pt x="221498" y="1763"/>
                    <a:pt x="220910" y="1763"/>
                  </a:cubicBezTo>
                  <a:cubicBezTo>
                    <a:pt x="220628" y="1763"/>
                    <a:pt x="220356" y="1902"/>
                    <a:pt x="220083" y="2312"/>
                  </a:cubicBezTo>
                  <a:cubicBezTo>
                    <a:pt x="219628" y="1619"/>
                    <a:pt x="219173" y="1457"/>
                    <a:pt x="218661" y="1457"/>
                  </a:cubicBezTo>
                  <a:cubicBezTo>
                    <a:pt x="218211" y="1457"/>
                    <a:pt x="217717" y="1582"/>
                    <a:pt x="217141" y="1582"/>
                  </a:cubicBezTo>
                  <a:cubicBezTo>
                    <a:pt x="216720" y="1582"/>
                    <a:pt x="216256" y="1516"/>
                    <a:pt x="215733" y="1285"/>
                  </a:cubicBezTo>
                  <a:cubicBezTo>
                    <a:pt x="215147" y="1119"/>
                    <a:pt x="214613" y="1096"/>
                    <a:pt x="214115" y="1096"/>
                  </a:cubicBezTo>
                  <a:cubicBezTo>
                    <a:pt x="213922" y="1096"/>
                    <a:pt x="213735" y="1099"/>
                    <a:pt x="213552" y="1099"/>
                  </a:cubicBezTo>
                  <a:cubicBezTo>
                    <a:pt x="212644" y="1099"/>
                    <a:pt x="211845" y="1014"/>
                    <a:pt x="21104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" name="Google Shape;270;p18"/>
            <p:cNvSpPr/>
            <p:nvPr/>
          </p:nvSpPr>
          <p:spPr>
            <a:xfrm>
              <a:off x="593750" y="407869"/>
              <a:ext cx="6422675" cy="1880150"/>
            </a:xfrm>
            <a:custGeom>
              <a:rect b="b" l="l" r="r" t="t"/>
              <a:pathLst>
                <a:path extrusionOk="0" h="75206" w="256907">
                  <a:moveTo>
                    <a:pt x="0" y="1"/>
                  </a:moveTo>
                  <a:lnTo>
                    <a:pt x="0" y="75206"/>
                  </a:lnTo>
                  <a:lnTo>
                    <a:pt x="256906" y="75206"/>
                  </a:lnTo>
                  <a:lnTo>
                    <a:pt x="256906" y="4847"/>
                  </a:lnTo>
                  <a:cubicBezTo>
                    <a:pt x="256215" y="4622"/>
                    <a:pt x="255236" y="4561"/>
                    <a:pt x="254639" y="4561"/>
                  </a:cubicBezTo>
                  <a:cubicBezTo>
                    <a:pt x="254467" y="4561"/>
                    <a:pt x="254326" y="4566"/>
                    <a:pt x="254234" y="4573"/>
                  </a:cubicBezTo>
                  <a:cubicBezTo>
                    <a:pt x="253766" y="4620"/>
                    <a:pt x="251277" y="4696"/>
                    <a:pt x="250283" y="4696"/>
                  </a:cubicBezTo>
                  <a:cubicBezTo>
                    <a:pt x="250186" y="4696"/>
                    <a:pt x="250103" y="4695"/>
                    <a:pt x="250038" y="4693"/>
                  </a:cubicBezTo>
                  <a:cubicBezTo>
                    <a:pt x="249319" y="4693"/>
                    <a:pt x="247692" y="3923"/>
                    <a:pt x="247418" y="3905"/>
                  </a:cubicBezTo>
                  <a:cubicBezTo>
                    <a:pt x="247161" y="3888"/>
                    <a:pt x="241252" y="3734"/>
                    <a:pt x="241252" y="3734"/>
                  </a:cubicBezTo>
                  <a:lnTo>
                    <a:pt x="239368" y="3135"/>
                  </a:lnTo>
                  <a:lnTo>
                    <a:pt x="235446" y="3666"/>
                  </a:lnTo>
                  <a:lnTo>
                    <a:pt x="234161" y="3666"/>
                  </a:lnTo>
                  <a:lnTo>
                    <a:pt x="230804" y="3238"/>
                  </a:lnTo>
                  <a:lnTo>
                    <a:pt x="228783" y="3563"/>
                  </a:lnTo>
                  <a:lnTo>
                    <a:pt x="224759" y="3203"/>
                  </a:lnTo>
                  <a:lnTo>
                    <a:pt x="220477" y="2707"/>
                  </a:lnTo>
                  <a:lnTo>
                    <a:pt x="218524" y="3203"/>
                  </a:lnTo>
                  <a:cubicBezTo>
                    <a:pt x="218524" y="3203"/>
                    <a:pt x="216401" y="3375"/>
                    <a:pt x="215870" y="3477"/>
                  </a:cubicBezTo>
                  <a:cubicBezTo>
                    <a:pt x="215339" y="3597"/>
                    <a:pt x="210714" y="3854"/>
                    <a:pt x="210714" y="3854"/>
                  </a:cubicBezTo>
                  <a:lnTo>
                    <a:pt x="205234" y="3923"/>
                  </a:lnTo>
                  <a:cubicBezTo>
                    <a:pt x="204874" y="4248"/>
                    <a:pt x="204480" y="4539"/>
                    <a:pt x="204069" y="4813"/>
                  </a:cubicBezTo>
                  <a:cubicBezTo>
                    <a:pt x="203641" y="5019"/>
                    <a:pt x="203709" y="5327"/>
                    <a:pt x="203709" y="5327"/>
                  </a:cubicBezTo>
                  <a:lnTo>
                    <a:pt x="193159" y="6971"/>
                  </a:lnTo>
                  <a:lnTo>
                    <a:pt x="188586" y="6766"/>
                  </a:lnTo>
                  <a:lnTo>
                    <a:pt x="186480" y="6680"/>
                  </a:lnTo>
                  <a:lnTo>
                    <a:pt x="184048" y="7057"/>
                  </a:lnTo>
                  <a:lnTo>
                    <a:pt x="181359" y="7194"/>
                  </a:lnTo>
                  <a:lnTo>
                    <a:pt x="179646" y="6543"/>
                  </a:lnTo>
                  <a:lnTo>
                    <a:pt x="174251" y="6406"/>
                  </a:lnTo>
                  <a:lnTo>
                    <a:pt x="172452" y="6680"/>
                  </a:lnTo>
                  <a:lnTo>
                    <a:pt x="166287" y="7554"/>
                  </a:lnTo>
                  <a:cubicBezTo>
                    <a:pt x="166287" y="7554"/>
                    <a:pt x="163942" y="7645"/>
                    <a:pt x="162105" y="7645"/>
                  </a:cubicBezTo>
                  <a:cubicBezTo>
                    <a:pt x="161187" y="7645"/>
                    <a:pt x="160395" y="7622"/>
                    <a:pt x="160087" y="7554"/>
                  </a:cubicBezTo>
                  <a:cubicBezTo>
                    <a:pt x="159969" y="7522"/>
                    <a:pt x="159848" y="7507"/>
                    <a:pt x="159728" y="7507"/>
                  </a:cubicBezTo>
                  <a:cubicBezTo>
                    <a:pt x="159323" y="7507"/>
                    <a:pt x="158921" y="7678"/>
                    <a:pt x="158631" y="7982"/>
                  </a:cubicBezTo>
                  <a:lnTo>
                    <a:pt x="148166" y="7810"/>
                  </a:lnTo>
                  <a:lnTo>
                    <a:pt x="143251" y="8273"/>
                  </a:lnTo>
                  <a:lnTo>
                    <a:pt x="139517" y="8496"/>
                  </a:lnTo>
                  <a:lnTo>
                    <a:pt x="136383" y="9352"/>
                  </a:lnTo>
                  <a:lnTo>
                    <a:pt x="133094" y="10157"/>
                  </a:lnTo>
                  <a:lnTo>
                    <a:pt x="131330" y="10362"/>
                  </a:lnTo>
                  <a:lnTo>
                    <a:pt x="124976" y="10499"/>
                  </a:lnTo>
                  <a:lnTo>
                    <a:pt x="120283" y="10037"/>
                  </a:lnTo>
                  <a:lnTo>
                    <a:pt x="116875" y="10071"/>
                  </a:lnTo>
                  <a:lnTo>
                    <a:pt x="113604" y="10328"/>
                  </a:lnTo>
                  <a:lnTo>
                    <a:pt x="108671" y="9849"/>
                  </a:lnTo>
                  <a:cubicBezTo>
                    <a:pt x="108671" y="9849"/>
                    <a:pt x="105160" y="9626"/>
                    <a:pt x="104646" y="9626"/>
                  </a:cubicBezTo>
                  <a:cubicBezTo>
                    <a:pt x="104133" y="9626"/>
                    <a:pt x="98635" y="8496"/>
                    <a:pt x="98635" y="8496"/>
                  </a:cubicBezTo>
                  <a:lnTo>
                    <a:pt x="93873" y="7314"/>
                  </a:lnTo>
                  <a:lnTo>
                    <a:pt x="92127" y="7143"/>
                  </a:lnTo>
                  <a:lnTo>
                    <a:pt x="85944" y="7143"/>
                  </a:lnTo>
                  <a:lnTo>
                    <a:pt x="82450" y="6303"/>
                  </a:lnTo>
                  <a:lnTo>
                    <a:pt x="77877" y="7057"/>
                  </a:lnTo>
                  <a:lnTo>
                    <a:pt x="74417" y="6731"/>
                  </a:lnTo>
                  <a:cubicBezTo>
                    <a:pt x="74417" y="6731"/>
                    <a:pt x="71917" y="6235"/>
                    <a:pt x="70803" y="5772"/>
                  </a:cubicBezTo>
                  <a:cubicBezTo>
                    <a:pt x="70053" y="5468"/>
                    <a:pt x="69159" y="5420"/>
                    <a:pt x="68669" y="5420"/>
                  </a:cubicBezTo>
                  <a:cubicBezTo>
                    <a:pt x="68443" y="5420"/>
                    <a:pt x="68303" y="5430"/>
                    <a:pt x="68303" y="5430"/>
                  </a:cubicBezTo>
                  <a:lnTo>
                    <a:pt x="66693" y="4265"/>
                  </a:lnTo>
                  <a:cubicBezTo>
                    <a:pt x="66693" y="4265"/>
                    <a:pt x="61092" y="3666"/>
                    <a:pt x="60236" y="3357"/>
                  </a:cubicBezTo>
                  <a:cubicBezTo>
                    <a:pt x="59380" y="3032"/>
                    <a:pt x="60510" y="2707"/>
                    <a:pt x="57496" y="2296"/>
                  </a:cubicBezTo>
                  <a:cubicBezTo>
                    <a:pt x="55748" y="2059"/>
                    <a:pt x="55013" y="1970"/>
                    <a:pt x="54386" y="1970"/>
                  </a:cubicBezTo>
                  <a:cubicBezTo>
                    <a:pt x="53926" y="1970"/>
                    <a:pt x="53523" y="2018"/>
                    <a:pt x="52820" y="2090"/>
                  </a:cubicBezTo>
                  <a:cubicBezTo>
                    <a:pt x="51159" y="2244"/>
                    <a:pt x="48110" y="2227"/>
                    <a:pt x="46997" y="2296"/>
                  </a:cubicBezTo>
                  <a:cubicBezTo>
                    <a:pt x="45896" y="2363"/>
                    <a:pt x="41850" y="3084"/>
                    <a:pt x="40517" y="3084"/>
                  </a:cubicBezTo>
                  <a:cubicBezTo>
                    <a:pt x="40501" y="3084"/>
                    <a:pt x="40486" y="3084"/>
                    <a:pt x="40471" y="3083"/>
                  </a:cubicBezTo>
                  <a:cubicBezTo>
                    <a:pt x="40436" y="3082"/>
                    <a:pt x="40398" y="3082"/>
                    <a:pt x="40356" y="3082"/>
                  </a:cubicBezTo>
                  <a:cubicBezTo>
                    <a:pt x="38856" y="3082"/>
                    <a:pt x="33277" y="3666"/>
                    <a:pt x="32644" y="3683"/>
                  </a:cubicBezTo>
                  <a:cubicBezTo>
                    <a:pt x="31993" y="3717"/>
                    <a:pt x="29698" y="4008"/>
                    <a:pt x="28517" y="4471"/>
                  </a:cubicBezTo>
                  <a:cubicBezTo>
                    <a:pt x="28143" y="4615"/>
                    <a:pt x="27498" y="4667"/>
                    <a:pt x="26776" y="4667"/>
                  </a:cubicBezTo>
                  <a:cubicBezTo>
                    <a:pt x="25181" y="4667"/>
                    <a:pt x="23210" y="4411"/>
                    <a:pt x="22950" y="4317"/>
                  </a:cubicBezTo>
                  <a:cubicBezTo>
                    <a:pt x="22556" y="4197"/>
                    <a:pt x="19199" y="4145"/>
                    <a:pt x="18549" y="3837"/>
                  </a:cubicBezTo>
                  <a:cubicBezTo>
                    <a:pt x="18298" y="3725"/>
                    <a:pt x="17948" y="3686"/>
                    <a:pt x="17542" y="3686"/>
                  </a:cubicBezTo>
                  <a:cubicBezTo>
                    <a:pt x="16895" y="3686"/>
                    <a:pt x="16104" y="3784"/>
                    <a:pt x="15346" y="3837"/>
                  </a:cubicBezTo>
                  <a:cubicBezTo>
                    <a:pt x="15272" y="3842"/>
                    <a:pt x="15196" y="3844"/>
                    <a:pt x="15118" y="3844"/>
                  </a:cubicBezTo>
                  <a:cubicBezTo>
                    <a:pt x="13871" y="3844"/>
                    <a:pt x="12126" y="3238"/>
                    <a:pt x="12126" y="3238"/>
                  </a:cubicBezTo>
                  <a:cubicBezTo>
                    <a:pt x="12126" y="3238"/>
                    <a:pt x="9899" y="3015"/>
                    <a:pt x="9112" y="2604"/>
                  </a:cubicBezTo>
                  <a:cubicBezTo>
                    <a:pt x="8324" y="2193"/>
                    <a:pt x="6628" y="2176"/>
                    <a:pt x="3939" y="1679"/>
                  </a:cubicBezTo>
                  <a:cubicBezTo>
                    <a:pt x="1250" y="1182"/>
                    <a:pt x="976" y="566"/>
                    <a:pt x="582" y="172"/>
                  </a:cubicBezTo>
                  <a:cubicBezTo>
                    <a:pt x="411" y="69"/>
                    <a:pt x="206" y="1"/>
                    <a:pt x="0" y="1"/>
                  </a:cubicBezTo>
                  <a:close/>
                </a:path>
              </a:pathLst>
            </a:custGeom>
            <a:solidFill>
              <a:srgbClr val="D140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CUSTOM_4"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9"/>
          <p:cNvSpPr txBox="1"/>
          <p:nvPr>
            <p:ph type="title"/>
          </p:nvPr>
        </p:nvSpPr>
        <p:spPr>
          <a:xfrm>
            <a:off x="630000" y="445025"/>
            <a:ext cx="2692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 Mono"/>
                <a:ea typeface="Roboto Mono"/>
                <a:cs typeface="Roboto Mono"/>
                <a:sym typeface="Roboto Mon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 Mono"/>
                <a:ea typeface="Roboto Mono"/>
                <a:cs typeface="Roboto Mono"/>
                <a:sym typeface="Roboto Mon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 Mono"/>
                <a:ea typeface="Roboto Mono"/>
                <a:cs typeface="Roboto Mono"/>
                <a:sym typeface="Roboto Mon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 Mono"/>
                <a:ea typeface="Roboto Mono"/>
                <a:cs typeface="Roboto Mono"/>
                <a:sym typeface="Roboto Mon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 Mono"/>
                <a:ea typeface="Roboto Mono"/>
                <a:cs typeface="Roboto Mono"/>
                <a:sym typeface="Roboto Mon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 Mono"/>
                <a:ea typeface="Roboto Mono"/>
                <a:cs typeface="Roboto Mono"/>
                <a:sym typeface="Roboto Mon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 Mono"/>
                <a:ea typeface="Roboto Mono"/>
                <a:cs typeface="Roboto Mono"/>
                <a:sym typeface="Roboto Mon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 Mono"/>
                <a:ea typeface="Roboto Mono"/>
                <a:cs typeface="Roboto Mono"/>
                <a:sym typeface="Roboto Mono"/>
              </a:defRPr>
            </a:lvl9pPr>
          </a:lstStyle>
          <a:p/>
        </p:txBody>
      </p:sp>
      <p:sp>
        <p:nvSpPr>
          <p:cNvPr id="273" name="Google Shape;273;p19"/>
          <p:cNvSpPr txBox="1"/>
          <p:nvPr>
            <p:ph idx="1" type="subTitle"/>
          </p:nvPr>
        </p:nvSpPr>
        <p:spPr>
          <a:xfrm>
            <a:off x="4659775" y="3265663"/>
            <a:ext cx="1822800" cy="65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74" name="Google Shape;274;p19"/>
          <p:cNvSpPr txBox="1"/>
          <p:nvPr>
            <p:ph idx="2" type="subTitle"/>
          </p:nvPr>
        </p:nvSpPr>
        <p:spPr>
          <a:xfrm>
            <a:off x="4708200" y="2929313"/>
            <a:ext cx="1725900" cy="36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/>
        </p:txBody>
      </p:sp>
      <p:sp>
        <p:nvSpPr>
          <p:cNvPr id="275" name="Google Shape;275;p19"/>
          <p:cNvSpPr txBox="1"/>
          <p:nvPr>
            <p:ph idx="3" type="subTitle"/>
          </p:nvPr>
        </p:nvSpPr>
        <p:spPr>
          <a:xfrm>
            <a:off x="663075" y="3265663"/>
            <a:ext cx="1822800" cy="65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276" name="Google Shape;276;p19"/>
          <p:cNvSpPr txBox="1"/>
          <p:nvPr>
            <p:ph idx="4" type="subTitle"/>
          </p:nvPr>
        </p:nvSpPr>
        <p:spPr>
          <a:xfrm>
            <a:off x="719540" y="2929313"/>
            <a:ext cx="1710000" cy="36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/>
        </p:txBody>
      </p:sp>
      <p:sp>
        <p:nvSpPr>
          <p:cNvPr id="277" name="Google Shape;277;p19"/>
          <p:cNvSpPr txBox="1"/>
          <p:nvPr>
            <p:ph idx="5" type="subTitle"/>
          </p:nvPr>
        </p:nvSpPr>
        <p:spPr>
          <a:xfrm>
            <a:off x="2661425" y="3265663"/>
            <a:ext cx="1822800" cy="65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278" name="Google Shape;278;p19"/>
          <p:cNvSpPr txBox="1"/>
          <p:nvPr>
            <p:ph idx="6" type="subTitle"/>
          </p:nvPr>
        </p:nvSpPr>
        <p:spPr>
          <a:xfrm>
            <a:off x="2717890" y="2929313"/>
            <a:ext cx="1710000" cy="36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/>
        </p:txBody>
      </p:sp>
      <p:sp>
        <p:nvSpPr>
          <p:cNvPr id="279" name="Google Shape;279;p19"/>
          <p:cNvSpPr txBox="1"/>
          <p:nvPr>
            <p:ph idx="7" type="subTitle"/>
          </p:nvPr>
        </p:nvSpPr>
        <p:spPr>
          <a:xfrm>
            <a:off x="6658125" y="3265663"/>
            <a:ext cx="1822800" cy="65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80" name="Google Shape;280;p19"/>
          <p:cNvSpPr txBox="1"/>
          <p:nvPr>
            <p:ph idx="8" type="subTitle"/>
          </p:nvPr>
        </p:nvSpPr>
        <p:spPr>
          <a:xfrm>
            <a:off x="6706575" y="2929313"/>
            <a:ext cx="1725900" cy="36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/>
        </p:txBody>
      </p:sp>
      <p:sp>
        <p:nvSpPr>
          <p:cNvPr id="281" name="Google Shape;281;p19"/>
          <p:cNvSpPr/>
          <p:nvPr/>
        </p:nvSpPr>
        <p:spPr>
          <a:xfrm rot="10800000">
            <a:off x="6839800" y="-66825"/>
            <a:ext cx="2346000" cy="9837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2" name="Google Shape;282;p19"/>
          <p:cNvSpPr/>
          <p:nvPr/>
        </p:nvSpPr>
        <p:spPr>
          <a:xfrm>
            <a:off x="6330850" y="371625"/>
            <a:ext cx="2162700" cy="4941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3" name="Google Shape;283;p19"/>
          <p:cNvSpPr/>
          <p:nvPr/>
        </p:nvSpPr>
        <p:spPr>
          <a:xfrm flipH="1" rot="10800000">
            <a:off x="5961050" y="269325"/>
            <a:ext cx="1237800" cy="59640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4" name="Google Shape;284;p19"/>
          <p:cNvSpPr/>
          <p:nvPr/>
        </p:nvSpPr>
        <p:spPr>
          <a:xfrm>
            <a:off x="-137050" y="4232500"/>
            <a:ext cx="2346000" cy="9837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5" name="Google Shape;285;p19"/>
          <p:cNvSpPr/>
          <p:nvPr/>
        </p:nvSpPr>
        <p:spPr>
          <a:xfrm rot="10800000">
            <a:off x="555200" y="4283650"/>
            <a:ext cx="2162700" cy="494100"/>
          </a:xfrm>
          <a:prstGeom prst="triangle">
            <a:avLst>
              <a:gd fmla="val 50000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6" name="Google Shape;286;p19"/>
          <p:cNvSpPr/>
          <p:nvPr/>
        </p:nvSpPr>
        <p:spPr>
          <a:xfrm flipH="1">
            <a:off x="1849900" y="4283650"/>
            <a:ext cx="1237800" cy="596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2">
  <p:cSld name="CUSTOM_3_1"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20"/>
          <p:cNvSpPr txBox="1"/>
          <p:nvPr>
            <p:ph idx="1" type="subTitle"/>
          </p:nvPr>
        </p:nvSpPr>
        <p:spPr>
          <a:xfrm>
            <a:off x="5810400" y="2360900"/>
            <a:ext cx="2703600" cy="80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89" name="Google Shape;289;p20"/>
          <p:cNvSpPr txBox="1"/>
          <p:nvPr>
            <p:ph idx="2" type="subTitle"/>
          </p:nvPr>
        </p:nvSpPr>
        <p:spPr>
          <a:xfrm>
            <a:off x="6299250" y="2024550"/>
            <a:ext cx="1725900" cy="36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/>
        </p:txBody>
      </p:sp>
      <p:sp>
        <p:nvSpPr>
          <p:cNvPr id="290" name="Google Shape;290;p20"/>
          <p:cNvSpPr txBox="1"/>
          <p:nvPr>
            <p:ph idx="3" type="subTitle"/>
          </p:nvPr>
        </p:nvSpPr>
        <p:spPr>
          <a:xfrm>
            <a:off x="629995" y="2360900"/>
            <a:ext cx="2703600" cy="80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291" name="Google Shape;291;p20"/>
          <p:cNvSpPr txBox="1"/>
          <p:nvPr>
            <p:ph idx="4" type="subTitle"/>
          </p:nvPr>
        </p:nvSpPr>
        <p:spPr>
          <a:xfrm>
            <a:off x="1126795" y="2024550"/>
            <a:ext cx="1710000" cy="36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/>
        </p:txBody>
      </p:sp>
      <p:sp>
        <p:nvSpPr>
          <p:cNvPr id="292" name="Google Shape;292;p20"/>
          <p:cNvSpPr txBox="1"/>
          <p:nvPr>
            <p:ph type="title"/>
          </p:nvPr>
        </p:nvSpPr>
        <p:spPr>
          <a:xfrm>
            <a:off x="630000" y="445025"/>
            <a:ext cx="35589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Oswald Regular"/>
              <a:buNone/>
              <a:defRPr b="0"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Oswald Regular"/>
              <a:buNone/>
              <a:defRPr b="0"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Oswald Regular"/>
              <a:buNone/>
              <a:defRPr b="0"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Oswald Regular"/>
              <a:buNone/>
              <a:defRPr b="0"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Oswald Regular"/>
              <a:buNone/>
              <a:defRPr b="0"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Oswald Regular"/>
              <a:buNone/>
              <a:defRPr b="0"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Oswald Regular"/>
              <a:buNone/>
              <a:defRPr b="0"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Oswald Regular"/>
              <a:buNone/>
              <a:defRPr b="0"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/>
        </p:txBody>
      </p:sp>
      <p:sp>
        <p:nvSpPr>
          <p:cNvPr id="293" name="Google Shape;293;p20"/>
          <p:cNvSpPr/>
          <p:nvPr/>
        </p:nvSpPr>
        <p:spPr>
          <a:xfrm>
            <a:off x="7627100" y="3658700"/>
            <a:ext cx="1779900" cy="17799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4" name="Google Shape;294;p20"/>
          <p:cNvSpPr/>
          <p:nvPr/>
        </p:nvSpPr>
        <p:spPr>
          <a:xfrm>
            <a:off x="6846213" y="501450"/>
            <a:ext cx="958500" cy="958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5" name="Google Shape;295;p20"/>
          <p:cNvSpPr/>
          <p:nvPr/>
        </p:nvSpPr>
        <p:spPr>
          <a:xfrm>
            <a:off x="8170750" y="317550"/>
            <a:ext cx="466800" cy="4668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6" name="Google Shape;296;p20"/>
          <p:cNvSpPr/>
          <p:nvPr/>
        </p:nvSpPr>
        <p:spPr>
          <a:xfrm rot="5400000">
            <a:off x="6139988" y="4478500"/>
            <a:ext cx="168650" cy="155475"/>
          </a:xfrm>
          <a:custGeom>
            <a:rect b="b" l="l" r="r" t="t"/>
            <a:pathLst>
              <a:path extrusionOk="0" h="6219" w="6746">
                <a:moveTo>
                  <a:pt x="2290" y="3685"/>
                </a:moveTo>
                <a:lnTo>
                  <a:pt x="2290" y="3685"/>
                </a:lnTo>
                <a:cubicBezTo>
                  <a:pt x="2296" y="3696"/>
                  <a:pt x="2303" y="3708"/>
                  <a:pt x="2309" y="3720"/>
                </a:cubicBezTo>
                <a:cubicBezTo>
                  <a:pt x="2290" y="3720"/>
                  <a:pt x="2287" y="3704"/>
                  <a:pt x="2290" y="3685"/>
                </a:cubicBezTo>
                <a:close/>
                <a:moveTo>
                  <a:pt x="4233" y="1"/>
                </a:moveTo>
                <a:cubicBezTo>
                  <a:pt x="3777" y="1"/>
                  <a:pt x="3311" y="136"/>
                  <a:pt x="2943" y="370"/>
                </a:cubicBezTo>
                <a:cubicBezTo>
                  <a:pt x="2807" y="551"/>
                  <a:pt x="2626" y="732"/>
                  <a:pt x="2535" y="958"/>
                </a:cubicBezTo>
                <a:cubicBezTo>
                  <a:pt x="2490" y="868"/>
                  <a:pt x="2535" y="642"/>
                  <a:pt x="2490" y="551"/>
                </a:cubicBezTo>
                <a:cubicBezTo>
                  <a:pt x="2264" y="234"/>
                  <a:pt x="1856" y="279"/>
                  <a:pt x="1494" y="189"/>
                </a:cubicBezTo>
                <a:cubicBezTo>
                  <a:pt x="1440" y="181"/>
                  <a:pt x="1385" y="177"/>
                  <a:pt x="1331" y="177"/>
                </a:cubicBezTo>
                <a:cubicBezTo>
                  <a:pt x="1071" y="177"/>
                  <a:pt x="822" y="265"/>
                  <a:pt x="634" y="415"/>
                </a:cubicBezTo>
                <a:cubicBezTo>
                  <a:pt x="317" y="596"/>
                  <a:pt x="91" y="868"/>
                  <a:pt x="46" y="1230"/>
                </a:cubicBezTo>
                <a:cubicBezTo>
                  <a:pt x="0" y="1547"/>
                  <a:pt x="91" y="1864"/>
                  <a:pt x="317" y="2135"/>
                </a:cubicBezTo>
                <a:cubicBezTo>
                  <a:pt x="498" y="2407"/>
                  <a:pt x="815" y="2588"/>
                  <a:pt x="1177" y="2633"/>
                </a:cubicBezTo>
                <a:cubicBezTo>
                  <a:pt x="1245" y="2645"/>
                  <a:pt x="1316" y="2650"/>
                  <a:pt x="1388" y="2650"/>
                </a:cubicBezTo>
                <a:cubicBezTo>
                  <a:pt x="1604" y="2650"/>
                  <a:pt x="1834" y="2599"/>
                  <a:pt x="2037" y="2498"/>
                </a:cubicBezTo>
                <a:lnTo>
                  <a:pt x="2037" y="2498"/>
                </a:lnTo>
                <a:cubicBezTo>
                  <a:pt x="1994" y="2883"/>
                  <a:pt x="2073" y="3269"/>
                  <a:pt x="2274" y="3655"/>
                </a:cubicBezTo>
                <a:lnTo>
                  <a:pt x="2274" y="3655"/>
                </a:lnTo>
                <a:cubicBezTo>
                  <a:pt x="1979" y="3883"/>
                  <a:pt x="1808" y="4233"/>
                  <a:pt x="1720" y="4625"/>
                </a:cubicBezTo>
                <a:cubicBezTo>
                  <a:pt x="1720" y="4942"/>
                  <a:pt x="1902" y="5304"/>
                  <a:pt x="2128" y="5531"/>
                </a:cubicBezTo>
                <a:cubicBezTo>
                  <a:pt x="2309" y="5847"/>
                  <a:pt x="2581" y="6074"/>
                  <a:pt x="2943" y="6210"/>
                </a:cubicBezTo>
                <a:cubicBezTo>
                  <a:pt x="2990" y="6215"/>
                  <a:pt x="3036" y="6218"/>
                  <a:pt x="3083" y="6218"/>
                </a:cubicBezTo>
                <a:cubicBezTo>
                  <a:pt x="3397" y="6218"/>
                  <a:pt x="3702" y="6090"/>
                  <a:pt x="3939" y="5893"/>
                </a:cubicBezTo>
                <a:cubicBezTo>
                  <a:pt x="4256" y="5712"/>
                  <a:pt x="4527" y="5395"/>
                  <a:pt x="4618" y="4987"/>
                </a:cubicBezTo>
                <a:cubicBezTo>
                  <a:pt x="4618" y="4942"/>
                  <a:pt x="4482" y="4716"/>
                  <a:pt x="4482" y="4625"/>
                </a:cubicBezTo>
                <a:cubicBezTo>
                  <a:pt x="4935" y="4625"/>
                  <a:pt x="5387" y="4489"/>
                  <a:pt x="5795" y="4218"/>
                </a:cubicBezTo>
                <a:cubicBezTo>
                  <a:pt x="6247" y="3856"/>
                  <a:pt x="6564" y="3267"/>
                  <a:pt x="6610" y="2633"/>
                </a:cubicBezTo>
                <a:cubicBezTo>
                  <a:pt x="6745" y="2045"/>
                  <a:pt x="6655" y="1411"/>
                  <a:pt x="6383" y="868"/>
                </a:cubicBezTo>
                <a:cubicBezTo>
                  <a:pt x="6247" y="732"/>
                  <a:pt x="6066" y="596"/>
                  <a:pt x="5930" y="460"/>
                </a:cubicBezTo>
                <a:cubicBezTo>
                  <a:pt x="5659" y="234"/>
                  <a:pt x="5297" y="279"/>
                  <a:pt x="4980" y="189"/>
                </a:cubicBezTo>
                <a:cubicBezTo>
                  <a:pt x="4889" y="189"/>
                  <a:pt x="4799" y="53"/>
                  <a:pt x="4708" y="53"/>
                </a:cubicBezTo>
                <a:cubicBezTo>
                  <a:pt x="4554" y="18"/>
                  <a:pt x="4394" y="1"/>
                  <a:pt x="4233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7" name="Google Shape;297;p20"/>
          <p:cNvSpPr/>
          <p:nvPr/>
        </p:nvSpPr>
        <p:spPr>
          <a:xfrm rot="5400000">
            <a:off x="6804638" y="4350688"/>
            <a:ext cx="104150" cy="147950"/>
          </a:xfrm>
          <a:custGeom>
            <a:rect b="b" l="l" r="r" t="t"/>
            <a:pathLst>
              <a:path extrusionOk="0" h="5918" w="4166">
                <a:moveTo>
                  <a:pt x="2804" y="602"/>
                </a:moveTo>
                <a:cubicBezTo>
                  <a:pt x="2806" y="606"/>
                  <a:pt x="2807" y="610"/>
                  <a:pt x="2807" y="614"/>
                </a:cubicBezTo>
                <a:cubicBezTo>
                  <a:pt x="2807" y="629"/>
                  <a:pt x="2807" y="635"/>
                  <a:pt x="2807" y="635"/>
                </a:cubicBezTo>
                <a:cubicBezTo>
                  <a:pt x="2807" y="635"/>
                  <a:pt x="2806" y="622"/>
                  <a:pt x="2804" y="602"/>
                </a:cubicBezTo>
                <a:close/>
                <a:moveTo>
                  <a:pt x="3055" y="0"/>
                </a:moveTo>
                <a:cubicBezTo>
                  <a:pt x="3029" y="0"/>
                  <a:pt x="3006" y="8"/>
                  <a:pt x="2988" y="25"/>
                </a:cubicBezTo>
                <a:cubicBezTo>
                  <a:pt x="2813" y="157"/>
                  <a:pt x="2722" y="289"/>
                  <a:pt x="2676" y="462"/>
                </a:cubicBezTo>
                <a:lnTo>
                  <a:pt x="2676" y="462"/>
                </a:lnTo>
                <a:cubicBezTo>
                  <a:pt x="2594" y="449"/>
                  <a:pt x="2511" y="442"/>
                  <a:pt x="2427" y="442"/>
                </a:cubicBezTo>
                <a:cubicBezTo>
                  <a:pt x="2118" y="442"/>
                  <a:pt x="1805" y="526"/>
                  <a:pt x="1540" y="659"/>
                </a:cubicBezTo>
                <a:cubicBezTo>
                  <a:pt x="1404" y="704"/>
                  <a:pt x="1358" y="931"/>
                  <a:pt x="1177" y="1021"/>
                </a:cubicBezTo>
                <a:cubicBezTo>
                  <a:pt x="951" y="1202"/>
                  <a:pt x="770" y="1474"/>
                  <a:pt x="679" y="1791"/>
                </a:cubicBezTo>
                <a:cubicBezTo>
                  <a:pt x="227" y="2470"/>
                  <a:pt x="0" y="3330"/>
                  <a:pt x="46" y="4145"/>
                </a:cubicBezTo>
                <a:cubicBezTo>
                  <a:pt x="131" y="5173"/>
                  <a:pt x="1271" y="5917"/>
                  <a:pt x="2276" y="5917"/>
                </a:cubicBezTo>
                <a:cubicBezTo>
                  <a:pt x="2333" y="5917"/>
                  <a:pt x="2389" y="5915"/>
                  <a:pt x="2445" y="5910"/>
                </a:cubicBezTo>
                <a:cubicBezTo>
                  <a:pt x="2626" y="5910"/>
                  <a:pt x="2807" y="5865"/>
                  <a:pt x="2988" y="5820"/>
                </a:cubicBezTo>
                <a:cubicBezTo>
                  <a:pt x="3022" y="5853"/>
                  <a:pt x="3055" y="5862"/>
                  <a:pt x="3088" y="5862"/>
                </a:cubicBezTo>
                <a:cubicBezTo>
                  <a:pt x="3125" y="5862"/>
                  <a:pt x="3162" y="5851"/>
                  <a:pt x="3198" y="5851"/>
                </a:cubicBezTo>
                <a:cubicBezTo>
                  <a:pt x="3219" y="5851"/>
                  <a:pt x="3239" y="5855"/>
                  <a:pt x="3260" y="5865"/>
                </a:cubicBezTo>
                <a:cubicBezTo>
                  <a:pt x="3268" y="5869"/>
                  <a:pt x="3276" y="5871"/>
                  <a:pt x="3285" y="5871"/>
                </a:cubicBezTo>
                <a:cubicBezTo>
                  <a:pt x="3374" y="5871"/>
                  <a:pt x="3494" y="5676"/>
                  <a:pt x="3577" y="5593"/>
                </a:cubicBezTo>
                <a:cubicBezTo>
                  <a:pt x="3667" y="5548"/>
                  <a:pt x="3939" y="5548"/>
                  <a:pt x="3984" y="5412"/>
                </a:cubicBezTo>
                <a:cubicBezTo>
                  <a:pt x="3984" y="5276"/>
                  <a:pt x="3939" y="5141"/>
                  <a:pt x="3848" y="5005"/>
                </a:cubicBezTo>
                <a:cubicBezTo>
                  <a:pt x="4075" y="4597"/>
                  <a:pt x="4165" y="4145"/>
                  <a:pt x="4120" y="3692"/>
                </a:cubicBezTo>
                <a:cubicBezTo>
                  <a:pt x="4120" y="3375"/>
                  <a:pt x="4075" y="3104"/>
                  <a:pt x="4029" y="2832"/>
                </a:cubicBezTo>
                <a:cubicBezTo>
                  <a:pt x="4029" y="2787"/>
                  <a:pt x="3939" y="2741"/>
                  <a:pt x="3984" y="2651"/>
                </a:cubicBezTo>
                <a:cubicBezTo>
                  <a:pt x="4165" y="2108"/>
                  <a:pt x="4029" y="1474"/>
                  <a:pt x="3667" y="1021"/>
                </a:cubicBezTo>
                <a:cubicBezTo>
                  <a:pt x="3712" y="1021"/>
                  <a:pt x="3577" y="931"/>
                  <a:pt x="3622" y="931"/>
                </a:cubicBezTo>
                <a:cubicBezTo>
                  <a:pt x="3667" y="885"/>
                  <a:pt x="3984" y="840"/>
                  <a:pt x="3984" y="704"/>
                </a:cubicBezTo>
                <a:cubicBezTo>
                  <a:pt x="4029" y="523"/>
                  <a:pt x="3803" y="478"/>
                  <a:pt x="3712" y="342"/>
                </a:cubicBezTo>
                <a:cubicBezTo>
                  <a:pt x="3622" y="252"/>
                  <a:pt x="3577" y="206"/>
                  <a:pt x="3441" y="161"/>
                </a:cubicBezTo>
                <a:cubicBezTo>
                  <a:pt x="3332" y="125"/>
                  <a:pt x="3164" y="0"/>
                  <a:pt x="3055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8" name="Google Shape;298;p20"/>
          <p:cNvSpPr/>
          <p:nvPr/>
        </p:nvSpPr>
        <p:spPr>
          <a:xfrm rot="5400000">
            <a:off x="7529463" y="4701763"/>
            <a:ext cx="160750" cy="118125"/>
          </a:xfrm>
          <a:custGeom>
            <a:rect b="b" l="l" r="r" t="t"/>
            <a:pathLst>
              <a:path extrusionOk="0" h="4725" w="6430">
                <a:moveTo>
                  <a:pt x="3749" y="0"/>
                </a:moveTo>
                <a:cubicBezTo>
                  <a:pt x="3306" y="0"/>
                  <a:pt x="2876" y="120"/>
                  <a:pt x="2491" y="377"/>
                </a:cubicBezTo>
                <a:cubicBezTo>
                  <a:pt x="2271" y="553"/>
                  <a:pt x="2050" y="772"/>
                  <a:pt x="1872" y="992"/>
                </a:cubicBezTo>
                <a:lnTo>
                  <a:pt x="1872" y="992"/>
                </a:lnTo>
                <a:cubicBezTo>
                  <a:pt x="1879" y="997"/>
                  <a:pt x="1882" y="1011"/>
                  <a:pt x="1857" y="1011"/>
                </a:cubicBezTo>
                <a:cubicBezTo>
                  <a:pt x="1862" y="1004"/>
                  <a:pt x="1867" y="998"/>
                  <a:pt x="1872" y="992"/>
                </a:cubicBezTo>
                <a:lnTo>
                  <a:pt x="1872" y="992"/>
                </a:lnTo>
                <a:cubicBezTo>
                  <a:pt x="1870" y="991"/>
                  <a:pt x="1869" y="991"/>
                  <a:pt x="1867" y="991"/>
                </a:cubicBezTo>
                <a:cubicBezTo>
                  <a:pt x="1862" y="991"/>
                  <a:pt x="1857" y="996"/>
                  <a:pt x="1857" y="1011"/>
                </a:cubicBezTo>
                <a:cubicBezTo>
                  <a:pt x="1721" y="784"/>
                  <a:pt x="1495" y="603"/>
                  <a:pt x="1223" y="558"/>
                </a:cubicBezTo>
                <a:cubicBezTo>
                  <a:pt x="1155" y="547"/>
                  <a:pt x="1087" y="541"/>
                  <a:pt x="1020" y="541"/>
                </a:cubicBezTo>
                <a:cubicBezTo>
                  <a:pt x="819" y="541"/>
                  <a:pt x="623" y="592"/>
                  <a:pt x="454" y="694"/>
                </a:cubicBezTo>
                <a:cubicBezTo>
                  <a:pt x="272" y="875"/>
                  <a:pt x="318" y="1192"/>
                  <a:pt x="272" y="1463"/>
                </a:cubicBezTo>
                <a:cubicBezTo>
                  <a:pt x="227" y="1690"/>
                  <a:pt x="1" y="2007"/>
                  <a:pt x="182" y="2233"/>
                </a:cubicBezTo>
                <a:cubicBezTo>
                  <a:pt x="318" y="2459"/>
                  <a:pt x="680" y="2414"/>
                  <a:pt x="952" y="2505"/>
                </a:cubicBezTo>
                <a:cubicBezTo>
                  <a:pt x="1000" y="2513"/>
                  <a:pt x="1046" y="2516"/>
                  <a:pt x="1092" y="2516"/>
                </a:cubicBezTo>
                <a:cubicBezTo>
                  <a:pt x="1303" y="2516"/>
                  <a:pt x="1490" y="2435"/>
                  <a:pt x="1676" y="2323"/>
                </a:cubicBezTo>
                <a:lnTo>
                  <a:pt x="1676" y="2323"/>
                </a:lnTo>
                <a:cubicBezTo>
                  <a:pt x="1631" y="2867"/>
                  <a:pt x="1766" y="3365"/>
                  <a:pt x="2038" y="3817"/>
                </a:cubicBezTo>
                <a:cubicBezTo>
                  <a:pt x="2174" y="3953"/>
                  <a:pt x="2355" y="4089"/>
                  <a:pt x="2491" y="4270"/>
                </a:cubicBezTo>
                <a:cubicBezTo>
                  <a:pt x="2853" y="4496"/>
                  <a:pt x="3260" y="4632"/>
                  <a:pt x="3668" y="4632"/>
                </a:cubicBezTo>
                <a:cubicBezTo>
                  <a:pt x="3870" y="4694"/>
                  <a:pt x="4077" y="4724"/>
                  <a:pt x="4284" y="4724"/>
                </a:cubicBezTo>
                <a:cubicBezTo>
                  <a:pt x="4680" y="4724"/>
                  <a:pt x="5076" y="4614"/>
                  <a:pt x="5433" y="4406"/>
                </a:cubicBezTo>
                <a:cubicBezTo>
                  <a:pt x="5976" y="3998"/>
                  <a:pt x="6339" y="3410"/>
                  <a:pt x="6429" y="2731"/>
                </a:cubicBezTo>
                <a:cubicBezTo>
                  <a:pt x="6429" y="2142"/>
                  <a:pt x="6248" y="1509"/>
                  <a:pt x="5841" y="1056"/>
                </a:cubicBezTo>
                <a:cubicBezTo>
                  <a:pt x="5659" y="920"/>
                  <a:pt x="5524" y="830"/>
                  <a:pt x="5343" y="648"/>
                </a:cubicBezTo>
                <a:cubicBezTo>
                  <a:pt x="5162" y="422"/>
                  <a:pt x="4890" y="286"/>
                  <a:pt x="4573" y="151"/>
                </a:cubicBezTo>
                <a:cubicBezTo>
                  <a:pt x="4482" y="151"/>
                  <a:pt x="4392" y="60"/>
                  <a:pt x="4301" y="60"/>
                </a:cubicBezTo>
                <a:cubicBezTo>
                  <a:pt x="4117" y="20"/>
                  <a:pt x="3932" y="0"/>
                  <a:pt x="3749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9" name="Google Shape;299;p20"/>
          <p:cNvSpPr/>
          <p:nvPr/>
        </p:nvSpPr>
        <p:spPr>
          <a:xfrm rot="5400000">
            <a:off x="8054213" y="4439563"/>
            <a:ext cx="120000" cy="119575"/>
          </a:xfrm>
          <a:custGeom>
            <a:rect b="b" l="l" r="r" t="t"/>
            <a:pathLst>
              <a:path extrusionOk="0" h="4783" w="4800">
                <a:moveTo>
                  <a:pt x="2177" y="1"/>
                </a:moveTo>
                <a:cubicBezTo>
                  <a:pt x="1743" y="1"/>
                  <a:pt x="1322" y="145"/>
                  <a:pt x="951" y="415"/>
                </a:cubicBezTo>
                <a:cubicBezTo>
                  <a:pt x="453" y="777"/>
                  <a:pt x="137" y="1365"/>
                  <a:pt x="91" y="1999"/>
                </a:cubicBezTo>
                <a:cubicBezTo>
                  <a:pt x="1" y="2588"/>
                  <a:pt x="137" y="3176"/>
                  <a:pt x="499" y="3674"/>
                </a:cubicBezTo>
                <a:cubicBezTo>
                  <a:pt x="680" y="3810"/>
                  <a:pt x="680" y="4082"/>
                  <a:pt x="816" y="4217"/>
                </a:cubicBezTo>
                <a:cubicBezTo>
                  <a:pt x="1132" y="4489"/>
                  <a:pt x="1540" y="4670"/>
                  <a:pt x="1993" y="4761"/>
                </a:cubicBezTo>
                <a:cubicBezTo>
                  <a:pt x="2100" y="4775"/>
                  <a:pt x="2208" y="4783"/>
                  <a:pt x="2314" y="4783"/>
                </a:cubicBezTo>
                <a:cubicBezTo>
                  <a:pt x="3499" y="4783"/>
                  <a:pt x="4539" y="3879"/>
                  <a:pt x="4663" y="2633"/>
                </a:cubicBezTo>
                <a:cubicBezTo>
                  <a:pt x="4799" y="1999"/>
                  <a:pt x="4663" y="1365"/>
                  <a:pt x="4347" y="822"/>
                </a:cubicBezTo>
                <a:cubicBezTo>
                  <a:pt x="4211" y="686"/>
                  <a:pt x="3939" y="641"/>
                  <a:pt x="3803" y="460"/>
                </a:cubicBezTo>
                <a:cubicBezTo>
                  <a:pt x="3577" y="279"/>
                  <a:pt x="3260" y="98"/>
                  <a:pt x="2943" y="7"/>
                </a:cubicBezTo>
                <a:cubicBezTo>
                  <a:pt x="2853" y="7"/>
                  <a:pt x="2762" y="53"/>
                  <a:pt x="2626" y="53"/>
                </a:cubicBezTo>
                <a:cubicBezTo>
                  <a:pt x="2476" y="18"/>
                  <a:pt x="2326" y="1"/>
                  <a:pt x="2177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0" name="Google Shape;300;p20"/>
          <p:cNvSpPr/>
          <p:nvPr/>
        </p:nvSpPr>
        <p:spPr>
          <a:xfrm rot="5400000">
            <a:off x="5713263" y="4653963"/>
            <a:ext cx="126775" cy="114050"/>
          </a:xfrm>
          <a:custGeom>
            <a:rect b="b" l="l" r="r" t="t"/>
            <a:pathLst>
              <a:path extrusionOk="0" h="4562" w="5071">
                <a:moveTo>
                  <a:pt x="2325" y="0"/>
                </a:moveTo>
                <a:cubicBezTo>
                  <a:pt x="1919" y="0"/>
                  <a:pt x="1526" y="111"/>
                  <a:pt x="1177" y="333"/>
                </a:cubicBezTo>
                <a:cubicBezTo>
                  <a:pt x="227" y="1193"/>
                  <a:pt x="0" y="2596"/>
                  <a:pt x="634" y="3683"/>
                </a:cubicBezTo>
                <a:cubicBezTo>
                  <a:pt x="815" y="3819"/>
                  <a:pt x="996" y="3909"/>
                  <a:pt x="1177" y="4045"/>
                </a:cubicBezTo>
                <a:cubicBezTo>
                  <a:pt x="1494" y="4271"/>
                  <a:pt x="1856" y="4452"/>
                  <a:pt x="2309" y="4452"/>
                </a:cubicBezTo>
                <a:cubicBezTo>
                  <a:pt x="2526" y="4525"/>
                  <a:pt x="2751" y="4561"/>
                  <a:pt x="2974" y="4561"/>
                </a:cubicBezTo>
                <a:cubicBezTo>
                  <a:pt x="3309" y="4561"/>
                  <a:pt x="3640" y="4480"/>
                  <a:pt x="3939" y="4317"/>
                </a:cubicBezTo>
                <a:cubicBezTo>
                  <a:pt x="4075" y="4317"/>
                  <a:pt x="4075" y="4090"/>
                  <a:pt x="4165" y="4045"/>
                </a:cubicBezTo>
                <a:cubicBezTo>
                  <a:pt x="4256" y="3954"/>
                  <a:pt x="4437" y="3909"/>
                  <a:pt x="4482" y="3773"/>
                </a:cubicBezTo>
                <a:cubicBezTo>
                  <a:pt x="4482" y="3773"/>
                  <a:pt x="4437" y="3728"/>
                  <a:pt x="4437" y="3683"/>
                </a:cubicBezTo>
                <a:cubicBezTo>
                  <a:pt x="4708" y="3411"/>
                  <a:pt x="4935" y="3049"/>
                  <a:pt x="5071" y="2642"/>
                </a:cubicBezTo>
                <a:cubicBezTo>
                  <a:pt x="5071" y="2008"/>
                  <a:pt x="4799" y="1374"/>
                  <a:pt x="4391" y="921"/>
                </a:cubicBezTo>
                <a:cubicBezTo>
                  <a:pt x="4256" y="786"/>
                  <a:pt x="4120" y="650"/>
                  <a:pt x="3984" y="469"/>
                </a:cubicBezTo>
                <a:cubicBezTo>
                  <a:pt x="3758" y="288"/>
                  <a:pt x="3441" y="152"/>
                  <a:pt x="3124" y="61"/>
                </a:cubicBezTo>
                <a:lnTo>
                  <a:pt x="2852" y="61"/>
                </a:lnTo>
                <a:cubicBezTo>
                  <a:pt x="2676" y="21"/>
                  <a:pt x="2499" y="0"/>
                  <a:pt x="2325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1" name="Google Shape;301;p20"/>
          <p:cNvSpPr/>
          <p:nvPr/>
        </p:nvSpPr>
        <p:spPr>
          <a:xfrm rot="5400000">
            <a:off x="8168263" y="4746313"/>
            <a:ext cx="52075" cy="47125"/>
          </a:xfrm>
          <a:custGeom>
            <a:rect b="b" l="l" r="r" t="t"/>
            <a:pathLst>
              <a:path extrusionOk="0" h="1885" w="2083">
                <a:moveTo>
                  <a:pt x="1020" y="0"/>
                </a:moveTo>
                <a:cubicBezTo>
                  <a:pt x="818" y="0"/>
                  <a:pt x="623" y="51"/>
                  <a:pt x="453" y="153"/>
                </a:cubicBezTo>
                <a:cubicBezTo>
                  <a:pt x="227" y="334"/>
                  <a:pt x="91" y="560"/>
                  <a:pt x="46" y="832"/>
                </a:cubicBezTo>
                <a:cubicBezTo>
                  <a:pt x="1" y="1103"/>
                  <a:pt x="46" y="1420"/>
                  <a:pt x="182" y="1647"/>
                </a:cubicBezTo>
                <a:cubicBezTo>
                  <a:pt x="363" y="1873"/>
                  <a:pt x="680" y="1828"/>
                  <a:pt x="951" y="1873"/>
                </a:cubicBezTo>
                <a:cubicBezTo>
                  <a:pt x="991" y="1881"/>
                  <a:pt x="1031" y="1885"/>
                  <a:pt x="1071" y="1885"/>
                </a:cubicBezTo>
                <a:cubicBezTo>
                  <a:pt x="1256" y="1885"/>
                  <a:pt x="1436" y="1804"/>
                  <a:pt x="1585" y="1692"/>
                </a:cubicBezTo>
                <a:cubicBezTo>
                  <a:pt x="1811" y="1511"/>
                  <a:pt x="2038" y="1375"/>
                  <a:pt x="2083" y="1103"/>
                </a:cubicBezTo>
                <a:cubicBezTo>
                  <a:pt x="2083" y="877"/>
                  <a:pt x="2038" y="605"/>
                  <a:pt x="1902" y="379"/>
                </a:cubicBezTo>
                <a:cubicBezTo>
                  <a:pt x="1721" y="198"/>
                  <a:pt x="1494" y="62"/>
                  <a:pt x="1223" y="17"/>
                </a:cubicBezTo>
                <a:cubicBezTo>
                  <a:pt x="1155" y="6"/>
                  <a:pt x="1087" y="0"/>
                  <a:pt x="1020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2" name="Google Shape;302;p20"/>
          <p:cNvSpPr/>
          <p:nvPr/>
        </p:nvSpPr>
        <p:spPr>
          <a:xfrm rot="5400000">
            <a:off x="7133250" y="4456950"/>
            <a:ext cx="53200" cy="47450"/>
          </a:xfrm>
          <a:custGeom>
            <a:rect b="b" l="l" r="r" t="t"/>
            <a:pathLst>
              <a:path extrusionOk="0" h="1898" w="2128">
                <a:moveTo>
                  <a:pt x="1177" y="1"/>
                </a:moveTo>
                <a:cubicBezTo>
                  <a:pt x="906" y="1"/>
                  <a:pt x="679" y="46"/>
                  <a:pt x="453" y="182"/>
                </a:cubicBezTo>
                <a:cubicBezTo>
                  <a:pt x="227" y="363"/>
                  <a:pt x="91" y="589"/>
                  <a:pt x="46" y="815"/>
                </a:cubicBezTo>
                <a:cubicBezTo>
                  <a:pt x="0" y="1087"/>
                  <a:pt x="91" y="1359"/>
                  <a:pt x="227" y="1540"/>
                </a:cubicBezTo>
                <a:cubicBezTo>
                  <a:pt x="408" y="1766"/>
                  <a:pt x="634" y="1721"/>
                  <a:pt x="906" y="1811"/>
                </a:cubicBezTo>
                <a:cubicBezTo>
                  <a:pt x="1055" y="1861"/>
                  <a:pt x="1217" y="1897"/>
                  <a:pt x="1356" y="1897"/>
                </a:cubicBezTo>
                <a:cubicBezTo>
                  <a:pt x="1470" y="1897"/>
                  <a:pt x="1569" y="1873"/>
                  <a:pt x="1630" y="1811"/>
                </a:cubicBezTo>
                <a:cubicBezTo>
                  <a:pt x="1902" y="1630"/>
                  <a:pt x="2083" y="1404"/>
                  <a:pt x="2128" y="1132"/>
                </a:cubicBezTo>
                <a:cubicBezTo>
                  <a:pt x="2128" y="815"/>
                  <a:pt x="2037" y="589"/>
                  <a:pt x="1856" y="363"/>
                </a:cubicBezTo>
                <a:cubicBezTo>
                  <a:pt x="1675" y="182"/>
                  <a:pt x="1404" y="46"/>
                  <a:pt x="1177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3" name="Google Shape;303;p20"/>
          <p:cNvSpPr/>
          <p:nvPr/>
        </p:nvSpPr>
        <p:spPr>
          <a:xfrm rot="5400000">
            <a:off x="7181638" y="4397588"/>
            <a:ext cx="56625" cy="54150"/>
          </a:xfrm>
          <a:custGeom>
            <a:rect b="b" l="l" r="r" t="t"/>
            <a:pathLst>
              <a:path extrusionOk="0" h="2166" w="2265">
                <a:moveTo>
                  <a:pt x="1214" y="1"/>
                </a:moveTo>
                <a:cubicBezTo>
                  <a:pt x="977" y="1"/>
                  <a:pt x="748" y="259"/>
                  <a:pt x="589" y="379"/>
                </a:cubicBezTo>
                <a:cubicBezTo>
                  <a:pt x="408" y="515"/>
                  <a:pt x="1" y="696"/>
                  <a:pt x="1" y="922"/>
                </a:cubicBezTo>
                <a:cubicBezTo>
                  <a:pt x="1" y="1239"/>
                  <a:pt x="91" y="1510"/>
                  <a:pt x="272" y="1737"/>
                </a:cubicBezTo>
                <a:cubicBezTo>
                  <a:pt x="453" y="1918"/>
                  <a:pt x="680" y="2099"/>
                  <a:pt x="951" y="2144"/>
                </a:cubicBezTo>
                <a:cubicBezTo>
                  <a:pt x="987" y="2159"/>
                  <a:pt x="1027" y="2165"/>
                  <a:pt x="1068" y="2165"/>
                </a:cubicBezTo>
                <a:cubicBezTo>
                  <a:pt x="1287" y="2165"/>
                  <a:pt x="1561" y="1987"/>
                  <a:pt x="1676" y="1873"/>
                </a:cubicBezTo>
                <a:cubicBezTo>
                  <a:pt x="1857" y="1737"/>
                  <a:pt x="2174" y="1510"/>
                  <a:pt x="2219" y="1239"/>
                </a:cubicBezTo>
                <a:cubicBezTo>
                  <a:pt x="2264" y="1013"/>
                  <a:pt x="1947" y="831"/>
                  <a:pt x="1766" y="605"/>
                </a:cubicBezTo>
                <a:cubicBezTo>
                  <a:pt x="1630" y="424"/>
                  <a:pt x="1540" y="62"/>
                  <a:pt x="1313" y="17"/>
                </a:cubicBezTo>
                <a:cubicBezTo>
                  <a:pt x="1280" y="6"/>
                  <a:pt x="1247" y="1"/>
                  <a:pt x="1214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4" name="Google Shape;304;p20"/>
          <p:cNvSpPr/>
          <p:nvPr/>
        </p:nvSpPr>
        <p:spPr>
          <a:xfrm rot="5400000">
            <a:off x="7594200" y="4473050"/>
            <a:ext cx="76975" cy="54875"/>
          </a:xfrm>
          <a:custGeom>
            <a:rect b="b" l="l" r="r" t="t"/>
            <a:pathLst>
              <a:path extrusionOk="0" h="2195" w="3079">
                <a:moveTo>
                  <a:pt x="583" y="0"/>
                </a:moveTo>
                <a:cubicBezTo>
                  <a:pt x="516" y="0"/>
                  <a:pt x="455" y="14"/>
                  <a:pt x="408" y="50"/>
                </a:cubicBezTo>
                <a:cubicBezTo>
                  <a:pt x="181" y="276"/>
                  <a:pt x="45" y="548"/>
                  <a:pt x="0" y="819"/>
                </a:cubicBezTo>
                <a:cubicBezTo>
                  <a:pt x="0" y="1046"/>
                  <a:pt x="272" y="1181"/>
                  <a:pt x="453" y="1408"/>
                </a:cubicBezTo>
                <a:cubicBezTo>
                  <a:pt x="589" y="1634"/>
                  <a:pt x="679" y="1770"/>
                  <a:pt x="951" y="1860"/>
                </a:cubicBezTo>
                <a:cubicBezTo>
                  <a:pt x="1067" y="1860"/>
                  <a:pt x="1150" y="1960"/>
                  <a:pt x="1257" y="1960"/>
                </a:cubicBezTo>
                <a:cubicBezTo>
                  <a:pt x="1275" y="1960"/>
                  <a:pt x="1294" y="1957"/>
                  <a:pt x="1313" y="1951"/>
                </a:cubicBezTo>
                <a:cubicBezTo>
                  <a:pt x="1449" y="2132"/>
                  <a:pt x="1675" y="2132"/>
                  <a:pt x="1901" y="2177"/>
                </a:cubicBezTo>
                <a:cubicBezTo>
                  <a:pt x="1958" y="2189"/>
                  <a:pt x="2017" y="2194"/>
                  <a:pt x="2078" y="2194"/>
                </a:cubicBezTo>
                <a:cubicBezTo>
                  <a:pt x="2258" y="2194"/>
                  <a:pt x="2445" y="2143"/>
                  <a:pt x="2580" y="2042"/>
                </a:cubicBezTo>
                <a:cubicBezTo>
                  <a:pt x="2807" y="1906"/>
                  <a:pt x="2988" y="1679"/>
                  <a:pt x="3078" y="1453"/>
                </a:cubicBezTo>
                <a:cubicBezTo>
                  <a:pt x="3078" y="1227"/>
                  <a:pt x="2807" y="1046"/>
                  <a:pt x="2671" y="910"/>
                </a:cubicBezTo>
                <a:cubicBezTo>
                  <a:pt x="2535" y="683"/>
                  <a:pt x="2354" y="548"/>
                  <a:pt x="2128" y="502"/>
                </a:cubicBezTo>
                <a:cubicBezTo>
                  <a:pt x="2083" y="502"/>
                  <a:pt x="1992" y="367"/>
                  <a:pt x="1901" y="367"/>
                </a:cubicBezTo>
                <a:cubicBezTo>
                  <a:pt x="1811" y="367"/>
                  <a:pt x="1766" y="502"/>
                  <a:pt x="1720" y="502"/>
                </a:cubicBezTo>
                <a:cubicBezTo>
                  <a:pt x="1630" y="276"/>
                  <a:pt x="1403" y="185"/>
                  <a:pt x="1177" y="140"/>
                </a:cubicBezTo>
                <a:cubicBezTo>
                  <a:pt x="1011" y="107"/>
                  <a:pt x="770" y="0"/>
                  <a:pt x="583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5" name="Google Shape;305;p20"/>
          <p:cNvSpPr/>
          <p:nvPr/>
        </p:nvSpPr>
        <p:spPr>
          <a:xfrm rot="5400000">
            <a:off x="6764775" y="4597888"/>
            <a:ext cx="50950" cy="49100"/>
          </a:xfrm>
          <a:custGeom>
            <a:rect b="b" l="l" r="r" t="t"/>
            <a:pathLst>
              <a:path extrusionOk="0" h="1964" w="2038">
                <a:moveTo>
                  <a:pt x="1177" y="1"/>
                </a:moveTo>
                <a:cubicBezTo>
                  <a:pt x="951" y="1"/>
                  <a:pt x="679" y="46"/>
                  <a:pt x="544" y="227"/>
                </a:cubicBezTo>
                <a:cubicBezTo>
                  <a:pt x="317" y="363"/>
                  <a:pt x="91" y="498"/>
                  <a:pt x="46" y="770"/>
                </a:cubicBezTo>
                <a:cubicBezTo>
                  <a:pt x="0" y="1042"/>
                  <a:pt x="46" y="1313"/>
                  <a:pt x="182" y="1540"/>
                </a:cubicBezTo>
                <a:cubicBezTo>
                  <a:pt x="363" y="1766"/>
                  <a:pt x="634" y="1902"/>
                  <a:pt x="906" y="1947"/>
                </a:cubicBezTo>
                <a:cubicBezTo>
                  <a:pt x="933" y="1958"/>
                  <a:pt x="961" y="1963"/>
                  <a:pt x="988" y="1963"/>
                </a:cubicBezTo>
                <a:cubicBezTo>
                  <a:pt x="1187" y="1963"/>
                  <a:pt x="1381" y="1704"/>
                  <a:pt x="1540" y="1585"/>
                </a:cubicBezTo>
                <a:cubicBezTo>
                  <a:pt x="1721" y="1449"/>
                  <a:pt x="1856" y="1268"/>
                  <a:pt x="1856" y="1042"/>
                </a:cubicBezTo>
                <a:cubicBezTo>
                  <a:pt x="1902" y="770"/>
                  <a:pt x="2038" y="498"/>
                  <a:pt x="1902" y="317"/>
                </a:cubicBezTo>
                <a:cubicBezTo>
                  <a:pt x="1721" y="46"/>
                  <a:pt x="1449" y="91"/>
                  <a:pt x="1177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6" name="Google Shape;306;p20"/>
          <p:cNvSpPr/>
          <p:nvPr/>
        </p:nvSpPr>
        <p:spPr>
          <a:xfrm rot="5400000">
            <a:off x="7125850" y="4597375"/>
            <a:ext cx="49825" cy="46125"/>
          </a:xfrm>
          <a:custGeom>
            <a:rect b="b" l="l" r="r" t="t"/>
            <a:pathLst>
              <a:path extrusionOk="0" h="1845" w="1993">
                <a:moveTo>
                  <a:pt x="850" y="0"/>
                </a:moveTo>
                <a:cubicBezTo>
                  <a:pt x="726" y="0"/>
                  <a:pt x="599" y="34"/>
                  <a:pt x="499" y="109"/>
                </a:cubicBezTo>
                <a:cubicBezTo>
                  <a:pt x="272" y="244"/>
                  <a:pt x="91" y="471"/>
                  <a:pt x="46" y="697"/>
                </a:cubicBezTo>
                <a:cubicBezTo>
                  <a:pt x="1" y="923"/>
                  <a:pt x="363" y="1105"/>
                  <a:pt x="499" y="1286"/>
                </a:cubicBezTo>
                <a:cubicBezTo>
                  <a:pt x="589" y="1467"/>
                  <a:pt x="635" y="1738"/>
                  <a:pt x="906" y="1829"/>
                </a:cubicBezTo>
                <a:cubicBezTo>
                  <a:pt x="934" y="1840"/>
                  <a:pt x="961" y="1845"/>
                  <a:pt x="988" y="1845"/>
                </a:cubicBezTo>
                <a:cubicBezTo>
                  <a:pt x="1177" y="1845"/>
                  <a:pt x="1336" y="1591"/>
                  <a:pt x="1495" y="1512"/>
                </a:cubicBezTo>
                <a:cubicBezTo>
                  <a:pt x="1676" y="1376"/>
                  <a:pt x="1993" y="1240"/>
                  <a:pt x="1993" y="1014"/>
                </a:cubicBezTo>
                <a:cubicBezTo>
                  <a:pt x="1993" y="788"/>
                  <a:pt x="1902" y="561"/>
                  <a:pt x="1766" y="380"/>
                </a:cubicBezTo>
                <a:cubicBezTo>
                  <a:pt x="1585" y="109"/>
                  <a:pt x="1359" y="109"/>
                  <a:pt x="1133" y="63"/>
                </a:cubicBezTo>
                <a:cubicBezTo>
                  <a:pt x="1051" y="23"/>
                  <a:pt x="952" y="0"/>
                  <a:pt x="850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7" name="Google Shape;307;p20"/>
          <p:cNvSpPr/>
          <p:nvPr/>
        </p:nvSpPr>
        <p:spPr>
          <a:xfrm rot="5400000">
            <a:off x="7296025" y="4495200"/>
            <a:ext cx="58875" cy="58075"/>
          </a:xfrm>
          <a:custGeom>
            <a:rect b="b" l="l" r="r" t="t"/>
            <a:pathLst>
              <a:path extrusionOk="0" h="2323" w="2355">
                <a:moveTo>
                  <a:pt x="967" y="0"/>
                </a:moveTo>
                <a:cubicBezTo>
                  <a:pt x="778" y="0"/>
                  <a:pt x="584" y="50"/>
                  <a:pt x="408" y="138"/>
                </a:cubicBezTo>
                <a:cubicBezTo>
                  <a:pt x="182" y="319"/>
                  <a:pt x="46" y="636"/>
                  <a:pt x="1" y="953"/>
                </a:cubicBezTo>
                <a:cubicBezTo>
                  <a:pt x="1" y="1224"/>
                  <a:pt x="46" y="1541"/>
                  <a:pt x="227" y="1768"/>
                </a:cubicBezTo>
                <a:cubicBezTo>
                  <a:pt x="408" y="2039"/>
                  <a:pt x="680" y="2220"/>
                  <a:pt x="952" y="2311"/>
                </a:cubicBezTo>
                <a:cubicBezTo>
                  <a:pt x="1006" y="2319"/>
                  <a:pt x="1060" y="2322"/>
                  <a:pt x="1114" y="2322"/>
                </a:cubicBezTo>
                <a:cubicBezTo>
                  <a:pt x="1376" y="2322"/>
                  <a:pt x="1632" y="2234"/>
                  <a:pt x="1857" y="2084"/>
                </a:cubicBezTo>
                <a:cubicBezTo>
                  <a:pt x="2083" y="1903"/>
                  <a:pt x="2083" y="1541"/>
                  <a:pt x="2083" y="1270"/>
                </a:cubicBezTo>
                <a:cubicBezTo>
                  <a:pt x="2129" y="953"/>
                  <a:pt x="2355" y="591"/>
                  <a:pt x="2174" y="364"/>
                </a:cubicBezTo>
                <a:cubicBezTo>
                  <a:pt x="1993" y="93"/>
                  <a:pt x="1585" y="138"/>
                  <a:pt x="1268" y="47"/>
                </a:cubicBezTo>
                <a:cubicBezTo>
                  <a:pt x="1172" y="15"/>
                  <a:pt x="1070" y="0"/>
                  <a:pt x="967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8" name="Google Shape;308;p20"/>
          <p:cNvSpPr/>
          <p:nvPr/>
        </p:nvSpPr>
        <p:spPr>
          <a:xfrm rot="5400000">
            <a:off x="6028538" y="4625463"/>
            <a:ext cx="53225" cy="56750"/>
          </a:xfrm>
          <a:custGeom>
            <a:rect b="b" l="l" r="r" t="t"/>
            <a:pathLst>
              <a:path extrusionOk="0" h="2270" w="2129">
                <a:moveTo>
                  <a:pt x="1171" y="1"/>
                </a:moveTo>
                <a:cubicBezTo>
                  <a:pt x="956" y="1"/>
                  <a:pt x="711" y="242"/>
                  <a:pt x="544" y="368"/>
                </a:cubicBezTo>
                <a:cubicBezTo>
                  <a:pt x="363" y="504"/>
                  <a:pt x="227" y="730"/>
                  <a:pt x="227" y="956"/>
                </a:cubicBezTo>
                <a:cubicBezTo>
                  <a:pt x="182" y="1228"/>
                  <a:pt x="1" y="1545"/>
                  <a:pt x="182" y="1771"/>
                </a:cubicBezTo>
                <a:cubicBezTo>
                  <a:pt x="363" y="1997"/>
                  <a:pt x="589" y="2179"/>
                  <a:pt x="906" y="2269"/>
                </a:cubicBezTo>
                <a:cubicBezTo>
                  <a:pt x="1223" y="2269"/>
                  <a:pt x="1494" y="2179"/>
                  <a:pt x="1766" y="1997"/>
                </a:cubicBezTo>
                <a:cubicBezTo>
                  <a:pt x="1947" y="1771"/>
                  <a:pt x="2083" y="1500"/>
                  <a:pt x="2083" y="1228"/>
                </a:cubicBezTo>
                <a:cubicBezTo>
                  <a:pt x="2128" y="956"/>
                  <a:pt x="2083" y="685"/>
                  <a:pt x="1947" y="458"/>
                </a:cubicBezTo>
                <a:cubicBezTo>
                  <a:pt x="1766" y="232"/>
                  <a:pt x="1494" y="51"/>
                  <a:pt x="1223" y="6"/>
                </a:cubicBezTo>
                <a:cubicBezTo>
                  <a:pt x="1206" y="2"/>
                  <a:pt x="1188" y="1"/>
                  <a:pt x="1171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9" name="Google Shape;309;p20"/>
          <p:cNvSpPr/>
          <p:nvPr/>
        </p:nvSpPr>
        <p:spPr>
          <a:xfrm rot="5400000">
            <a:off x="6616875" y="4652263"/>
            <a:ext cx="48675" cy="46725"/>
          </a:xfrm>
          <a:custGeom>
            <a:rect b="b" l="l" r="r" t="t"/>
            <a:pathLst>
              <a:path extrusionOk="0" h="1869" w="1947">
                <a:moveTo>
                  <a:pt x="922" y="1"/>
                </a:moveTo>
                <a:cubicBezTo>
                  <a:pt x="736" y="1"/>
                  <a:pt x="557" y="82"/>
                  <a:pt x="408" y="193"/>
                </a:cubicBezTo>
                <a:cubicBezTo>
                  <a:pt x="181" y="329"/>
                  <a:pt x="46" y="510"/>
                  <a:pt x="0" y="737"/>
                </a:cubicBezTo>
                <a:cubicBezTo>
                  <a:pt x="0" y="963"/>
                  <a:pt x="91" y="1189"/>
                  <a:pt x="227" y="1370"/>
                </a:cubicBezTo>
                <a:cubicBezTo>
                  <a:pt x="408" y="1551"/>
                  <a:pt x="498" y="1778"/>
                  <a:pt x="770" y="1868"/>
                </a:cubicBezTo>
                <a:cubicBezTo>
                  <a:pt x="996" y="1868"/>
                  <a:pt x="1268" y="1733"/>
                  <a:pt x="1449" y="1551"/>
                </a:cubicBezTo>
                <a:cubicBezTo>
                  <a:pt x="1675" y="1416"/>
                  <a:pt x="1811" y="1235"/>
                  <a:pt x="1902" y="1008"/>
                </a:cubicBezTo>
                <a:cubicBezTo>
                  <a:pt x="1947" y="782"/>
                  <a:pt x="1675" y="556"/>
                  <a:pt x="1540" y="374"/>
                </a:cubicBezTo>
                <a:cubicBezTo>
                  <a:pt x="1404" y="193"/>
                  <a:pt x="1223" y="58"/>
                  <a:pt x="1042" y="12"/>
                </a:cubicBezTo>
                <a:cubicBezTo>
                  <a:pt x="1001" y="4"/>
                  <a:pt x="961" y="1"/>
                  <a:pt x="922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0" name="Google Shape;310;p20"/>
          <p:cNvSpPr/>
          <p:nvPr/>
        </p:nvSpPr>
        <p:spPr>
          <a:xfrm rot="5400000">
            <a:off x="7778275" y="4602450"/>
            <a:ext cx="48675" cy="39375"/>
          </a:xfrm>
          <a:custGeom>
            <a:rect b="b" l="l" r="r" t="t"/>
            <a:pathLst>
              <a:path extrusionOk="0" h="1575" w="1947">
                <a:moveTo>
                  <a:pt x="905" y="0"/>
                </a:moveTo>
                <a:cubicBezTo>
                  <a:pt x="739" y="0"/>
                  <a:pt x="574" y="42"/>
                  <a:pt x="408" y="108"/>
                </a:cubicBezTo>
                <a:cubicBezTo>
                  <a:pt x="227" y="290"/>
                  <a:pt x="91" y="516"/>
                  <a:pt x="0" y="742"/>
                </a:cubicBezTo>
                <a:cubicBezTo>
                  <a:pt x="0" y="969"/>
                  <a:pt x="227" y="1150"/>
                  <a:pt x="363" y="1331"/>
                </a:cubicBezTo>
                <a:cubicBezTo>
                  <a:pt x="498" y="1467"/>
                  <a:pt x="679" y="1512"/>
                  <a:pt x="906" y="1557"/>
                </a:cubicBezTo>
                <a:cubicBezTo>
                  <a:pt x="954" y="1569"/>
                  <a:pt x="1003" y="1575"/>
                  <a:pt x="1050" y="1575"/>
                </a:cubicBezTo>
                <a:cubicBezTo>
                  <a:pt x="1181" y="1575"/>
                  <a:pt x="1304" y="1533"/>
                  <a:pt x="1404" y="1467"/>
                </a:cubicBezTo>
                <a:cubicBezTo>
                  <a:pt x="1585" y="1331"/>
                  <a:pt x="1902" y="1240"/>
                  <a:pt x="1902" y="1014"/>
                </a:cubicBezTo>
                <a:cubicBezTo>
                  <a:pt x="1947" y="788"/>
                  <a:pt x="1856" y="516"/>
                  <a:pt x="1721" y="335"/>
                </a:cubicBezTo>
                <a:cubicBezTo>
                  <a:pt x="1585" y="108"/>
                  <a:pt x="1313" y="108"/>
                  <a:pt x="1087" y="18"/>
                </a:cubicBezTo>
                <a:cubicBezTo>
                  <a:pt x="1026" y="6"/>
                  <a:pt x="966" y="0"/>
                  <a:pt x="905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1" name="Google Shape;311;p20"/>
          <p:cNvSpPr/>
          <p:nvPr/>
        </p:nvSpPr>
        <p:spPr>
          <a:xfrm rot="5400000">
            <a:off x="7469850" y="4489850"/>
            <a:ext cx="41900" cy="47300"/>
          </a:xfrm>
          <a:custGeom>
            <a:rect b="b" l="l" r="r" t="t"/>
            <a:pathLst>
              <a:path extrusionOk="0" h="1892" w="1676">
                <a:moveTo>
                  <a:pt x="839" y="0"/>
                </a:moveTo>
                <a:cubicBezTo>
                  <a:pt x="637" y="0"/>
                  <a:pt x="442" y="51"/>
                  <a:pt x="272" y="153"/>
                </a:cubicBezTo>
                <a:cubicBezTo>
                  <a:pt x="91" y="289"/>
                  <a:pt x="136" y="651"/>
                  <a:pt x="91" y="877"/>
                </a:cubicBezTo>
                <a:cubicBezTo>
                  <a:pt x="0" y="1104"/>
                  <a:pt x="46" y="1330"/>
                  <a:pt x="136" y="1511"/>
                </a:cubicBezTo>
                <a:cubicBezTo>
                  <a:pt x="272" y="1737"/>
                  <a:pt x="498" y="1828"/>
                  <a:pt x="770" y="1873"/>
                </a:cubicBezTo>
                <a:cubicBezTo>
                  <a:pt x="795" y="1886"/>
                  <a:pt x="821" y="1891"/>
                  <a:pt x="848" y="1891"/>
                </a:cubicBezTo>
                <a:cubicBezTo>
                  <a:pt x="1012" y="1891"/>
                  <a:pt x="1196" y="1679"/>
                  <a:pt x="1313" y="1602"/>
                </a:cubicBezTo>
                <a:cubicBezTo>
                  <a:pt x="1494" y="1466"/>
                  <a:pt x="1630" y="1285"/>
                  <a:pt x="1630" y="1104"/>
                </a:cubicBezTo>
                <a:cubicBezTo>
                  <a:pt x="1675" y="877"/>
                  <a:pt x="1585" y="696"/>
                  <a:pt x="1449" y="560"/>
                </a:cubicBezTo>
                <a:cubicBezTo>
                  <a:pt x="1313" y="334"/>
                  <a:pt x="1268" y="62"/>
                  <a:pt x="1042" y="17"/>
                </a:cubicBezTo>
                <a:cubicBezTo>
                  <a:pt x="974" y="6"/>
                  <a:pt x="906" y="0"/>
                  <a:pt x="839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2" name="Google Shape;312;p20"/>
          <p:cNvSpPr/>
          <p:nvPr/>
        </p:nvSpPr>
        <p:spPr>
          <a:xfrm rot="5400000">
            <a:off x="6210763" y="4635013"/>
            <a:ext cx="98500" cy="85175"/>
          </a:xfrm>
          <a:custGeom>
            <a:rect b="b" l="l" r="r" t="t"/>
            <a:pathLst>
              <a:path extrusionOk="0" h="3407" w="3940">
                <a:moveTo>
                  <a:pt x="1712" y="1"/>
                </a:moveTo>
                <a:cubicBezTo>
                  <a:pt x="1433" y="1"/>
                  <a:pt x="1161" y="71"/>
                  <a:pt x="906" y="213"/>
                </a:cubicBezTo>
                <a:cubicBezTo>
                  <a:pt x="182" y="847"/>
                  <a:pt x="1" y="1933"/>
                  <a:pt x="499" y="2793"/>
                </a:cubicBezTo>
                <a:cubicBezTo>
                  <a:pt x="816" y="3201"/>
                  <a:pt x="1314" y="3201"/>
                  <a:pt x="1766" y="3291"/>
                </a:cubicBezTo>
                <a:cubicBezTo>
                  <a:pt x="1965" y="3371"/>
                  <a:pt x="2172" y="3406"/>
                  <a:pt x="2376" y="3406"/>
                </a:cubicBezTo>
                <a:cubicBezTo>
                  <a:pt x="2638" y="3406"/>
                  <a:pt x="2896" y="3348"/>
                  <a:pt x="3124" y="3246"/>
                </a:cubicBezTo>
                <a:cubicBezTo>
                  <a:pt x="3758" y="2476"/>
                  <a:pt x="3939" y="1435"/>
                  <a:pt x="3532" y="530"/>
                </a:cubicBezTo>
                <a:cubicBezTo>
                  <a:pt x="3215" y="122"/>
                  <a:pt x="2672" y="213"/>
                  <a:pt x="2219" y="77"/>
                </a:cubicBezTo>
                <a:cubicBezTo>
                  <a:pt x="2049" y="26"/>
                  <a:pt x="1879" y="1"/>
                  <a:pt x="1712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3" name="Google Shape;313;p20"/>
          <p:cNvSpPr/>
          <p:nvPr/>
        </p:nvSpPr>
        <p:spPr>
          <a:xfrm rot="5400000">
            <a:off x="6362650" y="4615638"/>
            <a:ext cx="31700" cy="32850"/>
          </a:xfrm>
          <a:custGeom>
            <a:rect b="b" l="l" r="r" t="t"/>
            <a:pathLst>
              <a:path extrusionOk="0" h="1314" w="1268">
                <a:moveTo>
                  <a:pt x="724" y="0"/>
                </a:moveTo>
                <a:cubicBezTo>
                  <a:pt x="589" y="0"/>
                  <a:pt x="453" y="272"/>
                  <a:pt x="362" y="362"/>
                </a:cubicBezTo>
                <a:cubicBezTo>
                  <a:pt x="272" y="408"/>
                  <a:pt x="45" y="453"/>
                  <a:pt x="45" y="589"/>
                </a:cubicBezTo>
                <a:cubicBezTo>
                  <a:pt x="0" y="725"/>
                  <a:pt x="181" y="815"/>
                  <a:pt x="272" y="951"/>
                </a:cubicBezTo>
                <a:cubicBezTo>
                  <a:pt x="317" y="1041"/>
                  <a:pt x="362" y="1268"/>
                  <a:pt x="498" y="1313"/>
                </a:cubicBezTo>
                <a:cubicBezTo>
                  <a:pt x="679" y="1313"/>
                  <a:pt x="860" y="1313"/>
                  <a:pt x="996" y="1223"/>
                </a:cubicBezTo>
                <a:cubicBezTo>
                  <a:pt x="1132" y="1087"/>
                  <a:pt x="1222" y="951"/>
                  <a:pt x="1268" y="770"/>
                </a:cubicBezTo>
                <a:cubicBezTo>
                  <a:pt x="1268" y="634"/>
                  <a:pt x="1086" y="498"/>
                  <a:pt x="996" y="362"/>
                </a:cubicBezTo>
                <a:cubicBezTo>
                  <a:pt x="905" y="272"/>
                  <a:pt x="860" y="46"/>
                  <a:pt x="724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4" name="Google Shape;314;p20"/>
          <p:cNvSpPr/>
          <p:nvPr/>
        </p:nvSpPr>
        <p:spPr>
          <a:xfrm rot="5400000">
            <a:off x="7415488" y="4623888"/>
            <a:ext cx="31700" cy="29325"/>
          </a:xfrm>
          <a:custGeom>
            <a:rect b="b" l="l" r="r" t="t"/>
            <a:pathLst>
              <a:path extrusionOk="0" h="1173" w="1268">
                <a:moveTo>
                  <a:pt x="329" y="0"/>
                </a:moveTo>
                <a:cubicBezTo>
                  <a:pt x="277" y="0"/>
                  <a:pt x="227" y="10"/>
                  <a:pt x="181" y="41"/>
                </a:cubicBezTo>
                <a:cubicBezTo>
                  <a:pt x="91" y="176"/>
                  <a:pt x="136" y="357"/>
                  <a:pt x="136" y="493"/>
                </a:cubicBezTo>
                <a:cubicBezTo>
                  <a:pt x="91" y="629"/>
                  <a:pt x="0" y="810"/>
                  <a:pt x="91" y="901"/>
                </a:cubicBezTo>
                <a:cubicBezTo>
                  <a:pt x="181" y="1036"/>
                  <a:pt x="317" y="1127"/>
                  <a:pt x="453" y="1172"/>
                </a:cubicBezTo>
                <a:cubicBezTo>
                  <a:pt x="589" y="1172"/>
                  <a:pt x="725" y="991"/>
                  <a:pt x="860" y="901"/>
                </a:cubicBezTo>
                <a:cubicBezTo>
                  <a:pt x="951" y="810"/>
                  <a:pt x="1223" y="765"/>
                  <a:pt x="1268" y="629"/>
                </a:cubicBezTo>
                <a:cubicBezTo>
                  <a:pt x="1268" y="493"/>
                  <a:pt x="1087" y="312"/>
                  <a:pt x="996" y="222"/>
                </a:cubicBezTo>
                <a:cubicBezTo>
                  <a:pt x="951" y="86"/>
                  <a:pt x="770" y="86"/>
                  <a:pt x="634" y="41"/>
                </a:cubicBezTo>
                <a:cubicBezTo>
                  <a:pt x="544" y="41"/>
                  <a:pt x="433" y="0"/>
                  <a:pt x="329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5" name="Google Shape;315;p20"/>
          <p:cNvSpPr/>
          <p:nvPr/>
        </p:nvSpPr>
        <p:spPr>
          <a:xfrm rot="5400000">
            <a:off x="6546375" y="4366575"/>
            <a:ext cx="31700" cy="30150"/>
          </a:xfrm>
          <a:custGeom>
            <a:rect b="b" l="l" r="r" t="t"/>
            <a:pathLst>
              <a:path extrusionOk="0" h="1206" w="1268">
                <a:moveTo>
                  <a:pt x="551" y="1"/>
                </a:moveTo>
                <a:cubicBezTo>
                  <a:pt x="441" y="1"/>
                  <a:pt x="323" y="33"/>
                  <a:pt x="227" y="65"/>
                </a:cubicBezTo>
                <a:cubicBezTo>
                  <a:pt x="91" y="155"/>
                  <a:pt x="46" y="336"/>
                  <a:pt x="0" y="472"/>
                </a:cubicBezTo>
                <a:cubicBezTo>
                  <a:pt x="0" y="608"/>
                  <a:pt x="136" y="744"/>
                  <a:pt x="182" y="880"/>
                </a:cubicBezTo>
                <a:cubicBezTo>
                  <a:pt x="272" y="970"/>
                  <a:pt x="363" y="1151"/>
                  <a:pt x="498" y="1196"/>
                </a:cubicBezTo>
                <a:cubicBezTo>
                  <a:pt x="517" y="1203"/>
                  <a:pt x="536" y="1205"/>
                  <a:pt x="556" y="1205"/>
                </a:cubicBezTo>
                <a:cubicBezTo>
                  <a:pt x="682" y="1205"/>
                  <a:pt x="828" y="1093"/>
                  <a:pt x="906" y="1015"/>
                </a:cubicBezTo>
                <a:cubicBezTo>
                  <a:pt x="1042" y="970"/>
                  <a:pt x="1223" y="834"/>
                  <a:pt x="1268" y="653"/>
                </a:cubicBezTo>
                <a:cubicBezTo>
                  <a:pt x="1223" y="517"/>
                  <a:pt x="1177" y="336"/>
                  <a:pt x="1087" y="246"/>
                </a:cubicBezTo>
                <a:cubicBezTo>
                  <a:pt x="951" y="110"/>
                  <a:pt x="815" y="65"/>
                  <a:pt x="679" y="19"/>
                </a:cubicBezTo>
                <a:cubicBezTo>
                  <a:pt x="640" y="6"/>
                  <a:pt x="596" y="1"/>
                  <a:pt x="551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6" name="Google Shape;316;p20"/>
          <p:cNvSpPr/>
          <p:nvPr/>
        </p:nvSpPr>
        <p:spPr>
          <a:xfrm rot="-9660458">
            <a:off x="1448257" y="3610111"/>
            <a:ext cx="1179933" cy="117993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7" name="Google Shape;317;p20"/>
          <p:cNvSpPr/>
          <p:nvPr/>
        </p:nvSpPr>
        <p:spPr>
          <a:xfrm rot="-9660597">
            <a:off x="1072286" y="4090328"/>
            <a:ext cx="646273" cy="6462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3"/>
          <p:cNvSpPr txBox="1"/>
          <p:nvPr>
            <p:ph type="title"/>
          </p:nvPr>
        </p:nvSpPr>
        <p:spPr>
          <a:xfrm>
            <a:off x="477450" y="2188175"/>
            <a:ext cx="8189100" cy="1015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52" name="Google Shape;52;p3"/>
          <p:cNvSpPr txBox="1"/>
          <p:nvPr>
            <p:ph hasCustomPrompt="1" idx="2" type="title"/>
          </p:nvPr>
        </p:nvSpPr>
        <p:spPr>
          <a:xfrm>
            <a:off x="3653850" y="840975"/>
            <a:ext cx="1836300" cy="1295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53" name="Google Shape;53;p3"/>
          <p:cNvSpPr txBox="1"/>
          <p:nvPr>
            <p:ph idx="1" type="subTitle"/>
          </p:nvPr>
        </p:nvSpPr>
        <p:spPr>
          <a:xfrm>
            <a:off x="1525450" y="3130825"/>
            <a:ext cx="6093000" cy="46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4" name="Google Shape;54;p3"/>
          <p:cNvSpPr/>
          <p:nvPr/>
        </p:nvSpPr>
        <p:spPr>
          <a:xfrm rot="4500040">
            <a:off x="8525397" y="4349589"/>
            <a:ext cx="130171" cy="122746"/>
          </a:xfrm>
          <a:custGeom>
            <a:rect b="b" l="l" r="r" t="t"/>
            <a:pathLst>
              <a:path extrusionOk="0" h="4910" w="5207">
                <a:moveTo>
                  <a:pt x="2879" y="0"/>
                </a:moveTo>
                <a:cubicBezTo>
                  <a:pt x="2387" y="0"/>
                  <a:pt x="1836" y="408"/>
                  <a:pt x="1449" y="717"/>
                </a:cubicBezTo>
                <a:cubicBezTo>
                  <a:pt x="227" y="1261"/>
                  <a:pt x="1" y="2890"/>
                  <a:pt x="997" y="3796"/>
                </a:cubicBezTo>
                <a:lnTo>
                  <a:pt x="1404" y="4203"/>
                </a:lnTo>
                <a:cubicBezTo>
                  <a:pt x="1721" y="4475"/>
                  <a:pt x="1993" y="4837"/>
                  <a:pt x="2445" y="4882"/>
                </a:cubicBezTo>
                <a:cubicBezTo>
                  <a:pt x="2561" y="4900"/>
                  <a:pt x="2680" y="4909"/>
                  <a:pt x="2800" y="4909"/>
                </a:cubicBezTo>
                <a:cubicBezTo>
                  <a:pt x="3293" y="4909"/>
                  <a:pt x="3811" y="4757"/>
                  <a:pt x="4211" y="4430"/>
                </a:cubicBezTo>
                <a:cubicBezTo>
                  <a:pt x="4754" y="4067"/>
                  <a:pt x="5116" y="3479"/>
                  <a:pt x="5207" y="2800"/>
                </a:cubicBezTo>
                <a:cubicBezTo>
                  <a:pt x="5207" y="2166"/>
                  <a:pt x="5026" y="1578"/>
                  <a:pt x="4618" y="1125"/>
                </a:cubicBezTo>
                <a:cubicBezTo>
                  <a:pt x="4482" y="989"/>
                  <a:pt x="4528" y="672"/>
                  <a:pt x="4347" y="536"/>
                </a:cubicBezTo>
                <a:cubicBezTo>
                  <a:pt x="4075" y="310"/>
                  <a:pt x="3758" y="174"/>
                  <a:pt x="3441" y="84"/>
                </a:cubicBezTo>
                <a:cubicBezTo>
                  <a:pt x="3305" y="38"/>
                  <a:pt x="3215" y="38"/>
                  <a:pt x="3124" y="38"/>
                </a:cubicBezTo>
                <a:cubicBezTo>
                  <a:pt x="3045" y="12"/>
                  <a:pt x="2963" y="0"/>
                  <a:pt x="2879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3"/>
          <p:cNvSpPr/>
          <p:nvPr/>
        </p:nvSpPr>
        <p:spPr>
          <a:xfrm rot="4500040">
            <a:off x="8129387" y="4678850"/>
            <a:ext cx="50948" cy="49099"/>
          </a:xfrm>
          <a:custGeom>
            <a:rect b="b" l="l" r="r" t="t"/>
            <a:pathLst>
              <a:path extrusionOk="0" h="1964" w="2038">
                <a:moveTo>
                  <a:pt x="992" y="1"/>
                </a:moveTo>
                <a:cubicBezTo>
                  <a:pt x="831" y="1"/>
                  <a:pt x="648" y="60"/>
                  <a:pt x="544" y="198"/>
                </a:cubicBezTo>
                <a:cubicBezTo>
                  <a:pt x="318" y="334"/>
                  <a:pt x="91" y="470"/>
                  <a:pt x="46" y="741"/>
                </a:cubicBezTo>
                <a:cubicBezTo>
                  <a:pt x="1" y="1013"/>
                  <a:pt x="91" y="1239"/>
                  <a:pt x="272" y="1421"/>
                </a:cubicBezTo>
                <a:cubicBezTo>
                  <a:pt x="408" y="1692"/>
                  <a:pt x="634" y="1873"/>
                  <a:pt x="861" y="1964"/>
                </a:cubicBezTo>
                <a:cubicBezTo>
                  <a:pt x="1178" y="1964"/>
                  <a:pt x="1449" y="1873"/>
                  <a:pt x="1676" y="1737"/>
                </a:cubicBezTo>
                <a:cubicBezTo>
                  <a:pt x="1857" y="1556"/>
                  <a:pt x="1811" y="1239"/>
                  <a:pt x="1857" y="968"/>
                </a:cubicBezTo>
                <a:cubicBezTo>
                  <a:pt x="1857" y="741"/>
                  <a:pt x="2038" y="425"/>
                  <a:pt x="1902" y="244"/>
                </a:cubicBezTo>
                <a:cubicBezTo>
                  <a:pt x="1766" y="62"/>
                  <a:pt x="1404" y="108"/>
                  <a:pt x="1132" y="17"/>
                </a:cubicBezTo>
                <a:cubicBezTo>
                  <a:pt x="1090" y="6"/>
                  <a:pt x="1042" y="1"/>
                  <a:pt x="992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3"/>
          <p:cNvSpPr/>
          <p:nvPr/>
        </p:nvSpPr>
        <p:spPr>
          <a:xfrm rot="4500040">
            <a:off x="7998046" y="4627736"/>
            <a:ext cx="139221" cy="155895"/>
          </a:xfrm>
          <a:custGeom>
            <a:rect b="b" l="l" r="r" t="t"/>
            <a:pathLst>
              <a:path extrusionOk="0" h="6236" w="5569">
                <a:moveTo>
                  <a:pt x="1798" y="1"/>
                </a:moveTo>
                <a:cubicBezTo>
                  <a:pt x="1639" y="1"/>
                  <a:pt x="1485" y="32"/>
                  <a:pt x="1313" y="118"/>
                </a:cubicBezTo>
                <a:cubicBezTo>
                  <a:pt x="1132" y="299"/>
                  <a:pt x="996" y="526"/>
                  <a:pt x="951" y="797"/>
                </a:cubicBezTo>
                <a:cubicBezTo>
                  <a:pt x="951" y="1002"/>
                  <a:pt x="1025" y="1244"/>
                  <a:pt x="1173" y="1422"/>
                </a:cubicBezTo>
                <a:lnTo>
                  <a:pt x="1173" y="1422"/>
                </a:lnTo>
                <a:cubicBezTo>
                  <a:pt x="1166" y="1506"/>
                  <a:pt x="1145" y="1628"/>
                  <a:pt x="1087" y="1657"/>
                </a:cubicBezTo>
                <a:cubicBezTo>
                  <a:pt x="544" y="2065"/>
                  <a:pt x="181" y="2699"/>
                  <a:pt x="91" y="3378"/>
                </a:cubicBezTo>
                <a:cubicBezTo>
                  <a:pt x="0" y="4011"/>
                  <a:pt x="136" y="4690"/>
                  <a:pt x="498" y="5279"/>
                </a:cubicBezTo>
                <a:cubicBezTo>
                  <a:pt x="679" y="5415"/>
                  <a:pt x="815" y="5596"/>
                  <a:pt x="996" y="5732"/>
                </a:cubicBezTo>
                <a:cubicBezTo>
                  <a:pt x="1531" y="6062"/>
                  <a:pt x="2151" y="6236"/>
                  <a:pt x="2777" y="6236"/>
                </a:cubicBezTo>
                <a:cubicBezTo>
                  <a:pt x="3264" y="6236"/>
                  <a:pt x="3754" y="6131"/>
                  <a:pt x="4210" y="5913"/>
                </a:cubicBezTo>
                <a:cubicBezTo>
                  <a:pt x="5297" y="4962"/>
                  <a:pt x="5568" y="3332"/>
                  <a:pt x="4799" y="2110"/>
                </a:cubicBezTo>
                <a:lnTo>
                  <a:pt x="4799" y="2065"/>
                </a:lnTo>
                <a:cubicBezTo>
                  <a:pt x="4663" y="1929"/>
                  <a:pt x="4346" y="1884"/>
                  <a:pt x="4210" y="1703"/>
                </a:cubicBezTo>
                <a:cubicBezTo>
                  <a:pt x="3939" y="1431"/>
                  <a:pt x="3622" y="1250"/>
                  <a:pt x="3305" y="1114"/>
                </a:cubicBezTo>
                <a:cubicBezTo>
                  <a:pt x="3169" y="1069"/>
                  <a:pt x="3124" y="933"/>
                  <a:pt x="2988" y="933"/>
                </a:cubicBezTo>
                <a:lnTo>
                  <a:pt x="2880" y="933"/>
                </a:lnTo>
                <a:cubicBezTo>
                  <a:pt x="2825" y="782"/>
                  <a:pt x="2649" y="631"/>
                  <a:pt x="2535" y="480"/>
                </a:cubicBezTo>
                <a:cubicBezTo>
                  <a:pt x="2400" y="299"/>
                  <a:pt x="2309" y="118"/>
                  <a:pt x="2083" y="28"/>
                </a:cubicBezTo>
                <a:cubicBezTo>
                  <a:pt x="1983" y="11"/>
                  <a:pt x="1890" y="1"/>
                  <a:pt x="1798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3"/>
          <p:cNvSpPr/>
          <p:nvPr/>
        </p:nvSpPr>
        <p:spPr>
          <a:xfrm rot="4500040">
            <a:off x="6815600" y="4664382"/>
            <a:ext cx="49824" cy="50923"/>
          </a:xfrm>
          <a:custGeom>
            <a:rect b="b" l="l" r="r" t="t"/>
            <a:pathLst>
              <a:path extrusionOk="0" h="2037" w="1993">
                <a:moveTo>
                  <a:pt x="747" y="0"/>
                </a:moveTo>
                <a:cubicBezTo>
                  <a:pt x="597" y="0"/>
                  <a:pt x="457" y="39"/>
                  <a:pt x="317" y="95"/>
                </a:cubicBezTo>
                <a:cubicBezTo>
                  <a:pt x="136" y="276"/>
                  <a:pt x="46" y="548"/>
                  <a:pt x="46" y="819"/>
                </a:cubicBezTo>
                <a:cubicBezTo>
                  <a:pt x="0" y="1046"/>
                  <a:pt x="0" y="1272"/>
                  <a:pt x="136" y="1498"/>
                </a:cubicBezTo>
                <a:cubicBezTo>
                  <a:pt x="272" y="1725"/>
                  <a:pt x="498" y="1906"/>
                  <a:pt x="725" y="1996"/>
                </a:cubicBezTo>
                <a:cubicBezTo>
                  <a:pt x="813" y="2024"/>
                  <a:pt x="902" y="2037"/>
                  <a:pt x="989" y="2037"/>
                </a:cubicBezTo>
                <a:cubicBezTo>
                  <a:pt x="1478" y="2037"/>
                  <a:pt x="1908" y="1629"/>
                  <a:pt x="1947" y="1091"/>
                </a:cubicBezTo>
                <a:cubicBezTo>
                  <a:pt x="1992" y="819"/>
                  <a:pt x="1902" y="502"/>
                  <a:pt x="1766" y="276"/>
                </a:cubicBezTo>
                <a:cubicBezTo>
                  <a:pt x="1585" y="50"/>
                  <a:pt x="1268" y="95"/>
                  <a:pt x="1041" y="50"/>
                </a:cubicBezTo>
                <a:cubicBezTo>
                  <a:pt x="938" y="15"/>
                  <a:pt x="841" y="0"/>
                  <a:pt x="747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3"/>
          <p:cNvSpPr/>
          <p:nvPr/>
        </p:nvSpPr>
        <p:spPr>
          <a:xfrm rot="4500040">
            <a:off x="7000703" y="4626376"/>
            <a:ext cx="123371" cy="84172"/>
          </a:xfrm>
          <a:custGeom>
            <a:rect b="b" l="l" r="r" t="t"/>
            <a:pathLst>
              <a:path extrusionOk="0" h="3367" w="4935">
                <a:moveTo>
                  <a:pt x="1440" y="0"/>
                </a:moveTo>
                <a:cubicBezTo>
                  <a:pt x="1198" y="0"/>
                  <a:pt x="954" y="56"/>
                  <a:pt x="725" y="183"/>
                </a:cubicBezTo>
                <a:cubicBezTo>
                  <a:pt x="362" y="455"/>
                  <a:pt x="91" y="908"/>
                  <a:pt x="0" y="1360"/>
                </a:cubicBezTo>
                <a:cubicBezTo>
                  <a:pt x="91" y="2266"/>
                  <a:pt x="679" y="3035"/>
                  <a:pt x="1539" y="3352"/>
                </a:cubicBezTo>
                <a:cubicBezTo>
                  <a:pt x="1583" y="3362"/>
                  <a:pt x="1628" y="3366"/>
                  <a:pt x="1672" y="3366"/>
                </a:cubicBezTo>
                <a:cubicBezTo>
                  <a:pt x="2042" y="3366"/>
                  <a:pt x="2429" y="3056"/>
                  <a:pt x="2671" y="2854"/>
                </a:cubicBezTo>
                <a:cubicBezTo>
                  <a:pt x="2807" y="2764"/>
                  <a:pt x="3033" y="2764"/>
                  <a:pt x="3124" y="2628"/>
                </a:cubicBezTo>
                <a:cubicBezTo>
                  <a:pt x="3214" y="2673"/>
                  <a:pt x="3350" y="2718"/>
                  <a:pt x="3486" y="2718"/>
                </a:cubicBezTo>
                <a:cubicBezTo>
                  <a:pt x="3592" y="2749"/>
                  <a:pt x="3702" y="2764"/>
                  <a:pt x="3813" y="2764"/>
                </a:cubicBezTo>
                <a:cubicBezTo>
                  <a:pt x="4034" y="2764"/>
                  <a:pt x="4256" y="2703"/>
                  <a:pt x="4437" y="2583"/>
                </a:cubicBezTo>
                <a:cubicBezTo>
                  <a:pt x="4663" y="2356"/>
                  <a:pt x="4844" y="2039"/>
                  <a:pt x="4889" y="1723"/>
                </a:cubicBezTo>
                <a:cubicBezTo>
                  <a:pt x="4935" y="1406"/>
                  <a:pt x="4889" y="1044"/>
                  <a:pt x="4708" y="772"/>
                </a:cubicBezTo>
                <a:cubicBezTo>
                  <a:pt x="4482" y="500"/>
                  <a:pt x="4210" y="319"/>
                  <a:pt x="3893" y="229"/>
                </a:cubicBezTo>
                <a:cubicBezTo>
                  <a:pt x="3814" y="217"/>
                  <a:pt x="3738" y="212"/>
                  <a:pt x="3664" y="212"/>
                </a:cubicBezTo>
                <a:cubicBezTo>
                  <a:pt x="3444" y="212"/>
                  <a:pt x="3248" y="263"/>
                  <a:pt x="3079" y="364"/>
                </a:cubicBezTo>
                <a:cubicBezTo>
                  <a:pt x="2807" y="93"/>
                  <a:pt x="2400" y="229"/>
                  <a:pt x="1992" y="93"/>
                </a:cubicBezTo>
                <a:cubicBezTo>
                  <a:pt x="1814" y="34"/>
                  <a:pt x="1628" y="0"/>
                  <a:pt x="1440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3"/>
          <p:cNvSpPr/>
          <p:nvPr/>
        </p:nvSpPr>
        <p:spPr>
          <a:xfrm rot="4500040">
            <a:off x="7335966" y="4422661"/>
            <a:ext cx="45299" cy="43474"/>
          </a:xfrm>
          <a:custGeom>
            <a:rect b="b" l="l" r="r" t="t"/>
            <a:pathLst>
              <a:path extrusionOk="0" h="1739" w="1812">
                <a:moveTo>
                  <a:pt x="408" y="6"/>
                </a:moveTo>
                <a:cubicBezTo>
                  <a:pt x="408" y="6"/>
                  <a:pt x="406" y="15"/>
                  <a:pt x="402" y="29"/>
                </a:cubicBezTo>
                <a:lnTo>
                  <a:pt x="402" y="29"/>
                </a:lnTo>
                <a:cubicBezTo>
                  <a:pt x="419" y="18"/>
                  <a:pt x="431" y="6"/>
                  <a:pt x="408" y="6"/>
                </a:cubicBezTo>
                <a:close/>
                <a:moveTo>
                  <a:pt x="680" y="0"/>
                </a:moveTo>
                <a:cubicBezTo>
                  <a:pt x="586" y="0"/>
                  <a:pt x="491" y="13"/>
                  <a:pt x="399" y="40"/>
                </a:cubicBezTo>
                <a:lnTo>
                  <a:pt x="399" y="40"/>
                </a:lnTo>
                <a:cubicBezTo>
                  <a:pt x="400" y="36"/>
                  <a:pt x="401" y="33"/>
                  <a:pt x="402" y="29"/>
                </a:cubicBezTo>
                <a:lnTo>
                  <a:pt x="402" y="29"/>
                </a:lnTo>
                <a:cubicBezTo>
                  <a:pt x="385" y="41"/>
                  <a:pt x="362" y="52"/>
                  <a:pt x="362" y="52"/>
                </a:cubicBezTo>
                <a:cubicBezTo>
                  <a:pt x="374" y="48"/>
                  <a:pt x="387" y="44"/>
                  <a:pt x="399" y="40"/>
                </a:cubicBezTo>
                <a:lnTo>
                  <a:pt x="399" y="40"/>
                </a:lnTo>
                <a:cubicBezTo>
                  <a:pt x="383" y="95"/>
                  <a:pt x="350" y="200"/>
                  <a:pt x="317" y="233"/>
                </a:cubicBezTo>
                <a:lnTo>
                  <a:pt x="136" y="233"/>
                </a:lnTo>
                <a:cubicBezTo>
                  <a:pt x="136" y="233"/>
                  <a:pt x="227" y="233"/>
                  <a:pt x="227" y="278"/>
                </a:cubicBezTo>
                <a:cubicBezTo>
                  <a:pt x="91" y="414"/>
                  <a:pt x="0" y="550"/>
                  <a:pt x="0" y="731"/>
                </a:cubicBezTo>
                <a:cubicBezTo>
                  <a:pt x="0" y="957"/>
                  <a:pt x="46" y="1183"/>
                  <a:pt x="227" y="1319"/>
                </a:cubicBezTo>
                <a:cubicBezTo>
                  <a:pt x="317" y="1546"/>
                  <a:pt x="498" y="1681"/>
                  <a:pt x="725" y="1727"/>
                </a:cubicBezTo>
                <a:cubicBezTo>
                  <a:pt x="765" y="1735"/>
                  <a:pt x="803" y="1738"/>
                  <a:pt x="841" y="1738"/>
                </a:cubicBezTo>
                <a:cubicBezTo>
                  <a:pt x="1015" y="1738"/>
                  <a:pt x="1164" y="1657"/>
                  <a:pt x="1313" y="1546"/>
                </a:cubicBezTo>
                <a:cubicBezTo>
                  <a:pt x="1721" y="1274"/>
                  <a:pt x="1811" y="731"/>
                  <a:pt x="1494" y="414"/>
                </a:cubicBezTo>
                <a:cubicBezTo>
                  <a:pt x="1292" y="144"/>
                  <a:pt x="989" y="0"/>
                  <a:pt x="680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3"/>
          <p:cNvSpPr/>
          <p:nvPr/>
        </p:nvSpPr>
        <p:spPr>
          <a:xfrm rot="4500040">
            <a:off x="7412355" y="4491967"/>
            <a:ext cx="41899" cy="46424"/>
          </a:xfrm>
          <a:custGeom>
            <a:rect b="b" l="l" r="r" t="t"/>
            <a:pathLst>
              <a:path extrusionOk="0" h="1857" w="1676">
                <a:moveTo>
                  <a:pt x="906" y="0"/>
                </a:moveTo>
                <a:cubicBezTo>
                  <a:pt x="680" y="0"/>
                  <a:pt x="453" y="91"/>
                  <a:pt x="317" y="227"/>
                </a:cubicBezTo>
                <a:cubicBezTo>
                  <a:pt x="136" y="362"/>
                  <a:pt x="46" y="543"/>
                  <a:pt x="46" y="770"/>
                </a:cubicBezTo>
                <a:cubicBezTo>
                  <a:pt x="1" y="951"/>
                  <a:pt x="46" y="1132"/>
                  <a:pt x="182" y="1268"/>
                </a:cubicBezTo>
                <a:cubicBezTo>
                  <a:pt x="227" y="1358"/>
                  <a:pt x="227" y="1449"/>
                  <a:pt x="272" y="1494"/>
                </a:cubicBezTo>
                <a:cubicBezTo>
                  <a:pt x="317" y="1494"/>
                  <a:pt x="46" y="1539"/>
                  <a:pt x="46" y="1539"/>
                </a:cubicBezTo>
                <a:cubicBezTo>
                  <a:pt x="46" y="1585"/>
                  <a:pt x="227" y="1630"/>
                  <a:pt x="272" y="1630"/>
                </a:cubicBezTo>
                <a:cubicBezTo>
                  <a:pt x="272" y="1639"/>
                  <a:pt x="274" y="1643"/>
                  <a:pt x="277" y="1643"/>
                </a:cubicBezTo>
                <a:cubicBezTo>
                  <a:pt x="286" y="1643"/>
                  <a:pt x="304" y="1617"/>
                  <a:pt x="312" y="1617"/>
                </a:cubicBezTo>
                <a:cubicBezTo>
                  <a:pt x="315" y="1617"/>
                  <a:pt x="317" y="1620"/>
                  <a:pt x="317" y="1630"/>
                </a:cubicBezTo>
                <a:cubicBezTo>
                  <a:pt x="363" y="1630"/>
                  <a:pt x="453" y="1856"/>
                  <a:pt x="499" y="1856"/>
                </a:cubicBezTo>
                <a:cubicBezTo>
                  <a:pt x="544" y="1811"/>
                  <a:pt x="453" y="1675"/>
                  <a:pt x="453" y="1675"/>
                </a:cubicBezTo>
                <a:cubicBezTo>
                  <a:pt x="453" y="1653"/>
                  <a:pt x="487" y="1641"/>
                  <a:pt x="532" y="1641"/>
                </a:cubicBezTo>
                <a:cubicBezTo>
                  <a:pt x="578" y="1641"/>
                  <a:pt x="634" y="1653"/>
                  <a:pt x="680" y="1675"/>
                </a:cubicBezTo>
                <a:cubicBezTo>
                  <a:pt x="861" y="1675"/>
                  <a:pt x="1087" y="1630"/>
                  <a:pt x="1223" y="1494"/>
                </a:cubicBezTo>
                <a:cubicBezTo>
                  <a:pt x="1404" y="1358"/>
                  <a:pt x="1540" y="1177"/>
                  <a:pt x="1585" y="996"/>
                </a:cubicBezTo>
                <a:cubicBezTo>
                  <a:pt x="1585" y="770"/>
                  <a:pt x="1676" y="498"/>
                  <a:pt x="1540" y="317"/>
                </a:cubicBezTo>
                <a:cubicBezTo>
                  <a:pt x="1404" y="91"/>
                  <a:pt x="1132" y="91"/>
                  <a:pt x="906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3"/>
          <p:cNvSpPr/>
          <p:nvPr/>
        </p:nvSpPr>
        <p:spPr>
          <a:xfrm rot="4500040">
            <a:off x="8293109" y="4242772"/>
            <a:ext cx="150521" cy="157820"/>
          </a:xfrm>
          <a:custGeom>
            <a:rect b="b" l="l" r="r" t="t"/>
            <a:pathLst>
              <a:path extrusionOk="0" h="6313" w="6021">
                <a:moveTo>
                  <a:pt x="3502" y="0"/>
                </a:moveTo>
                <a:cubicBezTo>
                  <a:pt x="2788" y="0"/>
                  <a:pt x="2078" y="144"/>
                  <a:pt x="1404" y="461"/>
                </a:cubicBezTo>
                <a:cubicBezTo>
                  <a:pt x="770" y="914"/>
                  <a:pt x="362" y="1593"/>
                  <a:pt x="272" y="2317"/>
                </a:cubicBezTo>
                <a:cubicBezTo>
                  <a:pt x="136" y="3087"/>
                  <a:pt x="362" y="3856"/>
                  <a:pt x="815" y="4445"/>
                </a:cubicBezTo>
                <a:cubicBezTo>
                  <a:pt x="860" y="4490"/>
                  <a:pt x="815" y="4445"/>
                  <a:pt x="906" y="4535"/>
                </a:cubicBezTo>
                <a:cubicBezTo>
                  <a:pt x="679" y="4535"/>
                  <a:pt x="498" y="4626"/>
                  <a:pt x="362" y="4762"/>
                </a:cubicBezTo>
                <a:cubicBezTo>
                  <a:pt x="181" y="4943"/>
                  <a:pt x="45" y="5169"/>
                  <a:pt x="45" y="5396"/>
                </a:cubicBezTo>
                <a:cubicBezTo>
                  <a:pt x="0" y="5622"/>
                  <a:pt x="0" y="5894"/>
                  <a:pt x="136" y="6120"/>
                </a:cubicBezTo>
                <a:cubicBezTo>
                  <a:pt x="272" y="6301"/>
                  <a:pt x="589" y="6256"/>
                  <a:pt x="815" y="6301"/>
                </a:cubicBezTo>
                <a:cubicBezTo>
                  <a:pt x="855" y="6309"/>
                  <a:pt x="895" y="6313"/>
                  <a:pt x="935" y="6313"/>
                </a:cubicBezTo>
                <a:cubicBezTo>
                  <a:pt x="1119" y="6313"/>
                  <a:pt x="1292" y="6232"/>
                  <a:pt x="1404" y="6120"/>
                </a:cubicBezTo>
                <a:cubicBezTo>
                  <a:pt x="1585" y="5984"/>
                  <a:pt x="1856" y="5894"/>
                  <a:pt x="1902" y="5667"/>
                </a:cubicBezTo>
                <a:cubicBezTo>
                  <a:pt x="1902" y="5531"/>
                  <a:pt x="1811" y="5441"/>
                  <a:pt x="1811" y="5350"/>
                </a:cubicBezTo>
                <a:lnTo>
                  <a:pt x="1811" y="5350"/>
                </a:lnTo>
                <a:cubicBezTo>
                  <a:pt x="2083" y="5486"/>
                  <a:pt x="2445" y="5531"/>
                  <a:pt x="2762" y="5531"/>
                </a:cubicBezTo>
                <a:cubicBezTo>
                  <a:pt x="2922" y="5561"/>
                  <a:pt x="3084" y="5576"/>
                  <a:pt x="3247" y="5576"/>
                </a:cubicBezTo>
                <a:cubicBezTo>
                  <a:pt x="3818" y="5576"/>
                  <a:pt x="4386" y="5396"/>
                  <a:pt x="4844" y="5079"/>
                </a:cubicBezTo>
                <a:cubicBezTo>
                  <a:pt x="5432" y="4581"/>
                  <a:pt x="5795" y="3902"/>
                  <a:pt x="5885" y="3132"/>
                </a:cubicBezTo>
                <a:cubicBezTo>
                  <a:pt x="6021" y="2408"/>
                  <a:pt x="5840" y="1638"/>
                  <a:pt x="5387" y="1050"/>
                </a:cubicBezTo>
                <a:cubicBezTo>
                  <a:pt x="5206" y="869"/>
                  <a:pt x="5161" y="552"/>
                  <a:pt x="4980" y="371"/>
                </a:cubicBezTo>
                <a:cubicBezTo>
                  <a:pt x="4618" y="190"/>
                  <a:pt x="4210" y="54"/>
                  <a:pt x="3803" y="9"/>
                </a:cubicBezTo>
                <a:cubicBezTo>
                  <a:pt x="3702" y="3"/>
                  <a:pt x="3602" y="0"/>
                  <a:pt x="3502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3"/>
          <p:cNvSpPr/>
          <p:nvPr/>
        </p:nvSpPr>
        <p:spPr>
          <a:xfrm rot="4500040">
            <a:off x="8452563" y="4725915"/>
            <a:ext cx="138096" cy="136871"/>
          </a:xfrm>
          <a:custGeom>
            <a:rect b="b" l="l" r="r" t="t"/>
            <a:pathLst>
              <a:path extrusionOk="0" h="5475" w="5524">
                <a:moveTo>
                  <a:pt x="3702" y="0"/>
                </a:moveTo>
                <a:cubicBezTo>
                  <a:pt x="3396" y="0"/>
                  <a:pt x="3103" y="101"/>
                  <a:pt x="2853" y="289"/>
                </a:cubicBezTo>
                <a:cubicBezTo>
                  <a:pt x="2717" y="334"/>
                  <a:pt x="2717" y="515"/>
                  <a:pt x="2626" y="606"/>
                </a:cubicBezTo>
                <a:cubicBezTo>
                  <a:pt x="2553" y="600"/>
                  <a:pt x="2479" y="597"/>
                  <a:pt x="2406" y="597"/>
                </a:cubicBezTo>
                <a:cubicBezTo>
                  <a:pt x="1892" y="597"/>
                  <a:pt x="1387" y="736"/>
                  <a:pt x="951" y="1013"/>
                </a:cubicBezTo>
                <a:cubicBezTo>
                  <a:pt x="408" y="1420"/>
                  <a:pt x="137" y="2054"/>
                  <a:pt x="46" y="2688"/>
                </a:cubicBezTo>
                <a:cubicBezTo>
                  <a:pt x="1" y="3322"/>
                  <a:pt x="137" y="3910"/>
                  <a:pt x="499" y="4408"/>
                </a:cubicBezTo>
                <a:cubicBezTo>
                  <a:pt x="680" y="4544"/>
                  <a:pt x="861" y="4635"/>
                  <a:pt x="997" y="4770"/>
                </a:cubicBezTo>
                <a:cubicBezTo>
                  <a:pt x="1268" y="5087"/>
                  <a:pt x="1630" y="5314"/>
                  <a:pt x="2083" y="5449"/>
                </a:cubicBezTo>
                <a:cubicBezTo>
                  <a:pt x="2151" y="5466"/>
                  <a:pt x="2220" y="5474"/>
                  <a:pt x="2291" y="5474"/>
                </a:cubicBezTo>
                <a:cubicBezTo>
                  <a:pt x="2782" y="5474"/>
                  <a:pt x="3317" y="5093"/>
                  <a:pt x="3713" y="4816"/>
                </a:cubicBezTo>
                <a:cubicBezTo>
                  <a:pt x="4256" y="4499"/>
                  <a:pt x="4663" y="3956"/>
                  <a:pt x="4845" y="3367"/>
                </a:cubicBezTo>
                <a:cubicBezTo>
                  <a:pt x="4845" y="3277"/>
                  <a:pt x="4754" y="3141"/>
                  <a:pt x="4754" y="3095"/>
                </a:cubicBezTo>
                <a:cubicBezTo>
                  <a:pt x="4754" y="3005"/>
                  <a:pt x="4799" y="2960"/>
                  <a:pt x="4845" y="2914"/>
                </a:cubicBezTo>
                <a:cubicBezTo>
                  <a:pt x="5161" y="2688"/>
                  <a:pt x="5388" y="2326"/>
                  <a:pt x="5478" y="1918"/>
                </a:cubicBezTo>
                <a:cubicBezTo>
                  <a:pt x="5524" y="1511"/>
                  <a:pt x="5433" y="1058"/>
                  <a:pt x="5207" y="741"/>
                </a:cubicBezTo>
                <a:cubicBezTo>
                  <a:pt x="4935" y="379"/>
                  <a:pt x="4573" y="108"/>
                  <a:pt x="4120" y="62"/>
                </a:cubicBezTo>
                <a:cubicBezTo>
                  <a:pt x="3980" y="20"/>
                  <a:pt x="3840" y="0"/>
                  <a:pt x="3702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3"/>
          <p:cNvSpPr/>
          <p:nvPr/>
        </p:nvSpPr>
        <p:spPr>
          <a:xfrm rot="-2273253">
            <a:off x="6413501" y="4270660"/>
            <a:ext cx="346317" cy="280619"/>
          </a:xfrm>
          <a:custGeom>
            <a:rect b="b" l="l" r="r" t="t"/>
            <a:pathLst>
              <a:path extrusionOk="0" h="11225" w="13853">
                <a:moveTo>
                  <a:pt x="6561" y="1"/>
                </a:moveTo>
                <a:cubicBezTo>
                  <a:pt x="6425" y="1"/>
                  <a:pt x="6232" y="144"/>
                  <a:pt x="6112" y="144"/>
                </a:cubicBezTo>
                <a:cubicBezTo>
                  <a:pt x="5950" y="121"/>
                  <a:pt x="5789" y="110"/>
                  <a:pt x="5628" y="110"/>
                </a:cubicBezTo>
                <a:cubicBezTo>
                  <a:pt x="4845" y="110"/>
                  <a:pt x="4087" y="380"/>
                  <a:pt x="3486" y="868"/>
                </a:cubicBezTo>
                <a:cubicBezTo>
                  <a:pt x="3033" y="1185"/>
                  <a:pt x="2536" y="1366"/>
                  <a:pt x="2264" y="1864"/>
                </a:cubicBezTo>
                <a:cubicBezTo>
                  <a:pt x="2083" y="1638"/>
                  <a:pt x="1902" y="1728"/>
                  <a:pt x="1630" y="1638"/>
                </a:cubicBezTo>
                <a:cubicBezTo>
                  <a:pt x="1630" y="1547"/>
                  <a:pt x="1630" y="1411"/>
                  <a:pt x="1630" y="1321"/>
                </a:cubicBezTo>
                <a:cubicBezTo>
                  <a:pt x="1449" y="1185"/>
                  <a:pt x="1223" y="1049"/>
                  <a:pt x="996" y="1004"/>
                </a:cubicBezTo>
                <a:cubicBezTo>
                  <a:pt x="903" y="985"/>
                  <a:pt x="801" y="974"/>
                  <a:pt x="698" y="974"/>
                </a:cubicBezTo>
                <a:cubicBezTo>
                  <a:pt x="553" y="974"/>
                  <a:pt x="405" y="996"/>
                  <a:pt x="272" y="1049"/>
                </a:cubicBezTo>
                <a:cubicBezTo>
                  <a:pt x="91" y="1185"/>
                  <a:pt x="136" y="1547"/>
                  <a:pt x="136" y="1774"/>
                </a:cubicBezTo>
                <a:cubicBezTo>
                  <a:pt x="91" y="2000"/>
                  <a:pt x="136" y="2181"/>
                  <a:pt x="272" y="2317"/>
                </a:cubicBezTo>
                <a:lnTo>
                  <a:pt x="272" y="2453"/>
                </a:lnTo>
                <a:cubicBezTo>
                  <a:pt x="272" y="2498"/>
                  <a:pt x="46" y="2543"/>
                  <a:pt x="46" y="2543"/>
                </a:cubicBezTo>
                <a:cubicBezTo>
                  <a:pt x="0" y="2860"/>
                  <a:pt x="317" y="3177"/>
                  <a:pt x="498" y="3403"/>
                </a:cubicBezTo>
                <a:cubicBezTo>
                  <a:pt x="634" y="3720"/>
                  <a:pt x="906" y="3901"/>
                  <a:pt x="1223" y="3992"/>
                </a:cubicBezTo>
                <a:cubicBezTo>
                  <a:pt x="1279" y="4003"/>
                  <a:pt x="1336" y="4009"/>
                  <a:pt x="1392" y="4009"/>
                </a:cubicBezTo>
                <a:cubicBezTo>
                  <a:pt x="1562" y="4009"/>
                  <a:pt x="1732" y="3958"/>
                  <a:pt x="1902" y="3856"/>
                </a:cubicBezTo>
                <a:cubicBezTo>
                  <a:pt x="1902" y="4626"/>
                  <a:pt x="2173" y="5350"/>
                  <a:pt x="2671" y="5938"/>
                </a:cubicBezTo>
                <a:cubicBezTo>
                  <a:pt x="2898" y="6165"/>
                  <a:pt x="2988" y="6482"/>
                  <a:pt x="3215" y="6708"/>
                </a:cubicBezTo>
                <a:cubicBezTo>
                  <a:pt x="3577" y="7025"/>
                  <a:pt x="3984" y="7296"/>
                  <a:pt x="4437" y="7432"/>
                </a:cubicBezTo>
                <a:cubicBezTo>
                  <a:pt x="4482" y="7613"/>
                  <a:pt x="4754" y="7568"/>
                  <a:pt x="4890" y="7704"/>
                </a:cubicBezTo>
                <a:cubicBezTo>
                  <a:pt x="5116" y="8021"/>
                  <a:pt x="5252" y="8338"/>
                  <a:pt x="5569" y="8428"/>
                </a:cubicBezTo>
                <a:cubicBezTo>
                  <a:pt x="5569" y="8428"/>
                  <a:pt x="5548" y="8366"/>
                  <a:pt x="5535" y="8340"/>
                </a:cubicBezTo>
                <a:lnTo>
                  <a:pt x="5535" y="8340"/>
                </a:lnTo>
                <a:cubicBezTo>
                  <a:pt x="5582" y="8358"/>
                  <a:pt x="5659" y="8480"/>
                  <a:pt x="5659" y="8564"/>
                </a:cubicBezTo>
                <a:cubicBezTo>
                  <a:pt x="5569" y="9198"/>
                  <a:pt x="5750" y="9786"/>
                  <a:pt x="6112" y="10284"/>
                </a:cubicBezTo>
                <a:cubicBezTo>
                  <a:pt x="6248" y="10420"/>
                  <a:pt x="6429" y="10511"/>
                  <a:pt x="6564" y="10646"/>
                </a:cubicBezTo>
                <a:cubicBezTo>
                  <a:pt x="6881" y="10918"/>
                  <a:pt x="7289" y="11054"/>
                  <a:pt x="7651" y="11099"/>
                </a:cubicBezTo>
                <a:cubicBezTo>
                  <a:pt x="7890" y="11184"/>
                  <a:pt x="8129" y="11225"/>
                  <a:pt x="8364" y="11225"/>
                </a:cubicBezTo>
                <a:cubicBezTo>
                  <a:pt x="8750" y="11225"/>
                  <a:pt x="9124" y="11115"/>
                  <a:pt x="9462" y="10918"/>
                </a:cubicBezTo>
                <a:cubicBezTo>
                  <a:pt x="9914" y="10511"/>
                  <a:pt x="10141" y="9922"/>
                  <a:pt x="10186" y="9288"/>
                </a:cubicBezTo>
                <a:cubicBezTo>
                  <a:pt x="10231" y="9379"/>
                  <a:pt x="10367" y="9469"/>
                  <a:pt x="10412" y="9515"/>
                </a:cubicBezTo>
                <a:cubicBezTo>
                  <a:pt x="10548" y="9696"/>
                  <a:pt x="10774" y="9831"/>
                  <a:pt x="11001" y="9877"/>
                </a:cubicBezTo>
                <a:cubicBezTo>
                  <a:pt x="11046" y="10103"/>
                  <a:pt x="11137" y="10329"/>
                  <a:pt x="11272" y="10511"/>
                </a:cubicBezTo>
                <a:cubicBezTo>
                  <a:pt x="11499" y="10827"/>
                  <a:pt x="11816" y="11054"/>
                  <a:pt x="12178" y="11144"/>
                </a:cubicBezTo>
                <a:cubicBezTo>
                  <a:pt x="12275" y="11169"/>
                  <a:pt x="12375" y="11180"/>
                  <a:pt x="12476" y="11180"/>
                </a:cubicBezTo>
                <a:cubicBezTo>
                  <a:pt x="12752" y="11180"/>
                  <a:pt x="13032" y="11096"/>
                  <a:pt x="13264" y="10963"/>
                </a:cubicBezTo>
                <a:cubicBezTo>
                  <a:pt x="13581" y="10692"/>
                  <a:pt x="13762" y="10329"/>
                  <a:pt x="13853" y="9922"/>
                </a:cubicBezTo>
                <a:cubicBezTo>
                  <a:pt x="13853" y="9560"/>
                  <a:pt x="13762" y="9198"/>
                  <a:pt x="13491" y="8881"/>
                </a:cubicBezTo>
                <a:cubicBezTo>
                  <a:pt x="13264" y="8564"/>
                  <a:pt x="12947" y="8383"/>
                  <a:pt x="12585" y="8338"/>
                </a:cubicBezTo>
                <a:cubicBezTo>
                  <a:pt x="12495" y="8292"/>
                  <a:pt x="12404" y="8202"/>
                  <a:pt x="12268" y="8202"/>
                </a:cubicBezTo>
                <a:cubicBezTo>
                  <a:pt x="12268" y="8195"/>
                  <a:pt x="12264" y="8192"/>
                  <a:pt x="12258" y="8192"/>
                </a:cubicBezTo>
                <a:cubicBezTo>
                  <a:pt x="12226" y="8192"/>
                  <a:pt x="12130" y="8256"/>
                  <a:pt x="12098" y="8256"/>
                </a:cubicBezTo>
                <a:cubicBezTo>
                  <a:pt x="12091" y="8256"/>
                  <a:pt x="12087" y="8254"/>
                  <a:pt x="12087" y="8247"/>
                </a:cubicBezTo>
                <a:cubicBezTo>
                  <a:pt x="11906" y="8021"/>
                  <a:pt x="11680" y="7885"/>
                  <a:pt x="11408" y="7885"/>
                </a:cubicBezTo>
                <a:cubicBezTo>
                  <a:pt x="11236" y="7828"/>
                  <a:pt x="11028" y="7770"/>
                  <a:pt x="10842" y="7770"/>
                </a:cubicBezTo>
                <a:cubicBezTo>
                  <a:pt x="10733" y="7770"/>
                  <a:pt x="10631" y="7790"/>
                  <a:pt x="10548" y="7840"/>
                </a:cubicBezTo>
                <a:cubicBezTo>
                  <a:pt x="10412" y="8021"/>
                  <a:pt x="10322" y="8202"/>
                  <a:pt x="10231" y="8428"/>
                </a:cubicBezTo>
                <a:cubicBezTo>
                  <a:pt x="10186" y="8111"/>
                  <a:pt x="10095" y="7749"/>
                  <a:pt x="9914" y="7432"/>
                </a:cubicBezTo>
                <a:lnTo>
                  <a:pt x="9507" y="6980"/>
                </a:lnTo>
                <a:cubicBezTo>
                  <a:pt x="9235" y="6753"/>
                  <a:pt x="8873" y="6798"/>
                  <a:pt x="8556" y="6753"/>
                </a:cubicBezTo>
                <a:cubicBezTo>
                  <a:pt x="8466" y="6753"/>
                  <a:pt x="8375" y="6617"/>
                  <a:pt x="8285" y="6572"/>
                </a:cubicBezTo>
                <a:lnTo>
                  <a:pt x="8194" y="6572"/>
                </a:lnTo>
                <a:cubicBezTo>
                  <a:pt x="8783" y="5938"/>
                  <a:pt x="9100" y="5124"/>
                  <a:pt x="9145" y="4263"/>
                </a:cubicBezTo>
                <a:cubicBezTo>
                  <a:pt x="9281" y="3313"/>
                  <a:pt x="9054" y="2362"/>
                  <a:pt x="8466" y="1638"/>
                </a:cubicBezTo>
                <a:cubicBezTo>
                  <a:pt x="8239" y="1411"/>
                  <a:pt x="8194" y="1049"/>
                  <a:pt x="7968" y="778"/>
                </a:cubicBezTo>
                <a:cubicBezTo>
                  <a:pt x="7560" y="461"/>
                  <a:pt x="7108" y="189"/>
                  <a:pt x="6610" y="8"/>
                </a:cubicBezTo>
                <a:cubicBezTo>
                  <a:pt x="6595" y="3"/>
                  <a:pt x="6578" y="1"/>
                  <a:pt x="6561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3"/>
          <p:cNvSpPr/>
          <p:nvPr/>
        </p:nvSpPr>
        <p:spPr>
          <a:xfrm rot="4500040">
            <a:off x="6907192" y="4618763"/>
            <a:ext cx="38499" cy="42199"/>
          </a:xfrm>
          <a:custGeom>
            <a:rect b="b" l="l" r="r" t="t"/>
            <a:pathLst>
              <a:path extrusionOk="0" h="1688" w="1540">
                <a:moveTo>
                  <a:pt x="951" y="1"/>
                </a:moveTo>
                <a:cubicBezTo>
                  <a:pt x="725" y="1"/>
                  <a:pt x="498" y="46"/>
                  <a:pt x="272" y="137"/>
                </a:cubicBezTo>
                <a:cubicBezTo>
                  <a:pt x="136" y="318"/>
                  <a:pt x="0" y="499"/>
                  <a:pt x="0" y="725"/>
                </a:cubicBezTo>
                <a:cubicBezTo>
                  <a:pt x="0" y="906"/>
                  <a:pt x="181" y="1042"/>
                  <a:pt x="317" y="1178"/>
                </a:cubicBezTo>
                <a:cubicBezTo>
                  <a:pt x="408" y="1359"/>
                  <a:pt x="453" y="1630"/>
                  <a:pt x="679" y="1676"/>
                </a:cubicBezTo>
                <a:cubicBezTo>
                  <a:pt x="720" y="1684"/>
                  <a:pt x="760" y="1687"/>
                  <a:pt x="799" y="1687"/>
                </a:cubicBezTo>
                <a:cubicBezTo>
                  <a:pt x="985" y="1687"/>
                  <a:pt x="1164" y="1606"/>
                  <a:pt x="1313" y="1495"/>
                </a:cubicBezTo>
                <a:cubicBezTo>
                  <a:pt x="1449" y="1404"/>
                  <a:pt x="1494" y="1132"/>
                  <a:pt x="1494" y="951"/>
                </a:cubicBezTo>
                <a:cubicBezTo>
                  <a:pt x="1540" y="770"/>
                  <a:pt x="1404" y="635"/>
                  <a:pt x="1313" y="499"/>
                </a:cubicBezTo>
                <a:cubicBezTo>
                  <a:pt x="1177" y="318"/>
                  <a:pt x="1132" y="46"/>
                  <a:pt x="951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3"/>
          <p:cNvSpPr/>
          <p:nvPr/>
        </p:nvSpPr>
        <p:spPr>
          <a:xfrm rot="4500040">
            <a:off x="8338440" y="4563421"/>
            <a:ext cx="31699" cy="28974"/>
          </a:xfrm>
          <a:custGeom>
            <a:rect b="b" l="l" r="r" t="t"/>
            <a:pathLst>
              <a:path extrusionOk="0" h="1159" w="1268">
                <a:moveTo>
                  <a:pt x="607" y="0"/>
                </a:moveTo>
                <a:cubicBezTo>
                  <a:pt x="492" y="0"/>
                  <a:pt x="359" y="42"/>
                  <a:pt x="227" y="109"/>
                </a:cubicBezTo>
                <a:cubicBezTo>
                  <a:pt x="136" y="199"/>
                  <a:pt x="227" y="425"/>
                  <a:pt x="181" y="561"/>
                </a:cubicBezTo>
                <a:cubicBezTo>
                  <a:pt x="181" y="697"/>
                  <a:pt x="0" y="923"/>
                  <a:pt x="91" y="1014"/>
                </a:cubicBezTo>
                <a:cubicBezTo>
                  <a:pt x="181" y="1150"/>
                  <a:pt x="408" y="1105"/>
                  <a:pt x="544" y="1150"/>
                </a:cubicBezTo>
                <a:cubicBezTo>
                  <a:pt x="568" y="1156"/>
                  <a:pt x="591" y="1159"/>
                  <a:pt x="611" y="1159"/>
                </a:cubicBezTo>
                <a:cubicBezTo>
                  <a:pt x="739" y="1159"/>
                  <a:pt x="789" y="1047"/>
                  <a:pt x="906" y="969"/>
                </a:cubicBezTo>
                <a:cubicBezTo>
                  <a:pt x="996" y="878"/>
                  <a:pt x="1223" y="833"/>
                  <a:pt x="1223" y="697"/>
                </a:cubicBezTo>
                <a:cubicBezTo>
                  <a:pt x="1268" y="561"/>
                  <a:pt x="1087" y="471"/>
                  <a:pt x="1042" y="335"/>
                </a:cubicBezTo>
                <a:cubicBezTo>
                  <a:pt x="951" y="244"/>
                  <a:pt x="906" y="18"/>
                  <a:pt x="725" y="18"/>
                </a:cubicBezTo>
                <a:cubicBezTo>
                  <a:pt x="688" y="6"/>
                  <a:pt x="649" y="0"/>
                  <a:pt x="607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3"/>
          <p:cNvSpPr/>
          <p:nvPr/>
        </p:nvSpPr>
        <p:spPr>
          <a:xfrm rot="4500040">
            <a:off x="8276912" y="4814432"/>
            <a:ext cx="31699" cy="30924"/>
          </a:xfrm>
          <a:custGeom>
            <a:rect b="b" l="l" r="r" t="t"/>
            <a:pathLst>
              <a:path extrusionOk="0" h="1237" w="1268">
                <a:moveTo>
                  <a:pt x="740" y="0"/>
                </a:moveTo>
                <a:cubicBezTo>
                  <a:pt x="620" y="0"/>
                  <a:pt x="537" y="235"/>
                  <a:pt x="453" y="277"/>
                </a:cubicBezTo>
                <a:cubicBezTo>
                  <a:pt x="317" y="368"/>
                  <a:pt x="46" y="368"/>
                  <a:pt x="46" y="503"/>
                </a:cubicBezTo>
                <a:cubicBezTo>
                  <a:pt x="0" y="684"/>
                  <a:pt x="272" y="730"/>
                  <a:pt x="363" y="866"/>
                </a:cubicBezTo>
                <a:cubicBezTo>
                  <a:pt x="453" y="956"/>
                  <a:pt x="453" y="1182"/>
                  <a:pt x="589" y="1228"/>
                </a:cubicBezTo>
                <a:cubicBezTo>
                  <a:pt x="608" y="1234"/>
                  <a:pt x="627" y="1237"/>
                  <a:pt x="647" y="1237"/>
                </a:cubicBezTo>
                <a:cubicBezTo>
                  <a:pt x="773" y="1237"/>
                  <a:pt x="918" y="1125"/>
                  <a:pt x="996" y="1047"/>
                </a:cubicBezTo>
                <a:cubicBezTo>
                  <a:pt x="1132" y="1001"/>
                  <a:pt x="1223" y="866"/>
                  <a:pt x="1268" y="684"/>
                </a:cubicBezTo>
                <a:cubicBezTo>
                  <a:pt x="1268" y="549"/>
                  <a:pt x="1132" y="458"/>
                  <a:pt x="1042" y="368"/>
                </a:cubicBezTo>
                <a:cubicBezTo>
                  <a:pt x="951" y="232"/>
                  <a:pt x="906" y="51"/>
                  <a:pt x="770" y="5"/>
                </a:cubicBezTo>
                <a:cubicBezTo>
                  <a:pt x="760" y="2"/>
                  <a:pt x="750" y="0"/>
                  <a:pt x="740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3"/>
          <p:cNvSpPr/>
          <p:nvPr/>
        </p:nvSpPr>
        <p:spPr>
          <a:xfrm rot="4500040">
            <a:off x="8277017" y="4656696"/>
            <a:ext cx="31724" cy="27649"/>
          </a:xfrm>
          <a:custGeom>
            <a:rect b="b" l="l" r="r" t="t"/>
            <a:pathLst>
              <a:path extrusionOk="0" h="1106" w="1269">
                <a:moveTo>
                  <a:pt x="269" y="1"/>
                </a:moveTo>
                <a:cubicBezTo>
                  <a:pt x="254" y="1"/>
                  <a:pt x="240" y="4"/>
                  <a:pt x="227" y="10"/>
                </a:cubicBezTo>
                <a:cubicBezTo>
                  <a:pt x="91" y="146"/>
                  <a:pt x="46" y="327"/>
                  <a:pt x="46" y="508"/>
                </a:cubicBezTo>
                <a:cubicBezTo>
                  <a:pt x="1" y="644"/>
                  <a:pt x="46" y="825"/>
                  <a:pt x="137" y="961"/>
                </a:cubicBezTo>
                <a:cubicBezTo>
                  <a:pt x="227" y="1051"/>
                  <a:pt x="408" y="1051"/>
                  <a:pt x="544" y="1096"/>
                </a:cubicBezTo>
                <a:cubicBezTo>
                  <a:pt x="569" y="1103"/>
                  <a:pt x="592" y="1106"/>
                  <a:pt x="613" y="1106"/>
                </a:cubicBezTo>
                <a:cubicBezTo>
                  <a:pt x="740" y="1106"/>
                  <a:pt x="789" y="1000"/>
                  <a:pt x="906" y="961"/>
                </a:cubicBezTo>
                <a:cubicBezTo>
                  <a:pt x="997" y="870"/>
                  <a:pt x="1042" y="780"/>
                  <a:pt x="1042" y="644"/>
                </a:cubicBezTo>
                <a:cubicBezTo>
                  <a:pt x="1042" y="508"/>
                  <a:pt x="1268" y="282"/>
                  <a:pt x="1178" y="191"/>
                </a:cubicBezTo>
                <a:cubicBezTo>
                  <a:pt x="1165" y="153"/>
                  <a:pt x="1131" y="140"/>
                  <a:pt x="1085" y="140"/>
                </a:cubicBezTo>
                <a:cubicBezTo>
                  <a:pt x="987" y="140"/>
                  <a:pt x="837" y="199"/>
                  <a:pt x="734" y="199"/>
                </a:cubicBezTo>
                <a:cubicBezTo>
                  <a:pt x="714" y="199"/>
                  <a:pt x="696" y="196"/>
                  <a:pt x="680" y="191"/>
                </a:cubicBezTo>
                <a:cubicBezTo>
                  <a:pt x="524" y="113"/>
                  <a:pt x="367" y="1"/>
                  <a:pt x="269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3"/>
          <p:cNvSpPr/>
          <p:nvPr/>
        </p:nvSpPr>
        <p:spPr>
          <a:xfrm rot="4500040">
            <a:off x="8014556" y="4799738"/>
            <a:ext cx="31724" cy="29849"/>
          </a:xfrm>
          <a:custGeom>
            <a:rect b="b" l="l" r="r" t="t"/>
            <a:pathLst>
              <a:path extrusionOk="0" h="1194" w="1269">
                <a:moveTo>
                  <a:pt x="669" y="1"/>
                </a:moveTo>
                <a:cubicBezTo>
                  <a:pt x="552" y="1"/>
                  <a:pt x="435" y="113"/>
                  <a:pt x="318" y="191"/>
                </a:cubicBezTo>
                <a:cubicBezTo>
                  <a:pt x="227" y="236"/>
                  <a:pt x="182" y="372"/>
                  <a:pt x="182" y="508"/>
                </a:cubicBezTo>
                <a:cubicBezTo>
                  <a:pt x="182" y="644"/>
                  <a:pt x="1" y="870"/>
                  <a:pt x="46" y="1006"/>
                </a:cubicBezTo>
                <a:cubicBezTo>
                  <a:pt x="182" y="1096"/>
                  <a:pt x="363" y="1187"/>
                  <a:pt x="544" y="1187"/>
                </a:cubicBezTo>
                <a:cubicBezTo>
                  <a:pt x="554" y="1192"/>
                  <a:pt x="565" y="1194"/>
                  <a:pt x="576" y="1194"/>
                </a:cubicBezTo>
                <a:cubicBezTo>
                  <a:pt x="673" y="1194"/>
                  <a:pt x="825" y="1041"/>
                  <a:pt x="906" y="960"/>
                </a:cubicBezTo>
                <a:cubicBezTo>
                  <a:pt x="1042" y="915"/>
                  <a:pt x="1133" y="779"/>
                  <a:pt x="1133" y="644"/>
                </a:cubicBezTo>
                <a:cubicBezTo>
                  <a:pt x="1133" y="508"/>
                  <a:pt x="1268" y="281"/>
                  <a:pt x="1178" y="146"/>
                </a:cubicBezTo>
                <a:cubicBezTo>
                  <a:pt x="1087" y="55"/>
                  <a:pt x="861" y="10"/>
                  <a:pt x="725" y="10"/>
                </a:cubicBezTo>
                <a:cubicBezTo>
                  <a:pt x="707" y="4"/>
                  <a:pt x="688" y="1"/>
                  <a:pt x="669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3"/>
          <p:cNvSpPr/>
          <p:nvPr/>
        </p:nvSpPr>
        <p:spPr>
          <a:xfrm rot="4500040">
            <a:off x="7721973" y="4431330"/>
            <a:ext cx="126771" cy="187994"/>
          </a:xfrm>
          <a:custGeom>
            <a:rect b="b" l="l" r="r" t="t"/>
            <a:pathLst>
              <a:path extrusionOk="0" h="7520" w="5071">
                <a:moveTo>
                  <a:pt x="3435" y="5507"/>
                </a:moveTo>
                <a:cubicBezTo>
                  <a:pt x="3423" y="5519"/>
                  <a:pt x="3409" y="5527"/>
                  <a:pt x="3395" y="5527"/>
                </a:cubicBezTo>
                <a:cubicBezTo>
                  <a:pt x="3409" y="5521"/>
                  <a:pt x="3422" y="5514"/>
                  <a:pt x="3435" y="5507"/>
                </a:cubicBezTo>
                <a:close/>
                <a:moveTo>
                  <a:pt x="3077" y="1"/>
                </a:moveTo>
                <a:cubicBezTo>
                  <a:pt x="2826" y="1"/>
                  <a:pt x="2612" y="329"/>
                  <a:pt x="2399" y="457"/>
                </a:cubicBezTo>
                <a:cubicBezTo>
                  <a:pt x="2218" y="593"/>
                  <a:pt x="2082" y="819"/>
                  <a:pt x="2037" y="1046"/>
                </a:cubicBezTo>
                <a:cubicBezTo>
                  <a:pt x="1720" y="1136"/>
                  <a:pt x="1403" y="1272"/>
                  <a:pt x="1132" y="1453"/>
                </a:cubicBezTo>
                <a:cubicBezTo>
                  <a:pt x="589" y="1815"/>
                  <a:pt x="226" y="2358"/>
                  <a:pt x="91" y="2992"/>
                </a:cubicBezTo>
                <a:cubicBezTo>
                  <a:pt x="0" y="3626"/>
                  <a:pt x="136" y="4260"/>
                  <a:pt x="498" y="4803"/>
                </a:cubicBezTo>
                <a:cubicBezTo>
                  <a:pt x="634" y="4939"/>
                  <a:pt x="860" y="5075"/>
                  <a:pt x="996" y="5210"/>
                </a:cubicBezTo>
                <a:cubicBezTo>
                  <a:pt x="1313" y="5482"/>
                  <a:pt x="1766" y="5618"/>
                  <a:pt x="2173" y="5663"/>
                </a:cubicBezTo>
                <a:cubicBezTo>
                  <a:pt x="2264" y="5686"/>
                  <a:pt x="2354" y="5697"/>
                  <a:pt x="2445" y="5697"/>
                </a:cubicBezTo>
                <a:cubicBezTo>
                  <a:pt x="2535" y="5697"/>
                  <a:pt x="2626" y="5686"/>
                  <a:pt x="2716" y="5663"/>
                </a:cubicBezTo>
                <a:lnTo>
                  <a:pt x="2807" y="5844"/>
                </a:lnTo>
                <a:cubicBezTo>
                  <a:pt x="2580" y="6025"/>
                  <a:pt x="2218" y="6116"/>
                  <a:pt x="2173" y="6387"/>
                </a:cubicBezTo>
                <a:cubicBezTo>
                  <a:pt x="2128" y="6614"/>
                  <a:pt x="2399" y="6885"/>
                  <a:pt x="2535" y="7112"/>
                </a:cubicBezTo>
                <a:cubicBezTo>
                  <a:pt x="2716" y="7338"/>
                  <a:pt x="2943" y="7474"/>
                  <a:pt x="3169" y="7519"/>
                </a:cubicBezTo>
                <a:cubicBezTo>
                  <a:pt x="3440" y="7519"/>
                  <a:pt x="3667" y="7429"/>
                  <a:pt x="3848" y="7248"/>
                </a:cubicBezTo>
                <a:cubicBezTo>
                  <a:pt x="4074" y="7112"/>
                  <a:pt x="4346" y="6931"/>
                  <a:pt x="4391" y="6704"/>
                </a:cubicBezTo>
                <a:cubicBezTo>
                  <a:pt x="4391" y="6433"/>
                  <a:pt x="4301" y="6116"/>
                  <a:pt x="4120" y="5935"/>
                </a:cubicBezTo>
                <a:cubicBezTo>
                  <a:pt x="3993" y="5682"/>
                  <a:pt x="3750" y="5547"/>
                  <a:pt x="3534" y="5457"/>
                </a:cubicBezTo>
                <a:lnTo>
                  <a:pt x="3534" y="5457"/>
                </a:lnTo>
                <a:cubicBezTo>
                  <a:pt x="3667" y="5387"/>
                  <a:pt x="3792" y="5311"/>
                  <a:pt x="3893" y="5210"/>
                </a:cubicBezTo>
                <a:cubicBezTo>
                  <a:pt x="4436" y="4848"/>
                  <a:pt x="4844" y="4305"/>
                  <a:pt x="4980" y="3671"/>
                </a:cubicBezTo>
                <a:cubicBezTo>
                  <a:pt x="5070" y="3037"/>
                  <a:pt x="4889" y="2358"/>
                  <a:pt x="4527" y="1815"/>
                </a:cubicBezTo>
                <a:cubicBezTo>
                  <a:pt x="4391" y="1679"/>
                  <a:pt x="4029" y="1725"/>
                  <a:pt x="3893" y="1589"/>
                </a:cubicBezTo>
                <a:cubicBezTo>
                  <a:pt x="3848" y="1544"/>
                  <a:pt x="3984" y="1363"/>
                  <a:pt x="3938" y="1317"/>
                </a:cubicBezTo>
                <a:cubicBezTo>
                  <a:pt x="3916" y="1295"/>
                  <a:pt x="3916" y="1295"/>
                  <a:pt x="3921" y="1295"/>
                </a:cubicBezTo>
                <a:cubicBezTo>
                  <a:pt x="3927" y="1295"/>
                  <a:pt x="3938" y="1295"/>
                  <a:pt x="3938" y="1272"/>
                </a:cubicBezTo>
                <a:cubicBezTo>
                  <a:pt x="3984" y="1000"/>
                  <a:pt x="3938" y="729"/>
                  <a:pt x="3848" y="457"/>
                </a:cubicBezTo>
                <a:cubicBezTo>
                  <a:pt x="3622" y="231"/>
                  <a:pt x="3395" y="95"/>
                  <a:pt x="3124" y="4"/>
                </a:cubicBezTo>
                <a:cubicBezTo>
                  <a:pt x="3108" y="2"/>
                  <a:pt x="3092" y="1"/>
                  <a:pt x="3077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3"/>
          <p:cNvSpPr/>
          <p:nvPr/>
        </p:nvSpPr>
        <p:spPr>
          <a:xfrm rot="4500040">
            <a:off x="6961074" y="4546554"/>
            <a:ext cx="30574" cy="36849"/>
          </a:xfrm>
          <a:custGeom>
            <a:rect b="b" l="l" r="r" t="t"/>
            <a:pathLst>
              <a:path extrusionOk="0" h="1474" w="1223">
                <a:moveTo>
                  <a:pt x="537" y="0"/>
                </a:moveTo>
                <a:cubicBezTo>
                  <a:pt x="391" y="0"/>
                  <a:pt x="238" y="51"/>
                  <a:pt x="136" y="153"/>
                </a:cubicBezTo>
                <a:cubicBezTo>
                  <a:pt x="0" y="244"/>
                  <a:pt x="136" y="515"/>
                  <a:pt x="91" y="696"/>
                </a:cubicBezTo>
                <a:cubicBezTo>
                  <a:pt x="46" y="787"/>
                  <a:pt x="91" y="923"/>
                  <a:pt x="181" y="1013"/>
                </a:cubicBezTo>
                <a:cubicBezTo>
                  <a:pt x="317" y="1149"/>
                  <a:pt x="272" y="1421"/>
                  <a:pt x="453" y="1466"/>
                </a:cubicBezTo>
                <a:cubicBezTo>
                  <a:pt x="468" y="1471"/>
                  <a:pt x="484" y="1473"/>
                  <a:pt x="502" y="1473"/>
                </a:cubicBezTo>
                <a:cubicBezTo>
                  <a:pt x="646" y="1473"/>
                  <a:pt x="870" y="1325"/>
                  <a:pt x="951" y="1285"/>
                </a:cubicBezTo>
                <a:cubicBezTo>
                  <a:pt x="1087" y="1194"/>
                  <a:pt x="1087" y="968"/>
                  <a:pt x="1087" y="787"/>
                </a:cubicBezTo>
                <a:cubicBezTo>
                  <a:pt x="1132" y="651"/>
                  <a:pt x="1223" y="470"/>
                  <a:pt x="1132" y="334"/>
                </a:cubicBezTo>
                <a:cubicBezTo>
                  <a:pt x="1041" y="198"/>
                  <a:pt x="860" y="63"/>
                  <a:pt x="679" y="17"/>
                </a:cubicBezTo>
                <a:cubicBezTo>
                  <a:pt x="634" y="6"/>
                  <a:pt x="586" y="0"/>
                  <a:pt x="537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3"/>
          <p:cNvSpPr/>
          <p:nvPr/>
        </p:nvSpPr>
        <p:spPr>
          <a:xfrm rot="4500040">
            <a:off x="8585381" y="4290424"/>
            <a:ext cx="31724" cy="27949"/>
          </a:xfrm>
          <a:custGeom>
            <a:rect b="b" l="l" r="r" t="t"/>
            <a:pathLst>
              <a:path extrusionOk="0" h="1118" w="1269">
                <a:moveTo>
                  <a:pt x="612" y="1"/>
                </a:moveTo>
                <a:cubicBezTo>
                  <a:pt x="544" y="1"/>
                  <a:pt x="476" y="24"/>
                  <a:pt x="408" y="69"/>
                </a:cubicBezTo>
                <a:cubicBezTo>
                  <a:pt x="91" y="205"/>
                  <a:pt x="1" y="657"/>
                  <a:pt x="272" y="884"/>
                </a:cubicBezTo>
                <a:cubicBezTo>
                  <a:pt x="363" y="1020"/>
                  <a:pt x="544" y="1020"/>
                  <a:pt x="680" y="1065"/>
                </a:cubicBezTo>
                <a:cubicBezTo>
                  <a:pt x="758" y="1091"/>
                  <a:pt x="867" y="1117"/>
                  <a:pt x="971" y="1117"/>
                </a:cubicBezTo>
                <a:cubicBezTo>
                  <a:pt x="1047" y="1117"/>
                  <a:pt x="1120" y="1103"/>
                  <a:pt x="1178" y="1065"/>
                </a:cubicBezTo>
                <a:cubicBezTo>
                  <a:pt x="1268" y="974"/>
                  <a:pt x="1132" y="703"/>
                  <a:pt x="1178" y="567"/>
                </a:cubicBezTo>
                <a:cubicBezTo>
                  <a:pt x="1223" y="431"/>
                  <a:pt x="1223" y="340"/>
                  <a:pt x="1178" y="250"/>
                </a:cubicBezTo>
                <a:cubicBezTo>
                  <a:pt x="1087" y="114"/>
                  <a:pt x="951" y="69"/>
                  <a:pt x="816" y="69"/>
                </a:cubicBezTo>
                <a:cubicBezTo>
                  <a:pt x="748" y="24"/>
                  <a:pt x="680" y="1"/>
                  <a:pt x="612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3"/>
          <p:cNvSpPr/>
          <p:nvPr/>
        </p:nvSpPr>
        <p:spPr>
          <a:xfrm rot="4500040">
            <a:off x="7944574" y="4510343"/>
            <a:ext cx="30599" cy="26649"/>
          </a:xfrm>
          <a:custGeom>
            <a:rect b="b" l="l" r="r" t="t"/>
            <a:pathLst>
              <a:path extrusionOk="0" h="1066" w="1224">
                <a:moveTo>
                  <a:pt x="598" y="1"/>
                </a:moveTo>
                <a:cubicBezTo>
                  <a:pt x="475" y="1"/>
                  <a:pt x="355" y="192"/>
                  <a:pt x="272" y="233"/>
                </a:cubicBezTo>
                <a:cubicBezTo>
                  <a:pt x="182" y="323"/>
                  <a:pt x="91" y="369"/>
                  <a:pt x="91" y="504"/>
                </a:cubicBezTo>
                <a:cubicBezTo>
                  <a:pt x="46" y="686"/>
                  <a:pt x="1" y="776"/>
                  <a:pt x="91" y="912"/>
                </a:cubicBezTo>
                <a:cubicBezTo>
                  <a:pt x="108" y="945"/>
                  <a:pt x="143" y="954"/>
                  <a:pt x="188" y="954"/>
                </a:cubicBezTo>
                <a:cubicBezTo>
                  <a:pt x="237" y="954"/>
                  <a:pt x="297" y="944"/>
                  <a:pt x="356" y="944"/>
                </a:cubicBezTo>
                <a:cubicBezTo>
                  <a:pt x="390" y="944"/>
                  <a:pt x="423" y="947"/>
                  <a:pt x="454" y="957"/>
                </a:cubicBezTo>
                <a:cubicBezTo>
                  <a:pt x="586" y="1023"/>
                  <a:pt x="670" y="1065"/>
                  <a:pt x="741" y="1065"/>
                </a:cubicBezTo>
                <a:cubicBezTo>
                  <a:pt x="767" y="1065"/>
                  <a:pt x="791" y="1060"/>
                  <a:pt x="816" y="1048"/>
                </a:cubicBezTo>
                <a:cubicBezTo>
                  <a:pt x="951" y="957"/>
                  <a:pt x="1178" y="821"/>
                  <a:pt x="1178" y="686"/>
                </a:cubicBezTo>
                <a:cubicBezTo>
                  <a:pt x="1223" y="550"/>
                  <a:pt x="1087" y="369"/>
                  <a:pt x="997" y="233"/>
                </a:cubicBezTo>
                <a:cubicBezTo>
                  <a:pt x="906" y="97"/>
                  <a:pt x="770" y="6"/>
                  <a:pt x="635" y="6"/>
                </a:cubicBezTo>
                <a:cubicBezTo>
                  <a:pt x="622" y="2"/>
                  <a:pt x="610" y="1"/>
                  <a:pt x="598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3"/>
          <p:cNvSpPr/>
          <p:nvPr/>
        </p:nvSpPr>
        <p:spPr>
          <a:xfrm rot="-9184111">
            <a:off x="7144248" y="4122999"/>
            <a:ext cx="416477" cy="288034"/>
          </a:xfrm>
          <a:custGeom>
            <a:rect b="b" l="l" r="r" t="t"/>
            <a:pathLst>
              <a:path extrusionOk="0" h="11522" w="16660">
                <a:moveTo>
                  <a:pt x="11612" y="1"/>
                </a:moveTo>
                <a:cubicBezTo>
                  <a:pt x="11232" y="1"/>
                  <a:pt x="10859" y="60"/>
                  <a:pt x="10503" y="170"/>
                </a:cubicBezTo>
                <a:cubicBezTo>
                  <a:pt x="9914" y="351"/>
                  <a:pt x="9371" y="623"/>
                  <a:pt x="8873" y="985"/>
                </a:cubicBezTo>
                <a:cubicBezTo>
                  <a:pt x="8194" y="1438"/>
                  <a:pt x="7651" y="2117"/>
                  <a:pt x="7289" y="2886"/>
                </a:cubicBezTo>
                <a:cubicBezTo>
                  <a:pt x="6836" y="2660"/>
                  <a:pt x="6383" y="2524"/>
                  <a:pt x="5885" y="2479"/>
                </a:cubicBezTo>
                <a:cubicBezTo>
                  <a:pt x="5704" y="2434"/>
                  <a:pt x="5614" y="2071"/>
                  <a:pt x="5387" y="2071"/>
                </a:cubicBezTo>
                <a:cubicBezTo>
                  <a:pt x="5296" y="2049"/>
                  <a:pt x="5202" y="2038"/>
                  <a:pt x="5106" y="2038"/>
                </a:cubicBezTo>
                <a:cubicBezTo>
                  <a:pt x="4632" y="2038"/>
                  <a:pt x="4111" y="2283"/>
                  <a:pt x="3622" y="2434"/>
                </a:cubicBezTo>
                <a:cubicBezTo>
                  <a:pt x="3033" y="2569"/>
                  <a:pt x="2445" y="2750"/>
                  <a:pt x="1902" y="3022"/>
                </a:cubicBezTo>
                <a:cubicBezTo>
                  <a:pt x="1449" y="3475"/>
                  <a:pt x="1087" y="3973"/>
                  <a:pt x="815" y="4516"/>
                </a:cubicBezTo>
                <a:cubicBezTo>
                  <a:pt x="498" y="5059"/>
                  <a:pt x="272" y="5602"/>
                  <a:pt x="182" y="6236"/>
                </a:cubicBezTo>
                <a:cubicBezTo>
                  <a:pt x="91" y="6689"/>
                  <a:pt x="91" y="7142"/>
                  <a:pt x="136" y="7639"/>
                </a:cubicBezTo>
                <a:cubicBezTo>
                  <a:pt x="136" y="7730"/>
                  <a:pt x="182" y="7866"/>
                  <a:pt x="182" y="7956"/>
                </a:cubicBezTo>
                <a:cubicBezTo>
                  <a:pt x="91" y="8545"/>
                  <a:pt x="0" y="9224"/>
                  <a:pt x="363" y="9722"/>
                </a:cubicBezTo>
                <a:cubicBezTo>
                  <a:pt x="498" y="9903"/>
                  <a:pt x="725" y="9993"/>
                  <a:pt x="861" y="10129"/>
                </a:cubicBezTo>
                <a:cubicBezTo>
                  <a:pt x="1132" y="10401"/>
                  <a:pt x="1449" y="10537"/>
                  <a:pt x="1766" y="10672"/>
                </a:cubicBezTo>
                <a:cubicBezTo>
                  <a:pt x="2490" y="11080"/>
                  <a:pt x="3260" y="11352"/>
                  <a:pt x="4120" y="11352"/>
                </a:cubicBezTo>
                <a:cubicBezTo>
                  <a:pt x="4449" y="11461"/>
                  <a:pt x="4811" y="11521"/>
                  <a:pt x="5176" y="11521"/>
                </a:cubicBezTo>
                <a:cubicBezTo>
                  <a:pt x="5414" y="11521"/>
                  <a:pt x="5653" y="11496"/>
                  <a:pt x="5885" y="11442"/>
                </a:cubicBezTo>
                <a:cubicBezTo>
                  <a:pt x="6474" y="11306"/>
                  <a:pt x="7017" y="11080"/>
                  <a:pt x="7560" y="10718"/>
                </a:cubicBezTo>
                <a:cubicBezTo>
                  <a:pt x="8013" y="10356"/>
                  <a:pt x="8330" y="9903"/>
                  <a:pt x="8602" y="9360"/>
                </a:cubicBezTo>
                <a:cubicBezTo>
                  <a:pt x="8828" y="9269"/>
                  <a:pt x="9009" y="9133"/>
                  <a:pt x="9190" y="8998"/>
                </a:cubicBezTo>
                <a:cubicBezTo>
                  <a:pt x="9281" y="8952"/>
                  <a:pt x="9416" y="8998"/>
                  <a:pt x="9462" y="8907"/>
                </a:cubicBezTo>
                <a:cubicBezTo>
                  <a:pt x="9960" y="9179"/>
                  <a:pt x="10458" y="9360"/>
                  <a:pt x="11001" y="9495"/>
                </a:cubicBezTo>
                <a:cubicBezTo>
                  <a:pt x="11040" y="9502"/>
                  <a:pt x="11078" y="9505"/>
                  <a:pt x="11117" y="9505"/>
                </a:cubicBezTo>
                <a:cubicBezTo>
                  <a:pt x="11349" y="9505"/>
                  <a:pt x="11576" y="9405"/>
                  <a:pt x="11770" y="9405"/>
                </a:cubicBezTo>
                <a:cubicBezTo>
                  <a:pt x="11816" y="9450"/>
                  <a:pt x="11951" y="9541"/>
                  <a:pt x="11997" y="9631"/>
                </a:cubicBezTo>
                <a:cubicBezTo>
                  <a:pt x="12087" y="9722"/>
                  <a:pt x="12087" y="9858"/>
                  <a:pt x="12223" y="9903"/>
                </a:cubicBezTo>
                <a:cubicBezTo>
                  <a:pt x="12301" y="9929"/>
                  <a:pt x="12410" y="9955"/>
                  <a:pt x="12514" y="9955"/>
                </a:cubicBezTo>
                <a:cubicBezTo>
                  <a:pt x="12590" y="9955"/>
                  <a:pt x="12664" y="9941"/>
                  <a:pt x="12721" y="9903"/>
                </a:cubicBezTo>
                <a:cubicBezTo>
                  <a:pt x="12812" y="9767"/>
                  <a:pt x="12857" y="9631"/>
                  <a:pt x="12902" y="9450"/>
                </a:cubicBezTo>
                <a:cubicBezTo>
                  <a:pt x="12902" y="9428"/>
                  <a:pt x="12891" y="9428"/>
                  <a:pt x="12879" y="9428"/>
                </a:cubicBezTo>
                <a:cubicBezTo>
                  <a:pt x="12868" y="9428"/>
                  <a:pt x="12857" y="9428"/>
                  <a:pt x="12857" y="9405"/>
                </a:cubicBezTo>
                <a:cubicBezTo>
                  <a:pt x="13445" y="9269"/>
                  <a:pt x="14034" y="9043"/>
                  <a:pt x="14532" y="8681"/>
                </a:cubicBezTo>
                <a:cubicBezTo>
                  <a:pt x="15075" y="8318"/>
                  <a:pt x="15528" y="7821"/>
                  <a:pt x="15845" y="7277"/>
                </a:cubicBezTo>
                <a:cubicBezTo>
                  <a:pt x="16524" y="6191"/>
                  <a:pt x="16659" y="4833"/>
                  <a:pt x="16252" y="3611"/>
                </a:cubicBezTo>
                <a:cubicBezTo>
                  <a:pt x="16071" y="3067"/>
                  <a:pt x="15754" y="2569"/>
                  <a:pt x="15347" y="2117"/>
                </a:cubicBezTo>
                <a:cubicBezTo>
                  <a:pt x="15075" y="1800"/>
                  <a:pt x="14894" y="1392"/>
                  <a:pt x="14622" y="1121"/>
                </a:cubicBezTo>
                <a:cubicBezTo>
                  <a:pt x="14079" y="759"/>
                  <a:pt x="13491" y="487"/>
                  <a:pt x="12857" y="351"/>
                </a:cubicBezTo>
                <a:cubicBezTo>
                  <a:pt x="12676" y="306"/>
                  <a:pt x="12540" y="125"/>
                  <a:pt x="12359" y="80"/>
                </a:cubicBezTo>
                <a:cubicBezTo>
                  <a:pt x="12109" y="26"/>
                  <a:pt x="11859" y="1"/>
                  <a:pt x="11612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3"/>
          <p:cNvSpPr/>
          <p:nvPr/>
        </p:nvSpPr>
        <p:spPr>
          <a:xfrm rot="4500040">
            <a:off x="7898849" y="4615190"/>
            <a:ext cx="32849" cy="30674"/>
          </a:xfrm>
          <a:custGeom>
            <a:rect b="b" l="l" r="r" t="t"/>
            <a:pathLst>
              <a:path extrusionOk="0" h="1227" w="1314">
                <a:moveTo>
                  <a:pt x="657" y="0"/>
                </a:moveTo>
                <a:cubicBezTo>
                  <a:pt x="532" y="0"/>
                  <a:pt x="413" y="32"/>
                  <a:pt x="317" y="64"/>
                </a:cubicBezTo>
                <a:cubicBezTo>
                  <a:pt x="91" y="336"/>
                  <a:pt x="0" y="743"/>
                  <a:pt x="181" y="1015"/>
                </a:cubicBezTo>
                <a:cubicBezTo>
                  <a:pt x="227" y="1083"/>
                  <a:pt x="306" y="1094"/>
                  <a:pt x="396" y="1094"/>
                </a:cubicBezTo>
                <a:cubicBezTo>
                  <a:pt x="442" y="1094"/>
                  <a:pt x="490" y="1091"/>
                  <a:pt x="538" y="1091"/>
                </a:cubicBezTo>
                <a:cubicBezTo>
                  <a:pt x="586" y="1091"/>
                  <a:pt x="634" y="1094"/>
                  <a:pt x="679" y="1105"/>
                </a:cubicBezTo>
                <a:cubicBezTo>
                  <a:pt x="783" y="1140"/>
                  <a:pt x="938" y="1226"/>
                  <a:pt x="1046" y="1226"/>
                </a:cubicBezTo>
                <a:cubicBezTo>
                  <a:pt x="1081" y="1226"/>
                  <a:pt x="1110" y="1218"/>
                  <a:pt x="1132" y="1196"/>
                </a:cubicBezTo>
                <a:cubicBezTo>
                  <a:pt x="1223" y="1060"/>
                  <a:pt x="1313" y="924"/>
                  <a:pt x="1313" y="743"/>
                </a:cubicBezTo>
                <a:cubicBezTo>
                  <a:pt x="1313" y="607"/>
                  <a:pt x="1177" y="472"/>
                  <a:pt x="1087" y="381"/>
                </a:cubicBezTo>
                <a:cubicBezTo>
                  <a:pt x="996" y="245"/>
                  <a:pt x="996" y="64"/>
                  <a:pt x="815" y="19"/>
                </a:cubicBezTo>
                <a:cubicBezTo>
                  <a:pt x="762" y="6"/>
                  <a:pt x="709" y="0"/>
                  <a:pt x="657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3"/>
          <p:cNvSpPr/>
          <p:nvPr/>
        </p:nvSpPr>
        <p:spPr>
          <a:xfrm rot="4500040">
            <a:off x="8234468" y="4745063"/>
            <a:ext cx="33974" cy="34824"/>
          </a:xfrm>
          <a:custGeom>
            <a:rect b="b" l="l" r="r" t="t"/>
            <a:pathLst>
              <a:path extrusionOk="0" h="1393" w="1359">
                <a:moveTo>
                  <a:pt x="860" y="0"/>
                </a:moveTo>
                <a:cubicBezTo>
                  <a:pt x="679" y="0"/>
                  <a:pt x="498" y="0"/>
                  <a:pt x="317" y="91"/>
                </a:cubicBezTo>
                <a:cubicBezTo>
                  <a:pt x="181" y="227"/>
                  <a:pt x="45" y="362"/>
                  <a:pt x="0" y="589"/>
                </a:cubicBezTo>
                <a:cubicBezTo>
                  <a:pt x="0" y="770"/>
                  <a:pt x="45" y="951"/>
                  <a:pt x="136" y="1132"/>
                </a:cubicBezTo>
                <a:cubicBezTo>
                  <a:pt x="272" y="1268"/>
                  <a:pt x="453" y="1358"/>
                  <a:pt x="679" y="1358"/>
                </a:cubicBezTo>
                <a:cubicBezTo>
                  <a:pt x="770" y="1381"/>
                  <a:pt x="860" y="1392"/>
                  <a:pt x="951" y="1392"/>
                </a:cubicBezTo>
                <a:cubicBezTo>
                  <a:pt x="1041" y="1392"/>
                  <a:pt x="1132" y="1381"/>
                  <a:pt x="1222" y="1358"/>
                </a:cubicBezTo>
                <a:cubicBezTo>
                  <a:pt x="1358" y="1222"/>
                  <a:pt x="1313" y="951"/>
                  <a:pt x="1358" y="770"/>
                </a:cubicBezTo>
                <a:cubicBezTo>
                  <a:pt x="1358" y="634"/>
                  <a:pt x="1313" y="453"/>
                  <a:pt x="1222" y="362"/>
                </a:cubicBezTo>
                <a:cubicBezTo>
                  <a:pt x="1087" y="181"/>
                  <a:pt x="996" y="46"/>
                  <a:pt x="860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3"/>
          <p:cNvSpPr/>
          <p:nvPr/>
        </p:nvSpPr>
        <p:spPr>
          <a:xfrm flipH="1">
            <a:off x="6024100" y="1182375"/>
            <a:ext cx="612600" cy="6126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p3"/>
          <p:cNvSpPr/>
          <p:nvPr/>
        </p:nvSpPr>
        <p:spPr>
          <a:xfrm flipH="1">
            <a:off x="6879000" y="1287175"/>
            <a:ext cx="402900" cy="4029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3"/>
          <p:cNvSpPr/>
          <p:nvPr/>
        </p:nvSpPr>
        <p:spPr>
          <a:xfrm flipH="1">
            <a:off x="7447275" y="1359775"/>
            <a:ext cx="257700" cy="2577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3"/>
          <p:cNvSpPr/>
          <p:nvPr/>
        </p:nvSpPr>
        <p:spPr>
          <a:xfrm flipH="1">
            <a:off x="7918525" y="1407900"/>
            <a:ext cx="161400" cy="1614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3"/>
          <p:cNvSpPr/>
          <p:nvPr/>
        </p:nvSpPr>
        <p:spPr>
          <a:xfrm>
            <a:off x="2507300" y="1182375"/>
            <a:ext cx="612600" cy="6126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3"/>
          <p:cNvSpPr/>
          <p:nvPr/>
        </p:nvSpPr>
        <p:spPr>
          <a:xfrm>
            <a:off x="1862100" y="1287175"/>
            <a:ext cx="402900" cy="4029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3"/>
          <p:cNvSpPr/>
          <p:nvPr/>
        </p:nvSpPr>
        <p:spPr>
          <a:xfrm>
            <a:off x="1439025" y="1359775"/>
            <a:ext cx="257700" cy="2577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3"/>
          <p:cNvSpPr/>
          <p:nvPr/>
        </p:nvSpPr>
        <p:spPr>
          <a:xfrm>
            <a:off x="1064075" y="1407900"/>
            <a:ext cx="161400" cy="1614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CUSTOM_5"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21"/>
          <p:cNvSpPr txBox="1"/>
          <p:nvPr>
            <p:ph type="title"/>
          </p:nvPr>
        </p:nvSpPr>
        <p:spPr>
          <a:xfrm>
            <a:off x="630000" y="445025"/>
            <a:ext cx="2160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Font typeface="Oswald Regular"/>
              <a:buNone/>
              <a:defRPr b="0"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Font typeface="Oswald Regular"/>
              <a:buNone/>
              <a:defRPr b="0"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Font typeface="Oswald Regular"/>
              <a:buNone/>
              <a:defRPr b="0"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Font typeface="Oswald Regular"/>
              <a:buNone/>
              <a:defRPr b="0"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Font typeface="Oswald Regular"/>
              <a:buNone/>
              <a:defRPr b="0"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Font typeface="Oswald Regular"/>
              <a:buNone/>
              <a:defRPr b="0"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Font typeface="Oswald Regular"/>
              <a:buNone/>
              <a:defRPr b="0"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Font typeface="Oswald Regular"/>
              <a:buNone/>
              <a:defRPr b="0"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/>
        </p:txBody>
      </p:sp>
      <p:sp>
        <p:nvSpPr>
          <p:cNvPr id="320" name="Google Shape;320;p21"/>
          <p:cNvSpPr txBox="1"/>
          <p:nvPr>
            <p:ph idx="1" type="subTitle"/>
          </p:nvPr>
        </p:nvSpPr>
        <p:spPr>
          <a:xfrm>
            <a:off x="3448525" y="2547775"/>
            <a:ext cx="2149800" cy="83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321" name="Google Shape;321;p21"/>
          <p:cNvSpPr txBox="1"/>
          <p:nvPr>
            <p:ph idx="2" type="subTitle"/>
          </p:nvPr>
        </p:nvSpPr>
        <p:spPr>
          <a:xfrm>
            <a:off x="3660513" y="2211425"/>
            <a:ext cx="1725900" cy="36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/>
        </p:txBody>
      </p:sp>
      <p:sp>
        <p:nvSpPr>
          <p:cNvPr id="322" name="Google Shape;322;p21"/>
          <p:cNvSpPr txBox="1"/>
          <p:nvPr>
            <p:ph idx="3" type="subTitle"/>
          </p:nvPr>
        </p:nvSpPr>
        <p:spPr>
          <a:xfrm>
            <a:off x="640050" y="2547775"/>
            <a:ext cx="2149800" cy="83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323" name="Google Shape;323;p21"/>
          <p:cNvSpPr txBox="1"/>
          <p:nvPr>
            <p:ph idx="4" type="subTitle"/>
          </p:nvPr>
        </p:nvSpPr>
        <p:spPr>
          <a:xfrm>
            <a:off x="860090" y="2211425"/>
            <a:ext cx="1710000" cy="36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/>
        </p:txBody>
      </p:sp>
      <p:sp>
        <p:nvSpPr>
          <p:cNvPr id="324" name="Google Shape;324;p21"/>
          <p:cNvSpPr txBox="1"/>
          <p:nvPr>
            <p:ph idx="5" type="subTitle"/>
          </p:nvPr>
        </p:nvSpPr>
        <p:spPr>
          <a:xfrm>
            <a:off x="6348975" y="2547775"/>
            <a:ext cx="2160000" cy="83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325" name="Google Shape;325;p21"/>
          <p:cNvSpPr txBox="1"/>
          <p:nvPr>
            <p:ph idx="6" type="subTitle"/>
          </p:nvPr>
        </p:nvSpPr>
        <p:spPr>
          <a:xfrm>
            <a:off x="6565975" y="2211425"/>
            <a:ext cx="1725900" cy="36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/>
        </p:txBody>
      </p:sp>
      <p:sp>
        <p:nvSpPr>
          <p:cNvPr id="326" name="Google Shape;326;p21"/>
          <p:cNvSpPr/>
          <p:nvPr/>
        </p:nvSpPr>
        <p:spPr>
          <a:xfrm flipH="1">
            <a:off x="6733500" y="-26100"/>
            <a:ext cx="2410500" cy="10437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7" name="Google Shape;327;p21"/>
          <p:cNvSpPr/>
          <p:nvPr/>
        </p:nvSpPr>
        <p:spPr>
          <a:xfrm>
            <a:off x="7501975" y="161100"/>
            <a:ext cx="789900" cy="669300"/>
          </a:xfrm>
          <a:prstGeom prst="triangle">
            <a:avLst>
              <a:gd fmla="val 51029" name="adj"/>
            </a:avLst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8" name="Google Shape;328;p21"/>
          <p:cNvSpPr/>
          <p:nvPr/>
        </p:nvSpPr>
        <p:spPr>
          <a:xfrm>
            <a:off x="5598325" y="337350"/>
            <a:ext cx="1144800" cy="405300"/>
          </a:xfrm>
          <a:prstGeom prst="parallelogram">
            <a:avLst>
              <a:gd fmla="val 97465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9" name="Google Shape;329;p21"/>
          <p:cNvSpPr/>
          <p:nvPr/>
        </p:nvSpPr>
        <p:spPr>
          <a:xfrm>
            <a:off x="-422000" y="4193950"/>
            <a:ext cx="1123200" cy="11232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0" name="Google Shape;330;p21"/>
          <p:cNvSpPr/>
          <p:nvPr/>
        </p:nvSpPr>
        <p:spPr>
          <a:xfrm>
            <a:off x="879275" y="4428375"/>
            <a:ext cx="416100" cy="4161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1">
  <p:cSld name="CUSTOM_6"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22"/>
          <p:cNvSpPr txBox="1"/>
          <p:nvPr>
            <p:ph type="title"/>
          </p:nvPr>
        </p:nvSpPr>
        <p:spPr>
          <a:xfrm flipH="1">
            <a:off x="882700" y="2044038"/>
            <a:ext cx="34977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33" name="Google Shape;333;p22"/>
          <p:cNvSpPr txBox="1"/>
          <p:nvPr>
            <p:ph idx="1" type="subTitle"/>
          </p:nvPr>
        </p:nvSpPr>
        <p:spPr>
          <a:xfrm flipH="1">
            <a:off x="882700" y="2622975"/>
            <a:ext cx="2760900" cy="635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400">
                <a:solidFill>
                  <a:schemeClr val="dk1"/>
                </a:solidFill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334" name="Google Shape;334;p22"/>
          <p:cNvSpPr/>
          <p:nvPr/>
        </p:nvSpPr>
        <p:spPr>
          <a:xfrm flipH="1">
            <a:off x="4337375" y="1555950"/>
            <a:ext cx="4909800" cy="36522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5" name="Google Shape;335;p22"/>
          <p:cNvSpPr/>
          <p:nvPr/>
        </p:nvSpPr>
        <p:spPr>
          <a:xfrm rot="2861645">
            <a:off x="7937437" y="3386030"/>
            <a:ext cx="717587" cy="1475515"/>
          </a:xfrm>
          <a:prstGeom prst="triangle">
            <a:avLst>
              <a:gd fmla="val 50000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6" name="Google Shape;336;p22"/>
          <p:cNvSpPr/>
          <p:nvPr/>
        </p:nvSpPr>
        <p:spPr>
          <a:xfrm rot="5400000">
            <a:off x="-231626" y="139102"/>
            <a:ext cx="1434900" cy="107610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7" name="Google Shape;337;p22"/>
          <p:cNvSpPr/>
          <p:nvPr/>
        </p:nvSpPr>
        <p:spPr>
          <a:xfrm rot="-4706345">
            <a:off x="580535" y="23977"/>
            <a:ext cx="483509" cy="951428"/>
          </a:xfrm>
          <a:prstGeom prst="triangle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CUSTOM_4_1"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23"/>
          <p:cNvSpPr txBox="1"/>
          <p:nvPr>
            <p:ph type="title"/>
          </p:nvPr>
        </p:nvSpPr>
        <p:spPr>
          <a:xfrm>
            <a:off x="630000" y="445025"/>
            <a:ext cx="2359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 Mono"/>
                <a:ea typeface="Roboto Mono"/>
                <a:cs typeface="Roboto Mono"/>
                <a:sym typeface="Roboto Mon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 Mono"/>
                <a:ea typeface="Roboto Mono"/>
                <a:cs typeface="Roboto Mono"/>
                <a:sym typeface="Roboto Mon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 Mono"/>
                <a:ea typeface="Roboto Mono"/>
                <a:cs typeface="Roboto Mono"/>
                <a:sym typeface="Roboto Mon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 Mono"/>
                <a:ea typeface="Roboto Mono"/>
                <a:cs typeface="Roboto Mono"/>
                <a:sym typeface="Roboto Mon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 Mono"/>
                <a:ea typeface="Roboto Mono"/>
                <a:cs typeface="Roboto Mono"/>
                <a:sym typeface="Roboto Mon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 Mono"/>
                <a:ea typeface="Roboto Mono"/>
                <a:cs typeface="Roboto Mono"/>
                <a:sym typeface="Roboto Mon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 Mono"/>
                <a:ea typeface="Roboto Mono"/>
                <a:cs typeface="Roboto Mono"/>
                <a:sym typeface="Roboto Mon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 Mono"/>
                <a:ea typeface="Roboto Mono"/>
                <a:cs typeface="Roboto Mono"/>
                <a:sym typeface="Roboto Mono"/>
              </a:defRPr>
            </a:lvl9pPr>
          </a:lstStyle>
          <a:p/>
        </p:txBody>
      </p:sp>
      <p:sp>
        <p:nvSpPr>
          <p:cNvPr id="340" name="Google Shape;340;p23"/>
          <p:cNvSpPr txBox="1"/>
          <p:nvPr>
            <p:ph idx="1" type="subTitle"/>
          </p:nvPr>
        </p:nvSpPr>
        <p:spPr>
          <a:xfrm>
            <a:off x="6120500" y="3951600"/>
            <a:ext cx="1822800" cy="65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341" name="Google Shape;341;p23"/>
          <p:cNvSpPr txBox="1"/>
          <p:nvPr>
            <p:ph idx="2" type="subTitle"/>
          </p:nvPr>
        </p:nvSpPr>
        <p:spPr>
          <a:xfrm>
            <a:off x="6168925" y="3615250"/>
            <a:ext cx="1725900" cy="36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/>
        </p:txBody>
      </p:sp>
      <p:sp>
        <p:nvSpPr>
          <p:cNvPr id="342" name="Google Shape;342;p23"/>
          <p:cNvSpPr txBox="1"/>
          <p:nvPr>
            <p:ph idx="3" type="subTitle"/>
          </p:nvPr>
        </p:nvSpPr>
        <p:spPr>
          <a:xfrm>
            <a:off x="1200700" y="3951600"/>
            <a:ext cx="1822800" cy="65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343" name="Google Shape;343;p23"/>
          <p:cNvSpPr txBox="1"/>
          <p:nvPr>
            <p:ph idx="4" type="subTitle"/>
          </p:nvPr>
        </p:nvSpPr>
        <p:spPr>
          <a:xfrm>
            <a:off x="1257165" y="3615250"/>
            <a:ext cx="1710000" cy="36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/>
        </p:txBody>
      </p:sp>
      <p:sp>
        <p:nvSpPr>
          <p:cNvPr id="344" name="Google Shape;344;p23"/>
          <p:cNvSpPr txBox="1"/>
          <p:nvPr>
            <p:ph idx="5" type="subTitle"/>
          </p:nvPr>
        </p:nvSpPr>
        <p:spPr>
          <a:xfrm>
            <a:off x="3632438" y="3951600"/>
            <a:ext cx="1822800" cy="65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345" name="Google Shape;345;p23"/>
          <p:cNvSpPr txBox="1"/>
          <p:nvPr>
            <p:ph idx="6" type="subTitle"/>
          </p:nvPr>
        </p:nvSpPr>
        <p:spPr>
          <a:xfrm>
            <a:off x="3688902" y="3615250"/>
            <a:ext cx="1710000" cy="36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/>
        </p:txBody>
      </p:sp>
      <p:sp>
        <p:nvSpPr>
          <p:cNvPr id="346" name="Google Shape;346;p23"/>
          <p:cNvSpPr txBox="1"/>
          <p:nvPr>
            <p:ph idx="7" type="subTitle"/>
          </p:nvPr>
        </p:nvSpPr>
        <p:spPr>
          <a:xfrm>
            <a:off x="6120500" y="2232713"/>
            <a:ext cx="1822800" cy="65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347" name="Google Shape;347;p23"/>
          <p:cNvSpPr txBox="1"/>
          <p:nvPr>
            <p:ph idx="8" type="subTitle"/>
          </p:nvPr>
        </p:nvSpPr>
        <p:spPr>
          <a:xfrm>
            <a:off x="6168925" y="1896363"/>
            <a:ext cx="1725900" cy="36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/>
        </p:txBody>
      </p:sp>
      <p:sp>
        <p:nvSpPr>
          <p:cNvPr id="348" name="Google Shape;348;p23"/>
          <p:cNvSpPr txBox="1"/>
          <p:nvPr>
            <p:ph idx="9" type="subTitle"/>
          </p:nvPr>
        </p:nvSpPr>
        <p:spPr>
          <a:xfrm>
            <a:off x="1200700" y="2232713"/>
            <a:ext cx="1822800" cy="65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349" name="Google Shape;349;p23"/>
          <p:cNvSpPr txBox="1"/>
          <p:nvPr>
            <p:ph idx="13" type="subTitle"/>
          </p:nvPr>
        </p:nvSpPr>
        <p:spPr>
          <a:xfrm>
            <a:off x="1257165" y="1896363"/>
            <a:ext cx="1710000" cy="36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/>
        </p:txBody>
      </p:sp>
      <p:sp>
        <p:nvSpPr>
          <p:cNvPr id="350" name="Google Shape;350;p23"/>
          <p:cNvSpPr txBox="1"/>
          <p:nvPr>
            <p:ph idx="14" type="subTitle"/>
          </p:nvPr>
        </p:nvSpPr>
        <p:spPr>
          <a:xfrm>
            <a:off x="3632438" y="2232713"/>
            <a:ext cx="1822800" cy="65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351" name="Google Shape;351;p23"/>
          <p:cNvSpPr txBox="1"/>
          <p:nvPr>
            <p:ph idx="15" type="subTitle"/>
          </p:nvPr>
        </p:nvSpPr>
        <p:spPr>
          <a:xfrm>
            <a:off x="3688902" y="1896363"/>
            <a:ext cx="1710000" cy="36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">
  <p:cSld name="CUSTOM_7"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24"/>
          <p:cNvSpPr txBox="1"/>
          <p:nvPr>
            <p:ph type="title"/>
          </p:nvPr>
        </p:nvSpPr>
        <p:spPr>
          <a:xfrm>
            <a:off x="630000" y="445025"/>
            <a:ext cx="788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Font typeface="Oswald Regular"/>
              <a:buNone/>
              <a:defRPr b="0"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Font typeface="Oswald Regular"/>
              <a:buNone/>
              <a:defRPr b="0"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Font typeface="Oswald Regular"/>
              <a:buNone/>
              <a:defRPr b="0"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Font typeface="Oswald Regular"/>
              <a:buNone/>
              <a:defRPr b="0"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Font typeface="Oswald Regular"/>
              <a:buNone/>
              <a:defRPr b="0"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Font typeface="Oswald Regular"/>
              <a:buNone/>
              <a:defRPr b="0"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Font typeface="Oswald Regular"/>
              <a:buNone/>
              <a:defRPr b="0"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Font typeface="Oswald Regular"/>
              <a:buNone/>
              <a:defRPr b="0"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1">
  <p:cSld name="CUSTOM_5_1"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25"/>
          <p:cNvSpPr txBox="1"/>
          <p:nvPr>
            <p:ph type="title"/>
          </p:nvPr>
        </p:nvSpPr>
        <p:spPr>
          <a:xfrm>
            <a:off x="630000" y="445025"/>
            <a:ext cx="2160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Oswald Regular"/>
              <a:buNone/>
              <a:defRPr b="0"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Oswald Regular"/>
              <a:buNone/>
              <a:defRPr b="0"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Oswald Regular"/>
              <a:buNone/>
              <a:defRPr b="0"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Oswald Regular"/>
              <a:buNone/>
              <a:defRPr b="0"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Oswald Regular"/>
              <a:buNone/>
              <a:defRPr b="0"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Oswald Regular"/>
              <a:buNone/>
              <a:defRPr b="0"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Oswald Regular"/>
              <a:buNone/>
              <a:defRPr b="0"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Oswald Regular"/>
              <a:buNone/>
              <a:defRPr b="0"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/>
        </p:txBody>
      </p:sp>
      <p:sp>
        <p:nvSpPr>
          <p:cNvPr id="356" name="Google Shape;356;p25"/>
          <p:cNvSpPr txBox="1"/>
          <p:nvPr>
            <p:ph idx="1" type="subTitle"/>
          </p:nvPr>
        </p:nvSpPr>
        <p:spPr>
          <a:xfrm>
            <a:off x="3407575" y="2778850"/>
            <a:ext cx="2231700" cy="83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357" name="Google Shape;357;p25"/>
          <p:cNvSpPr txBox="1"/>
          <p:nvPr>
            <p:ph idx="2" type="subTitle"/>
          </p:nvPr>
        </p:nvSpPr>
        <p:spPr>
          <a:xfrm>
            <a:off x="3448563" y="2442500"/>
            <a:ext cx="2149800" cy="36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/>
        </p:txBody>
      </p:sp>
      <p:sp>
        <p:nvSpPr>
          <p:cNvPr id="358" name="Google Shape;358;p25"/>
          <p:cNvSpPr txBox="1"/>
          <p:nvPr>
            <p:ph idx="3" type="subTitle"/>
          </p:nvPr>
        </p:nvSpPr>
        <p:spPr>
          <a:xfrm>
            <a:off x="751500" y="2778850"/>
            <a:ext cx="2231700" cy="83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359" name="Google Shape;359;p25"/>
          <p:cNvSpPr txBox="1"/>
          <p:nvPr>
            <p:ph idx="4" type="subTitle"/>
          </p:nvPr>
        </p:nvSpPr>
        <p:spPr>
          <a:xfrm>
            <a:off x="792587" y="2442500"/>
            <a:ext cx="2149800" cy="36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/>
        </p:txBody>
      </p:sp>
      <p:sp>
        <p:nvSpPr>
          <p:cNvPr id="360" name="Google Shape;360;p25"/>
          <p:cNvSpPr txBox="1"/>
          <p:nvPr>
            <p:ph idx="5" type="subTitle"/>
          </p:nvPr>
        </p:nvSpPr>
        <p:spPr>
          <a:xfrm>
            <a:off x="6160725" y="2778850"/>
            <a:ext cx="2231700" cy="83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361" name="Google Shape;361;p25"/>
          <p:cNvSpPr txBox="1"/>
          <p:nvPr>
            <p:ph idx="6" type="subTitle"/>
          </p:nvPr>
        </p:nvSpPr>
        <p:spPr>
          <a:xfrm>
            <a:off x="6201625" y="2442500"/>
            <a:ext cx="2149800" cy="36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/>
        </p:txBody>
      </p:sp>
      <p:sp>
        <p:nvSpPr>
          <p:cNvPr id="362" name="Google Shape;362;p25"/>
          <p:cNvSpPr/>
          <p:nvPr/>
        </p:nvSpPr>
        <p:spPr>
          <a:xfrm>
            <a:off x="369625" y="3997275"/>
            <a:ext cx="916500" cy="90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3" name="Google Shape;363;p25"/>
          <p:cNvSpPr/>
          <p:nvPr/>
        </p:nvSpPr>
        <p:spPr>
          <a:xfrm>
            <a:off x="1000375" y="4205325"/>
            <a:ext cx="1749300" cy="363600"/>
          </a:xfrm>
          <a:prstGeom prst="parallelogram">
            <a:avLst>
              <a:gd fmla="val 101994" name="adj"/>
            </a:avLst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4" name="Google Shape;364;p25"/>
          <p:cNvSpPr/>
          <p:nvPr/>
        </p:nvSpPr>
        <p:spPr>
          <a:xfrm>
            <a:off x="-41075" y="4111550"/>
            <a:ext cx="1261500" cy="11301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CUSTOM_4_2"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26"/>
          <p:cNvSpPr txBox="1"/>
          <p:nvPr>
            <p:ph type="title"/>
          </p:nvPr>
        </p:nvSpPr>
        <p:spPr>
          <a:xfrm>
            <a:off x="630000" y="445025"/>
            <a:ext cx="2692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 Mono"/>
                <a:ea typeface="Roboto Mono"/>
                <a:cs typeface="Roboto Mono"/>
                <a:sym typeface="Roboto Mon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 Mono"/>
                <a:ea typeface="Roboto Mono"/>
                <a:cs typeface="Roboto Mono"/>
                <a:sym typeface="Roboto Mon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 Mono"/>
                <a:ea typeface="Roboto Mono"/>
                <a:cs typeface="Roboto Mono"/>
                <a:sym typeface="Roboto Mon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 Mono"/>
                <a:ea typeface="Roboto Mono"/>
                <a:cs typeface="Roboto Mono"/>
                <a:sym typeface="Roboto Mon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 Mono"/>
                <a:ea typeface="Roboto Mono"/>
                <a:cs typeface="Roboto Mono"/>
                <a:sym typeface="Roboto Mon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 Mono"/>
                <a:ea typeface="Roboto Mono"/>
                <a:cs typeface="Roboto Mono"/>
                <a:sym typeface="Roboto Mon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 Mono"/>
                <a:ea typeface="Roboto Mono"/>
                <a:cs typeface="Roboto Mono"/>
                <a:sym typeface="Roboto Mon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 Mono"/>
                <a:ea typeface="Roboto Mono"/>
                <a:cs typeface="Roboto Mono"/>
                <a:sym typeface="Roboto Mono"/>
              </a:defRPr>
            </a:lvl9pPr>
          </a:lstStyle>
          <a:p/>
        </p:txBody>
      </p:sp>
      <p:sp>
        <p:nvSpPr>
          <p:cNvPr id="367" name="Google Shape;367;p26"/>
          <p:cNvSpPr txBox="1"/>
          <p:nvPr>
            <p:ph idx="1" type="subTitle"/>
          </p:nvPr>
        </p:nvSpPr>
        <p:spPr>
          <a:xfrm>
            <a:off x="4659775" y="3512713"/>
            <a:ext cx="1822800" cy="65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368" name="Google Shape;368;p26"/>
          <p:cNvSpPr txBox="1"/>
          <p:nvPr>
            <p:ph idx="2" type="subTitle"/>
          </p:nvPr>
        </p:nvSpPr>
        <p:spPr>
          <a:xfrm>
            <a:off x="4708225" y="3176363"/>
            <a:ext cx="1725900" cy="36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/>
        </p:txBody>
      </p:sp>
      <p:sp>
        <p:nvSpPr>
          <p:cNvPr id="369" name="Google Shape;369;p26"/>
          <p:cNvSpPr txBox="1"/>
          <p:nvPr>
            <p:ph idx="3" type="subTitle"/>
          </p:nvPr>
        </p:nvSpPr>
        <p:spPr>
          <a:xfrm>
            <a:off x="663075" y="3512713"/>
            <a:ext cx="1822800" cy="65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370" name="Google Shape;370;p26"/>
          <p:cNvSpPr txBox="1"/>
          <p:nvPr>
            <p:ph idx="4" type="subTitle"/>
          </p:nvPr>
        </p:nvSpPr>
        <p:spPr>
          <a:xfrm>
            <a:off x="719540" y="3176363"/>
            <a:ext cx="1710000" cy="36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/>
        </p:txBody>
      </p:sp>
      <p:sp>
        <p:nvSpPr>
          <p:cNvPr id="371" name="Google Shape;371;p26"/>
          <p:cNvSpPr txBox="1"/>
          <p:nvPr>
            <p:ph idx="5" type="subTitle"/>
          </p:nvPr>
        </p:nvSpPr>
        <p:spPr>
          <a:xfrm>
            <a:off x="2661425" y="3512713"/>
            <a:ext cx="1822800" cy="65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372" name="Google Shape;372;p26"/>
          <p:cNvSpPr txBox="1"/>
          <p:nvPr>
            <p:ph idx="6" type="subTitle"/>
          </p:nvPr>
        </p:nvSpPr>
        <p:spPr>
          <a:xfrm>
            <a:off x="2717890" y="3176363"/>
            <a:ext cx="1710000" cy="36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/>
        </p:txBody>
      </p:sp>
      <p:sp>
        <p:nvSpPr>
          <p:cNvPr id="373" name="Google Shape;373;p26"/>
          <p:cNvSpPr txBox="1"/>
          <p:nvPr>
            <p:ph idx="7" type="subTitle"/>
          </p:nvPr>
        </p:nvSpPr>
        <p:spPr>
          <a:xfrm>
            <a:off x="6658125" y="3512713"/>
            <a:ext cx="1822800" cy="65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374" name="Google Shape;374;p26"/>
          <p:cNvSpPr txBox="1"/>
          <p:nvPr>
            <p:ph idx="8" type="subTitle"/>
          </p:nvPr>
        </p:nvSpPr>
        <p:spPr>
          <a:xfrm>
            <a:off x="6706575" y="3176363"/>
            <a:ext cx="1725900" cy="36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/>
        </p:txBody>
      </p:sp>
      <p:sp>
        <p:nvSpPr>
          <p:cNvPr id="375" name="Google Shape;375;p26"/>
          <p:cNvSpPr txBox="1"/>
          <p:nvPr>
            <p:ph hasCustomPrompt="1" idx="9" type="title"/>
          </p:nvPr>
        </p:nvSpPr>
        <p:spPr>
          <a:xfrm>
            <a:off x="1054863" y="1853600"/>
            <a:ext cx="1039200" cy="66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2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376" name="Google Shape;376;p26"/>
          <p:cNvSpPr txBox="1"/>
          <p:nvPr>
            <p:ph hasCustomPrompt="1" idx="13" type="title"/>
          </p:nvPr>
        </p:nvSpPr>
        <p:spPr>
          <a:xfrm>
            <a:off x="3053213" y="1853600"/>
            <a:ext cx="1039200" cy="66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3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377" name="Google Shape;377;p26"/>
          <p:cNvSpPr txBox="1"/>
          <p:nvPr>
            <p:ph hasCustomPrompt="1" idx="14" type="title"/>
          </p:nvPr>
        </p:nvSpPr>
        <p:spPr>
          <a:xfrm>
            <a:off x="4902416" y="1853600"/>
            <a:ext cx="1337400" cy="66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3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378" name="Google Shape;378;p26"/>
          <p:cNvSpPr txBox="1"/>
          <p:nvPr>
            <p:ph hasCustomPrompt="1" idx="15" type="title"/>
          </p:nvPr>
        </p:nvSpPr>
        <p:spPr>
          <a:xfrm>
            <a:off x="6867500" y="1853600"/>
            <a:ext cx="1404000" cy="66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379" name="Google Shape;379;p26"/>
          <p:cNvSpPr/>
          <p:nvPr/>
        </p:nvSpPr>
        <p:spPr>
          <a:xfrm>
            <a:off x="7215275" y="-208250"/>
            <a:ext cx="2692800" cy="875400"/>
          </a:xfrm>
          <a:prstGeom prst="parallelogram">
            <a:avLst>
              <a:gd fmla="val 100352" name="adj"/>
            </a:avLst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0" name="Google Shape;380;p26"/>
          <p:cNvSpPr/>
          <p:nvPr/>
        </p:nvSpPr>
        <p:spPr>
          <a:xfrm rot="10800000">
            <a:off x="8165033" y="150504"/>
            <a:ext cx="524100" cy="1054800"/>
          </a:xfrm>
          <a:prstGeom prst="triangle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1" name="Google Shape;381;p26"/>
          <p:cNvSpPr/>
          <p:nvPr/>
        </p:nvSpPr>
        <p:spPr>
          <a:xfrm rot="5824905">
            <a:off x="6597124" y="120643"/>
            <a:ext cx="591311" cy="576501"/>
          </a:xfrm>
          <a:prstGeom prst="triangle">
            <a:avLst>
              <a:gd fmla="val 50000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2">
  <p:cSld name="TITLE_ONLY_1"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27"/>
          <p:cNvSpPr txBox="1"/>
          <p:nvPr>
            <p:ph type="title"/>
          </p:nvPr>
        </p:nvSpPr>
        <p:spPr>
          <a:xfrm>
            <a:off x="630000" y="445025"/>
            <a:ext cx="788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84" name="Google Shape;384;p27"/>
          <p:cNvSpPr/>
          <p:nvPr/>
        </p:nvSpPr>
        <p:spPr>
          <a:xfrm flipH="1" rot="-5400000">
            <a:off x="8158625" y="37700"/>
            <a:ext cx="1101000" cy="9444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5" name="Google Shape;385;p27"/>
          <p:cNvSpPr/>
          <p:nvPr/>
        </p:nvSpPr>
        <p:spPr>
          <a:xfrm rot="5624023">
            <a:off x="8067282" y="-229477"/>
            <a:ext cx="483727" cy="1344158"/>
          </a:xfrm>
          <a:prstGeom prst="triangle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2">
  <p:cSld name="CUSTOM_5_1_1"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28"/>
          <p:cNvSpPr txBox="1"/>
          <p:nvPr>
            <p:ph type="title"/>
          </p:nvPr>
        </p:nvSpPr>
        <p:spPr>
          <a:xfrm>
            <a:off x="630000" y="445025"/>
            <a:ext cx="2312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Oswald Regular"/>
              <a:buNone/>
              <a:defRPr b="0"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Oswald Regular"/>
              <a:buNone/>
              <a:defRPr b="0"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Oswald Regular"/>
              <a:buNone/>
              <a:defRPr b="0"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Oswald Regular"/>
              <a:buNone/>
              <a:defRPr b="0"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Oswald Regular"/>
              <a:buNone/>
              <a:defRPr b="0"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Oswald Regular"/>
              <a:buNone/>
              <a:defRPr b="0"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Oswald Regular"/>
              <a:buNone/>
              <a:defRPr b="0"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Oswald Regular"/>
              <a:buNone/>
              <a:defRPr b="0"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/>
        </p:txBody>
      </p:sp>
      <p:sp>
        <p:nvSpPr>
          <p:cNvPr id="388" name="Google Shape;388;p28"/>
          <p:cNvSpPr txBox="1"/>
          <p:nvPr>
            <p:ph idx="1" type="subTitle"/>
          </p:nvPr>
        </p:nvSpPr>
        <p:spPr>
          <a:xfrm>
            <a:off x="3456113" y="2819100"/>
            <a:ext cx="2231700" cy="83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389" name="Google Shape;389;p28"/>
          <p:cNvSpPr txBox="1"/>
          <p:nvPr>
            <p:ph idx="2" type="subTitle"/>
          </p:nvPr>
        </p:nvSpPr>
        <p:spPr>
          <a:xfrm>
            <a:off x="3497100" y="2482750"/>
            <a:ext cx="2149800" cy="36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/>
        </p:txBody>
      </p:sp>
      <p:sp>
        <p:nvSpPr>
          <p:cNvPr id="390" name="Google Shape;390;p28"/>
          <p:cNvSpPr txBox="1"/>
          <p:nvPr>
            <p:ph idx="3" type="subTitle"/>
          </p:nvPr>
        </p:nvSpPr>
        <p:spPr>
          <a:xfrm>
            <a:off x="751500" y="2819100"/>
            <a:ext cx="2231700" cy="83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391" name="Google Shape;391;p28"/>
          <p:cNvSpPr txBox="1"/>
          <p:nvPr>
            <p:ph idx="4" type="subTitle"/>
          </p:nvPr>
        </p:nvSpPr>
        <p:spPr>
          <a:xfrm>
            <a:off x="792587" y="2482750"/>
            <a:ext cx="2149800" cy="36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/>
        </p:txBody>
      </p:sp>
      <p:sp>
        <p:nvSpPr>
          <p:cNvPr id="392" name="Google Shape;392;p28"/>
          <p:cNvSpPr txBox="1"/>
          <p:nvPr>
            <p:ph idx="5" type="subTitle"/>
          </p:nvPr>
        </p:nvSpPr>
        <p:spPr>
          <a:xfrm>
            <a:off x="6160725" y="2819100"/>
            <a:ext cx="2231700" cy="83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393" name="Google Shape;393;p28"/>
          <p:cNvSpPr txBox="1"/>
          <p:nvPr>
            <p:ph idx="6" type="subTitle"/>
          </p:nvPr>
        </p:nvSpPr>
        <p:spPr>
          <a:xfrm>
            <a:off x="6201625" y="2482750"/>
            <a:ext cx="2149800" cy="36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/>
        </p:txBody>
      </p:sp>
      <p:sp>
        <p:nvSpPr>
          <p:cNvPr id="394" name="Google Shape;394;p28"/>
          <p:cNvSpPr/>
          <p:nvPr/>
        </p:nvSpPr>
        <p:spPr>
          <a:xfrm rot="10799601">
            <a:off x="6850752" y="-131231"/>
            <a:ext cx="2581800" cy="112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5" name="Google Shape;395;p28"/>
          <p:cNvSpPr/>
          <p:nvPr/>
        </p:nvSpPr>
        <p:spPr>
          <a:xfrm>
            <a:off x="6264075" y="445025"/>
            <a:ext cx="2418600" cy="483900"/>
          </a:xfrm>
          <a:prstGeom prst="parallelogram">
            <a:avLst>
              <a:gd fmla="val 111624" name="adj"/>
            </a:avLst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6" name="Google Shape;396;p28"/>
          <p:cNvSpPr/>
          <p:nvPr/>
        </p:nvSpPr>
        <p:spPr>
          <a:xfrm rot="3335441">
            <a:off x="5881841" y="-129309"/>
            <a:ext cx="463988" cy="1208146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 1">
  <p:cSld name="CUSTOM_5_1_1_1"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29"/>
          <p:cNvSpPr txBox="1"/>
          <p:nvPr>
            <p:ph type="title"/>
          </p:nvPr>
        </p:nvSpPr>
        <p:spPr>
          <a:xfrm>
            <a:off x="630000" y="445025"/>
            <a:ext cx="3569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Oswald Regular"/>
              <a:buNone/>
              <a:defRPr b="0"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Oswald Regular"/>
              <a:buNone/>
              <a:defRPr b="0"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Oswald Regular"/>
              <a:buNone/>
              <a:defRPr b="0"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Oswald Regular"/>
              <a:buNone/>
              <a:defRPr b="0"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Oswald Regular"/>
              <a:buNone/>
              <a:defRPr b="0"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Oswald Regular"/>
              <a:buNone/>
              <a:defRPr b="0"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Oswald Regular"/>
              <a:buNone/>
              <a:defRPr b="0"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Oswald Regular"/>
              <a:buNone/>
              <a:defRPr b="0"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/>
        </p:txBody>
      </p:sp>
      <p:sp>
        <p:nvSpPr>
          <p:cNvPr id="399" name="Google Shape;399;p29"/>
          <p:cNvSpPr txBox="1"/>
          <p:nvPr>
            <p:ph idx="1" type="subTitle"/>
          </p:nvPr>
        </p:nvSpPr>
        <p:spPr>
          <a:xfrm>
            <a:off x="853400" y="3506125"/>
            <a:ext cx="1907100" cy="60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0" name="Google Shape;400;p29"/>
          <p:cNvSpPr txBox="1"/>
          <p:nvPr>
            <p:ph idx="2" type="subTitle"/>
          </p:nvPr>
        </p:nvSpPr>
        <p:spPr>
          <a:xfrm>
            <a:off x="853313" y="3169775"/>
            <a:ext cx="1835100" cy="36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/>
        </p:txBody>
      </p:sp>
      <p:sp>
        <p:nvSpPr>
          <p:cNvPr id="401" name="Google Shape;401;p29"/>
          <p:cNvSpPr txBox="1"/>
          <p:nvPr>
            <p:ph idx="3" type="subTitle"/>
          </p:nvPr>
        </p:nvSpPr>
        <p:spPr>
          <a:xfrm>
            <a:off x="844800" y="2006925"/>
            <a:ext cx="1907100" cy="60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2" name="Google Shape;402;p29"/>
          <p:cNvSpPr txBox="1"/>
          <p:nvPr>
            <p:ph idx="4" type="subTitle"/>
          </p:nvPr>
        </p:nvSpPr>
        <p:spPr>
          <a:xfrm>
            <a:off x="844802" y="1670575"/>
            <a:ext cx="1835100" cy="36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/>
        </p:txBody>
      </p:sp>
      <p:sp>
        <p:nvSpPr>
          <p:cNvPr id="403" name="Google Shape;403;p29"/>
          <p:cNvSpPr txBox="1"/>
          <p:nvPr>
            <p:ph idx="5" type="subTitle"/>
          </p:nvPr>
        </p:nvSpPr>
        <p:spPr>
          <a:xfrm>
            <a:off x="6391850" y="2006925"/>
            <a:ext cx="1907100" cy="60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4" name="Google Shape;404;p29"/>
          <p:cNvSpPr txBox="1"/>
          <p:nvPr>
            <p:ph idx="6" type="subTitle"/>
          </p:nvPr>
        </p:nvSpPr>
        <p:spPr>
          <a:xfrm>
            <a:off x="6463850" y="1670575"/>
            <a:ext cx="1835100" cy="36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lvl="1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 rtl="0" algn="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/>
        </p:txBody>
      </p:sp>
      <p:sp>
        <p:nvSpPr>
          <p:cNvPr id="405" name="Google Shape;405;p29"/>
          <p:cNvSpPr txBox="1"/>
          <p:nvPr>
            <p:ph idx="7" type="subTitle"/>
          </p:nvPr>
        </p:nvSpPr>
        <p:spPr>
          <a:xfrm>
            <a:off x="6383251" y="3506125"/>
            <a:ext cx="1907100" cy="60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6" name="Google Shape;406;p29"/>
          <p:cNvSpPr txBox="1"/>
          <p:nvPr>
            <p:ph idx="8" type="subTitle"/>
          </p:nvPr>
        </p:nvSpPr>
        <p:spPr>
          <a:xfrm>
            <a:off x="6455250" y="3169775"/>
            <a:ext cx="1835100" cy="36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lvl="1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 rtl="0" algn="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1"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30"/>
          <p:cNvSpPr txBox="1"/>
          <p:nvPr>
            <p:ph type="title"/>
          </p:nvPr>
        </p:nvSpPr>
        <p:spPr>
          <a:xfrm>
            <a:off x="2938205" y="812500"/>
            <a:ext cx="3267600" cy="71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409" name="Google Shape;409;p30"/>
          <p:cNvSpPr txBox="1"/>
          <p:nvPr>
            <p:ph idx="1" type="subTitle"/>
          </p:nvPr>
        </p:nvSpPr>
        <p:spPr>
          <a:xfrm>
            <a:off x="2983301" y="1623050"/>
            <a:ext cx="3177300" cy="109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0" name="Google Shape;410;p30"/>
          <p:cNvSpPr txBox="1"/>
          <p:nvPr/>
        </p:nvSpPr>
        <p:spPr>
          <a:xfrm>
            <a:off x="2676905" y="3252350"/>
            <a:ext cx="3790200" cy="71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CREDITS</a:t>
            </a:r>
            <a:r>
              <a:rPr lang="en" sz="11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: This presentation template was created by </a:t>
            </a:r>
            <a:r>
              <a:rPr b="1" lang="en" sz="1100">
                <a:solidFill>
                  <a:schemeClr val="dk2"/>
                </a:solidFill>
                <a:uFill>
                  <a:noFill/>
                </a:uFill>
                <a:latin typeface="Roboto Mono"/>
                <a:ea typeface="Roboto Mono"/>
                <a:cs typeface="Roboto Mono"/>
                <a:sym typeface="Roboto Mono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1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, including icons by </a:t>
            </a:r>
            <a:r>
              <a:rPr b="1" lang="en" sz="1100">
                <a:solidFill>
                  <a:schemeClr val="dk2"/>
                </a:solidFill>
                <a:uFill>
                  <a:noFill/>
                </a:uFill>
                <a:latin typeface="Roboto Mono"/>
                <a:ea typeface="Roboto Mono"/>
                <a:cs typeface="Roboto Mono"/>
                <a:sym typeface="Roboto Mono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 sz="11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, infographics &amp; images by </a:t>
            </a:r>
            <a:r>
              <a:rPr b="1" lang="en" sz="1100">
                <a:solidFill>
                  <a:schemeClr val="dk2"/>
                </a:solidFill>
                <a:uFill>
                  <a:noFill/>
                </a:uFill>
                <a:latin typeface="Roboto Mono"/>
                <a:ea typeface="Roboto Mono"/>
                <a:cs typeface="Roboto Mono"/>
                <a:sym typeface="Roboto Mono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endParaRPr b="1" sz="11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11" name="Google Shape;411;p30"/>
          <p:cNvSpPr/>
          <p:nvPr/>
        </p:nvSpPr>
        <p:spPr>
          <a:xfrm rot="-5398730">
            <a:off x="8298769" y="4246986"/>
            <a:ext cx="84580" cy="76540"/>
          </a:xfrm>
          <a:custGeom>
            <a:rect b="b" l="l" r="r" t="t"/>
            <a:pathLst>
              <a:path extrusionOk="0" h="1885" w="2083">
                <a:moveTo>
                  <a:pt x="1020" y="0"/>
                </a:moveTo>
                <a:cubicBezTo>
                  <a:pt x="818" y="0"/>
                  <a:pt x="623" y="51"/>
                  <a:pt x="453" y="153"/>
                </a:cubicBezTo>
                <a:cubicBezTo>
                  <a:pt x="227" y="334"/>
                  <a:pt x="91" y="560"/>
                  <a:pt x="46" y="832"/>
                </a:cubicBezTo>
                <a:cubicBezTo>
                  <a:pt x="1" y="1103"/>
                  <a:pt x="46" y="1420"/>
                  <a:pt x="182" y="1647"/>
                </a:cubicBezTo>
                <a:cubicBezTo>
                  <a:pt x="363" y="1873"/>
                  <a:pt x="680" y="1828"/>
                  <a:pt x="951" y="1873"/>
                </a:cubicBezTo>
                <a:cubicBezTo>
                  <a:pt x="991" y="1881"/>
                  <a:pt x="1031" y="1885"/>
                  <a:pt x="1071" y="1885"/>
                </a:cubicBezTo>
                <a:cubicBezTo>
                  <a:pt x="1256" y="1885"/>
                  <a:pt x="1436" y="1804"/>
                  <a:pt x="1585" y="1692"/>
                </a:cubicBezTo>
                <a:cubicBezTo>
                  <a:pt x="1811" y="1511"/>
                  <a:pt x="2038" y="1375"/>
                  <a:pt x="2083" y="1103"/>
                </a:cubicBezTo>
                <a:cubicBezTo>
                  <a:pt x="2083" y="877"/>
                  <a:pt x="2038" y="605"/>
                  <a:pt x="1902" y="379"/>
                </a:cubicBezTo>
                <a:cubicBezTo>
                  <a:pt x="1721" y="198"/>
                  <a:pt x="1494" y="62"/>
                  <a:pt x="1223" y="17"/>
                </a:cubicBezTo>
                <a:cubicBezTo>
                  <a:pt x="1155" y="6"/>
                  <a:pt x="1087" y="0"/>
                  <a:pt x="1020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2" name="Google Shape;412;p30"/>
          <p:cNvSpPr/>
          <p:nvPr/>
        </p:nvSpPr>
        <p:spPr>
          <a:xfrm rot="-2171423">
            <a:off x="8696717" y="3730368"/>
            <a:ext cx="196729" cy="199896"/>
          </a:xfrm>
          <a:custGeom>
            <a:rect b="b" l="l" r="r" t="t"/>
            <a:pathLst>
              <a:path extrusionOk="0" h="4923" w="4845">
                <a:moveTo>
                  <a:pt x="2547" y="0"/>
                </a:moveTo>
                <a:cubicBezTo>
                  <a:pt x="1336" y="0"/>
                  <a:pt x="257" y="873"/>
                  <a:pt x="46" y="2141"/>
                </a:cubicBezTo>
                <a:cubicBezTo>
                  <a:pt x="1" y="2730"/>
                  <a:pt x="227" y="3318"/>
                  <a:pt x="634" y="3771"/>
                </a:cubicBezTo>
                <a:lnTo>
                  <a:pt x="1042" y="4178"/>
                </a:lnTo>
                <a:cubicBezTo>
                  <a:pt x="1359" y="4450"/>
                  <a:pt x="1630" y="4857"/>
                  <a:pt x="2083" y="4903"/>
                </a:cubicBezTo>
                <a:cubicBezTo>
                  <a:pt x="2176" y="4916"/>
                  <a:pt x="2270" y="4922"/>
                  <a:pt x="2363" y="4922"/>
                </a:cubicBezTo>
                <a:cubicBezTo>
                  <a:pt x="2901" y="4922"/>
                  <a:pt x="3424" y="4707"/>
                  <a:pt x="3848" y="4359"/>
                </a:cubicBezTo>
                <a:cubicBezTo>
                  <a:pt x="4346" y="3997"/>
                  <a:pt x="4709" y="3409"/>
                  <a:pt x="4844" y="2775"/>
                </a:cubicBezTo>
                <a:cubicBezTo>
                  <a:pt x="4844" y="2187"/>
                  <a:pt x="4663" y="1598"/>
                  <a:pt x="4301" y="1145"/>
                </a:cubicBezTo>
                <a:cubicBezTo>
                  <a:pt x="4120" y="1010"/>
                  <a:pt x="3984" y="874"/>
                  <a:pt x="3848" y="738"/>
                </a:cubicBezTo>
                <a:cubicBezTo>
                  <a:pt x="3577" y="557"/>
                  <a:pt x="3396" y="285"/>
                  <a:pt x="3079" y="195"/>
                </a:cubicBezTo>
                <a:cubicBezTo>
                  <a:pt x="2988" y="149"/>
                  <a:pt x="2943" y="14"/>
                  <a:pt x="2807" y="14"/>
                </a:cubicBezTo>
                <a:cubicBezTo>
                  <a:pt x="2720" y="5"/>
                  <a:pt x="2633" y="0"/>
                  <a:pt x="2547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3" name="Google Shape;413;p30"/>
          <p:cNvSpPr/>
          <p:nvPr/>
        </p:nvSpPr>
        <p:spPr>
          <a:xfrm rot="-2171384">
            <a:off x="8289717" y="3200583"/>
            <a:ext cx="205902" cy="274645"/>
          </a:xfrm>
          <a:custGeom>
            <a:rect b="b" l="l" r="r" t="t"/>
            <a:pathLst>
              <a:path extrusionOk="0" h="6764" w="5071">
                <a:moveTo>
                  <a:pt x="2965" y="1950"/>
                </a:moveTo>
                <a:cubicBezTo>
                  <a:pt x="2974" y="1950"/>
                  <a:pt x="2981" y="1953"/>
                  <a:pt x="2988" y="1960"/>
                </a:cubicBezTo>
                <a:cubicBezTo>
                  <a:pt x="2952" y="1960"/>
                  <a:pt x="2923" y="1974"/>
                  <a:pt x="2895" y="1989"/>
                </a:cubicBezTo>
                <a:lnTo>
                  <a:pt x="2895" y="1989"/>
                </a:lnTo>
                <a:cubicBezTo>
                  <a:pt x="2917" y="1971"/>
                  <a:pt x="2943" y="1950"/>
                  <a:pt x="2965" y="1950"/>
                </a:cubicBezTo>
                <a:close/>
                <a:moveTo>
                  <a:pt x="3949" y="0"/>
                </a:moveTo>
                <a:cubicBezTo>
                  <a:pt x="3704" y="0"/>
                  <a:pt x="3464" y="343"/>
                  <a:pt x="3259" y="466"/>
                </a:cubicBezTo>
                <a:cubicBezTo>
                  <a:pt x="3033" y="647"/>
                  <a:pt x="2716" y="783"/>
                  <a:pt x="2671" y="1100"/>
                </a:cubicBezTo>
                <a:cubicBezTo>
                  <a:pt x="2626" y="1416"/>
                  <a:pt x="2671" y="1733"/>
                  <a:pt x="2852" y="2005"/>
                </a:cubicBezTo>
                <a:cubicBezTo>
                  <a:pt x="2852" y="2007"/>
                  <a:pt x="2852" y="2008"/>
                  <a:pt x="2852" y="2009"/>
                </a:cubicBezTo>
                <a:lnTo>
                  <a:pt x="2852" y="2009"/>
                </a:lnTo>
                <a:cubicBezTo>
                  <a:pt x="2839" y="2014"/>
                  <a:pt x="2826" y="2018"/>
                  <a:pt x="2811" y="2018"/>
                </a:cubicBezTo>
                <a:cubicBezTo>
                  <a:pt x="2796" y="2018"/>
                  <a:pt x="2780" y="2014"/>
                  <a:pt x="2762" y="2005"/>
                </a:cubicBezTo>
                <a:cubicBezTo>
                  <a:pt x="2635" y="1987"/>
                  <a:pt x="2508" y="1978"/>
                  <a:pt x="2382" y="1978"/>
                </a:cubicBezTo>
                <a:cubicBezTo>
                  <a:pt x="1880" y="1978"/>
                  <a:pt x="1394" y="2123"/>
                  <a:pt x="996" y="2412"/>
                </a:cubicBezTo>
                <a:cubicBezTo>
                  <a:pt x="498" y="2820"/>
                  <a:pt x="226" y="3408"/>
                  <a:pt x="181" y="4042"/>
                </a:cubicBezTo>
                <a:cubicBezTo>
                  <a:pt x="0" y="4631"/>
                  <a:pt x="91" y="5310"/>
                  <a:pt x="362" y="5853"/>
                </a:cubicBezTo>
                <a:cubicBezTo>
                  <a:pt x="543" y="5989"/>
                  <a:pt x="770" y="6079"/>
                  <a:pt x="905" y="6215"/>
                </a:cubicBezTo>
                <a:cubicBezTo>
                  <a:pt x="1222" y="6487"/>
                  <a:pt x="1630" y="6668"/>
                  <a:pt x="2082" y="6758"/>
                </a:cubicBezTo>
                <a:cubicBezTo>
                  <a:pt x="2132" y="6762"/>
                  <a:pt x="2182" y="6764"/>
                  <a:pt x="2233" y="6764"/>
                </a:cubicBezTo>
                <a:cubicBezTo>
                  <a:pt x="2777" y="6764"/>
                  <a:pt x="3343" y="6543"/>
                  <a:pt x="3757" y="6170"/>
                </a:cubicBezTo>
                <a:cubicBezTo>
                  <a:pt x="4346" y="5853"/>
                  <a:pt x="4708" y="5310"/>
                  <a:pt x="4889" y="4721"/>
                </a:cubicBezTo>
                <a:cubicBezTo>
                  <a:pt x="4889" y="4087"/>
                  <a:pt x="4663" y="3454"/>
                  <a:pt x="4255" y="3001"/>
                </a:cubicBezTo>
                <a:cubicBezTo>
                  <a:pt x="4120" y="2865"/>
                  <a:pt x="4074" y="2639"/>
                  <a:pt x="3939" y="2503"/>
                </a:cubicBezTo>
                <a:lnTo>
                  <a:pt x="3803" y="2367"/>
                </a:lnTo>
                <a:lnTo>
                  <a:pt x="3803" y="2367"/>
                </a:lnTo>
                <a:cubicBezTo>
                  <a:pt x="3863" y="2379"/>
                  <a:pt x="3931" y="2385"/>
                  <a:pt x="4001" y="2385"/>
                </a:cubicBezTo>
                <a:cubicBezTo>
                  <a:pt x="4192" y="2385"/>
                  <a:pt x="4407" y="2343"/>
                  <a:pt x="4572" y="2277"/>
                </a:cubicBezTo>
                <a:cubicBezTo>
                  <a:pt x="4799" y="2050"/>
                  <a:pt x="4980" y="1733"/>
                  <a:pt x="4980" y="1416"/>
                </a:cubicBezTo>
                <a:cubicBezTo>
                  <a:pt x="5070" y="1145"/>
                  <a:pt x="5025" y="783"/>
                  <a:pt x="4844" y="511"/>
                </a:cubicBezTo>
                <a:cubicBezTo>
                  <a:pt x="4663" y="285"/>
                  <a:pt x="4346" y="58"/>
                  <a:pt x="4029" y="13"/>
                </a:cubicBezTo>
                <a:cubicBezTo>
                  <a:pt x="4002" y="4"/>
                  <a:pt x="3976" y="0"/>
                  <a:pt x="3949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4" name="Google Shape;414;p30"/>
          <p:cNvSpPr/>
          <p:nvPr/>
        </p:nvSpPr>
        <p:spPr>
          <a:xfrm rot="-2171423">
            <a:off x="8360992" y="4686942"/>
            <a:ext cx="257392" cy="213864"/>
          </a:xfrm>
          <a:custGeom>
            <a:rect b="b" l="l" r="r" t="t"/>
            <a:pathLst>
              <a:path extrusionOk="0" h="5267" w="6339">
                <a:moveTo>
                  <a:pt x="4437" y="1"/>
                </a:moveTo>
                <a:cubicBezTo>
                  <a:pt x="4346" y="1"/>
                  <a:pt x="4256" y="91"/>
                  <a:pt x="4120" y="91"/>
                </a:cubicBezTo>
                <a:cubicBezTo>
                  <a:pt x="3948" y="52"/>
                  <a:pt x="3773" y="31"/>
                  <a:pt x="3597" y="31"/>
                </a:cubicBezTo>
                <a:cubicBezTo>
                  <a:pt x="3170" y="31"/>
                  <a:pt x="2739" y="152"/>
                  <a:pt x="2355" y="408"/>
                </a:cubicBezTo>
                <a:cubicBezTo>
                  <a:pt x="1811" y="816"/>
                  <a:pt x="1494" y="1404"/>
                  <a:pt x="1359" y="2038"/>
                </a:cubicBezTo>
                <a:cubicBezTo>
                  <a:pt x="1313" y="2309"/>
                  <a:pt x="1540" y="2626"/>
                  <a:pt x="1585" y="2853"/>
                </a:cubicBezTo>
                <a:lnTo>
                  <a:pt x="1540" y="2717"/>
                </a:lnTo>
                <a:cubicBezTo>
                  <a:pt x="1522" y="2714"/>
                  <a:pt x="1504" y="2712"/>
                  <a:pt x="1485" y="2712"/>
                </a:cubicBezTo>
                <a:cubicBezTo>
                  <a:pt x="1221" y="2712"/>
                  <a:pt x="891" y="2997"/>
                  <a:pt x="680" y="3124"/>
                </a:cubicBezTo>
                <a:cubicBezTo>
                  <a:pt x="91" y="3441"/>
                  <a:pt x="1" y="4211"/>
                  <a:pt x="499" y="4618"/>
                </a:cubicBezTo>
                <a:cubicBezTo>
                  <a:pt x="680" y="4890"/>
                  <a:pt x="815" y="5207"/>
                  <a:pt x="1132" y="5252"/>
                </a:cubicBezTo>
                <a:cubicBezTo>
                  <a:pt x="1167" y="5262"/>
                  <a:pt x="1201" y="5266"/>
                  <a:pt x="1234" y="5266"/>
                </a:cubicBezTo>
                <a:cubicBezTo>
                  <a:pt x="1508" y="5266"/>
                  <a:pt x="1745" y="4965"/>
                  <a:pt x="1947" y="4844"/>
                </a:cubicBezTo>
                <a:cubicBezTo>
                  <a:pt x="2173" y="4663"/>
                  <a:pt x="2400" y="4618"/>
                  <a:pt x="2445" y="4346"/>
                </a:cubicBezTo>
                <a:cubicBezTo>
                  <a:pt x="2762" y="4528"/>
                  <a:pt x="3124" y="4618"/>
                  <a:pt x="3532" y="4618"/>
                </a:cubicBezTo>
                <a:cubicBezTo>
                  <a:pt x="3733" y="4680"/>
                  <a:pt x="3941" y="4710"/>
                  <a:pt x="4148" y="4710"/>
                </a:cubicBezTo>
                <a:cubicBezTo>
                  <a:pt x="4544" y="4710"/>
                  <a:pt x="4940" y="4600"/>
                  <a:pt x="5297" y="4392"/>
                </a:cubicBezTo>
                <a:cubicBezTo>
                  <a:pt x="5840" y="3984"/>
                  <a:pt x="6202" y="3396"/>
                  <a:pt x="6293" y="2717"/>
                </a:cubicBezTo>
                <a:cubicBezTo>
                  <a:pt x="6338" y="2083"/>
                  <a:pt x="6112" y="1449"/>
                  <a:pt x="5704" y="997"/>
                </a:cubicBezTo>
                <a:cubicBezTo>
                  <a:pt x="5569" y="861"/>
                  <a:pt x="5342" y="770"/>
                  <a:pt x="5206" y="634"/>
                </a:cubicBezTo>
                <a:cubicBezTo>
                  <a:pt x="4935" y="408"/>
                  <a:pt x="4754" y="91"/>
                  <a:pt x="4437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5" name="Google Shape;415;p30"/>
          <p:cNvSpPr/>
          <p:nvPr/>
        </p:nvSpPr>
        <p:spPr>
          <a:xfrm rot="-2171423">
            <a:off x="8753715" y="4226652"/>
            <a:ext cx="82752" cy="78001"/>
          </a:xfrm>
          <a:custGeom>
            <a:rect b="b" l="l" r="r" t="t"/>
            <a:pathLst>
              <a:path extrusionOk="0" h="1921" w="2038">
                <a:moveTo>
                  <a:pt x="1031" y="1"/>
                </a:moveTo>
                <a:cubicBezTo>
                  <a:pt x="825" y="1"/>
                  <a:pt x="626" y="60"/>
                  <a:pt x="453" y="198"/>
                </a:cubicBezTo>
                <a:cubicBezTo>
                  <a:pt x="227" y="334"/>
                  <a:pt x="91" y="605"/>
                  <a:pt x="46" y="877"/>
                </a:cubicBezTo>
                <a:cubicBezTo>
                  <a:pt x="0" y="1149"/>
                  <a:pt x="91" y="1420"/>
                  <a:pt x="227" y="1647"/>
                </a:cubicBezTo>
                <a:cubicBezTo>
                  <a:pt x="408" y="1873"/>
                  <a:pt x="680" y="1828"/>
                  <a:pt x="951" y="1873"/>
                </a:cubicBezTo>
                <a:cubicBezTo>
                  <a:pt x="1031" y="1905"/>
                  <a:pt x="1117" y="1920"/>
                  <a:pt x="1203" y="1920"/>
                </a:cubicBezTo>
                <a:cubicBezTo>
                  <a:pt x="1359" y="1920"/>
                  <a:pt x="1513" y="1870"/>
                  <a:pt x="1630" y="1782"/>
                </a:cubicBezTo>
                <a:cubicBezTo>
                  <a:pt x="1856" y="1647"/>
                  <a:pt x="1992" y="1420"/>
                  <a:pt x="1992" y="1149"/>
                </a:cubicBezTo>
                <a:cubicBezTo>
                  <a:pt x="2038" y="922"/>
                  <a:pt x="1992" y="651"/>
                  <a:pt x="1856" y="470"/>
                </a:cubicBezTo>
                <a:cubicBezTo>
                  <a:pt x="1675" y="243"/>
                  <a:pt x="1494" y="62"/>
                  <a:pt x="1223" y="17"/>
                </a:cubicBezTo>
                <a:cubicBezTo>
                  <a:pt x="1159" y="6"/>
                  <a:pt x="1094" y="1"/>
                  <a:pt x="1031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6" name="Google Shape;416;p30"/>
          <p:cNvSpPr/>
          <p:nvPr/>
        </p:nvSpPr>
        <p:spPr>
          <a:xfrm rot="-5398730">
            <a:off x="8401321" y="3911771"/>
            <a:ext cx="82753" cy="79748"/>
          </a:xfrm>
          <a:custGeom>
            <a:rect b="b" l="l" r="r" t="t"/>
            <a:pathLst>
              <a:path extrusionOk="0" h="1964" w="2038">
                <a:moveTo>
                  <a:pt x="1177" y="1"/>
                </a:moveTo>
                <a:cubicBezTo>
                  <a:pt x="951" y="1"/>
                  <a:pt x="679" y="46"/>
                  <a:pt x="544" y="227"/>
                </a:cubicBezTo>
                <a:cubicBezTo>
                  <a:pt x="317" y="363"/>
                  <a:pt x="91" y="498"/>
                  <a:pt x="46" y="770"/>
                </a:cubicBezTo>
                <a:cubicBezTo>
                  <a:pt x="0" y="1042"/>
                  <a:pt x="46" y="1313"/>
                  <a:pt x="182" y="1540"/>
                </a:cubicBezTo>
                <a:cubicBezTo>
                  <a:pt x="363" y="1766"/>
                  <a:pt x="634" y="1902"/>
                  <a:pt x="906" y="1947"/>
                </a:cubicBezTo>
                <a:cubicBezTo>
                  <a:pt x="933" y="1958"/>
                  <a:pt x="961" y="1963"/>
                  <a:pt x="988" y="1963"/>
                </a:cubicBezTo>
                <a:cubicBezTo>
                  <a:pt x="1187" y="1963"/>
                  <a:pt x="1381" y="1704"/>
                  <a:pt x="1540" y="1585"/>
                </a:cubicBezTo>
                <a:cubicBezTo>
                  <a:pt x="1721" y="1449"/>
                  <a:pt x="1856" y="1268"/>
                  <a:pt x="1856" y="1042"/>
                </a:cubicBezTo>
                <a:cubicBezTo>
                  <a:pt x="1902" y="770"/>
                  <a:pt x="2038" y="498"/>
                  <a:pt x="1902" y="317"/>
                </a:cubicBezTo>
                <a:cubicBezTo>
                  <a:pt x="1721" y="46"/>
                  <a:pt x="1449" y="91"/>
                  <a:pt x="1177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7" name="Google Shape;417;p30"/>
          <p:cNvSpPr/>
          <p:nvPr/>
        </p:nvSpPr>
        <p:spPr>
          <a:xfrm rot="-2171384">
            <a:off x="8318059" y="3701379"/>
            <a:ext cx="46004" cy="39183"/>
          </a:xfrm>
          <a:custGeom>
            <a:rect b="b" l="l" r="r" t="t"/>
            <a:pathLst>
              <a:path extrusionOk="0" h="965" w="1133">
                <a:moveTo>
                  <a:pt x="928" y="0"/>
                </a:moveTo>
                <a:cubicBezTo>
                  <a:pt x="828" y="0"/>
                  <a:pt x="694" y="59"/>
                  <a:pt x="596" y="59"/>
                </a:cubicBezTo>
                <a:cubicBezTo>
                  <a:pt x="577" y="59"/>
                  <a:pt x="559" y="57"/>
                  <a:pt x="544" y="52"/>
                </a:cubicBezTo>
                <a:cubicBezTo>
                  <a:pt x="507" y="40"/>
                  <a:pt x="477" y="34"/>
                  <a:pt x="451" y="34"/>
                </a:cubicBezTo>
                <a:cubicBezTo>
                  <a:pt x="380" y="34"/>
                  <a:pt x="338" y="76"/>
                  <a:pt x="272" y="142"/>
                </a:cubicBezTo>
                <a:cubicBezTo>
                  <a:pt x="136" y="233"/>
                  <a:pt x="46" y="233"/>
                  <a:pt x="46" y="414"/>
                </a:cubicBezTo>
                <a:cubicBezTo>
                  <a:pt x="0" y="504"/>
                  <a:pt x="46" y="640"/>
                  <a:pt x="136" y="731"/>
                </a:cubicBezTo>
                <a:cubicBezTo>
                  <a:pt x="181" y="821"/>
                  <a:pt x="317" y="912"/>
                  <a:pt x="453" y="912"/>
                </a:cubicBezTo>
                <a:cubicBezTo>
                  <a:pt x="532" y="938"/>
                  <a:pt x="625" y="964"/>
                  <a:pt x="707" y="964"/>
                </a:cubicBezTo>
                <a:cubicBezTo>
                  <a:pt x="768" y="964"/>
                  <a:pt x="822" y="950"/>
                  <a:pt x="861" y="912"/>
                </a:cubicBezTo>
                <a:cubicBezTo>
                  <a:pt x="996" y="821"/>
                  <a:pt x="1042" y="685"/>
                  <a:pt x="1087" y="550"/>
                </a:cubicBezTo>
                <a:cubicBezTo>
                  <a:pt x="1132" y="369"/>
                  <a:pt x="1087" y="188"/>
                  <a:pt x="1042" y="52"/>
                </a:cubicBezTo>
                <a:cubicBezTo>
                  <a:pt x="1016" y="13"/>
                  <a:pt x="976" y="0"/>
                  <a:pt x="928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8" name="Google Shape;418;p30"/>
          <p:cNvSpPr/>
          <p:nvPr/>
        </p:nvSpPr>
        <p:spPr>
          <a:xfrm rot="309829">
            <a:off x="8413493" y="174055"/>
            <a:ext cx="141269" cy="149169"/>
          </a:xfrm>
          <a:custGeom>
            <a:rect b="b" l="l" r="r" t="t"/>
            <a:pathLst>
              <a:path extrusionOk="0" h="5967" w="5651">
                <a:moveTo>
                  <a:pt x="3284" y="1"/>
                </a:moveTo>
                <a:cubicBezTo>
                  <a:pt x="1272" y="1"/>
                  <a:pt x="1" y="2271"/>
                  <a:pt x="1169" y="4045"/>
                </a:cubicBezTo>
                <a:cubicBezTo>
                  <a:pt x="1259" y="4135"/>
                  <a:pt x="1531" y="4135"/>
                  <a:pt x="1622" y="4271"/>
                </a:cubicBezTo>
                <a:cubicBezTo>
                  <a:pt x="1441" y="4407"/>
                  <a:pt x="1214" y="4588"/>
                  <a:pt x="1169" y="4814"/>
                </a:cubicBezTo>
                <a:cubicBezTo>
                  <a:pt x="1169" y="5358"/>
                  <a:pt x="1531" y="5856"/>
                  <a:pt x="2074" y="5946"/>
                </a:cubicBezTo>
                <a:cubicBezTo>
                  <a:pt x="2110" y="5960"/>
                  <a:pt x="2146" y="5967"/>
                  <a:pt x="2182" y="5967"/>
                </a:cubicBezTo>
                <a:cubicBezTo>
                  <a:pt x="2372" y="5967"/>
                  <a:pt x="2556" y="5789"/>
                  <a:pt x="2708" y="5674"/>
                </a:cubicBezTo>
                <a:cubicBezTo>
                  <a:pt x="2934" y="5539"/>
                  <a:pt x="3070" y="5312"/>
                  <a:pt x="3116" y="5086"/>
                </a:cubicBezTo>
                <a:cubicBezTo>
                  <a:pt x="3116" y="5041"/>
                  <a:pt x="3206" y="4950"/>
                  <a:pt x="3206" y="4860"/>
                </a:cubicBezTo>
                <a:cubicBezTo>
                  <a:pt x="3704" y="4860"/>
                  <a:pt x="4202" y="4724"/>
                  <a:pt x="4609" y="4452"/>
                </a:cubicBezTo>
                <a:cubicBezTo>
                  <a:pt x="5153" y="4090"/>
                  <a:pt x="5515" y="3502"/>
                  <a:pt x="5605" y="2868"/>
                </a:cubicBezTo>
                <a:cubicBezTo>
                  <a:pt x="5651" y="2234"/>
                  <a:pt x="5469" y="1600"/>
                  <a:pt x="5107" y="1148"/>
                </a:cubicBezTo>
                <a:cubicBezTo>
                  <a:pt x="4926" y="966"/>
                  <a:pt x="4881" y="785"/>
                  <a:pt x="4745" y="604"/>
                </a:cubicBezTo>
                <a:cubicBezTo>
                  <a:pt x="4474" y="378"/>
                  <a:pt x="4157" y="197"/>
                  <a:pt x="3840" y="106"/>
                </a:cubicBezTo>
                <a:cubicBezTo>
                  <a:pt x="3749" y="106"/>
                  <a:pt x="3659" y="16"/>
                  <a:pt x="3568" y="16"/>
                </a:cubicBezTo>
                <a:cubicBezTo>
                  <a:pt x="3472" y="6"/>
                  <a:pt x="3377" y="1"/>
                  <a:pt x="3284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9" name="Google Shape;419;p30"/>
          <p:cNvSpPr/>
          <p:nvPr/>
        </p:nvSpPr>
        <p:spPr>
          <a:xfrm rot="309829">
            <a:off x="8677086" y="780619"/>
            <a:ext cx="183342" cy="140969"/>
          </a:xfrm>
          <a:custGeom>
            <a:rect b="b" l="l" r="r" t="t"/>
            <a:pathLst>
              <a:path extrusionOk="0" h="5639" w="7334">
                <a:moveTo>
                  <a:pt x="4660" y="1"/>
                </a:moveTo>
                <a:cubicBezTo>
                  <a:pt x="4215" y="1"/>
                  <a:pt x="3778" y="145"/>
                  <a:pt x="3441" y="415"/>
                </a:cubicBezTo>
                <a:cubicBezTo>
                  <a:pt x="2988" y="732"/>
                  <a:pt x="2716" y="1184"/>
                  <a:pt x="2581" y="1682"/>
                </a:cubicBezTo>
                <a:cubicBezTo>
                  <a:pt x="2490" y="1682"/>
                  <a:pt x="2354" y="1773"/>
                  <a:pt x="2309" y="1773"/>
                </a:cubicBezTo>
                <a:cubicBezTo>
                  <a:pt x="2155" y="1731"/>
                  <a:pt x="1996" y="1710"/>
                  <a:pt x="1838" y="1710"/>
                </a:cubicBezTo>
                <a:cubicBezTo>
                  <a:pt x="1483" y="1710"/>
                  <a:pt x="1128" y="1812"/>
                  <a:pt x="815" y="1999"/>
                </a:cubicBezTo>
                <a:cubicBezTo>
                  <a:pt x="408" y="2361"/>
                  <a:pt x="136" y="2859"/>
                  <a:pt x="91" y="3402"/>
                </a:cubicBezTo>
                <a:cubicBezTo>
                  <a:pt x="0" y="3900"/>
                  <a:pt x="46" y="4444"/>
                  <a:pt x="362" y="4896"/>
                </a:cubicBezTo>
                <a:cubicBezTo>
                  <a:pt x="453" y="5032"/>
                  <a:pt x="725" y="4987"/>
                  <a:pt x="860" y="5123"/>
                </a:cubicBezTo>
                <a:cubicBezTo>
                  <a:pt x="1132" y="5349"/>
                  <a:pt x="1449" y="5485"/>
                  <a:pt x="1766" y="5530"/>
                </a:cubicBezTo>
                <a:cubicBezTo>
                  <a:pt x="1983" y="5603"/>
                  <a:pt x="2200" y="5639"/>
                  <a:pt x="2415" y="5639"/>
                </a:cubicBezTo>
                <a:cubicBezTo>
                  <a:pt x="2736" y="5639"/>
                  <a:pt x="3051" y="5557"/>
                  <a:pt x="3350" y="5394"/>
                </a:cubicBezTo>
                <a:cubicBezTo>
                  <a:pt x="3577" y="5168"/>
                  <a:pt x="3758" y="4851"/>
                  <a:pt x="3893" y="4489"/>
                </a:cubicBezTo>
                <a:cubicBezTo>
                  <a:pt x="4074" y="4579"/>
                  <a:pt x="4256" y="4625"/>
                  <a:pt x="4482" y="4670"/>
                </a:cubicBezTo>
                <a:cubicBezTo>
                  <a:pt x="4632" y="4705"/>
                  <a:pt x="4788" y="4722"/>
                  <a:pt x="4946" y="4722"/>
                </a:cubicBezTo>
                <a:cubicBezTo>
                  <a:pt x="5405" y="4722"/>
                  <a:pt x="5877" y="4577"/>
                  <a:pt x="6247" y="4308"/>
                </a:cubicBezTo>
                <a:cubicBezTo>
                  <a:pt x="6791" y="3900"/>
                  <a:pt x="7153" y="3312"/>
                  <a:pt x="7289" y="2633"/>
                </a:cubicBezTo>
                <a:cubicBezTo>
                  <a:pt x="7334" y="2044"/>
                  <a:pt x="7107" y="1411"/>
                  <a:pt x="6700" y="913"/>
                </a:cubicBezTo>
                <a:cubicBezTo>
                  <a:pt x="6564" y="777"/>
                  <a:pt x="6474" y="596"/>
                  <a:pt x="6338" y="415"/>
                </a:cubicBezTo>
                <a:cubicBezTo>
                  <a:pt x="6066" y="234"/>
                  <a:pt x="5749" y="143"/>
                  <a:pt x="5433" y="98"/>
                </a:cubicBezTo>
                <a:cubicBezTo>
                  <a:pt x="5297" y="53"/>
                  <a:pt x="5206" y="53"/>
                  <a:pt x="5116" y="53"/>
                </a:cubicBezTo>
                <a:cubicBezTo>
                  <a:pt x="4965" y="18"/>
                  <a:pt x="4812" y="1"/>
                  <a:pt x="4660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0" name="Google Shape;420;p30"/>
          <p:cNvSpPr/>
          <p:nvPr/>
        </p:nvSpPr>
        <p:spPr>
          <a:xfrm rot="309829">
            <a:off x="8624420" y="1427253"/>
            <a:ext cx="50948" cy="47298"/>
          </a:xfrm>
          <a:custGeom>
            <a:rect b="b" l="l" r="r" t="t"/>
            <a:pathLst>
              <a:path extrusionOk="0" h="1892" w="2038">
                <a:moveTo>
                  <a:pt x="770" y="1"/>
                </a:moveTo>
                <a:cubicBezTo>
                  <a:pt x="646" y="1"/>
                  <a:pt x="521" y="24"/>
                  <a:pt x="408" y="69"/>
                </a:cubicBezTo>
                <a:cubicBezTo>
                  <a:pt x="227" y="250"/>
                  <a:pt x="91" y="476"/>
                  <a:pt x="91" y="748"/>
                </a:cubicBezTo>
                <a:cubicBezTo>
                  <a:pt x="1" y="1020"/>
                  <a:pt x="46" y="1291"/>
                  <a:pt x="136" y="1517"/>
                </a:cubicBezTo>
                <a:cubicBezTo>
                  <a:pt x="317" y="1744"/>
                  <a:pt x="589" y="1880"/>
                  <a:pt x="861" y="1880"/>
                </a:cubicBezTo>
                <a:cubicBezTo>
                  <a:pt x="909" y="1888"/>
                  <a:pt x="957" y="1891"/>
                  <a:pt x="1004" y="1891"/>
                </a:cubicBezTo>
                <a:cubicBezTo>
                  <a:pt x="1226" y="1891"/>
                  <a:pt x="1436" y="1810"/>
                  <a:pt x="1585" y="1699"/>
                </a:cubicBezTo>
                <a:cubicBezTo>
                  <a:pt x="1811" y="1517"/>
                  <a:pt x="1947" y="1291"/>
                  <a:pt x="1992" y="1020"/>
                </a:cubicBezTo>
                <a:cubicBezTo>
                  <a:pt x="2038" y="793"/>
                  <a:pt x="1947" y="522"/>
                  <a:pt x="1766" y="340"/>
                </a:cubicBezTo>
                <a:cubicBezTo>
                  <a:pt x="1630" y="114"/>
                  <a:pt x="1359" y="159"/>
                  <a:pt x="1132" y="69"/>
                </a:cubicBezTo>
                <a:cubicBezTo>
                  <a:pt x="1019" y="24"/>
                  <a:pt x="895" y="1"/>
                  <a:pt x="770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1" name="Google Shape;421;p30"/>
          <p:cNvSpPr/>
          <p:nvPr/>
        </p:nvSpPr>
        <p:spPr>
          <a:xfrm rot="309829">
            <a:off x="8505519" y="293949"/>
            <a:ext cx="95096" cy="78822"/>
          </a:xfrm>
          <a:custGeom>
            <a:rect b="b" l="l" r="r" t="t"/>
            <a:pathLst>
              <a:path extrusionOk="0" h="3153" w="3804">
                <a:moveTo>
                  <a:pt x="2200" y="0"/>
                </a:moveTo>
                <a:cubicBezTo>
                  <a:pt x="1845" y="0"/>
                  <a:pt x="1500" y="134"/>
                  <a:pt x="1223" y="371"/>
                </a:cubicBezTo>
                <a:cubicBezTo>
                  <a:pt x="1" y="1140"/>
                  <a:pt x="499" y="3042"/>
                  <a:pt x="1947" y="3087"/>
                </a:cubicBezTo>
                <a:cubicBezTo>
                  <a:pt x="2083" y="3132"/>
                  <a:pt x="2219" y="3152"/>
                  <a:pt x="2353" y="3152"/>
                </a:cubicBezTo>
                <a:cubicBezTo>
                  <a:pt x="2621" y="3152"/>
                  <a:pt x="2883" y="3072"/>
                  <a:pt x="3124" y="2951"/>
                </a:cubicBezTo>
                <a:cubicBezTo>
                  <a:pt x="3441" y="2680"/>
                  <a:pt x="3667" y="2272"/>
                  <a:pt x="3758" y="1865"/>
                </a:cubicBezTo>
                <a:cubicBezTo>
                  <a:pt x="3803" y="1412"/>
                  <a:pt x="3667" y="1005"/>
                  <a:pt x="3441" y="688"/>
                </a:cubicBezTo>
                <a:cubicBezTo>
                  <a:pt x="3169" y="326"/>
                  <a:pt x="2807" y="99"/>
                  <a:pt x="2355" y="9"/>
                </a:cubicBezTo>
                <a:cubicBezTo>
                  <a:pt x="2303" y="3"/>
                  <a:pt x="2251" y="0"/>
                  <a:pt x="2200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2" name="Google Shape;422;p30"/>
          <p:cNvSpPr/>
          <p:nvPr/>
        </p:nvSpPr>
        <p:spPr>
          <a:xfrm rot="309829">
            <a:off x="8798109" y="514973"/>
            <a:ext cx="47548" cy="49823"/>
          </a:xfrm>
          <a:custGeom>
            <a:rect b="b" l="l" r="r" t="t"/>
            <a:pathLst>
              <a:path extrusionOk="0" h="1993" w="1902">
                <a:moveTo>
                  <a:pt x="996" y="0"/>
                </a:moveTo>
                <a:cubicBezTo>
                  <a:pt x="770" y="0"/>
                  <a:pt x="544" y="91"/>
                  <a:pt x="317" y="272"/>
                </a:cubicBezTo>
                <a:cubicBezTo>
                  <a:pt x="136" y="408"/>
                  <a:pt x="46" y="634"/>
                  <a:pt x="0" y="860"/>
                </a:cubicBezTo>
                <a:cubicBezTo>
                  <a:pt x="0" y="1087"/>
                  <a:pt x="46" y="1268"/>
                  <a:pt x="227" y="1449"/>
                </a:cubicBezTo>
                <a:cubicBezTo>
                  <a:pt x="362" y="1675"/>
                  <a:pt x="453" y="1947"/>
                  <a:pt x="679" y="1992"/>
                </a:cubicBezTo>
                <a:cubicBezTo>
                  <a:pt x="951" y="1992"/>
                  <a:pt x="1223" y="1902"/>
                  <a:pt x="1449" y="1766"/>
                </a:cubicBezTo>
                <a:cubicBezTo>
                  <a:pt x="1630" y="1585"/>
                  <a:pt x="1811" y="1358"/>
                  <a:pt x="1856" y="1132"/>
                </a:cubicBezTo>
                <a:cubicBezTo>
                  <a:pt x="1902" y="860"/>
                  <a:pt x="1811" y="589"/>
                  <a:pt x="1675" y="362"/>
                </a:cubicBezTo>
                <a:cubicBezTo>
                  <a:pt x="1494" y="181"/>
                  <a:pt x="1268" y="46"/>
                  <a:pt x="996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3" name="Google Shape;423;p30"/>
          <p:cNvSpPr/>
          <p:nvPr/>
        </p:nvSpPr>
        <p:spPr>
          <a:xfrm rot="309829">
            <a:off x="8550998" y="1052851"/>
            <a:ext cx="45298" cy="42623"/>
          </a:xfrm>
          <a:custGeom>
            <a:rect b="b" l="l" r="r" t="t"/>
            <a:pathLst>
              <a:path extrusionOk="0" h="1705" w="1812">
                <a:moveTo>
                  <a:pt x="368" y="0"/>
                </a:moveTo>
                <a:cubicBezTo>
                  <a:pt x="300" y="0"/>
                  <a:pt x="237" y="16"/>
                  <a:pt x="182" y="58"/>
                </a:cubicBezTo>
                <a:cubicBezTo>
                  <a:pt x="46" y="193"/>
                  <a:pt x="91" y="510"/>
                  <a:pt x="46" y="737"/>
                </a:cubicBezTo>
                <a:cubicBezTo>
                  <a:pt x="1" y="963"/>
                  <a:pt x="46" y="1144"/>
                  <a:pt x="136" y="1325"/>
                </a:cubicBezTo>
                <a:cubicBezTo>
                  <a:pt x="272" y="1506"/>
                  <a:pt x="453" y="1642"/>
                  <a:pt x="680" y="1687"/>
                </a:cubicBezTo>
                <a:cubicBezTo>
                  <a:pt x="736" y="1699"/>
                  <a:pt x="793" y="1704"/>
                  <a:pt x="849" y="1704"/>
                </a:cubicBezTo>
                <a:cubicBezTo>
                  <a:pt x="1016" y="1704"/>
                  <a:pt x="1178" y="1653"/>
                  <a:pt x="1313" y="1551"/>
                </a:cubicBezTo>
                <a:cubicBezTo>
                  <a:pt x="1540" y="1416"/>
                  <a:pt x="1721" y="1235"/>
                  <a:pt x="1811" y="1008"/>
                </a:cubicBezTo>
                <a:cubicBezTo>
                  <a:pt x="1811" y="737"/>
                  <a:pt x="1721" y="510"/>
                  <a:pt x="1585" y="284"/>
                </a:cubicBezTo>
                <a:cubicBezTo>
                  <a:pt x="1495" y="171"/>
                  <a:pt x="1370" y="148"/>
                  <a:pt x="1240" y="148"/>
                </a:cubicBezTo>
                <a:cubicBezTo>
                  <a:pt x="1153" y="148"/>
                  <a:pt x="1064" y="158"/>
                  <a:pt x="980" y="158"/>
                </a:cubicBezTo>
                <a:cubicBezTo>
                  <a:pt x="939" y="158"/>
                  <a:pt x="898" y="156"/>
                  <a:pt x="861" y="148"/>
                </a:cubicBezTo>
                <a:cubicBezTo>
                  <a:pt x="703" y="85"/>
                  <a:pt x="524" y="0"/>
                  <a:pt x="368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4" name="Google Shape;424;p30"/>
          <p:cNvSpPr/>
          <p:nvPr/>
        </p:nvSpPr>
        <p:spPr>
          <a:xfrm rot="309829">
            <a:off x="8476208" y="494884"/>
            <a:ext cx="118845" cy="176168"/>
          </a:xfrm>
          <a:custGeom>
            <a:rect b="b" l="l" r="r" t="t"/>
            <a:pathLst>
              <a:path extrusionOk="0" h="7047" w="4754">
                <a:moveTo>
                  <a:pt x="2187" y="0"/>
                </a:moveTo>
                <a:cubicBezTo>
                  <a:pt x="1719" y="0"/>
                  <a:pt x="1265" y="144"/>
                  <a:pt x="860" y="414"/>
                </a:cubicBezTo>
                <a:cubicBezTo>
                  <a:pt x="407" y="867"/>
                  <a:pt x="136" y="1455"/>
                  <a:pt x="136" y="2134"/>
                </a:cubicBezTo>
                <a:cubicBezTo>
                  <a:pt x="0" y="2677"/>
                  <a:pt x="136" y="3311"/>
                  <a:pt x="453" y="3809"/>
                </a:cubicBezTo>
                <a:cubicBezTo>
                  <a:pt x="543" y="3900"/>
                  <a:pt x="589" y="3990"/>
                  <a:pt x="679" y="4081"/>
                </a:cubicBezTo>
                <a:cubicBezTo>
                  <a:pt x="181" y="4669"/>
                  <a:pt x="181" y="5529"/>
                  <a:pt x="724" y="6118"/>
                </a:cubicBezTo>
                <a:cubicBezTo>
                  <a:pt x="996" y="6571"/>
                  <a:pt x="1403" y="6887"/>
                  <a:pt x="1901" y="7023"/>
                </a:cubicBezTo>
                <a:cubicBezTo>
                  <a:pt x="1949" y="7039"/>
                  <a:pt x="1998" y="7046"/>
                  <a:pt x="2049" y="7046"/>
                </a:cubicBezTo>
                <a:cubicBezTo>
                  <a:pt x="2433" y="7046"/>
                  <a:pt x="2894" y="6635"/>
                  <a:pt x="3214" y="6435"/>
                </a:cubicBezTo>
                <a:cubicBezTo>
                  <a:pt x="3622" y="6163"/>
                  <a:pt x="3893" y="5756"/>
                  <a:pt x="3984" y="5303"/>
                </a:cubicBezTo>
                <a:cubicBezTo>
                  <a:pt x="4029" y="4941"/>
                  <a:pt x="4029" y="4579"/>
                  <a:pt x="3893" y="4217"/>
                </a:cubicBezTo>
                <a:cubicBezTo>
                  <a:pt x="4301" y="3854"/>
                  <a:pt x="4527" y="3311"/>
                  <a:pt x="4572" y="2723"/>
                </a:cubicBezTo>
                <a:cubicBezTo>
                  <a:pt x="4753" y="2134"/>
                  <a:pt x="4663" y="1455"/>
                  <a:pt x="4391" y="912"/>
                </a:cubicBezTo>
                <a:cubicBezTo>
                  <a:pt x="4255" y="776"/>
                  <a:pt x="3893" y="821"/>
                  <a:pt x="3757" y="640"/>
                </a:cubicBezTo>
                <a:cubicBezTo>
                  <a:pt x="3486" y="459"/>
                  <a:pt x="3214" y="323"/>
                  <a:pt x="2897" y="233"/>
                </a:cubicBezTo>
                <a:cubicBezTo>
                  <a:pt x="2807" y="233"/>
                  <a:pt x="2761" y="97"/>
                  <a:pt x="2671" y="52"/>
                </a:cubicBezTo>
                <a:cubicBezTo>
                  <a:pt x="2509" y="17"/>
                  <a:pt x="2347" y="0"/>
                  <a:pt x="2187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5" name="Google Shape;425;p30"/>
          <p:cNvSpPr/>
          <p:nvPr/>
        </p:nvSpPr>
        <p:spPr>
          <a:xfrm rot="309829">
            <a:off x="8649538" y="613867"/>
            <a:ext cx="46423" cy="46948"/>
          </a:xfrm>
          <a:custGeom>
            <a:rect b="b" l="l" r="r" t="t"/>
            <a:pathLst>
              <a:path extrusionOk="0" h="1878" w="1857">
                <a:moveTo>
                  <a:pt x="1042" y="0"/>
                </a:moveTo>
                <a:cubicBezTo>
                  <a:pt x="831" y="0"/>
                  <a:pt x="625" y="282"/>
                  <a:pt x="498" y="367"/>
                </a:cubicBezTo>
                <a:cubicBezTo>
                  <a:pt x="317" y="503"/>
                  <a:pt x="227" y="684"/>
                  <a:pt x="181" y="865"/>
                </a:cubicBezTo>
                <a:cubicBezTo>
                  <a:pt x="181" y="1091"/>
                  <a:pt x="0" y="1408"/>
                  <a:pt x="91" y="1589"/>
                </a:cubicBezTo>
                <a:cubicBezTo>
                  <a:pt x="227" y="1770"/>
                  <a:pt x="543" y="1816"/>
                  <a:pt x="770" y="1861"/>
                </a:cubicBezTo>
                <a:cubicBezTo>
                  <a:pt x="838" y="1872"/>
                  <a:pt x="903" y="1878"/>
                  <a:pt x="966" y="1878"/>
                </a:cubicBezTo>
                <a:cubicBezTo>
                  <a:pt x="1155" y="1878"/>
                  <a:pt x="1324" y="1827"/>
                  <a:pt x="1494" y="1725"/>
                </a:cubicBezTo>
                <a:cubicBezTo>
                  <a:pt x="1675" y="1544"/>
                  <a:pt x="1766" y="1318"/>
                  <a:pt x="1811" y="1091"/>
                </a:cubicBezTo>
                <a:cubicBezTo>
                  <a:pt x="1856" y="865"/>
                  <a:pt x="1811" y="593"/>
                  <a:pt x="1720" y="367"/>
                </a:cubicBezTo>
                <a:cubicBezTo>
                  <a:pt x="1539" y="186"/>
                  <a:pt x="1313" y="50"/>
                  <a:pt x="1087" y="5"/>
                </a:cubicBezTo>
                <a:cubicBezTo>
                  <a:pt x="1072" y="2"/>
                  <a:pt x="1057" y="0"/>
                  <a:pt x="1042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6" name="Google Shape;426;p30"/>
          <p:cNvSpPr/>
          <p:nvPr/>
        </p:nvSpPr>
        <p:spPr>
          <a:xfrm rot="309829">
            <a:off x="8665270" y="1105223"/>
            <a:ext cx="29449" cy="25199"/>
          </a:xfrm>
          <a:custGeom>
            <a:rect b="b" l="l" r="r" t="t"/>
            <a:pathLst>
              <a:path extrusionOk="0" h="1008" w="1178">
                <a:moveTo>
                  <a:pt x="453" y="0"/>
                </a:moveTo>
                <a:cubicBezTo>
                  <a:pt x="374" y="0"/>
                  <a:pt x="295" y="23"/>
                  <a:pt x="227" y="68"/>
                </a:cubicBezTo>
                <a:cubicBezTo>
                  <a:pt x="91" y="159"/>
                  <a:pt x="227" y="385"/>
                  <a:pt x="182" y="521"/>
                </a:cubicBezTo>
                <a:cubicBezTo>
                  <a:pt x="136" y="657"/>
                  <a:pt x="0" y="838"/>
                  <a:pt x="91" y="928"/>
                </a:cubicBezTo>
                <a:cubicBezTo>
                  <a:pt x="107" y="976"/>
                  <a:pt x="152" y="990"/>
                  <a:pt x="209" y="990"/>
                </a:cubicBezTo>
                <a:cubicBezTo>
                  <a:pt x="287" y="990"/>
                  <a:pt x="389" y="964"/>
                  <a:pt x="472" y="964"/>
                </a:cubicBezTo>
                <a:cubicBezTo>
                  <a:pt x="498" y="964"/>
                  <a:pt x="523" y="966"/>
                  <a:pt x="544" y="973"/>
                </a:cubicBezTo>
                <a:cubicBezTo>
                  <a:pt x="612" y="996"/>
                  <a:pt x="668" y="1007"/>
                  <a:pt x="725" y="1007"/>
                </a:cubicBezTo>
                <a:cubicBezTo>
                  <a:pt x="781" y="1007"/>
                  <a:pt x="838" y="996"/>
                  <a:pt x="906" y="973"/>
                </a:cubicBezTo>
                <a:cubicBezTo>
                  <a:pt x="996" y="883"/>
                  <a:pt x="1132" y="792"/>
                  <a:pt x="1177" y="657"/>
                </a:cubicBezTo>
                <a:cubicBezTo>
                  <a:pt x="1177" y="475"/>
                  <a:pt x="1177" y="340"/>
                  <a:pt x="1132" y="204"/>
                </a:cubicBezTo>
                <a:cubicBezTo>
                  <a:pt x="1042" y="68"/>
                  <a:pt x="815" y="113"/>
                  <a:pt x="680" y="68"/>
                </a:cubicBezTo>
                <a:cubicBezTo>
                  <a:pt x="612" y="23"/>
                  <a:pt x="532" y="0"/>
                  <a:pt x="453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7" name="Google Shape;427;p30"/>
          <p:cNvSpPr/>
          <p:nvPr/>
        </p:nvSpPr>
        <p:spPr>
          <a:xfrm rot="309829">
            <a:off x="8624420" y="4853753"/>
            <a:ext cx="50948" cy="47298"/>
          </a:xfrm>
          <a:custGeom>
            <a:rect b="b" l="l" r="r" t="t"/>
            <a:pathLst>
              <a:path extrusionOk="0" h="1892" w="2038">
                <a:moveTo>
                  <a:pt x="770" y="1"/>
                </a:moveTo>
                <a:cubicBezTo>
                  <a:pt x="646" y="1"/>
                  <a:pt x="521" y="24"/>
                  <a:pt x="408" y="69"/>
                </a:cubicBezTo>
                <a:cubicBezTo>
                  <a:pt x="227" y="250"/>
                  <a:pt x="91" y="476"/>
                  <a:pt x="91" y="748"/>
                </a:cubicBezTo>
                <a:cubicBezTo>
                  <a:pt x="1" y="1020"/>
                  <a:pt x="46" y="1291"/>
                  <a:pt x="136" y="1517"/>
                </a:cubicBezTo>
                <a:cubicBezTo>
                  <a:pt x="317" y="1744"/>
                  <a:pt x="589" y="1880"/>
                  <a:pt x="861" y="1880"/>
                </a:cubicBezTo>
                <a:cubicBezTo>
                  <a:pt x="909" y="1888"/>
                  <a:pt x="957" y="1891"/>
                  <a:pt x="1004" y="1891"/>
                </a:cubicBezTo>
                <a:cubicBezTo>
                  <a:pt x="1226" y="1891"/>
                  <a:pt x="1436" y="1810"/>
                  <a:pt x="1585" y="1699"/>
                </a:cubicBezTo>
                <a:cubicBezTo>
                  <a:pt x="1811" y="1517"/>
                  <a:pt x="1947" y="1291"/>
                  <a:pt x="1992" y="1020"/>
                </a:cubicBezTo>
                <a:cubicBezTo>
                  <a:pt x="2038" y="793"/>
                  <a:pt x="1947" y="522"/>
                  <a:pt x="1766" y="340"/>
                </a:cubicBezTo>
                <a:cubicBezTo>
                  <a:pt x="1630" y="114"/>
                  <a:pt x="1359" y="159"/>
                  <a:pt x="1132" y="69"/>
                </a:cubicBezTo>
                <a:cubicBezTo>
                  <a:pt x="1019" y="24"/>
                  <a:pt x="895" y="1"/>
                  <a:pt x="770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8" name="Google Shape;428;p30"/>
          <p:cNvSpPr/>
          <p:nvPr/>
        </p:nvSpPr>
        <p:spPr>
          <a:xfrm rot="309829">
            <a:off x="8550998" y="4479351"/>
            <a:ext cx="45298" cy="42623"/>
          </a:xfrm>
          <a:custGeom>
            <a:rect b="b" l="l" r="r" t="t"/>
            <a:pathLst>
              <a:path extrusionOk="0" h="1705" w="1812">
                <a:moveTo>
                  <a:pt x="368" y="0"/>
                </a:moveTo>
                <a:cubicBezTo>
                  <a:pt x="300" y="0"/>
                  <a:pt x="237" y="16"/>
                  <a:pt x="182" y="58"/>
                </a:cubicBezTo>
                <a:cubicBezTo>
                  <a:pt x="46" y="193"/>
                  <a:pt x="91" y="510"/>
                  <a:pt x="46" y="737"/>
                </a:cubicBezTo>
                <a:cubicBezTo>
                  <a:pt x="1" y="963"/>
                  <a:pt x="46" y="1144"/>
                  <a:pt x="136" y="1325"/>
                </a:cubicBezTo>
                <a:cubicBezTo>
                  <a:pt x="272" y="1506"/>
                  <a:pt x="453" y="1642"/>
                  <a:pt x="680" y="1687"/>
                </a:cubicBezTo>
                <a:cubicBezTo>
                  <a:pt x="736" y="1699"/>
                  <a:pt x="793" y="1704"/>
                  <a:pt x="849" y="1704"/>
                </a:cubicBezTo>
                <a:cubicBezTo>
                  <a:pt x="1016" y="1704"/>
                  <a:pt x="1178" y="1653"/>
                  <a:pt x="1313" y="1551"/>
                </a:cubicBezTo>
                <a:cubicBezTo>
                  <a:pt x="1540" y="1416"/>
                  <a:pt x="1721" y="1235"/>
                  <a:pt x="1811" y="1008"/>
                </a:cubicBezTo>
                <a:cubicBezTo>
                  <a:pt x="1811" y="737"/>
                  <a:pt x="1721" y="510"/>
                  <a:pt x="1585" y="284"/>
                </a:cubicBezTo>
                <a:cubicBezTo>
                  <a:pt x="1495" y="171"/>
                  <a:pt x="1370" y="148"/>
                  <a:pt x="1240" y="148"/>
                </a:cubicBezTo>
                <a:cubicBezTo>
                  <a:pt x="1153" y="148"/>
                  <a:pt x="1064" y="158"/>
                  <a:pt x="980" y="158"/>
                </a:cubicBezTo>
                <a:cubicBezTo>
                  <a:pt x="939" y="158"/>
                  <a:pt x="898" y="156"/>
                  <a:pt x="861" y="148"/>
                </a:cubicBezTo>
                <a:cubicBezTo>
                  <a:pt x="703" y="85"/>
                  <a:pt x="524" y="0"/>
                  <a:pt x="368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9" name="Google Shape;429;p30"/>
          <p:cNvSpPr/>
          <p:nvPr/>
        </p:nvSpPr>
        <p:spPr>
          <a:xfrm rot="309829">
            <a:off x="8649538" y="4040367"/>
            <a:ext cx="46423" cy="46948"/>
          </a:xfrm>
          <a:custGeom>
            <a:rect b="b" l="l" r="r" t="t"/>
            <a:pathLst>
              <a:path extrusionOk="0" h="1878" w="1857">
                <a:moveTo>
                  <a:pt x="1042" y="0"/>
                </a:moveTo>
                <a:cubicBezTo>
                  <a:pt x="831" y="0"/>
                  <a:pt x="625" y="282"/>
                  <a:pt x="498" y="367"/>
                </a:cubicBezTo>
                <a:cubicBezTo>
                  <a:pt x="317" y="503"/>
                  <a:pt x="227" y="684"/>
                  <a:pt x="181" y="865"/>
                </a:cubicBezTo>
                <a:cubicBezTo>
                  <a:pt x="181" y="1091"/>
                  <a:pt x="0" y="1408"/>
                  <a:pt x="91" y="1589"/>
                </a:cubicBezTo>
                <a:cubicBezTo>
                  <a:pt x="227" y="1770"/>
                  <a:pt x="543" y="1816"/>
                  <a:pt x="770" y="1861"/>
                </a:cubicBezTo>
                <a:cubicBezTo>
                  <a:pt x="838" y="1872"/>
                  <a:pt x="903" y="1878"/>
                  <a:pt x="966" y="1878"/>
                </a:cubicBezTo>
                <a:cubicBezTo>
                  <a:pt x="1155" y="1878"/>
                  <a:pt x="1324" y="1827"/>
                  <a:pt x="1494" y="1725"/>
                </a:cubicBezTo>
                <a:cubicBezTo>
                  <a:pt x="1675" y="1544"/>
                  <a:pt x="1766" y="1318"/>
                  <a:pt x="1811" y="1091"/>
                </a:cubicBezTo>
                <a:cubicBezTo>
                  <a:pt x="1856" y="865"/>
                  <a:pt x="1811" y="593"/>
                  <a:pt x="1720" y="367"/>
                </a:cubicBezTo>
                <a:cubicBezTo>
                  <a:pt x="1539" y="186"/>
                  <a:pt x="1313" y="50"/>
                  <a:pt x="1087" y="5"/>
                </a:cubicBezTo>
                <a:cubicBezTo>
                  <a:pt x="1072" y="2"/>
                  <a:pt x="1057" y="0"/>
                  <a:pt x="1042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0" name="Google Shape;430;p30"/>
          <p:cNvSpPr/>
          <p:nvPr/>
        </p:nvSpPr>
        <p:spPr>
          <a:xfrm rot="309829">
            <a:off x="8665270" y="4531723"/>
            <a:ext cx="29449" cy="25199"/>
          </a:xfrm>
          <a:custGeom>
            <a:rect b="b" l="l" r="r" t="t"/>
            <a:pathLst>
              <a:path extrusionOk="0" h="1008" w="1178">
                <a:moveTo>
                  <a:pt x="453" y="0"/>
                </a:moveTo>
                <a:cubicBezTo>
                  <a:pt x="374" y="0"/>
                  <a:pt x="295" y="23"/>
                  <a:pt x="227" y="68"/>
                </a:cubicBezTo>
                <a:cubicBezTo>
                  <a:pt x="91" y="159"/>
                  <a:pt x="227" y="385"/>
                  <a:pt x="182" y="521"/>
                </a:cubicBezTo>
                <a:cubicBezTo>
                  <a:pt x="136" y="657"/>
                  <a:pt x="0" y="838"/>
                  <a:pt x="91" y="928"/>
                </a:cubicBezTo>
                <a:cubicBezTo>
                  <a:pt x="107" y="976"/>
                  <a:pt x="152" y="990"/>
                  <a:pt x="209" y="990"/>
                </a:cubicBezTo>
                <a:cubicBezTo>
                  <a:pt x="287" y="990"/>
                  <a:pt x="389" y="964"/>
                  <a:pt x="472" y="964"/>
                </a:cubicBezTo>
                <a:cubicBezTo>
                  <a:pt x="498" y="964"/>
                  <a:pt x="523" y="966"/>
                  <a:pt x="544" y="973"/>
                </a:cubicBezTo>
                <a:cubicBezTo>
                  <a:pt x="612" y="996"/>
                  <a:pt x="668" y="1007"/>
                  <a:pt x="725" y="1007"/>
                </a:cubicBezTo>
                <a:cubicBezTo>
                  <a:pt x="781" y="1007"/>
                  <a:pt x="838" y="996"/>
                  <a:pt x="906" y="973"/>
                </a:cubicBezTo>
                <a:cubicBezTo>
                  <a:pt x="996" y="883"/>
                  <a:pt x="1132" y="792"/>
                  <a:pt x="1177" y="657"/>
                </a:cubicBezTo>
                <a:cubicBezTo>
                  <a:pt x="1177" y="475"/>
                  <a:pt x="1177" y="340"/>
                  <a:pt x="1132" y="204"/>
                </a:cubicBezTo>
                <a:cubicBezTo>
                  <a:pt x="1042" y="68"/>
                  <a:pt x="815" y="113"/>
                  <a:pt x="680" y="68"/>
                </a:cubicBezTo>
                <a:cubicBezTo>
                  <a:pt x="612" y="23"/>
                  <a:pt x="532" y="0"/>
                  <a:pt x="453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1" name="Google Shape;431;p30"/>
          <p:cNvSpPr/>
          <p:nvPr/>
        </p:nvSpPr>
        <p:spPr>
          <a:xfrm>
            <a:off x="7218000" y="986200"/>
            <a:ext cx="543000" cy="543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2" name="Google Shape;432;p30"/>
          <p:cNvSpPr/>
          <p:nvPr/>
        </p:nvSpPr>
        <p:spPr>
          <a:xfrm rot="-4389752">
            <a:off x="7878325" y="1647620"/>
            <a:ext cx="666994" cy="1270772"/>
          </a:xfrm>
          <a:prstGeom prst="triangle">
            <a:avLst>
              <a:gd fmla="val 50000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4"/>
          <p:cNvSpPr txBox="1"/>
          <p:nvPr>
            <p:ph type="title"/>
          </p:nvPr>
        </p:nvSpPr>
        <p:spPr>
          <a:xfrm>
            <a:off x="630000" y="445025"/>
            <a:ext cx="4617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6" name="Google Shape;86;p4"/>
          <p:cNvSpPr txBox="1"/>
          <p:nvPr>
            <p:ph idx="1" type="body"/>
          </p:nvPr>
        </p:nvSpPr>
        <p:spPr>
          <a:xfrm>
            <a:off x="630000" y="1087900"/>
            <a:ext cx="7725300" cy="351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rgbClr val="171723"/>
              </a:buClr>
              <a:buSzPts val="1800"/>
              <a:buFont typeface="Roboto"/>
              <a:buChar char="●"/>
              <a:defRPr sz="10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rgbClr val="171723"/>
              </a:buClr>
              <a:buSzPts val="1400"/>
              <a:buFont typeface="Roboto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rgbClr val="171723"/>
              </a:buClr>
              <a:buSzPts val="1400"/>
              <a:buFont typeface="Roboto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rgbClr val="171723"/>
              </a:buClr>
              <a:buSzPts val="1400"/>
              <a:buFont typeface="Roboto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rgbClr val="171723"/>
              </a:buClr>
              <a:buSzPts val="1400"/>
              <a:buFont typeface="Roboto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rgbClr val="171723"/>
              </a:buClr>
              <a:buSzPts val="1400"/>
              <a:buFont typeface="Roboto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rgbClr val="171723"/>
              </a:buClr>
              <a:buSzPts val="1400"/>
              <a:buFont typeface="Roboto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rgbClr val="171723"/>
              </a:buClr>
              <a:buSzPts val="1400"/>
              <a:buFont typeface="Roboto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rgbClr val="171723"/>
              </a:buClr>
              <a:buSzPts val="1400"/>
              <a:buFont typeface="Roboto"/>
              <a:buChar char="■"/>
              <a:defRPr/>
            </a:lvl9pPr>
          </a:lstStyle>
          <a:p/>
        </p:txBody>
      </p:sp>
      <p:sp>
        <p:nvSpPr>
          <p:cNvPr id="87" name="Google Shape;87;p4"/>
          <p:cNvSpPr/>
          <p:nvPr/>
        </p:nvSpPr>
        <p:spPr>
          <a:xfrm flipH="1" rot="-5400000">
            <a:off x="8013550" y="-104800"/>
            <a:ext cx="1241700" cy="12417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4"/>
          <p:cNvSpPr/>
          <p:nvPr/>
        </p:nvSpPr>
        <p:spPr>
          <a:xfrm flipH="1" rot="-5400000">
            <a:off x="6210975" y="-104800"/>
            <a:ext cx="1241700" cy="1241700"/>
          </a:xfrm>
          <a:prstGeom prst="rtTriangle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4"/>
          <p:cNvSpPr/>
          <p:nvPr/>
        </p:nvSpPr>
        <p:spPr>
          <a:xfrm>
            <a:off x="7742900" y="96950"/>
            <a:ext cx="838200" cy="8382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CUSTOM_8"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31"/>
          <p:cNvSpPr/>
          <p:nvPr/>
        </p:nvSpPr>
        <p:spPr>
          <a:xfrm>
            <a:off x="-52226" y="1555950"/>
            <a:ext cx="4909800" cy="36522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5" name="Google Shape;435;p31"/>
          <p:cNvSpPr/>
          <p:nvPr/>
        </p:nvSpPr>
        <p:spPr>
          <a:xfrm flipH="1" rot="-2861645">
            <a:off x="539925" y="3386030"/>
            <a:ext cx="717587" cy="1475515"/>
          </a:xfrm>
          <a:prstGeom prst="triangle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6" name="Google Shape;436;p31"/>
          <p:cNvSpPr/>
          <p:nvPr/>
        </p:nvSpPr>
        <p:spPr>
          <a:xfrm flipH="1" rot="-5400000">
            <a:off x="7991675" y="139102"/>
            <a:ext cx="1434900" cy="107610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7" name="Google Shape;437;p31"/>
          <p:cNvSpPr/>
          <p:nvPr/>
        </p:nvSpPr>
        <p:spPr>
          <a:xfrm flipH="1" rot="4706345">
            <a:off x="8130905" y="23977"/>
            <a:ext cx="483509" cy="951428"/>
          </a:xfrm>
          <a:prstGeom prst="triangle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CUSTOM_8_1">
    <p:spTree>
      <p:nvGrpSpPr>
        <p:cNvPr id="438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32"/>
          <p:cNvSpPr/>
          <p:nvPr/>
        </p:nvSpPr>
        <p:spPr>
          <a:xfrm rot="10800000">
            <a:off x="8133175" y="3785063"/>
            <a:ext cx="1015200" cy="101520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0" name="Google Shape;440;p32"/>
          <p:cNvSpPr/>
          <p:nvPr/>
        </p:nvSpPr>
        <p:spPr>
          <a:xfrm>
            <a:off x="7890700" y="3833438"/>
            <a:ext cx="1773600" cy="17736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1" name="Google Shape;441;p32"/>
          <p:cNvSpPr/>
          <p:nvPr/>
        </p:nvSpPr>
        <p:spPr>
          <a:xfrm rot="-5400000">
            <a:off x="6955350" y="4387638"/>
            <a:ext cx="798300" cy="798000"/>
          </a:xfrm>
          <a:prstGeom prst="rtTriangle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2">
  <p:cSld name="CUSTOM_8_1_1"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33"/>
          <p:cNvSpPr/>
          <p:nvPr/>
        </p:nvSpPr>
        <p:spPr>
          <a:xfrm>
            <a:off x="-71525" y="3327550"/>
            <a:ext cx="3313500" cy="18624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4" name="Google Shape;444;p33"/>
          <p:cNvSpPr/>
          <p:nvPr/>
        </p:nvSpPr>
        <p:spPr>
          <a:xfrm>
            <a:off x="348050" y="3468878"/>
            <a:ext cx="1611900" cy="1674600"/>
          </a:xfrm>
          <a:prstGeom prst="triangle">
            <a:avLst>
              <a:gd fmla="val 50000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5" name="Google Shape;445;p33"/>
          <p:cNvSpPr/>
          <p:nvPr/>
        </p:nvSpPr>
        <p:spPr>
          <a:xfrm rot="-10288702">
            <a:off x="1166150" y="3257129"/>
            <a:ext cx="838153" cy="644895"/>
          </a:xfrm>
          <a:prstGeom prst="triangle">
            <a:avLst>
              <a:gd fmla="val 50000" name="adj"/>
            </a:avLst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5"/>
          <p:cNvSpPr txBox="1"/>
          <p:nvPr>
            <p:ph type="title"/>
          </p:nvPr>
        </p:nvSpPr>
        <p:spPr>
          <a:xfrm>
            <a:off x="630000" y="445025"/>
            <a:ext cx="2012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2" name="Google Shape;92;p5"/>
          <p:cNvSpPr txBox="1"/>
          <p:nvPr>
            <p:ph idx="1" type="subTitle"/>
          </p:nvPr>
        </p:nvSpPr>
        <p:spPr>
          <a:xfrm>
            <a:off x="4726275" y="3821400"/>
            <a:ext cx="2703600" cy="78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93" name="Google Shape;93;p5"/>
          <p:cNvSpPr txBox="1"/>
          <p:nvPr>
            <p:ph idx="2" type="subTitle"/>
          </p:nvPr>
        </p:nvSpPr>
        <p:spPr>
          <a:xfrm>
            <a:off x="5215125" y="3485050"/>
            <a:ext cx="1725900" cy="36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/>
        </p:txBody>
      </p:sp>
      <p:sp>
        <p:nvSpPr>
          <p:cNvPr id="94" name="Google Shape;94;p5"/>
          <p:cNvSpPr txBox="1"/>
          <p:nvPr>
            <p:ph idx="3" type="subTitle"/>
          </p:nvPr>
        </p:nvSpPr>
        <p:spPr>
          <a:xfrm>
            <a:off x="1714125" y="3821400"/>
            <a:ext cx="2703600" cy="78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95" name="Google Shape;95;p5"/>
          <p:cNvSpPr txBox="1"/>
          <p:nvPr>
            <p:ph idx="4" type="subTitle"/>
          </p:nvPr>
        </p:nvSpPr>
        <p:spPr>
          <a:xfrm>
            <a:off x="2210990" y="3485050"/>
            <a:ext cx="1710000" cy="36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/>
        </p:txBody>
      </p:sp>
      <p:sp>
        <p:nvSpPr>
          <p:cNvPr id="96" name="Google Shape;96;p5"/>
          <p:cNvSpPr/>
          <p:nvPr/>
        </p:nvSpPr>
        <p:spPr>
          <a:xfrm rot="3579976">
            <a:off x="8038604" y="2350564"/>
            <a:ext cx="608274" cy="1158976"/>
          </a:xfrm>
          <a:prstGeom prst="triangle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5"/>
          <p:cNvSpPr/>
          <p:nvPr/>
        </p:nvSpPr>
        <p:spPr>
          <a:xfrm rot="-2825934">
            <a:off x="6570923" y="168667"/>
            <a:ext cx="608166" cy="592024"/>
          </a:xfrm>
          <a:prstGeom prst="triangle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5"/>
          <p:cNvSpPr/>
          <p:nvPr/>
        </p:nvSpPr>
        <p:spPr>
          <a:xfrm rot="10800000">
            <a:off x="7298750" y="145050"/>
            <a:ext cx="1680900" cy="229770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5"/>
          <p:cNvSpPr/>
          <p:nvPr/>
        </p:nvSpPr>
        <p:spPr>
          <a:xfrm>
            <a:off x="7429875" y="636875"/>
            <a:ext cx="798000" cy="1056000"/>
          </a:xfrm>
          <a:prstGeom prst="parallelogram">
            <a:avLst>
              <a:gd fmla="val 25000" name="adj"/>
            </a:avLst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5"/>
          <p:cNvSpPr/>
          <p:nvPr/>
        </p:nvSpPr>
        <p:spPr>
          <a:xfrm rot="-1782635">
            <a:off x="564265" y="1508606"/>
            <a:ext cx="435213" cy="1273639"/>
          </a:xfrm>
          <a:prstGeom prst="triangle">
            <a:avLst>
              <a:gd fmla="val 50000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5"/>
          <p:cNvSpPr/>
          <p:nvPr/>
        </p:nvSpPr>
        <p:spPr>
          <a:xfrm>
            <a:off x="144975" y="3273150"/>
            <a:ext cx="1273800" cy="17412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5"/>
          <p:cNvSpPr/>
          <p:nvPr/>
        </p:nvSpPr>
        <p:spPr>
          <a:xfrm>
            <a:off x="565500" y="3417850"/>
            <a:ext cx="966300" cy="894900"/>
          </a:xfrm>
          <a:prstGeom prst="parallelogram">
            <a:avLst>
              <a:gd fmla="val 25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6"/>
          <p:cNvSpPr txBox="1"/>
          <p:nvPr>
            <p:ph type="title"/>
          </p:nvPr>
        </p:nvSpPr>
        <p:spPr>
          <a:xfrm>
            <a:off x="630000" y="445025"/>
            <a:ext cx="788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5" name="Google Shape;105;p6"/>
          <p:cNvSpPr/>
          <p:nvPr/>
        </p:nvSpPr>
        <p:spPr>
          <a:xfrm rot="5400000">
            <a:off x="5569850" y="309725"/>
            <a:ext cx="168650" cy="155475"/>
          </a:xfrm>
          <a:custGeom>
            <a:rect b="b" l="l" r="r" t="t"/>
            <a:pathLst>
              <a:path extrusionOk="0" h="6219" w="6746">
                <a:moveTo>
                  <a:pt x="2290" y="3685"/>
                </a:moveTo>
                <a:lnTo>
                  <a:pt x="2290" y="3685"/>
                </a:lnTo>
                <a:cubicBezTo>
                  <a:pt x="2296" y="3696"/>
                  <a:pt x="2303" y="3708"/>
                  <a:pt x="2309" y="3720"/>
                </a:cubicBezTo>
                <a:cubicBezTo>
                  <a:pt x="2290" y="3720"/>
                  <a:pt x="2287" y="3704"/>
                  <a:pt x="2290" y="3685"/>
                </a:cubicBezTo>
                <a:close/>
                <a:moveTo>
                  <a:pt x="4233" y="1"/>
                </a:moveTo>
                <a:cubicBezTo>
                  <a:pt x="3777" y="1"/>
                  <a:pt x="3311" y="136"/>
                  <a:pt x="2943" y="370"/>
                </a:cubicBezTo>
                <a:cubicBezTo>
                  <a:pt x="2807" y="551"/>
                  <a:pt x="2626" y="732"/>
                  <a:pt x="2535" y="958"/>
                </a:cubicBezTo>
                <a:cubicBezTo>
                  <a:pt x="2490" y="868"/>
                  <a:pt x="2535" y="642"/>
                  <a:pt x="2490" y="551"/>
                </a:cubicBezTo>
                <a:cubicBezTo>
                  <a:pt x="2264" y="234"/>
                  <a:pt x="1856" y="279"/>
                  <a:pt x="1494" y="189"/>
                </a:cubicBezTo>
                <a:cubicBezTo>
                  <a:pt x="1440" y="181"/>
                  <a:pt x="1385" y="177"/>
                  <a:pt x="1331" y="177"/>
                </a:cubicBezTo>
                <a:cubicBezTo>
                  <a:pt x="1071" y="177"/>
                  <a:pt x="822" y="265"/>
                  <a:pt x="634" y="415"/>
                </a:cubicBezTo>
                <a:cubicBezTo>
                  <a:pt x="317" y="596"/>
                  <a:pt x="91" y="868"/>
                  <a:pt x="46" y="1230"/>
                </a:cubicBezTo>
                <a:cubicBezTo>
                  <a:pt x="0" y="1547"/>
                  <a:pt x="91" y="1864"/>
                  <a:pt x="317" y="2135"/>
                </a:cubicBezTo>
                <a:cubicBezTo>
                  <a:pt x="498" y="2407"/>
                  <a:pt x="815" y="2588"/>
                  <a:pt x="1177" y="2633"/>
                </a:cubicBezTo>
                <a:cubicBezTo>
                  <a:pt x="1245" y="2645"/>
                  <a:pt x="1316" y="2650"/>
                  <a:pt x="1388" y="2650"/>
                </a:cubicBezTo>
                <a:cubicBezTo>
                  <a:pt x="1604" y="2650"/>
                  <a:pt x="1834" y="2599"/>
                  <a:pt x="2037" y="2498"/>
                </a:cubicBezTo>
                <a:lnTo>
                  <a:pt x="2037" y="2498"/>
                </a:lnTo>
                <a:cubicBezTo>
                  <a:pt x="1994" y="2883"/>
                  <a:pt x="2073" y="3269"/>
                  <a:pt x="2274" y="3655"/>
                </a:cubicBezTo>
                <a:lnTo>
                  <a:pt x="2274" y="3655"/>
                </a:lnTo>
                <a:cubicBezTo>
                  <a:pt x="1979" y="3883"/>
                  <a:pt x="1808" y="4233"/>
                  <a:pt x="1720" y="4625"/>
                </a:cubicBezTo>
                <a:cubicBezTo>
                  <a:pt x="1720" y="4942"/>
                  <a:pt x="1902" y="5304"/>
                  <a:pt x="2128" y="5531"/>
                </a:cubicBezTo>
                <a:cubicBezTo>
                  <a:pt x="2309" y="5847"/>
                  <a:pt x="2581" y="6074"/>
                  <a:pt x="2943" y="6210"/>
                </a:cubicBezTo>
                <a:cubicBezTo>
                  <a:pt x="2990" y="6215"/>
                  <a:pt x="3036" y="6218"/>
                  <a:pt x="3083" y="6218"/>
                </a:cubicBezTo>
                <a:cubicBezTo>
                  <a:pt x="3397" y="6218"/>
                  <a:pt x="3702" y="6090"/>
                  <a:pt x="3939" y="5893"/>
                </a:cubicBezTo>
                <a:cubicBezTo>
                  <a:pt x="4256" y="5712"/>
                  <a:pt x="4527" y="5395"/>
                  <a:pt x="4618" y="4987"/>
                </a:cubicBezTo>
                <a:cubicBezTo>
                  <a:pt x="4618" y="4942"/>
                  <a:pt x="4482" y="4716"/>
                  <a:pt x="4482" y="4625"/>
                </a:cubicBezTo>
                <a:cubicBezTo>
                  <a:pt x="4935" y="4625"/>
                  <a:pt x="5387" y="4489"/>
                  <a:pt x="5795" y="4218"/>
                </a:cubicBezTo>
                <a:cubicBezTo>
                  <a:pt x="6247" y="3856"/>
                  <a:pt x="6564" y="3267"/>
                  <a:pt x="6610" y="2633"/>
                </a:cubicBezTo>
                <a:cubicBezTo>
                  <a:pt x="6745" y="2045"/>
                  <a:pt x="6655" y="1411"/>
                  <a:pt x="6383" y="868"/>
                </a:cubicBezTo>
                <a:cubicBezTo>
                  <a:pt x="6247" y="732"/>
                  <a:pt x="6066" y="596"/>
                  <a:pt x="5930" y="460"/>
                </a:cubicBezTo>
                <a:cubicBezTo>
                  <a:pt x="5659" y="234"/>
                  <a:pt x="5297" y="279"/>
                  <a:pt x="4980" y="189"/>
                </a:cubicBezTo>
                <a:cubicBezTo>
                  <a:pt x="4889" y="189"/>
                  <a:pt x="4799" y="53"/>
                  <a:pt x="4708" y="53"/>
                </a:cubicBezTo>
                <a:cubicBezTo>
                  <a:pt x="4554" y="18"/>
                  <a:pt x="4394" y="1"/>
                  <a:pt x="4233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6"/>
          <p:cNvSpPr/>
          <p:nvPr/>
        </p:nvSpPr>
        <p:spPr>
          <a:xfrm rot="5400000">
            <a:off x="6234500" y="181913"/>
            <a:ext cx="104150" cy="147950"/>
          </a:xfrm>
          <a:custGeom>
            <a:rect b="b" l="l" r="r" t="t"/>
            <a:pathLst>
              <a:path extrusionOk="0" h="5918" w="4166">
                <a:moveTo>
                  <a:pt x="2804" y="602"/>
                </a:moveTo>
                <a:cubicBezTo>
                  <a:pt x="2806" y="606"/>
                  <a:pt x="2807" y="610"/>
                  <a:pt x="2807" y="614"/>
                </a:cubicBezTo>
                <a:cubicBezTo>
                  <a:pt x="2807" y="629"/>
                  <a:pt x="2807" y="635"/>
                  <a:pt x="2807" y="635"/>
                </a:cubicBezTo>
                <a:cubicBezTo>
                  <a:pt x="2807" y="635"/>
                  <a:pt x="2806" y="622"/>
                  <a:pt x="2804" y="602"/>
                </a:cubicBezTo>
                <a:close/>
                <a:moveTo>
                  <a:pt x="3055" y="0"/>
                </a:moveTo>
                <a:cubicBezTo>
                  <a:pt x="3029" y="0"/>
                  <a:pt x="3006" y="8"/>
                  <a:pt x="2988" y="25"/>
                </a:cubicBezTo>
                <a:cubicBezTo>
                  <a:pt x="2813" y="157"/>
                  <a:pt x="2722" y="289"/>
                  <a:pt x="2676" y="462"/>
                </a:cubicBezTo>
                <a:lnTo>
                  <a:pt x="2676" y="462"/>
                </a:lnTo>
                <a:cubicBezTo>
                  <a:pt x="2594" y="449"/>
                  <a:pt x="2511" y="442"/>
                  <a:pt x="2427" y="442"/>
                </a:cubicBezTo>
                <a:cubicBezTo>
                  <a:pt x="2118" y="442"/>
                  <a:pt x="1805" y="526"/>
                  <a:pt x="1540" y="659"/>
                </a:cubicBezTo>
                <a:cubicBezTo>
                  <a:pt x="1404" y="704"/>
                  <a:pt x="1358" y="931"/>
                  <a:pt x="1177" y="1021"/>
                </a:cubicBezTo>
                <a:cubicBezTo>
                  <a:pt x="951" y="1202"/>
                  <a:pt x="770" y="1474"/>
                  <a:pt x="679" y="1791"/>
                </a:cubicBezTo>
                <a:cubicBezTo>
                  <a:pt x="227" y="2470"/>
                  <a:pt x="0" y="3330"/>
                  <a:pt x="46" y="4145"/>
                </a:cubicBezTo>
                <a:cubicBezTo>
                  <a:pt x="131" y="5173"/>
                  <a:pt x="1271" y="5917"/>
                  <a:pt x="2276" y="5917"/>
                </a:cubicBezTo>
                <a:cubicBezTo>
                  <a:pt x="2333" y="5917"/>
                  <a:pt x="2389" y="5915"/>
                  <a:pt x="2445" y="5910"/>
                </a:cubicBezTo>
                <a:cubicBezTo>
                  <a:pt x="2626" y="5910"/>
                  <a:pt x="2807" y="5865"/>
                  <a:pt x="2988" y="5820"/>
                </a:cubicBezTo>
                <a:cubicBezTo>
                  <a:pt x="3022" y="5853"/>
                  <a:pt x="3055" y="5862"/>
                  <a:pt x="3088" y="5862"/>
                </a:cubicBezTo>
                <a:cubicBezTo>
                  <a:pt x="3125" y="5862"/>
                  <a:pt x="3162" y="5851"/>
                  <a:pt x="3198" y="5851"/>
                </a:cubicBezTo>
                <a:cubicBezTo>
                  <a:pt x="3219" y="5851"/>
                  <a:pt x="3239" y="5855"/>
                  <a:pt x="3260" y="5865"/>
                </a:cubicBezTo>
                <a:cubicBezTo>
                  <a:pt x="3268" y="5869"/>
                  <a:pt x="3276" y="5871"/>
                  <a:pt x="3285" y="5871"/>
                </a:cubicBezTo>
                <a:cubicBezTo>
                  <a:pt x="3374" y="5871"/>
                  <a:pt x="3494" y="5676"/>
                  <a:pt x="3577" y="5593"/>
                </a:cubicBezTo>
                <a:cubicBezTo>
                  <a:pt x="3667" y="5548"/>
                  <a:pt x="3939" y="5548"/>
                  <a:pt x="3984" y="5412"/>
                </a:cubicBezTo>
                <a:cubicBezTo>
                  <a:pt x="3984" y="5276"/>
                  <a:pt x="3939" y="5141"/>
                  <a:pt x="3848" y="5005"/>
                </a:cubicBezTo>
                <a:cubicBezTo>
                  <a:pt x="4075" y="4597"/>
                  <a:pt x="4165" y="4145"/>
                  <a:pt x="4120" y="3692"/>
                </a:cubicBezTo>
                <a:cubicBezTo>
                  <a:pt x="4120" y="3375"/>
                  <a:pt x="4075" y="3104"/>
                  <a:pt x="4029" y="2832"/>
                </a:cubicBezTo>
                <a:cubicBezTo>
                  <a:pt x="4029" y="2787"/>
                  <a:pt x="3939" y="2741"/>
                  <a:pt x="3984" y="2651"/>
                </a:cubicBezTo>
                <a:cubicBezTo>
                  <a:pt x="4165" y="2108"/>
                  <a:pt x="4029" y="1474"/>
                  <a:pt x="3667" y="1021"/>
                </a:cubicBezTo>
                <a:cubicBezTo>
                  <a:pt x="3712" y="1021"/>
                  <a:pt x="3577" y="931"/>
                  <a:pt x="3622" y="931"/>
                </a:cubicBezTo>
                <a:cubicBezTo>
                  <a:pt x="3667" y="885"/>
                  <a:pt x="3984" y="840"/>
                  <a:pt x="3984" y="704"/>
                </a:cubicBezTo>
                <a:cubicBezTo>
                  <a:pt x="4029" y="523"/>
                  <a:pt x="3803" y="478"/>
                  <a:pt x="3712" y="342"/>
                </a:cubicBezTo>
                <a:cubicBezTo>
                  <a:pt x="3622" y="252"/>
                  <a:pt x="3577" y="206"/>
                  <a:pt x="3441" y="161"/>
                </a:cubicBezTo>
                <a:cubicBezTo>
                  <a:pt x="3332" y="125"/>
                  <a:pt x="3164" y="0"/>
                  <a:pt x="3055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6"/>
          <p:cNvSpPr/>
          <p:nvPr/>
        </p:nvSpPr>
        <p:spPr>
          <a:xfrm rot="5400000">
            <a:off x="6959325" y="532988"/>
            <a:ext cx="160750" cy="118125"/>
          </a:xfrm>
          <a:custGeom>
            <a:rect b="b" l="l" r="r" t="t"/>
            <a:pathLst>
              <a:path extrusionOk="0" h="4725" w="6430">
                <a:moveTo>
                  <a:pt x="3749" y="0"/>
                </a:moveTo>
                <a:cubicBezTo>
                  <a:pt x="3306" y="0"/>
                  <a:pt x="2876" y="120"/>
                  <a:pt x="2491" y="377"/>
                </a:cubicBezTo>
                <a:cubicBezTo>
                  <a:pt x="2271" y="553"/>
                  <a:pt x="2050" y="772"/>
                  <a:pt x="1872" y="992"/>
                </a:cubicBezTo>
                <a:lnTo>
                  <a:pt x="1872" y="992"/>
                </a:lnTo>
                <a:cubicBezTo>
                  <a:pt x="1879" y="997"/>
                  <a:pt x="1882" y="1011"/>
                  <a:pt x="1857" y="1011"/>
                </a:cubicBezTo>
                <a:cubicBezTo>
                  <a:pt x="1862" y="1004"/>
                  <a:pt x="1867" y="998"/>
                  <a:pt x="1872" y="992"/>
                </a:cubicBezTo>
                <a:lnTo>
                  <a:pt x="1872" y="992"/>
                </a:lnTo>
                <a:cubicBezTo>
                  <a:pt x="1870" y="991"/>
                  <a:pt x="1869" y="991"/>
                  <a:pt x="1867" y="991"/>
                </a:cubicBezTo>
                <a:cubicBezTo>
                  <a:pt x="1862" y="991"/>
                  <a:pt x="1857" y="996"/>
                  <a:pt x="1857" y="1011"/>
                </a:cubicBezTo>
                <a:cubicBezTo>
                  <a:pt x="1721" y="784"/>
                  <a:pt x="1495" y="603"/>
                  <a:pt x="1223" y="558"/>
                </a:cubicBezTo>
                <a:cubicBezTo>
                  <a:pt x="1155" y="547"/>
                  <a:pt x="1087" y="541"/>
                  <a:pt x="1020" y="541"/>
                </a:cubicBezTo>
                <a:cubicBezTo>
                  <a:pt x="819" y="541"/>
                  <a:pt x="623" y="592"/>
                  <a:pt x="454" y="694"/>
                </a:cubicBezTo>
                <a:cubicBezTo>
                  <a:pt x="272" y="875"/>
                  <a:pt x="318" y="1192"/>
                  <a:pt x="272" y="1463"/>
                </a:cubicBezTo>
                <a:cubicBezTo>
                  <a:pt x="227" y="1690"/>
                  <a:pt x="1" y="2007"/>
                  <a:pt x="182" y="2233"/>
                </a:cubicBezTo>
                <a:cubicBezTo>
                  <a:pt x="318" y="2459"/>
                  <a:pt x="680" y="2414"/>
                  <a:pt x="952" y="2505"/>
                </a:cubicBezTo>
                <a:cubicBezTo>
                  <a:pt x="1000" y="2513"/>
                  <a:pt x="1046" y="2516"/>
                  <a:pt x="1092" y="2516"/>
                </a:cubicBezTo>
                <a:cubicBezTo>
                  <a:pt x="1303" y="2516"/>
                  <a:pt x="1490" y="2435"/>
                  <a:pt x="1676" y="2323"/>
                </a:cubicBezTo>
                <a:lnTo>
                  <a:pt x="1676" y="2323"/>
                </a:lnTo>
                <a:cubicBezTo>
                  <a:pt x="1631" y="2867"/>
                  <a:pt x="1766" y="3365"/>
                  <a:pt x="2038" y="3817"/>
                </a:cubicBezTo>
                <a:cubicBezTo>
                  <a:pt x="2174" y="3953"/>
                  <a:pt x="2355" y="4089"/>
                  <a:pt x="2491" y="4270"/>
                </a:cubicBezTo>
                <a:cubicBezTo>
                  <a:pt x="2853" y="4496"/>
                  <a:pt x="3260" y="4632"/>
                  <a:pt x="3668" y="4632"/>
                </a:cubicBezTo>
                <a:cubicBezTo>
                  <a:pt x="3870" y="4694"/>
                  <a:pt x="4077" y="4724"/>
                  <a:pt x="4284" y="4724"/>
                </a:cubicBezTo>
                <a:cubicBezTo>
                  <a:pt x="4680" y="4724"/>
                  <a:pt x="5076" y="4614"/>
                  <a:pt x="5433" y="4406"/>
                </a:cubicBezTo>
                <a:cubicBezTo>
                  <a:pt x="5976" y="3998"/>
                  <a:pt x="6339" y="3410"/>
                  <a:pt x="6429" y="2731"/>
                </a:cubicBezTo>
                <a:cubicBezTo>
                  <a:pt x="6429" y="2142"/>
                  <a:pt x="6248" y="1509"/>
                  <a:pt x="5841" y="1056"/>
                </a:cubicBezTo>
                <a:cubicBezTo>
                  <a:pt x="5659" y="920"/>
                  <a:pt x="5524" y="830"/>
                  <a:pt x="5343" y="648"/>
                </a:cubicBezTo>
                <a:cubicBezTo>
                  <a:pt x="5162" y="422"/>
                  <a:pt x="4890" y="286"/>
                  <a:pt x="4573" y="151"/>
                </a:cubicBezTo>
                <a:cubicBezTo>
                  <a:pt x="4482" y="151"/>
                  <a:pt x="4392" y="60"/>
                  <a:pt x="4301" y="60"/>
                </a:cubicBezTo>
                <a:cubicBezTo>
                  <a:pt x="4117" y="20"/>
                  <a:pt x="3932" y="0"/>
                  <a:pt x="3749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6"/>
          <p:cNvSpPr/>
          <p:nvPr/>
        </p:nvSpPr>
        <p:spPr>
          <a:xfrm rot="5400000">
            <a:off x="7484075" y="270788"/>
            <a:ext cx="120000" cy="119575"/>
          </a:xfrm>
          <a:custGeom>
            <a:rect b="b" l="l" r="r" t="t"/>
            <a:pathLst>
              <a:path extrusionOk="0" h="4783" w="4800">
                <a:moveTo>
                  <a:pt x="2177" y="1"/>
                </a:moveTo>
                <a:cubicBezTo>
                  <a:pt x="1743" y="1"/>
                  <a:pt x="1322" y="145"/>
                  <a:pt x="951" y="415"/>
                </a:cubicBezTo>
                <a:cubicBezTo>
                  <a:pt x="453" y="777"/>
                  <a:pt x="137" y="1365"/>
                  <a:pt x="91" y="1999"/>
                </a:cubicBezTo>
                <a:cubicBezTo>
                  <a:pt x="1" y="2588"/>
                  <a:pt x="137" y="3176"/>
                  <a:pt x="499" y="3674"/>
                </a:cubicBezTo>
                <a:cubicBezTo>
                  <a:pt x="680" y="3810"/>
                  <a:pt x="680" y="4082"/>
                  <a:pt x="816" y="4217"/>
                </a:cubicBezTo>
                <a:cubicBezTo>
                  <a:pt x="1132" y="4489"/>
                  <a:pt x="1540" y="4670"/>
                  <a:pt x="1993" y="4761"/>
                </a:cubicBezTo>
                <a:cubicBezTo>
                  <a:pt x="2100" y="4775"/>
                  <a:pt x="2208" y="4783"/>
                  <a:pt x="2314" y="4783"/>
                </a:cubicBezTo>
                <a:cubicBezTo>
                  <a:pt x="3499" y="4783"/>
                  <a:pt x="4539" y="3879"/>
                  <a:pt x="4663" y="2633"/>
                </a:cubicBezTo>
                <a:cubicBezTo>
                  <a:pt x="4799" y="1999"/>
                  <a:pt x="4663" y="1365"/>
                  <a:pt x="4347" y="822"/>
                </a:cubicBezTo>
                <a:cubicBezTo>
                  <a:pt x="4211" y="686"/>
                  <a:pt x="3939" y="641"/>
                  <a:pt x="3803" y="460"/>
                </a:cubicBezTo>
                <a:cubicBezTo>
                  <a:pt x="3577" y="279"/>
                  <a:pt x="3260" y="98"/>
                  <a:pt x="2943" y="7"/>
                </a:cubicBezTo>
                <a:cubicBezTo>
                  <a:pt x="2853" y="7"/>
                  <a:pt x="2762" y="53"/>
                  <a:pt x="2626" y="53"/>
                </a:cubicBezTo>
                <a:cubicBezTo>
                  <a:pt x="2476" y="18"/>
                  <a:pt x="2326" y="1"/>
                  <a:pt x="2177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6"/>
          <p:cNvSpPr/>
          <p:nvPr/>
        </p:nvSpPr>
        <p:spPr>
          <a:xfrm rot="5400000">
            <a:off x="8043850" y="231500"/>
            <a:ext cx="118850" cy="122325"/>
          </a:xfrm>
          <a:custGeom>
            <a:rect b="b" l="l" r="r" t="t"/>
            <a:pathLst>
              <a:path extrusionOk="0" h="4893" w="4754">
                <a:moveTo>
                  <a:pt x="2551" y="1"/>
                </a:moveTo>
                <a:cubicBezTo>
                  <a:pt x="2042" y="1"/>
                  <a:pt x="1438" y="382"/>
                  <a:pt x="1042" y="659"/>
                </a:cubicBezTo>
                <a:cubicBezTo>
                  <a:pt x="544" y="1067"/>
                  <a:pt x="227" y="1610"/>
                  <a:pt x="182" y="2199"/>
                </a:cubicBezTo>
                <a:cubicBezTo>
                  <a:pt x="1" y="2832"/>
                  <a:pt x="137" y="3466"/>
                  <a:pt x="408" y="3964"/>
                </a:cubicBezTo>
                <a:cubicBezTo>
                  <a:pt x="589" y="4145"/>
                  <a:pt x="816" y="4145"/>
                  <a:pt x="997" y="4326"/>
                </a:cubicBezTo>
                <a:cubicBezTo>
                  <a:pt x="1314" y="4598"/>
                  <a:pt x="1676" y="4779"/>
                  <a:pt x="2083" y="4869"/>
                </a:cubicBezTo>
                <a:cubicBezTo>
                  <a:pt x="2195" y="4885"/>
                  <a:pt x="2307" y="4892"/>
                  <a:pt x="2417" y="4892"/>
                </a:cubicBezTo>
                <a:cubicBezTo>
                  <a:pt x="3589" y="4892"/>
                  <a:pt x="4581" y="4033"/>
                  <a:pt x="4663" y="2832"/>
                </a:cubicBezTo>
                <a:cubicBezTo>
                  <a:pt x="4754" y="2244"/>
                  <a:pt x="4618" y="1655"/>
                  <a:pt x="4256" y="1157"/>
                </a:cubicBezTo>
                <a:cubicBezTo>
                  <a:pt x="4120" y="1022"/>
                  <a:pt x="3984" y="931"/>
                  <a:pt x="3803" y="750"/>
                </a:cubicBezTo>
                <a:cubicBezTo>
                  <a:pt x="3577" y="524"/>
                  <a:pt x="3305" y="388"/>
                  <a:pt x="2988" y="252"/>
                </a:cubicBezTo>
                <a:cubicBezTo>
                  <a:pt x="2898" y="252"/>
                  <a:pt x="2853" y="71"/>
                  <a:pt x="2762" y="26"/>
                </a:cubicBezTo>
                <a:cubicBezTo>
                  <a:pt x="2694" y="9"/>
                  <a:pt x="2623" y="1"/>
                  <a:pt x="2551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6"/>
          <p:cNvSpPr/>
          <p:nvPr/>
        </p:nvSpPr>
        <p:spPr>
          <a:xfrm rot="5400000">
            <a:off x="5143125" y="485188"/>
            <a:ext cx="126775" cy="114050"/>
          </a:xfrm>
          <a:custGeom>
            <a:rect b="b" l="l" r="r" t="t"/>
            <a:pathLst>
              <a:path extrusionOk="0" h="4562" w="5071">
                <a:moveTo>
                  <a:pt x="2325" y="0"/>
                </a:moveTo>
                <a:cubicBezTo>
                  <a:pt x="1919" y="0"/>
                  <a:pt x="1526" y="111"/>
                  <a:pt x="1177" y="333"/>
                </a:cubicBezTo>
                <a:cubicBezTo>
                  <a:pt x="227" y="1193"/>
                  <a:pt x="0" y="2596"/>
                  <a:pt x="634" y="3683"/>
                </a:cubicBezTo>
                <a:cubicBezTo>
                  <a:pt x="815" y="3819"/>
                  <a:pt x="996" y="3909"/>
                  <a:pt x="1177" y="4045"/>
                </a:cubicBezTo>
                <a:cubicBezTo>
                  <a:pt x="1494" y="4271"/>
                  <a:pt x="1856" y="4452"/>
                  <a:pt x="2309" y="4452"/>
                </a:cubicBezTo>
                <a:cubicBezTo>
                  <a:pt x="2526" y="4525"/>
                  <a:pt x="2751" y="4561"/>
                  <a:pt x="2974" y="4561"/>
                </a:cubicBezTo>
                <a:cubicBezTo>
                  <a:pt x="3309" y="4561"/>
                  <a:pt x="3640" y="4480"/>
                  <a:pt x="3939" y="4317"/>
                </a:cubicBezTo>
                <a:cubicBezTo>
                  <a:pt x="4075" y="4317"/>
                  <a:pt x="4075" y="4090"/>
                  <a:pt x="4165" y="4045"/>
                </a:cubicBezTo>
                <a:cubicBezTo>
                  <a:pt x="4256" y="3954"/>
                  <a:pt x="4437" y="3909"/>
                  <a:pt x="4482" y="3773"/>
                </a:cubicBezTo>
                <a:cubicBezTo>
                  <a:pt x="4482" y="3773"/>
                  <a:pt x="4437" y="3728"/>
                  <a:pt x="4437" y="3683"/>
                </a:cubicBezTo>
                <a:cubicBezTo>
                  <a:pt x="4708" y="3411"/>
                  <a:pt x="4935" y="3049"/>
                  <a:pt x="5071" y="2642"/>
                </a:cubicBezTo>
                <a:cubicBezTo>
                  <a:pt x="5071" y="2008"/>
                  <a:pt x="4799" y="1374"/>
                  <a:pt x="4391" y="921"/>
                </a:cubicBezTo>
                <a:cubicBezTo>
                  <a:pt x="4256" y="786"/>
                  <a:pt x="4120" y="650"/>
                  <a:pt x="3984" y="469"/>
                </a:cubicBezTo>
                <a:cubicBezTo>
                  <a:pt x="3758" y="288"/>
                  <a:pt x="3441" y="152"/>
                  <a:pt x="3124" y="61"/>
                </a:cubicBezTo>
                <a:lnTo>
                  <a:pt x="2852" y="61"/>
                </a:lnTo>
                <a:cubicBezTo>
                  <a:pt x="2676" y="21"/>
                  <a:pt x="2499" y="0"/>
                  <a:pt x="2325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6"/>
          <p:cNvSpPr/>
          <p:nvPr/>
        </p:nvSpPr>
        <p:spPr>
          <a:xfrm rot="5400000">
            <a:off x="7598125" y="577538"/>
            <a:ext cx="52075" cy="47125"/>
          </a:xfrm>
          <a:custGeom>
            <a:rect b="b" l="l" r="r" t="t"/>
            <a:pathLst>
              <a:path extrusionOk="0" h="1885" w="2083">
                <a:moveTo>
                  <a:pt x="1020" y="0"/>
                </a:moveTo>
                <a:cubicBezTo>
                  <a:pt x="818" y="0"/>
                  <a:pt x="623" y="51"/>
                  <a:pt x="453" y="153"/>
                </a:cubicBezTo>
                <a:cubicBezTo>
                  <a:pt x="227" y="334"/>
                  <a:pt x="91" y="560"/>
                  <a:pt x="46" y="832"/>
                </a:cubicBezTo>
                <a:cubicBezTo>
                  <a:pt x="1" y="1103"/>
                  <a:pt x="46" y="1420"/>
                  <a:pt x="182" y="1647"/>
                </a:cubicBezTo>
                <a:cubicBezTo>
                  <a:pt x="363" y="1873"/>
                  <a:pt x="680" y="1828"/>
                  <a:pt x="951" y="1873"/>
                </a:cubicBezTo>
                <a:cubicBezTo>
                  <a:pt x="991" y="1881"/>
                  <a:pt x="1031" y="1885"/>
                  <a:pt x="1071" y="1885"/>
                </a:cubicBezTo>
                <a:cubicBezTo>
                  <a:pt x="1256" y="1885"/>
                  <a:pt x="1436" y="1804"/>
                  <a:pt x="1585" y="1692"/>
                </a:cubicBezTo>
                <a:cubicBezTo>
                  <a:pt x="1811" y="1511"/>
                  <a:pt x="2038" y="1375"/>
                  <a:pt x="2083" y="1103"/>
                </a:cubicBezTo>
                <a:cubicBezTo>
                  <a:pt x="2083" y="877"/>
                  <a:pt x="2038" y="605"/>
                  <a:pt x="1902" y="379"/>
                </a:cubicBezTo>
                <a:cubicBezTo>
                  <a:pt x="1721" y="198"/>
                  <a:pt x="1494" y="62"/>
                  <a:pt x="1223" y="17"/>
                </a:cubicBezTo>
                <a:cubicBezTo>
                  <a:pt x="1155" y="6"/>
                  <a:pt x="1087" y="0"/>
                  <a:pt x="1020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6"/>
          <p:cNvSpPr/>
          <p:nvPr/>
        </p:nvSpPr>
        <p:spPr>
          <a:xfrm rot="5400000">
            <a:off x="6563113" y="288175"/>
            <a:ext cx="53200" cy="47450"/>
          </a:xfrm>
          <a:custGeom>
            <a:rect b="b" l="l" r="r" t="t"/>
            <a:pathLst>
              <a:path extrusionOk="0" h="1898" w="2128">
                <a:moveTo>
                  <a:pt x="1177" y="1"/>
                </a:moveTo>
                <a:cubicBezTo>
                  <a:pt x="906" y="1"/>
                  <a:pt x="679" y="46"/>
                  <a:pt x="453" y="182"/>
                </a:cubicBezTo>
                <a:cubicBezTo>
                  <a:pt x="227" y="363"/>
                  <a:pt x="91" y="589"/>
                  <a:pt x="46" y="815"/>
                </a:cubicBezTo>
                <a:cubicBezTo>
                  <a:pt x="0" y="1087"/>
                  <a:pt x="91" y="1359"/>
                  <a:pt x="227" y="1540"/>
                </a:cubicBezTo>
                <a:cubicBezTo>
                  <a:pt x="408" y="1766"/>
                  <a:pt x="634" y="1721"/>
                  <a:pt x="906" y="1811"/>
                </a:cubicBezTo>
                <a:cubicBezTo>
                  <a:pt x="1055" y="1861"/>
                  <a:pt x="1217" y="1897"/>
                  <a:pt x="1356" y="1897"/>
                </a:cubicBezTo>
                <a:cubicBezTo>
                  <a:pt x="1470" y="1897"/>
                  <a:pt x="1569" y="1873"/>
                  <a:pt x="1630" y="1811"/>
                </a:cubicBezTo>
                <a:cubicBezTo>
                  <a:pt x="1902" y="1630"/>
                  <a:pt x="2083" y="1404"/>
                  <a:pt x="2128" y="1132"/>
                </a:cubicBezTo>
                <a:cubicBezTo>
                  <a:pt x="2128" y="815"/>
                  <a:pt x="2037" y="589"/>
                  <a:pt x="1856" y="363"/>
                </a:cubicBezTo>
                <a:cubicBezTo>
                  <a:pt x="1675" y="182"/>
                  <a:pt x="1404" y="46"/>
                  <a:pt x="1177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6"/>
          <p:cNvSpPr/>
          <p:nvPr/>
        </p:nvSpPr>
        <p:spPr>
          <a:xfrm rot="5400000">
            <a:off x="8282975" y="548238"/>
            <a:ext cx="56600" cy="51400"/>
          </a:xfrm>
          <a:custGeom>
            <a:rect b="b" l="l" r="r" t="t"/>
            <a:pathLst>
              <a:path extrusionOk="0" h="2056" w="2264">
                <a:moveTo>
                  <a:pt x="1213" y="0"/>
                </a:moveTo>
                <a:cubicBezTo>
                  <a:pt x="991" y="0"/>
                  <a:pt x="706" y="218"/>
                  <a:pt x="589" y="335"/>
                </a:cubicBezTo>
                <a:cubicBezTo>
                  <a:pt x="408" y="471"/>
                  <a:pt x="91" y="697"/>
                  <a:pt x="1" y="969"/>
                </a:cubicBezTo>
                <a:cubicBezTo>
                  <a:pt x="1" y="1240"/>
                  <a:pt x="46" y="1512"/>
                  <a:pt x="227" y="1784"/>
                </a:cubicBezTo>
                <a:cubicBezTo>
                  <a:pt x="363" y="2010"/>
                  <a:pt x="725" y="1965"/>
                  <a:pt x="996" y="2055"/>
                </a:cubicBezTo>
                <a:cubicBezTo>
                  <a:pt x="1223" y="2055"/>
                  <a:pt x="1449" y="2010"/>
                  <a:pt x="1630" y="1829"/>
                </a:cubicBezTo>
                <a:cubicBezTo>
                  <a:pt x="1857" y="1693"/>
                  <a:pt x="2219" y="1512"/>
                  <a:pt x="2219" y="1286"/>
                </a:cubicBezTo>
                <a:cubicBezTo>
                  <a:pt x="2264" y="969"/>
                  <a:pt x="2173" y="697"/>
                  <a:pt x="2038" y="426"/>
                </a:cubicBezTo>
                <a:cubicBezTo>
                  <a:pt x="1857" y="199"/>
                  <a:pt x="1585" y="63"/>
                  <a:pt x="1313" y="18"/>
                </a:cubicBezTo>
                <a:cubicBezTo>
                  <a:pt x="1282" y="6"/>
                  <a:pt x="1248" y="0"/>
                  <a:pt x="1213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6"/>
          <p:cNvSpPr/>
          <p:nvPr/>
        </p:nvSpPr>
        <p:spPr>
          <a:xfrm rot="5400000">
            <a:off x="6611500" y="228813"/>
            <a:ext cx="56625" cy="54150"/>
          </a:xfrm>
          <a:custGeom>
            <a:rect b="b" l="l" r="r" t="t"/>
            <a:pathLst>
              <a:path extrusionOk="0" h="2166" w="2265">
                <a:moveTo>
                  <a:pt x="1214" y="1"/>
                </a:moveTo>
                <a:cubicBezTo>
                  <a:pt x="977" y="1"/>
                  <a:pt x="748" y="259"/>
                  <a:pt x="589" y="379"/>
                </a:cubicBezTo>
                <a:cubicBezTo>
                  <a:pt x="408" y="515"/>
                  <a:pt x="1" y="696"/>
                  <a:pt x="1" y="922"/>
                </a:cubicBezTo>
                <a:cubicBezTo>
                  <a:pt x="1" y="1239"/>
                  <a:pt x="91" y="1510"/>
                  <a:pt x="272" y="1737"/>
                </a:cubicBezTo>
                <a:cubicBezTo>
                  <a:pt x="453" y="1918"/>
                  <a:pt x="680" y="2099"/>
                  <a:pt x="951" y="2144"/>
                </a:cubicBezTo>
                <a:cubicBezTo>
                  <a:pt x="987" y="2159"/>
                  <a:pt x="1027" y="2165"/>
                  <a:pt x="1068" y="2165"/>
                </a:cubicBezTo>
                <a:cubicBezTo>
                  <a:pt x="1287" y="2165"/>
                  <a:pt x="1561" y="1987"/>
                  <a:pt x="1676" y="1873"/>
                </a:cubicBezTo>
                <a:cubicBezTo>
                  <a:pt x="1857" y="1737"/>
                  <a:pt x="2174" y="1510"/>
                  <a:pt x="2219" y="1239"/>
                </a:cubicBezTo>
                <a:cubicBezTo>
                  <a:pt x="2264" y="1013"/>
                  <a:pt x="1947" y="831"/>
                  <a:pt x="1766" y="605"/>
                </a:cubicBezTo>
                <a:cubicBezTo>
                  <a:pt x="1630" y="424"/>
                  <a:pt x="1540" y="62"/>
                  <a:pt x="1313" y="17"/>
                </a:cubicBezTo>
                <a:cubicBezTo>
                  <a:pt x="1280" y="6"/>
                  <a:pt x="1247" y="1"/>
                  <a:pt x="1214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6"/>
          <p:cNvSpPr/>
          <p:nvPr/>
        </p:nvSpPr>
        <p:spPr>
          <a:xfrm rot="5400000">
            <a:off x="7024063" y="304275"/>
            <a:ext cx="76975" cy="54875"/>
          </a:xfrm>
          <a:custGeom>
            <a:rect b="b" l="l" r="r" t="t"/>
            <a:pathLst>
              <a:path extrusionOk="0" h="2195" w="3079">
                <a:moveTo>
                  <a:pt x="583" y="0"/>
                </a:moveTo>
                <a:cubicBezTo>
                  <a:pt x="516" y="0"/>
                  <a:pt x="455" y="14"/>
                  <a:pt x="408" y="50"/>
                </a:cubicBezTo>
                <a:cubicBezTo>
                  <a:pt x="181" y="276"/>
                  <a:pt x="45" y="548"/>
                  <a:pt x="0" y="819"/>
                </a:cubicBezTo>
                <a:cubicBezTo>
                  <a:pt x="0" y="1046"/>
                  <a:pt x="272" y="1181"/>
                  <a:pt x="453" y="1408"/>
                </a:cubicBezTo>
                <a:cubicBezTo>
                  <a:pt x="589" y="1634"/>
                  <a:pt x="679" y="1770"/>
                  <a:pt x="951" y="1860"/>
                </a:cubicBezTo>
                <a:cubicBezTo>
                  <a:pt x="1067" y="1860"/>
                  <a:pt x="1150" y="1960"/>
                  <a:pt x="1257" y="1960"/>
                </a:cubicBezTo>
                <a:cubicBezTo>
                  <a:pt x="1275" y="1960"/>
                  <a:pt x="1294" y="1957"/>
                  <a:pt x="1313" y="1951"/>
                </a:cubicBezTo>
                <a:cubicBezTo>
                  <a:pt x="1449" y="2132"/>
                  <a:pt x="1675" y="2132"/>
                  <a:pt x="1901" y="2177"/>
                </a:cubicBezTo>
                <a:cubicBezTo>
                  <a:pt x="1958" y="2189"/>
                  <a:pt x="2017" y="2194"/>
                  <a:pt x="2078" y="2194"/>
                </a:cubicBezTo>
                <a:cubicBezTo>
                  <a:pt x="2258" y="2194"/>
                  <a:pt x="2445" y="2143"/>
                  <a:pt x="2580" y="2042"/>
                </a:cubicBezTo>
                <a:cubicBezTo>
                  <a:pt x="2807" y="1906"/>
                  <a:pt x="2988" y="1679"/>
                  <a:pt x="3078" y="1453"/>
                </a:cubicBezTo>
                <a:cubicBezTo>
                  <a:pt x="3078" y="1227"/>
                  <a:pt x="2807" y="1046"/>
                  <a:pt x="2671" y="910"/>
                </a:cubicBezTo>
                <a:cubicBezTo>
                  <a:pt x="2535" y="683"/>
                  <a:pt x="2354" y="548"/>
                  <a:pt x="2128" y="502"/>
                </a:cubicBezTo>
                <a:cubicBezTo>
                  <a:pt x="2083" y="502"/>
                  <a:pt x="1992" y="367"/>
                  <a:pt x="1901" y="367"/>
                </a:cubicBezTo>
                <a:cubicBezTo>
                  <a:pt x="1811" y="367"/>
                  <a:pt x="1766" y="502"/>
                  <a:pt x="1720" y="502"/>
                </a:cubicBezTo>
                <a:cubicBezTo>
                  <a:pt x="1630" y="276"/>
                  <a:pt x="1403" y="185"/>
                  <a:pt x="1177" y="140"/>
                </a:cubicBezTo>
                <a:cubicBezTo>
                  <a:pt x="1011" y="107"/>
                  <a:pt x="770" y="0"/>
                  <a:pt x="583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6"/>
          <p:cNvSpPr/>
          <p:nvPr/>
        </p:nvSpPr>
        <p:spPr>
          <a:xfrm rot="5400000">
            <a:off x="7991325" y="587213"/>
            <a:ext cx="54350" cy="48150"/>
          </a:xfrm>
          <a:custGeom>
            <a:rect b="b" l="l" r="r" t="t"/>
            <a:pathLst>
              <a:path extrusionOk="0" h="1926" w="2174">
                <a:moveTo>
                  <a:pt x="1178" y="1"/>
                </a:moveTo>
                <a:cubicBezTo>
                  <a:pt x="966" y="1"/>
                  <a:pt x="784" y="88"/>
                  <a:pt x="634" y="238"/>
                </a:cubicBezTo>
                <a:cubicBezTo>
                  <a:pt x="408" y="374"/>
                  <a:pt x="136" y="555"/>
                  <a:pt x="46" y="782"/>
                </a:cubicBezTo>
                <a:cubicBezTo>
                  <a:pt x="1" y="1053"/>
                  <a:pt x="318" y="1234"/>
                  <a:pt x="453" y="1461"/>
                </a:cubicBezTo>
                <a:cubicBezTo>
                  <a:pt x="589" y="1642"/>
                  <a:pt x="770" y="1778"/>
                  <a:pt x="1042" y="1778"/>
                </a:cubicBezTo>
                <a:cubicBezTo>
                  <a:pt x="1199" y="1841"/>
                  <a:pt x="1401" y="1926"/>
                  <a:pt x="1585" y="1926"/>
                </a:cubicBezTo>
                <a:cubicBezTo>
                  <a:pt x="1666" y="1926"/>
                  <a:pt x="1743" y="1909"/>
                  <a:pt x="1811" y="1868"/>
                </a:cubicBezTo>
                <a:cubicBezTo>
                  <a:pt x="1993" y="1732"/>
                  <a:pt x="1993" y="1325"/>
                  <a:pt x="2038" y="1099"/>
                </a:cubicBezTo>
                <a:cubicBezTo>
                  <a:pt x="2038" y="827"/>
                  <a:pt x="2174" y="510"/>
                  <a:pt x="2038" y="329"/>
                </a:cubicBezTo>
                <a:cubicBezTo>
                  <a:pt x="1857" y="57"/>
                  <a:pt x="1540" y="57"/>
                  <a:pt x="1313" y="12"/>
                </a:cubicBezTo>
                <a:cubicBezTo>
                  <a:pt x="1267" y="4"/>
                  <a:pt x="1222" y="1"/>
                  <a:pt x="1178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6"/>
          <p:cNvSpPr/>
          <p:nvPr/>
        </p:nvSpPr>
        <p:spPr>
          <a:xfrm>
            <a:off x="6840088" y="249525"/>
            <a:ext cx="471000" cy="471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6"/>
          <p:cNvSpPr/>
          <p:nvPr/>
        </p:nvSpPr>
        <p:spPr>
          <a:xfrm rot="5400000">
            <a:off x="6194638" y="429113"/>
            <a:ext cx="50950" cy="49100"/>
          </a:xfrm>
          <a:custGeom>
            <a:rect b="b" l="l" r="r" t="t"/>
            <a:pathLst>
              <a:path extrusionOk="0" h="1964" w="2038">
                <a:moveTo>
                  <a:pt x="1177" y="1"/>
                </a:moveTo>
                <a:cubicBezTo>
                  <a:pt x="951" y="1"/>
                  <a:pt x="679" y="46"/>
                  <a:pt x="544" y="227"/>
                </a:cubicBezTo>
                <a:cubicBezTo>
                  <a:pt x="317" y="363"/>
                  <a:pt x="91" y="498"/>
                  <a:pt x="46" y="770"/>
                </a:cubicBezTo>
                <a:cubicBezTo>
                  <a:pt x="0" y="1042"/>
                  <a:pt x="46" y="1313"/>
                  <a:pt x="182" y="1540"/>
                </a:cubicBezTo>
                <a:cubicBezTo>
                  <a:pt x="363" y="1766"/>
                  <a:pt x="634" y="1902"/>
                  <a:pt x="906" y="1947"/>
                </a:cubicBezTo>
                <a:cubicBezTo>
                  <a:pt x="933" y="1958"/>
                  <a:pt x="961" y="1963"/>
                  <a:pt x="988" y="1963"/>
                </a:cubicBezTo>
                <a:cubicBezTo>
                  <a:pt x="1187" y="1963"/>
                  <a:pt x="1381" y="1704"/>
                  <a:pt x="1540" y="1585"/>
                </a:cubicBezTo>
                <a:cubicBezTo>
                  <a:pt x="1721" y="1449"/>
                  <a:pt x="1856" y="1268"/>
                  <a:pt x="1856" y="1042"/>
                </a:cubicBezTo>
                <a:cubicBezTo>
                  <a:pt x="1902" y="770"/>
                  <a:pt x="2038" y="498"/>
                  <a:pt x="1902" y="317"/>
                </a:cubicBezTo>
                <a:cubicBezTo>
                  <a:pt x="1721" y="46"/>
                  <a:pt x="1449" y="91"/>
                  <a:pt x="1177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6"/>
          <p:cNvSpPr/>
          <p:nvPr/>
        </p:nvSpPr>
        <p:spPr>
          <a:xfrm rot="5400000">
            <a:off x="6555713" y="428600"/>
            <a:ext cx="49825" cy="46125"/>
          </a:xfrm>
          <a:custGeom>
            <a:rect b="b" l="l" r="r" t="t"/>
            <a:pathLst>
              <a:path extrusionOk="0" h="1845" w="1993">
                <a:moveTo>
                  <a:pt x="850" y="0"/>
                </a:moveTo>
                <a:cubicBezTo>
                  <a:pt x="726" y="0"/>
                  <a:pt x="599" y="34"/>
                  <a:pt x="499" y="109"/>
                </a:cubicBezTo>
                <a:cubicBezTo>
                  <a:pt x="272" y="244"/>
                  <a:pt x="91" y="471"/>
                  <a:pt x="46" y="697"/>
                </a:cubicBezTo>
                <a:cubicBezTo>
                  <a:pt x="1" y="923"/>
                  <a:pt x="363" y="1105"/>
                  <a:pt x="499" y="1286"/>
                </a:cubicBezTo>
                <a:cubicBezTo>
                  <a:pt x="589" y="1467"/>
                  <a:pt x="635" y="1738"/>
                  <a:pt x="906" y="1829"/>
                </a:cubicBezTo>
                <a:cubicBezTo>
                  <a:pt x="934" y="1840"/>
                  <a:pt x="961" y="1845"/>
                  <a:pt x="988" y="1845"/>
                </a:cubicBezTo>
                <a:cubicBezTo>
                  <a:pt x="1177" y="1845"/>
                  <a:pt x="1336" y="1591"/>
                  <a:pt x="1495" y="1512"/>
                </a:cubicBezTo>
                <a:cubicBezTo>
                  <a:pt x="1676" y="1376"/>
                  <a:pt x="1993" y="1240"/>
                  <a:pt x="1993" y="1014"/>
                </a:cubicBezTo>
                <a:cubicBezTo>
                  <a:pt x="1993" y="788"/>
                  <a:pt x="1902" y="561"/>
                  <a:pt x="1766" y="380"/>
                </a:cubicBezTo>
                <a:cubicBezTo>
                  <a:pt x="1585" y="109"/>
                  <a:pt x="1359" y="109"/>
                  <a:pt x="1133" y="63"/>
                </a:cubicBezTo>
                <a:cubicBezTo>
                  <a:pt x="1051" y="23"/>
                  <a:pt x="952" y="0"/>
                  <a:pt x="850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6"/>
          <p:cNvSpPr/>
          <p:nvPr/>
        </p:nvSpPr>
        <p:spPr>
          <a:xfrm rot="5400000">
            <a:off x="6725888" y="326425"/>
            <a:ext cx="58875" cy="58075"/>
          </a:xfrm>
          <a:custGeom>
            <a:rect b="b" l="l" r="r" t="t"/>
            <a:pathLst>
              <a:path extrusionOk="0" h="2323" w="2355">
                <a:moveTo>
                  <a:pt x="967" y="0"/>
                </a:moveTo>
                <a:cubicBezTo>
                  <a:pt x="778" y="0"/>
                  <a:pt x="584" y="50"/>
                  <a:pt x="408" y="138"/>
                </a:cubicBezTo>
                <a:cubicBezTo>
                  <a:pt x="182" y="319"/>
                  <a:pt x="46" y="636"/>
                  <a:pt x="1" y="953"/>
                </a:cubicBezTo>
                <a:cubicBezTo>
                  <a:pt x="1" y="1224"/>
                  <a:pt x="46" y="1541"/>
                  <a:pt x="227" y="1768"/>
                </a:cubicBezTo>
                <a:cubicBezTo>
                  <a:pt x="408" y="2039"/>
                  <a:pt x="680" y="2220"/>
                  <a:pt x="952" y="2311"/>
                </a:cubicBezTo>
                <a:cubicBezTo>
                  <a:pt x="1006" y="2319"/>
                  <a:pt x="1060" y="2322"/>
                  <a:pt x="1114" y="2322"/>
                </a:cubicBezTo>
                <a:cubicBezTo>
                  <a:pt x="1376" y="2322"/>
                  <a:pt x="1632" y="2234"/>
                  <a:pt x="1857" y="2084"/>
                </a:cubicBezTo>
                <a:cubicBezTo>
                  <a:pt x="2083" y="1903"/>
                  <a:pt x="2083" y="1541"/>
                  <a:pt x="2083" y="1270"/>
                </a:cubicBezTo>
                <a:cubicBezTo>
                  <a:pt x="2129" y="953"/>
                  <a:pt x="2355" y="591"/>
                  <a:pt x="2174" y="364"/>
                </a:cubicBezTo>
                <a:cubicBezTo>
                  <a:pt x="1993" y="93"/>
                  <a:pt x="1585" y="138"/>
                  <a:pt x="1268" y="47"/>
                </a:cubicBezTo>
                <a:cubicBezTo>
                  <a:pt x="1172" y="15"/>
                  <a:pt x="1070" y="0"/>
                  <a:pt x="967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6"/>
          <p:cNvSpPr/>
          <p:nvPr/>
        </p:nvSpPr>
        <p:spPr>
          <a:xfrm rot="5400000">
            <a:off x="5458400" y="456688"/>
            <a:ext cx="53225" cy="56750"/>
          </a:xfrm>
          <a:custGeom>
            <a:rect b="b" l="l" r="r" t="t"/>
            <a:pathLst>
              <a:path extrusionOk="0" h="2270" w="2129">
                <a:moveTo>
                  <a:pt x="1171" y="1"/>
                </a:moveTo>
                <a:cubicBezTo>
                  <a:pt x="956" y="1"/>
                  <a:pt x="711" y="242"/>
                  <a:pt x="544" y="368"/>
                </a:cubicBezTo>
                <a:cubicBezTo>
                  <a:pt x="363" y="504"/>
                  <a:pt x="227" y="730"/>
                  <a:pt x="227" y="956"/>
                </a:cubicBezTo>
                <a:cubicBezTo>
                  <a:pt x="182" y="1228"/>
                  <a:pt x="1" y="1545"/>
                  <a:pt x="182" y="1771"/>
                </a:cubicBezTo>
                <a:cubicBezTo>
                  <a:pt x="363" y="1997"/>
                  <a:pt x="589" y="2179"/>
                  <a:pt x="906" y="2269"/>
                </a:cubicBezTo>
                <a:cubicBezTo>
                  <a:pt x="1223" y="2269"/>
                  <a:pt x="1494" y="2179"/>
                  <a:pt x="1766" y="1997"/>
                </a:cubicBezTo>
                <a:cubicBezTo>
                  <a:pt x="1947" y="1771"/>
                  <a:pt x="2083" y="1500"/>
                  <a:pt x="2083" y="1228"/>
                </a:cubicBezTo>
                <a:cubicBezTo>
                  <a:pt x="2128" y="956"/>
                  <a:pt x="2083" y="685"/>
                  <a:pt x="1947" y="458"/>
                </a:cubicBezTo>
                <a:cubicBezTo>
                  <a:pt x="1766" y="232"/>
                  <a:pt x="1494" y="51"/>
                  <a:pt x="1223" y="6"/>
                </a:cubicBezTo>
                <a:cubicBezTo>
                  <a:pt x="1206" y="2"/>
                  <a:pt x="1188" y="1"/>
                  <a:pt x="1171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6"/>
          <p:cNvSpPr/>
          <p:nvPr/>
        </p:nvSpPr>
        <p:spPr>
          <a:xfrm rot="5400000">
            <a:off x="6046738" y="483488"/>
            <a:ext cx="48675" cy="46725"/>
          </a:xfrm>
          <a:custGeom>
            <a:rect b="b" l="l" r="r" t="t"/>
            <a:pathLst>
              <a:path extrusionOk="0" h="1869" w="1947">
                <a:moveTo>
                  <a:pt x="922" y="1"/>
                </a:moveTo>
                <a:cubicBezTo>
                  <a:pt x="736" y="1"/>
                  <a:pt x="557" y="82"/>
                  <a:pt x="408" y="193"/>
                </a:cubicBezTo>
                <a:cubicBezTo>
                  <a:pt x="181" y="329"/>
                  <a:pt x="46" y="510"/>
                  <a:pt x="0" y="737"/>
                </a:cubicBezTo>
                <a:cubicBezTo>
                  <a:pt x="0" y="963"/>
                  <a:pt x="91" y="1189"/>
                  <a:pt x="227" y="1370"/>
                </a:cubicBezTo>
                <a:cubicBezTo>
                  <a:pt x="408" y="1551"/>
                  <a:pt x="498" y="1778"/>
                  <a:pt x="770" y="1868"/>
                </a:cubicBezTo>
                <a:cubicBezTo>
                  <a:pt x="996" y="1868"/>
                  <a:pt x="1268" y="1733"/>
                  <a:pt x="1449" y="1551"/>
                </a:cubicBezTo>
                <a:cubicBezTo>
                  <a:pt x="1675" y="1416"/>
                  <a:pt x="1811" y="1235"/>
                  <a:pt x="1902" y="1008"/>
                </a:cubicBezTo>
                <a:cubicBezTo>
                  <a:pt x="1947" y="782"/>
                  <a:pt x="1675" y="556"/>
                  <a:pt x="1540" y="374"/>
                </a:cubicBezTo>
                <a:cubicBezTo>
                  <a:pt x="1404" y="193"/>
                  <a:pt x="1223" y="58"/>
                  <a:pt x="1042" y="12"/>
                </a:cubicBezTo>
                <a:cubicBezTo>
                  <a:pt x="1001" y="4"/>
                  <a:pt x="961" y="1"/>
                  <a:pt x="922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6"/>
          <p:cNvSpPr/>
          <p:nvPr/>
        </p:nvSpPr>
        <p:spPr>
          <a:xfrm rot="5400000">
            <a:off x="7208138" y="433675"/>
            <a:ext cx="48675" cy="39375"/>
          </a:xfrm>
          <a:custGeom>
            <a:rect b="b" l="l" r="r" t="t"/>
            <a:pathLst>
              <a:path extrusionOk="0" h="1575" w="1947">
                <a:moveTo>
                  <a:pt x="905" y="0"/>
                </a:moveTo>
                <a:cubicBezTo>
                  <a:pt x="739" y="0"/>
                  <a:pt x="574" y="42"/>
                  <a:pt x="408" y="108"/>
                </a:cubicBezTo>
                <a:cubicBezTo>
                  <a:pt x="227" y="290"/>
                  <a:pt x="91" y="516"/>
                  <a:pt x="0" y="742"/>
                </a:cubicBezTo>
                <a:cubicBezTo>
                  <a:pt x="0" y="969"/>
                  <a:pt x="227" y="1150"/>
                  <a:pt x="363" y="1331"/>
                </a:cubicBezTo>
                <a:cubicBezTo>
                  <a:pt x="498" y="1467"/>
                  <a:pt x="679" y="1512"/>
                  <a:pt x="906" y="1557"/>
                </a:cubicBezTo>
                <a:cubicBezTo>
                  <a:pt x="954" y="1569"/>
                  <a:pt x="1003" y="1575"/>
                  <a:pt x="1050" y="1575"/>
                </a:cubicBezTo>
                <a:cubicBezTo>
                  <a:pt x="1181" y="1575"/>
                  <a:pt x="1304" y="1533"/>
                  <a:pt x="1404" y="1467"/>
                </a:cubicBezTo>
                <a:cubicBezTo>
                  <a:pt x="1585" y="1331"/>
                  <a:pt x="1902" y="1240"/>
                  <a:pt x="1902" y="1014"/>
                </a:cubicBezTo>
                <a:cubicBezTo>
                  <a:pt x="1947" y="788"/>
                  <a:pt x="1856" y="516"/>
                  <a:pt x="1721" y="335"/>
                </a:cubicBezTo>
                <a:cubicBezTo>
                  <a:pt x="1585" y="108"/>
                  <a:pt x="1313" y="108"/>
                  <a:pt x="1087" y="18"/>
                </a:cubicBezTo>
                <a:cubicBezTo>
                  <a:pt x="1026" y="6"/>
                  <a:pt x="966" y="0"/>
                  <a:pt x="905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6"/>
          <p:cNvSpPr/>
          <p:nvPr/>
        </p:nvSpPr>
        <p:spPr>
          <a:xfrm rot="5400000">
            <a:off x="6899713" y="321075"/>
            <a:ext cx="41900" cy="47300"/>
          </a:xfrm>
          <a:custGeom>
            <a:rect b="b" l="l" r="r" t="t"/>
            <a:pathLst>
              <a:path extrusionOk="0" h="1892" w="1676">
                <a:moveTo>
                  <a:pt x="839" y="0"/>
                </a:moveTo>
                <a:cubicBezTo>
                  <a:pt x="637" y="0"/>
                  <a:pt x="442" y="51"/>
                  <a:pt x="272" y="153"/>
                </a:cubicBezTo>
                <a:cubicBezTo>
                  <a:pt x="91" y="289"/>
                  <a:pt x="136" y="651"/>
                  <a:pt x="91" y="877"/>
                </a:cubicBezTo>
                <a:cubicBezTo>
                  <a:pt x="0" y="1104"/>
                  <a:pt x="46" y="1330"/>
                  <a:pt x="136" y="1511"/>
                </a:cubicBezTo>
                <a:cubicBezTo>
                  <a:pt x="272" y="1737"/>
                  <a:pt x="498" y="1828"/>
                  <a:pt x="770" y="1873"/>
                </a:cubicBezTo>
                <a:cubicBezTo>
                  <a:pt x="795" y="1886"/>
                  <a:pt x="821" y="1891"/>
                  <a:pt x="848" y="1891"/>
                </a:cubicBezTo>
                <a:cubicBezTo>
                  <a:pt x="1012" y="1891"/>
                  <a:pt x="1196" y="1679"/>
                  <a:pt x="1313" y="1602"/>
                </a:cubicBezTo>
                <a:cubicBezTo>
                  <a:pt x="1494" y="1466"/>
                  <a:pt x="1630" y="1285"/>
                  <a:pt x="1630" y="1104"/>
                </a:cubicBezTo>
                <a:cubicBezTo>
                  <a:pt x="1675" y="877"/>
                  <a:pt x="1585" y="696"/>
                  <a:pt x="1449" y="560"/>
                </a:cubicBezTo>
                <a:cubicBezTo>
                  <a:pt x="1313" y="334"/>
                  <a:pt x="1268" y="62"/>
                  <a:pt x="1042" y="17"/>
                </a:cubicBezTo>
                <a:cubicBezTo>
                  <a:pt x="974" y="6"/>
                  <a:pt x="906" y="0"/>
                  <a:pt x="839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6"/>
          <p:cNvSpPr/>
          <p:nvPr/>
        </p:nvSpPr>
        <p:spPr>
          <a:xfrm rot="5400000">
            <a:off x="5640625" y="466238"/>
            <a:ext cx="98500" cy="85175"/>
          </a:xfrm>
          <a:custGeom>
            <a:rect b="b" l="l" r="r" t="t"/>
            <a:pathLst>
              <a:path extrusionOk="0" h="3407" w="3940">
                <a:moveTo>
                  <a:pt x="1712" y="1"/>
                </a:moveTo>
                <a:cubicBezTo>
                  <a:pt x="1433" y="1"/>
                  <a:pt x="1161" y="71"/>
                  <a:pt x="906" y="213"/>
                </a:cubicBezTo>
                <a:cubicBezTo>
                  <a:pt x="182" y="847"/>
                  <a:pt x="1" y="1933"/>
                  <a:pt x="499" y="2793"/>
                </a:cubicBezTo>
                <a:cubicBezTo>
                  <a:pt x="816" y="3201"/>
                  <a:pt x="1314" y="3201"/>
                  <a:pt x="1766" y="3291"/>
                </a:cubicBezTo>
                <a:cubicBezTo>
                  <a:pt x="1965" y="3371"/>
                  <a:pt x="2172" y="3406"/>
                  <a:pt x="2376" y="3406"/>
                </a:cubicBezTo>
                <a:cubicBezTo>
                  <a:pt x="2638" y="3406"/>
                  <a:pt x="2896" y="3348"/>
                  <a:pt x="3124" y="3246"/>
                </a:cubicBezTo>
                <a:cubicBezTo>
                  <a:pt x="3758" y="2476"/>
                  <a:pt x="3939" y="1435"/>
                  <a:pt x="3532" y="530"/>
                </a:cubicBezTo>
                <a:cubicBezTo>
                  <a:pt x="3215" y="122"/>
                  <a:pt x="2672" y="213"/>
                  <a:pt x="2219" y="77"/>
                </a:cubicBezTo>
                <a:cubicBezTo>
                  <a:pt x="2049" y="26"/>
                  <a:pt x="1879" y="1"/>
                  <a:pt x="1712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6"/>
          <p:cNvSpPr/>
          <p:nvPr/>
        </p:nvSpPr>
        <p:spPr>
          <a:xfrm rot="5400000">
            <a:off x="5792513" y="446863"/>
            <a:ext cx="31700" cy="32850"/>
          </a:xfrm>
          <a:custGeom>
            <a:rect b="b" l="l" r="r" t="t"/>
            <a:pathLst>
              <a:path extrusionOk="0" h="1314" w="1268">
                <a:moveTo>
                  <a:pt x="724" y="0"/>
                </a:moveTo>
                <a:cubicBezTo>
                  <a:pt x="589" y="0"/>
                  <a:pt x="453" y="272"/>
                  <a:pt x="362" y="362"/>
                </a:cubicBezTo>
                <a:cubicBezTo>
                  <a:pt x="272" y="408"/>
                  <a:pt x="45" y="453"/>
                  <a:pt x="45" y="589"/>
                </a:cubicBezTo>
                <a:cubicBezTo>
                  <a:pt x="0" y="725"/>
                  <a:pt x="181" y="815"/>
                  <a:pt x="272" y="951"/>
                </a:cubicBezTo>
                <a:cubicBezTo>
                  <a:pt x="317" y="1041"/>
                  <a:pt x="362" y="1268"/>
                  <a:pt x="498" y="1313"/>
                </a:cubicBezTo>
                <a:cubicBezTo>
                  <a:pt x="679" y="1313"/>
                  <a:pt x="860" y="1313"/>
                  <a:pt x="996" y="1223"/>
                </a:cubicBezTo>
                <a:cubicBezTo>
                  <a:pt x="1132" y="1087"/>
                  <a:pt x="1222" y="951"/>
                  <a:pt x="1268" y="770"/>
                </a:cubicBezTo>
                <a:cubicBezTo>
                  <a:pt x="1268" y="634"/>
                  <a:pt x="1086" y="498"/>
                  <a:pt x="996" y="362"/>
                </a:cubicBezTo>
                <a:cubicBezTo>
                  <a:pt x="905" y="272"/>
                  <a:pt x="860" y="46"/>
                  <a:pt x="724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6"/>
          <p:cNvSpPr/>
          <p:nvPr/>
        </p:nvSpPr>
        <p:spPr>
          <a:xfrm rot="5400000">
            <a:off x="6845350" y="455113"/>
            <a:ext cx="31700" cy="29325"/>
          </a:xfrm>
          <a:custGeom>
            <a:rect b="b" l="l" r="r" t="t"/>
            <a:pathLst>
              <a:path extrusionOk="0" h="1173" w="1268">
                <a:moveTo>
                  <a:pt x="329" y="0"/>
                </a:moveTo>
                <a:cubicBezTo>
                  <a:pt x="277" y="0"/>
                  <a:pt x="227" y="10"/>
                  <a:pt x="181" y="41"/>
                </a:cubicBezTo>
                <a:cubicBezTo>
                  <a:pt x="91" y="176"/>
                  <a:pt x="136" y="357"/>
                  <a:pt x="136" y="493"/>
                </a:cubicBezTo>
                <a:cubicBezTo>
                  <a:pt x="91" y="629"/>
                  <a:pt x="0" y="810"/>
                  <a:pt x="91" y="901"/>
                </a:cubicBezTo>
                <a:cubicBezTo>
                  <a:pt x="181" y="1036"/>
                  <a:pt x="317" y="1127"/>
                  <a:pt x="453" y="1172"/>
                </a:cubicBezTo>
                <a:cubicBezTo>
                  <a:pt x="589" y="1172"/>
                  <a:pt x="725" y="991"/>
                  <a:pt x="860" y="901"/>
                </a:cubicBezTo>
                <a:cubicBezTo>
                  <a:pt x="951" y="810"/>
                  <a:pt x="1223" y="765"/>
                  <a:pt x="1268" y="629"/>
                </a:cubicBezTo>
                <a:cubicBezTo>
                  <a:pt x="1268" y="493"/>
                  <a:pt x="1087" y="312"/>
                  <a:pt x="996" y="222"/>
                </a:cubicBezTo>
                <a:cubicBezTo>
                  <a:pt x="951" y="86"/>
                  <a:pt x="770" y="86"/>
                  <a:pt x="634" y="41"/>
                </a:cubicBezTo>
                <a:cubicBezTo>
                  <a:pt x="544" y="41"/>
                  <a:pt x="433" y="0"/>
                  <a:pt x="329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6"/>
          <p:cNvSpPr/>
          <p:nvPr/>
        </p:nvSpPr>
        <p:spPr>
          <a:xfrm rot="5400000">
            <a:off x="5976238" y="197800"/>
            <a:ext cx="31700" cy="30150"/>
          </a:xfrm>
          <a:custGeom>
            <a:rect b="b" l="l" r="r" t="t"/>
            <a:pathLst>
              <a:path extrusionOk="0" h="1206" w="1268">
                <a:moveTo>
                  <a:pt x="551" y="1"/>
                </a:moveTo>
                <a:cubicBezTo>
                  <a:pt x="441" y="1"/>
                  <a:pt x="323" y="33"/>
                  <a:pt x="227" y="65"/>
                </a:cubicBezTo>
                <a:cubicBezTo>
                  <a:pt x="91" y="155"/>
                  <a:pt x="46" y="336"/>
                  <a:pt x="0" y="472"/>
                </a:cubicBezTo>
                <a:cubicBezTo>
                  <a:pt x="0" y="608"/>
                  <a:pt x="136" y="744"/>
                  <a:pt x="182" y="880"/>
                </a:cubicBezTo>
                <a:cubicBezTo>
                  <a:pt x="272" y="970"/>
                  <a:pt x="363" y="1151"/>
                  <a:pt x="498" y="1196"/>
                </a:cubicBezTo>
                <a:cubicBezTo>
                  <a:pt x="517" y="1203"/>
                  <a:pt x="536" y="1205"/>
                  <a:pt x="556" y="1205"/>
                </a:cubicBezTo>
                <a:cubicBezTo>
                  <a:pt x="682" y="1205"/>
                  <a:pt x="828" y="1093"/>
                  <a:pt x="906" y="1015"/>
                </a:cubicBezTo>
                <a:cubicBezTo>
                  <a:pt x="1042" y="970"/>
                  <a:pt x="1223" y="834"/>
                  <a:pt x="1268" y="653"/>
                </a:cubicBezTo>
                <a:cubicBezTo>
                  <a:pt x="1223" y="517"/>
                  <a:pt x="1177" y="336"/>
                  <a:pt x="1087" y="246"/>
                </a:cubicBezTo>
                <a:cubicBezTo>
                  <a:pt x="951" y="110"/>
                  <a:pt x="815" y="65"/>
                  <a:pt x="679" y="19"/>
                </a:cubicBezTo>
                <a:cubicBezTo>
                  <a:pt x="640" y="6"/>
                  <a:pt x="596" y="1"/>
                  <a:pt x="551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6"/>
          <p:cNvSpPr/>
          <p:nvPr/>
        </p:nvSpPr>
        <p:spPr>
          <a:xfrm>
            <a:off x="7439475" y="155700"/>
            <a:ext cx="658800" cy="6588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6"/>
          <p:cNvSpPr/>
          <p:nvPr/>
        </p:nvSpPr>
        <p:spPr>
          <a:xfrm>
            <a:off x="7861263" y="98363"/>
            <a:ext cx="773400" cy="7734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6"/>
          <p:cNvSpPr/>
          <p:nvPr/>
        </p:nvSpPr>
        <p:spPr>
          <a:xfrm>
            <a:off x="6323538" y="337725"/>
            <a:ext cx="294600" cy="2946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7"/>
          <p:cNvSpPr txBox="1"/>
          <p:nvPr>
            <p:ph idx="1" type="subTitle"/>
          </p:nvPr>
        </p:nvSpPr>
        <p:spPr>
          <a:xfrm>
            <a:off x="618675" y="1596075"/>
            <a:ext cx="1725300" cy="35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swald Regular"/>
              <a:buNone/>
              <a:defRPr sz="20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swald Regular"/>
              <a:buNone/>
              <a:defRPr sz="25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swald Regular"/>
              <a:buNone/>
              <a:defRPr sz="25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swald Regular"/>
              <a:buNone/>
              <a:defRPr sz="25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swald Regular"/>
              <a:buNone/>
              <a:defRPr sz="25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swald Regular"/>
              <a:buNone/>
              <a:defRPr sz="25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swald Regular"/>
              <a:buNone/>
              <a:defRPr sz="25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swald Regular"/>
              <a:buNone/>
              <a:defRPr sz="25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swald Regular"/>
              <a:buNone/>
              <a:defRPr sz="25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9pPr>
          </a:lstStyle>
          <a:p/>
        </p:txBody>
      </p:sp>
      <p:sp>
        <p:nvSpPr>
          <p:cNvPr id="134" name="Google Shape;134;p7"/>
          <p:cNvSpPr txBox="1"/>
          <p:nvPr>
            <p:ph idx="2" type="subTitle"/>
          </p:nvPr>
        </p:nvSpPr>
        <p:spPr>
          <a:xfrm>
            <a:off x="505800" y="1953075"/>
            <a:ext cx="6411300" cy="268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50800" rtl="0">
              <a:lnSpc>
                <a:spcPct val="166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 sz="1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35" name="Google Shape;135;p7"/>
          <p:cNvSpPr txBox="1"/>
          <p:nvPr>
            <p:ph type="title"/>
          </p:nvPr>
        </p:nvSpPr>
        <p:spPr>
          <a:xfrm>
            <a:off x="630000" y="445025"/>
            <a:ext cx="4483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6" name="Google Shape;136;p7"/>
          <p:cNvSpPr/>
          <p:nvPr/>
        </p:nvSpPr>
        <p:spPr>
          <a:xfrm flipH="1">
            <a:off x="7840800" y="3523050"/>
            <a:ext cx="1346400" cy="16527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7"/>
          <p:cNvSpPr/>
          <p:nvPr/>
        </p:nvSpPr>
        <p:spPr>
          <a:xfrm flipH="1">
            <a:off x="7594500" y="3297300"/>
            <a:ext cx="1000200" cy="1394700"/>
          </a:xfrm>
          <a:prstGeom prst="parallelogram">
            <a:avLst>
              <a:gd fmla="val 54551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7"/>
          <p:cNvSpPr/>
          <p:nvPr/>
        </p:nvSpPr>
        <p:spPr>
          <a:xfrm>
            <a:off x="8014350" y="2241975"/>
            <a:ext cx="877800" cy="8781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8"/>
          <p:cNvSpPr txBox="1"/>
          <p:nvPr>
            <p:ph type="title"/>
          </p:nvPr>
        </p:nvSpPr>
        <p:spPr>
          <a:xfrm>
            <a:off x="630000" y="572275"/>
            <a:ext cx="7884000" cy="1424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41" name="Google Shape;141;p8"/>
          <p:cNvSpPr txBox="1"/>
          <p:nvPr>
            <p:ph idx="1" type="subTitle"/>
          </p:nvPr>
        </p:nvSpPr>
        <p:spPr>
          <a:xfrm>
            <a:off x="1956450" y="1891675"/>
            <a:ext cx="5231100" cy="68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42" name="Google Shape;142;p8"/>
          <p:cNvSpPr/>
          <p:nvPr/>
        </p:nvSpPr>
        <p:spPr>
          <a:xfrm>
            <a:off x="1495688" y="3013938"/>
            <a:ext cx="983700" cy="9909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8"/>
          <p:cNvSpPr/>
          <p:nvPr/>
        </p:nvSpPr>
        <p:spPr>
          <a:xfrm>
            <a:off x="2925850" y="4330658"/>
            <a:ext cx="445500" cy="4491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8"/>
          <p:cNvSpPr/>
          <p:nvPr/>
        </p:nvSpPr>
        <p:spPr>
          <a:xfrm rot="4500040">
            <a:off x="3083597" y="3874539"/>
            <a:ext cx="130171" cy="122746"/>
          </a:xfrm>
          <a:custGeom>
            <a:rect b="b" l="l" r="r" t="t"/>
            <a:pathLst>
              <a:path extrusionOk="0" h="4910" w="5207">
                <a:moveTo>
                  <a:pt x="2879" y="0"/>
                </a:moveTo>
                <a:cubicBezTo>
                  <a:pt x="2387" y="0"/>
                  <a:pt x="1836" y="408"/>
                  <a:pt x="1449" y="717"/>
                </a:cubicBezTo>
                <a:cubicBezTo>
                  <a:pt x="227" y="1261"/>
                  <a:pt x="1" y="2890"/>
                  <a:pt x="997" y="3796"/>
                </a:cubicBezTo>
                <a:lnTo>
                  <a:pt x="1404" y="4203"/>
                </a:lnTo>
                <a:cubicBezTo>
                  <a:pt x="1721" y="4475"/>
                  <a:pt x="1993" y="4837"/>
                  <a:pt x="2445" y="4882"/>
                </a:cubicBezTo>
                <a:cubicBezTo>
                  <a:pt x="2561" y="4900"/>
                  <a:pt x="2680" y="4909"/>
                  <a:pt x="2800" y="4909"/>
                </a:cubicBezTo>
                <a:cubicBezTo>
                  <a:pt x="3293" y="4909"/>
                  <a:pt x="3811" y="4757"/>
                  <a:pt x="4211" y="4430"/>
                </a:cubicBezTo>
                <a:cubicBezTo>
                  <a:pt x="4754" y="4067"/>
                  <a:pt x="5116" y="3479"/>
                  <a:pt x="5207" y="2800"/>
                </a:cubicBezTo>
                <a:cubicBezTo>
                  <a:pt x="5207" y="2166"/>
                  <a:pt x="5026" y="1578"/>
                  <a:pt x="4618" y="1125"/>
                </a:cubicBezTo>
                <a:cubicBezTo>
                  <a:pt x="4482" y="989"/>
                  <a:pt x="4528" y="672"/>
                  <a:pt x="4347" y="536"/>
                </a:cubicBezTo>
                <a:cubicBezTo>
                  <a:pt x="4075" y="310"/>
                  <a:pt x="3758" y="174"/>
                  <a:pt x="3441" y="84"/>
                </a:cubicBezTo>
                <a:cubicBezTo>
                  <a:pt x="3305" y="38"/>
                  <a:pt x="3215" y="38"/>
                  <a:pt x="3124" y="38"/>
                </a:cubicBezTo>
                <a:cubicBezTo>
                  <a:pt x="3045" y="12"/>
                  <a:pt x="2963" y="0"/>
                  <a:pt x="2879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8"/>
          <p:cNvSpPr/>
          <p:nvPr/>
        </p:nvSpPr>
        <p:spPr>
          <a:xfrm rot="4500040">
            <a:off x="2556246" y="4152686"/>
            <a:ext cx="139221" cy="155895"/>
          </a:xfrm>
          <a:custGeom>
            <a:rect b="b" l="l" r="r" t="t"/>
            <a:pathLst>
              <a:path extrusionOk="0" h="6236" w="5569">
                <a:moveTo>
                  <a:pt x="1798" y="1"/>
                </a:moveTo>
                <a:cubicBezTo>
                  <a:pt x="1639" y="1"/>
                  <a:pt x="1485" y="32"/>
                  <a:pt x="1313" y="118"/>
                </a:cubicBezTo>
                <a:cubicBezTo>
                  <a:pt x="1132" y="299"/>
                  <a:pt x="996" y="526"/>
                  <a:pt x="951" y="797"/>
                </a:cubicBezTo>
                <a:cubicBezTo>
                  <a:pt x="951" y="1002"/>
                  <a:pt x="1025" y="1244"/>
                  <a:pt x="1173" y="1422"/>
                </a:cubicBezTo>
                <a:lnTo>
                  <a:pt x="1173" y="1422"/>
                </a:lnTo>
                <a:cubicBezTo>
                  <a:pt x="1166" y="1506"/>
                  <a:pt x="1145" y="1628"/>
                  <a:pt x="1087" y="1657"/>
                </a:cubicBezTo>
                <a:cubicBezTo>
                  <a:pt x="544" y="2065"/>
                  <a:pt x="181" y="2699"/>
                  <a:pt x="91" y="3378"/>
                </a:cubicBezTo>
                <a:cubicBezTo>
                  <a:pt x="0" y="4011"/>
                  <a:pt x="136" y="4690"/>
                  <a:pt x="498" y="5279"/>
                </a:cubicBezTo>
                <a:cubicBezTo>
                  <a:pt x="679" y="5415"/>
                  <a:pt x="815" y="5596"/>
                  <a:pt x="996" y="5732"/>
                </a:cubicBezTo>
                <a:cubicBezTo>
                  <a:pt x="1531" y="6062"/>
                  <a:pt x="2151" y="6236"/>
                  <a:pt x="2777" y="6236"/>
                </a:cubicBezTo>
                <a:cubicBezTo>
                  <a:pt x="3264" y="6236"/>
                  <a:pt x="3754" y="6131"/>
                  <a:pt x="4210" y="5913"/>
                </a:cubicBezTo>
                <a:cubicBezTo>
                  <a:pt x="5297" y="4962"/>
                  <a:pt x="5568" y="3332"/>
                  <a:pt x="4799" y="2110"/>
                </a:cubicBezTo>
                <a:lnTo>
                  <a:pt x="4799" y="2065"/>
                </a:lnTo>
                <a:cubicBezTo>
                  <a:pt x="4663" y="1929"/>
                  <a:pt x="4346" y="1884"/>
                  <a:pt x="4210" y="1703"/>
                </a:cubicBezTo>
                <a:cubicBezTo>
                  <a:pt x="3939" y="1431"/>
                  <a:pt x="3622" y="1250"/>
                  <a:pt x="3305" y="1114"/>
                </a:cubicBezTo>
                <a:cubicBezTo>
                  <a:pt x="3169" y="1069"/>
                  <a:pt x="3124" y="933"/>
                  <a:pt x="2988" y="933"/>
                </a:cubicBezTo>
                <a:lnTo>
                  <a:pt x="2880" y="933"/>
                </a:lnTo>
                <a:cubicBezTo>
                  <a:pt x="2825" y="782"/>
                  <a:pt x="2649" y="631"/>
                  <a:pt x="2535" y="480"/>
                </a:cubicBezTo>
                <a:cubicBezTo>
                  <a:pt x="2400" y="299"/>
                  <a:pt x="2309" y="118"/>
                  <a:pt x="2083" y="28"/>
                </a:cubicBezTo>
                <a:cubicBezTo>
                  <a:pt x="1983" y="11"/>
                  <a:pt x="1890" y="1"/>
                  <a:pt x="1798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8"/>
          <p:cNvSpPr/>
          <p:nvPr/>
        </p:nvSpPr>
        <p:spPr>
          <a:xfrm rot="4500040">
            <a:off x="1558903" y="4151326"/>
            <a:ext cx="123371" cy="84172"/>
          </a:xfrm>
          <a:custGeom>
            <a:rect b="b" l="l" r="r" t="t"/>
            <a:pathLst>
              <a:path extrusionOk="0" h="3367" w="4935">
                <a:moveTo>
                  <a:pt x="1440" y="0"/>
                </a:moveTo>
                <a:cubicBezTo>
                  <a:pt x="1198" y="0"/>
                  <a:pt x="954" y="56"/>
                  <a:pt x="725" y="183"/>
                </a:cubicBezTo>
                <a:cubicBezTo>
                  <a:pt x="362" y="455"/>
                  <a:pt x="91" y="908"/>
                  <a:pt x="0" y="1360"/>
                </a:cubicBezTo>
                <a:cubicBezTo>
                  <a:pt x="91" y="2266"/>
                  <a:pt x="679" y="3035"/>
                  <a:pt x="1539" y="3352"/>
                </a:cubicBezTo>
                <a:cubicBezTo>
                  <a:pt x="1583" y="3362"/>
                  <a:pt x="1628" y="3366"/>
                  <a:pt x="1672" y="3366"/>
                </a:cubicBezTo>
                <a:cubicBezTo>
                  <a:pt x="2042" y="3366"/>
                  <a:pt x="2429" y="3056"/>
                  <a:pt x="2671" y="2854"/>
                </a:cubicBezTo>
                <a:cubicBezTo>
                  <a:pt x="2807" y="2764"/>
                  <a:pt x="3033" y="2764"/>
                  <a:pt x="3124" y="2628"/>
                </a:cubicBezTo>
                <a:cubicBezTo>
                  <a:pt x="3214" y="2673"/>
                  <a:pt x="3350" y="2718"/>
                  <a:pt x="3486" y="2718"/>
                </a:cubicBezTo>
                <a:cubicBezTo>
                  <a:pt x="3592" y="2749"/>
                  <a:pt x="3702" y="2764"/>
                  <a:pt x="3813" y="2764"/>
                </a:cubicBezTo>
                <a:cubicBezTo>
                  <a:pt x="4034" y="2764"/>
                  <a:pt x="4256" y="2703"/>
                  <a:pt x="4437" y="2583"/>
                </a:cubicBezTo>
                <a:cubicBezTo>
                  <a:pt x="4663" y="2356"/>
                  <a:pt x="4844" y="2039"/>
                  <a:pt x="4889" y="1723"/>
                </a:cubicBezTo>
                <a:cubicBezTo>
                  <a:pt x="4935" y="1406"/>
                  <a:pt x="4889" y="1044"/>
                  <a:pt x="4708" y="772"/>
                </a:cubicBezTo>
                <a:cubicBezTo>
                  <a:pt x="4482" y="500"/>
                  <a:pt x="4210" y="319"/>
                  <a:pt x="3893" y="229"/>
                </a:cubicBezTo>
                <a:cubicBezTo>
                  <a:pt x="3814" y="217"/>
                  <a:pt x="3738" y="212"/>
                  <a:pt x="3664" y="212"/>
                </a:cubicBezTo>
                <a:cubicBezTo>
                  <a:pt x="3444" y="212"/>
                  <a:pt x="3248" y="263"/>
                  <a:pt x="3079" y="364"/>
                </a:cubicBezTo>
                <a:cubicBezTo>
                  <a:pt x="2807" y="93"/>
                  <a:pt x="2400" y="229"/>
                  <a:pt x="1992" y="93"/>
                </a:cubicBezTo>
                <a:cubicBezTo>
                  <a:pt x="1814" y="34"/>
                  <a:pt x="1628" y="0"/>
                  <a:pt x="1440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8"/>
          <p:cNvSpPr/>
          <p:nvPr/>
        </p:nvSpPr>
        <p:spPr>
          <a:xfrm rot="4500040">
            <a:off x="1894166" y="3947611"/>
            <a:ext cx="45299" cy="43474"/>
          </a:xfrm>
          <a:custGeom>
            <a:rect b="b" l="l" r="r" t="t"/>
            <a:pathLst>
              <a:path extrusionOk="0" h="1739" w="1812">
                <a:moveTo>
                  <a:pt x="408" y="6"/>
                </a:moveTo>
                <a:cubicBezTo>
                  <a:pt x="408" y="6"/>
                  <a:pt x="406" y="15"/>
                  <a:pt x="402" y="29"/>
                </a:cubicBezTo>
                <a:lnTo>
                  <a:pt x="402" y="29"/>
                </a:lnTo>
                <a:cubicBezTo>
                  <a:pt x="419" y="18"/>
                  <a:pt x="431" y="6"/>
                  <a:pt x="408" y="6"/>
                </a:cubicBezTo>
                <a:close/>
                <a:moveTo>
                  <a:pt x="680" y="0"/>
                </a:moveTo>
                <a:cubicBezTo>
                  <a:pt x="586" y="0"/>
                  <a:pt x="491" y="13"/>
                  <a:pt x="399" y="40"/>
                </a:cubicBezTo>
                <a:lnTo>
                  <a:pt x="399" y="40"/>
                </a:lnTo>
                <a:cubicBezTo>
                  <a:pt x="400" y="36"/>
                  <a:pt x="401" y="33"/>
                  <a:pt x="402" y="29"/>
                </a:cubicBezTo>
                <a:lnTo>
                  <a:pt x="402" y="29"/>
                </a:lnTo>
                <a:cubicBezTo>
                  <a:pt x="385" y="41"/>
                  <a:pt x="362" y="52"/>
                  <a:pt x="362" y="52"/>
                </a:cubicBezTo>
                <a:cubicBezTo>
                  <a:pt x="374" y="48"/>
                  <a:pt x="387" y="44"/>
                  <a:pt x="399" y="40"/>
                </a:cubicBezTo>
                <a:lnTo>
                  <a:pt x="399" y="40"/>
                </a:lnTo>
                <a:cubicBezTo>
                  <a:pt x="383" y="95"/>
                  <a:pt x="350" y="200"/>
                  <a:pt x="317" y="233"/>
                </a:cubicBezTo>
                <a:lnTo>
                  <a:pt x="136" y="233"/>
                </a:lnTo>
                <a:cubicBezTo>
                  <a:pt x="136" y="233"/>
                  <a:pt x="227" y="233"/>
                  <a:pt x="227" y="278"/>
                </a:cubicBezTo>
                <a:cubicBezTo>
                  <a:pt x="91" y="414"/>
                  <a:pt x="0" y="550"/>
                  <a:pt x="0" y="731"/>
                </a:cubicBezTo>
                <a:cubicBezTo>
                  <a:pt x="0" y="957"/>
                  <a:pt x="46" y="1183"/>
                  <a:pt x="227" y="1319"/>
                </a:cubicBezTo>
                <a:cubicBezTo>
                  <a:pt x="317" y="1546"/>
                  <a:pt x="498" y="1681"/>
                  <a:pt x="725" y="1727"/>
                </a:cubicBezTo>
                <a:cubicBezTo>
                  <a:pt x="765" y="1735"/>
                  <a:pt x="803" y="1738"/>
                  <a:pt x="841" y="1738"/>
                </a:cubicBezTo>
                <a:cubicBezTo>
                  <a:pt x="1015" y="1738"/>
                  <a:pt x="1164" y="1657"/>
                  <a:pt x="1313" y="1546"/>
                </a:cubicBezTo>
                <a:cubicBezTo>
                  <a:pt x="1721" y="1274"/>
                  <a:pt x="1811" y="731"/>
                  <a:pt x="1494" y="414"/>
                </a:cubicBezTo>
                <a:cubicBezTo>
                  <a:pt x="1292" y="144"/>
                  <a:pt x="989" y="0"/>
                  <a:pt x="680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8"/>
          <p:cNvSpPr/>
          <p:nvPr/>
        </p:nvSpPr>
        <p:spPr>
          <a:xfrm rot="4500040">
            <a:off x="1970555" y="4016917"/>
            <a:ext cx="41899" cy="46424"/>
          </a:xfrm>
          <a:custGeom>
            <a:rect b="b" l="l" r="r" t="t"/>
            <a:pathLst>
              <a:path extrusionOk="0" h="1857" w="1676">
                <a:moveTo>
                  <a:pt x="906" y="0"/>
                </a:moveTo>
                <a:cubicBezTo>
                  <a:pt x="680" y="0"/>
                  <a:pt x="453" y="91"/>
                  <a:pt x="317" y="227"/>
                </a:cubicBezTo>
                <a:cubicBezTo>
                  <a:pt x="136" y="362"/>
                  <a:pt x="46" y="543"/>
                  <a:pt x="46" y="770"/>
                </a:cubicBezTo>
                <a:cubicBezTo>
                  <a:pt x="1" y="951"/>
                  <a:pt x="46" y="1132"/>
                  <a:pt x="182" y="1268"/>
                </a:cubicBezTo>
                <a:cubicBezTo>
                  <a:pt x="227" y="1358"/>
                  <a:pt x="227" y="1449"/>
                  <a:pt x="272" y="1494"/>
                </a:cubicBezTo>
                <a:cubicBezTo>
                  <a:pt x="317" y="1494"/>
                  <a:pt x="46" y="1539"/>
                  <a:pt x="46" y="1539"/>
                </a:cubicBezTo>
                <a:cubicBezTo>
                  <a:pt x="46" y="1585"/>
                  <a:pt x="227" y="1630"/>
                  <a:pt x="272" y="1630"/>
                </a:cubicBezTo>
                <a:cubicBezTo>
                  <a:pt x="272" y="1639"/>
                  <a:pt x="274" y="1643"/>
                  <a:pt x="277" y="1643"/>
                </a:cubicBezTo>
                <a:cubicBezTo>
                  <a:pt x="286" y="1643"/>
                  <a:pt x="304" y="1617"/>
                  <a:pt x="312" y="1617"/>
                </a:cubicBezTo>
                <a:cubicBezTo>
                  <a:pt x="315" y="1617"/>
                  <a:pt x="317" y="1620"/>
                  <a:pt x="317" y="1630"/>
                </a:cubicBezTo>
                <a:cubicBezTo>
                  <a:pt x="363" y="1630"/>
                  <a:pt x="453" y="1856"/>
                  <a:pt x="499" y="1856"/>
                </a:cubicBezTo>
                <a:cubicBezTo>
                  <a:pt x="544" y="1811"/>
                  <a:pt x="453" y="1675"/>
                  <a:pt x="453" y="1675"/>
                </a:cubicBezTo>
                <a:cubicBezTo>
                  <a:pt x="453" y="1653"/>
                  <a:pt x="487" y="1641"/>
                  <a:pt x="532" y="1641"/>
                </a:cubicBezTo>
                <a:cubicBezTo>
                  <a:pt x="578" y="1641"/>
                  <a:pt x="634" y="1653"/>
                  <a:pt x="680" y="1675"/>
                </a:cubicBezTo>
                <a:cubicBezTo>
                  <a:pt x="861" y="1675"/>
                  <a:pt x="1087" y="1630"/>
                  <a:pt x="1223" y="1494"/>
                </a:cubicBezTo>
                <a:cubicBezTo>
                  <a:pt x="1404" y="1358"/>
                  <a:pt x="1540" y="1177"/>
                  <a:pt x="1585" y="996"/>
                </a:cubicBezTo>
                <a:cubicBezTo>
                  <a:pt x="1585" y="770"/>
                  <a:pt x="1676" y="498"/>
                  <a:pt x="1540" y="317"/>
                </a:cubicBezTo>
                <a:cubicBezTo>
                  <a:pt x="1404" y="91"/>
                  <a:pt x="1132" y="91"/>
                  <a:pt x="906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8"/>
          <p:cNvSpPr/>
          <p:nvPr/>
        </p:nvSpPr>
        <p:spPr>
          <a:xfrm rot="4500040">
            <a:off x="2851309" y="3767722"/>
            <a:ext cx="150521" cy="157820"/>
          </a:xfrm>
          <a:custGeom>
            <a:rect b="b" l="l" r="r" t="t"/>
            <a:pathLst>
              <a:path extrusionOk="0" h="6313" w="6021">
                <a:moveTo>
                  <a:pt x="3502" y="0"/>
                </a:moveTo>
                <a:cubicBezTo>
                  <a:pt x="2788" y="0"/>
                  <a:pt x="2078" y="144"/>
                  <a:pt x="1404" y="461"/>
                </a:cubicBezTo>
                <a:cubicBezTo>
                  <a:pt x="770" y="914"/>
                  <a:pt x="362" y="1593"/>
                  <a:pt x="272" y="2317"/>
                </a:cubicBezTo>
                <a:cubicBezTo>
                  <a:pt x="136" y="3087"/>
                  <a:pt x="362" y="3856"/>
                  <a:pt x="815" y="4445"/>
                </a:cubicBezTo>
                <a:cubicBezTo>
                  <a:pt x="860" y="4490"/>
                  <a:pt x="815" y="4445"/>
                  <a:pt x="906" y="4535"/>
                </a:cubicBezTo>
                <a:cubicBezTo>
                  <a:pt x="679" y="4535"/>
                  <a:pt x="498" y="4626"/>
                  <a:pt x="362" y="4762"/>
                </a:cubicBezTo>
                <a:cubicBezTo>
                  <a:pt x="181" y="4943"/>
                  <a:pt x="45" y="5169"/>
                  <a:pt x="45" y="5396"/>
                </a:cubicBezTo>
                <a:cubicBezTo>
                  <a:pt x="0" y="5622"/>
                  <a:pt x="0" y="5894"/>
                  <a:pt x="136" y="6120"/>
                </a:cubicBezTo>
                <a:cubicBezTo>
                  <a:pt x="272" y="6301"/>
                  <a:pt x="589" y="6256"/>
                  <a:pt x="815" y="6301"/>
                </a:cubicBezTo>
                <a:cubicBezTo>
                  <a:pt x="855" y="6309"/>
                  <a:pt x="895" y="6313"/>
                  <a:pt x="935" y="6313"/>
                </a:cubicBezTo>
                <a:cubicBezTo>
                  <a:pt x="1119" y="6313"/>
                  <a:pt x="1292" y="6232"/>
                  <a:pt x="1404" y="6120"/>
                </a:cubicBezTo>
                <a:cubicBezTo>
                  <a:pt x="1585" y="5984"/>
                  <a:pt x="1856" y="5894"/>
                  <a:pt x="1902" y="5667"/>
                </a:cubicBezTo>
                <a:cubicBezTo>
                  <a:pt x="1902" y="5531"/>
                  <a:pt x="1811" y="5441"/>
                  <a:pt x="1811" y="5350"/>
                </a:cubicBezTo>
                <a:lnTo>
                  <a:pt x="1811" y="5350"/>
                </a:lnTo>
                <a:cubicBezTo>
                  <a:pt x="2083" y="5486"/>
                  <a:pt x="2445" y="5531"/>
                  <a:pt x="2762" y="5531"/>
                </a:cubicBezTo>
                <a:cubicBezTo>
                  <a:pt x="2922" y="5561"/>
                  <a:pt x="3084" y="5576"/>
                  <a:pt x="3247" y="5576"/>
                </a:cubicBezTo>
                <a:cubicBezTo>
                  <a:pt x="3818" y="5576"/>
                  <a:pt x="4386" y="5396"/>
                  <a:pt x="4844" y="5079"/>
                </a:cubicBezTo>
                <a:cubicBezTo>
                  <a:pt x="5432" y="4581"/>
                  <a:pt x="5795" y="3902"/>
                  <a:pt x="5885" y="3132"/>
                </a:cubicBezTo>
                <a:cubicBezTo>
                  <a:pt x="6021" y="2408"/>
                  <a:pt x="5840" y="1638"/>
                  <a:pt x="5387" y="1050"/>
                </a:cubicBezTo>
                <a:cubicBezTo>
                  <a:pt x="5206" y="869"/>
                  <a:pt x="5161" y="552"/>
                  <a:pt x="4980" y="371"/>
                </a:cubicBezTo>
                <a:cubicBezTo>
                  <a:pt x="4618" y="190"/>
                  <a:pt x="4210" y="54"/>
                  <a:pt x="3803" y="9"/>
                </a:cubicBezTo>
                <a:cubicBezTo>
                  <a:pt x="3702" y="3"/>
                  <a:pt x="3602" y="0"/>
                  <a:pt x="3502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8"/>
          <p:cNvSpPr/>
          <p:nvPr/>
        </p:nvSpPr>
        <p:spPr>
          <a:xfrm rot="-2273253">
            <a:off x="971701" y="3795610"/>
            <a:ext cx="346317" cy="280619"/>
          </a:xfrm>
          <a:custGeom>
            <a:rect b="b" l="l" r="r" t="t"/>
            <a:pathLst>
              <a:path extrusionOk="0" h="11225" w="13853">
                <a:moveTo>
                  <a:pt x="6561" y="1"/>
                </a:moveTo>
                <a:cubicBezTo>
                  <a:pt x="6425" y="1"/>
                  <a:pt x="6232" y="144"/>
                  <a:pt x="6112" y="144"/>
                </a:cubicBezTo>
                <a:cubicBezTo>
                  <a:pt x="5950" y="121"/>
                  <a:pt x="5789" y="110"/>
                  <a:pt x="5628" y="110"/>
                </a:cubicBezTo>
                <a:cubicBezTo>
                  <a:pt x="4845" y="110"/>
                  <a:pt x="4087" y="380"/>
                  <a:pt x="3486" y="868"/>
                </a:cubicBezTo>
                <a:cubicBezTo>
                  <a:pt x="3033" y="1185"/>
                  <a:pt x="2536" y="1366"/>
                  <a:pt x="2264" y="1864"/>
                </a:cubicBezTo>
                <a:cubicBezTo>
                  <a:pt x="2083" y="1638"/>
                  <a:pt x="1902" y="1728"/>
                  <a:pt x="1630" y="1638"/>
                </a:cubicBezTo>
                <a:cubicBezTo>
                  <a:pt x="1630" y="1547"/>
                  <a:pt x="1630" y="1411"/>
                  <a:pt x="1630" y="1321"/>
                </a:cubicBezTo>
                <a:cubicBezTo>
                  <a:pt x="1449" y="1185"/>
                  <a:pt x="1223" y="1049"/>
                  <a:pt x="996" y="1004"/>
                </a:cubicBezTo>
                <a:cubicBezTo>
                  <a:pt x="903" y="985"/>
                  <a:pt x="801" y="974"/>
                  <a:pt x="698" y="974"/>
                </a:cubicBezTo>
                <a:cubicBezTo>
                  <a:pt x="553" y="974"/>
                  <a:pt x="405" y="996"/>
                  <a:pt x="272" y="1049"/>
                </a:cubicBezTo>
                <a:cubicBezTo>
                  <a:pt x="91" y="1185"/>
                  <a:pt x="136" y="1547"/>
                  <a:pt x="136" y="1774"/>
                </a:cubicBezTo>
                <a:cubicBezTo>
                  <a:pt x="91" y="2000"/>
                  <a:pt x="136" y="2181"/>
                  <a:pt x="272" y="2317"/>
                </a:cubicBezTo>
                <a:lnTo>
                  <a:pt x="272" y="2453"/>
                </a:lnTo>
                <a:cubicBezTo>
                  <a:pt x="272" y="2498"/>
                  <a:pt x="46" y="2543"/>
                  <a:pt x="46" y="2543"/>
                </a:cubicBezTo>
                <a:cubicBezTo>
                  <a:pt x="0" y="2860"/>
                  <a:pt x="317" y="3177"/>
                  <a:pt x="498" y="3403"/>
                </a:cubicBezTo>
                <a:cubicBezTo>
                  <a:pt x="634" y="3720"/>
                  <a:pt x="906" y="3901"/>
                  <a:pt x="1223" y="3992"/>
                </a:cubicBezTo>
                <a:cubicBezTo>
                  <a:pt x="1279" y="4003"/>
                  <a:pt x="1336" y="4009"/>
                  <a:pt x="1392" y="4009"/>
                </a:cubicBezTo>
                <a:cubicBezTo>
                  <a:pt x="1562" y="4009"/>
                  <a:pt x="1732" y="3958"/>
                  <a:pt x="1902" y="3856"/>
                </a:cubicBezTo>
                <a:cubicBezTo>
                  <a:pt x="1902" y="4626"/>
                  <a:pt x="2173" y="5350"/>
                  <a:pt x="2671" y="5938"/>
                </a:cubicBezTo>
                <a:cubicBezTo>
                  <a:pt x="2898" y="6165"/>
                  <a:pt x="2988" y="6482"/>
                  <a:pt x="3215" y="6708"/>
                </a:cubicBezTo>
                <a:cubicBezTo>
                  <a:pt x="3577" y="7025"/>
                  <a:pt x="3984" y="7296"/>
                  <a:pt x="4437" y="7432"/>
                </a:cubicBezTo>
                <a:cubicBezTo>
                  <a:pt x="4482" y="7613"/>
                  <a:pt x="4754" y="7568"/>
                  <a:pt x="4890" y="7704"/>
                </a:cubicBezTo>
                <a:cubicBezTo>
                  <a:pt x="5116" y="8021"/>
                  <a:pt x="5252" y="8338"/>
                  <a:pt x="5569" y="8428"/>
                </a:cubicBezTo>
                <a:cubicBezTo>
                  <a:pt x="5569" y="8428"/>
                  <a:pt x="5548" y="8366"/>
                  <a:pt x="5535" y="8340"/>
                </a:cubicBezTo>
                <a:lnTo>
                  <a:pt x="5535" y="8340"/>
                </a:lnTo>
                <a:cubicBezTo>
                  <a:pt x="5582" y="8358"/>
                  <a:pt x="5659" y="8480"/>
                  <a:pt x="5659" y="8564"/>
                </a:cubicBezTo>
                <a:cubicBezTo>
                  <a:pt x="5569" y="9198"/>
                  <a:pt x="5750" y="9786"/>
                  <a:pt x="6112" y="10284"/>
                </a:cubicBezTo>
                <a:cubicBezTo>
                  <a:pt x="6248" y="10420"/>
                  <a:pt x="6429" y="10511"/>
                  <a:pt x="6564" y="10646"/>
                </a:cubicBezTo>
                <a:cubicBezTo>
                  <a:pt x="6881" y="10918"/>
                  <a:pt x="7289" y="11054"/>
                  <a:pt x="7651" y="11099"/>
                </a:cubicBezTo>
                <a:cubicBezTo>
                  <a:pt x="7890" y="11184"/>
                  <a:pt x="8129" y="11225"/>
                  <a:pt x="8364" y="11225"/>
                </a:cubicBezTo>
                <a:cubicBezTo>
                  <a:pt x="8750" y="11225"/>
                  <a:pt x="9124" y="11115"/>
                  <a:pt x="9462" y="10918"/>
                </a:cubicBezTo>
                <a:cubicBezTo>
                  <a:pt x="9914" y="10511"/>
                  <a:pt x="10141" y="9922"/>
                  <a:pt x="10186" y="9288"/>
                </a:cubicBezTo>
                <a:cubicBezTo>
                  <a:pt x="10231" y="9379"/>
                  <a:pt x="10367" y="9469"/>
                  <a:pt x="10412" y="9515"/>
                </a:cubicBezTo>
                <a:cubicBezTo>
                  <a:pt x="10548" y="9696"/>
                  <a:pt x="10774" y="9831"/>
                  <a:pt x="11001" y="9877"/>
                </a:cubicBezTo>
                <a:cubicBezTo>
                  <a:pt x="11046" y="10103"/>
                  <a:pt x="11137" y="10329"/>
                  <a:pt x="11272" y="10511"/>
                </a:cubicBezTo>
                <a:cubicBezTo>
                  <a:pt x="11499" y="10827"/>
                  <a:pt x="11816" y="11054"/>
                  <a:pt x="12178" y="11144"/>
                </a:cubicBezTo>
                <a:cubicBezTo>
                  <a:pt x="12275" y="11169"/>
                  <a:pt x="12375" y="11180"/>
                  <a:pt x="12476" y="11180"/>
                </a:cubicBezTo>
                <a:cubicBezTo>
                  <a:pt x="12752" y="11180"/>
                  <a:pt x="13032" y="11096"/>
                  <a:pt x="13264" y="10963"/>
                </a:cubicBezTo>
                <a:cubicBezTo>
                  <a:pt x="13581" y="10692"/>
                  <a:pt x="13762" y="10329"/>
                  <a:pt x="13853" y="9922"/>
                </a:cubicBezTo>
                <a:cubicBezTo>
                  <a:pt x="13853" y="9560"/>
                  <a:pt x="13762" y="9198"/>
                  <a:pt x="13491" y="8881"/>
                </a:cubicBezTo>
                <a:cubicBezTo>
                  <a:pt x="13264" y="8564"/>
                  <a:pt x="12947" y="8383"/>
                  <a:pt x="12585" y="8338"/>
                </a:cubicBezTo>
                <a:cubicBezTo>
                  <a:pt x="12495" y="8292"/>
                  <a:pt x="12404" y="8202"/>
                  <a:pt x="12268" y="8202"/>
                </a:cubicBezTo>
                <a:cubicBezTo>
                  <a:pt x="12268" y="8195"/>
                  <a:pt x="12264" y="8192"/>
                  <a:pt x="12258" y="8192"/>
                </a:cubicBezTo>
                <a:cubicBezTo>
                  <a:pt x="12226" y="8192"/>
                  <a:pt x="12130" y="8256"/>
                  <a:pt x="12098" y="8256"/>
                </a:cubicBezTo>
                <a:cubicBezTo>
                  <a:pt x="12091" y="8256"/>
                  <a:pt x="12087" y="8254"/>
                  <a:pt x="12087" y="8247"/>
                </a:cubicBezTo>
                <a:cubicBezTo>
                  <a:pt x="11906" y="8021"/>
                  <a:pt x="11680" y="7885"/>
                  <a:pt x="11408" y="7885"/>
                </a:cubicBezTo>
                <a:cubicBezTo>
                  <a:pt x="11236" y="7828"/>
                  <a:pt x="11028" y="7770"/>
                  <a:pt x="10842" y="7770"/>
                </a:cubicBezTo>
                <a:cubicBezTo>
                  <a:pt x="10733" y="7770"/>
                  <a:pt x="10631" y="7790"/>
                  <a:pt x="10548" y="7840"/>
                </a:cubicBezTo>
                <a:cubicBezTo>
                  <a:pt x="10412" y="8021"/>
                  <a:pt x="10322" y="8202"/>
                  <a:pt x="10231" y="8428"/>
                </a:cubicBezTo>
                <a:cubicBezTo>
                  <a:pt x="10186" y="8111"/>
                  <a:pt x="10095" y="7749"/>
                  <a:pt x="9914" y="7432"/>
                </a:cubicBezTo>
                <a:lnTo>
                  <a:pt x="9507" y="6980"/>
                </a:lnTo>
                <a:cubicBezTo>
                  <a:pt x="9235" y="6753"/>
                  <a:pt x="8873" y="6798"/>
                  <a:pt x="8556" y="6753"/>
                </a:cubicBezTo>
                <a:cubicBezTo>
                  <a:pt x="8466" y="6753"/>
                  <a:pt x="8375" y="6617"/>
                  <a:pt x="8285" y="6572"/>
                </a:cubicBezTo>
                <a:lnTo>
                  <a:pt x="8194" y="6572"/>
                </a:lnTo>
                <a:cubicBezTo>
                  <a:pt x="8783" y="5938"/>
                  <a:pt x="9100" y="5124"/>
                  <a:pt x="9145" y="4263"/>
                </a:cubicBezTo>
                <a:cubicBezTo>
                  <a:pt x="9281" y="3313"/>
                  <a:pt x="9054" y="2362"/>
                  <a:pt x="8466" y="1638"/>
                </a:cubicBezTo>
                <a:cubicBezTo>
                  <a:pt x="8239" y="1411"/>
                  <a:pt x="8194" y="1049"/>
                  <a:pt x="7968" y="778"/>
                </a:cubicBezTo>
                <a:cubicBezTo>
                  <a:pt x="7560" y="461"/>
                  <a:pt x="7108" y="189"/>
                  <a:pt x="6610" y="8"/>
                </a:cubicBezTo>
                <a:cubicBezTo>
                  <a:pt x="6595" y="3"/>
                  <a:pt x="6578" y="1"/>
                  <a:pt x="6561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p8"/>
          <p:cNvSpPr/>
          <p:nvPr/>
        </p:nvSpPr>
        <p:spPr>
          <a:xfrm rot="4500040">
            <a:off x="1465392" y="4143713"/>
            <a:ext cx="38499" cy="42199"/>
          </a:xfrm>
          <a:custGeom>
            <a:rect b="b" l="l" r="r" t="t"/>
            <a:pathLst>
              <a:path extrusionOk="0" h="1688" w="1540">
                <a:moveTo>
                  <a:pt x="951" y="1"/>
                </a:moveTo>
                <a:cubicBezTo>
                  <a:pt x="725" y="1"/>
                  <a:pt x="498" y="46"/>
                  <a:pt x="272" y="137"/>
                </a:cubicBezTo>
                <a:cubicBezTo>
                  <a:pt x="136" y="318"/>
                  <a:pt x="0" y="499"/>
                  <a:pt x="0" y="725"/>
                </a:cubicBezTo>
                <a:cubicBezTo>
                  <a:pt x="0" y="906"/>
                  <a:pt x="181" y="1042"/>
                  <a:pt x="317" y="1178"/>
                </a:cubicBezTo>
                <a:cubicBezTo>
                  <a:pt x="408" y="1359"/>
                  <a:pt x="453" y="1630"/>
                  <a:pt x="679" y="1676"/>
                </a:cubicBezTo>
                <a:cubicBezTo>
                  <a:pt x="720" y="1684"/>
                  <a:pt x="760" y="1687"/>
                  <a:pt x="799" y="1687"/>
                </a:cubicBezTo>
                <a:cubicBezTo>
                  <a:pt x="985" y="1687"/>
                  <a:pt x="1164" y="1606"/>
                  <a:pt x="1313" y="1495"/>
                </a:cubicBezTo>
                <a:cubicBezTo>
                  <a:pt x="1449" y="1404"/>
                  <a:pt x="1494" y="1132"/>
                  <a:pt x="1494" y="951"/>
                </a:cubicBezTo>
                <a:cubicBezTo>
                  <a:pt x="1540" y="770"/>
                  <a:pt x="1404" y="635"/>
                  <a:pt x="1313" y="499"/>
                </a:cubicBezTo>
                <a:cubicBezTo>
                  <a:pt x="1177" y="318"/>
                  <a:pt x="1132" y="46"/>
                  <a:pt x="951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8"/>
          <p:cNvSpPr/>
          <p:nvPr/>
        </p:nvSpPr>
        <p:spPr>
          <a:xfrm rot="4500040">
            <a:off x="2896640" y="4088371"/>
            <a:ext cx="31699" cy="28974"/>
          </a:xfrm>
          <a:custGeom>
            <a:rect b="b" l="l" r="r" t="t"/>
            <a:pathLst>
              <a:path extrusionOk="0" h="1159" w="1268">
                <a:moveTo>
                  <a:pt x="607" y="0"/>
                </a:moveTo>
                <a:cubicBezTo>
                  <a:pt x="492" y="0"/>
                  <a:pt x="359" y="42"/>
                  <a:pt x="227" y="109"/>
                </a:cubicBezTo>
                <a:cubicBezTo>
                  <a:pt x="136" y="199"/>
                  <a:pt x="227" y="425"/>
                  <a:pt x="181" y="561"/>
                </a:cubicBezTo>
                <a:cubicBezTo>
                  <a:pt x="181" y="697"/>
                  <a:pt x="0" y="923"/>
                  <a:pt x="91" y="1014"/>
                </a:cubicBezTo>
                <a:cubicBezTo>
                  <a:pt x="181" y="1150"/>
                  <a:pt x="408" y="1105"/>
                  <a:pt x="544" y="1150"/>
                </a:cubicBezTo>
                <a:cubicBezTo>
                  <a:pt x="568" y="1156"/>
                  <a:pt x="591" y="1159"/>
                  <a:pt x="611" y="1159"/>
                </a:cubicBezTo>
                <a:cubicBezTo>
                  <a:pt x="739" y="1159"/>
                  <a:pt x="789" y="1047"/>
                  <a:pt x="906" y="969"/>
                </a:cubicBezTo>
                <a:cubicBezTo>
                  <a:pt x="996" y="878"/>
                  <a:pt x="1223" y="833"/>
                  <a:pt x="1223" y="697"/>
                </a:cubicBezTo>
                <a:cubicBezTo>
                  <a:pt x="1268" y="561"/>
                  <a:pt x="1087" y="471"/>
                  <a:pt x="1042" y="335"/>
                </a:cubicBezTo>
                <a:cubicBezTo>
                  <a:pt x="951" y="244"/>
                  <a:pt x="906" y="18"/>
                  <a:pt x="725" y="18"/>
                </a:cubicBezTo>
                <a:cubicBezTo>
                  <a:pt x="688" y="6"/>
                  <a:pt x="649" y="0"/>
                  <a:pt x="607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8"/>
          <p:cNvSpPr/>
          <p:nvPr/>
        </p:nvSpPr>
        <p:spPr>
          <a:xfrm rot="4500040">
            <a:off x="2280173" y="3956280"/>
            <a:ext cx="126771" cy="187994"/>
          </a:xfrm>
          <a:custGeom>
            <a:rect b="b" l="l" r="r" t="t"/>
            <a:pathLst>
              <a:path extrusionOk="0" h="7520" w="5071">
                <a:moveTo>
                  <a:pt x="3435" y="5507"/>
                </a:moveTo>
                <a:cubicBezTo>
                  <a:pt x="3423" y="5519"/>
                  <a:pt x="3409" y="5527"/>
                  <a:pt x="3395" y="5527"/>
                </a:cubicBezTo>
                <a:cubicBezTo>
                  <a:pt x="3409" y="5521"/>
                  <a:pt x="3422" y="5514"/>
                  <a:pt x="3435" y="5507"/>
                </a:cubicBezTo>
                <a:close/>
                <a:moveTo>
                  <a:pt x="3077" y="1"/>
                </a:moveTo>
                <a:cubicBezTo>
                  <a:pt x="2826" y="1"/>
                  <a:pt x="2612" y="329"/>
                  <a:pt x="2399" y="457"/>
                </a:cubicBezTo>
                <a:cubicBezTo>
                  <a:pt x="2218" y="593"/>
                  <a:pt x="2082" y="819"/>
                  <a:pt x="2037" y="1046"/>
                </a:cubicBezTo>
                <a:cubicBezTo>
                  <a:pt x="1720" y="1136"/>
                  <a:pt x="1403" y="1272"/>
                  <a:pt x="1132" y="1453"/>
                </a:cubicBezTo>
                <a:cubicBezTo>
                  <a:pt x="589" y="1815"/>
                  <a:pt x="226" y="2358"/>
                  <a:pt x="91" y="2992"/>
                </a:cubicBezTo>
                <a:cubicBezTo>
                  <a:pt x="0" y="3626"/>
                  <a:pt x="136" y="4260"/>
                  <a:pt x="498" y="4803"/>
                </a:cubicBezTo>
                <a:cubicBezTo>
                  <a:pt x="634" y="4939"/>
                  <a:pt x="860" y="5075"/>
                  <a:pt x="996" y="5210"/>
                </a:cubicBezTo>
                <a:cubicBezTo>
                  <a:pt x="1313" y="5482"/>
                  <a:pt x="1766" y="5618"/>
                  <a:pt x="2173" y="5663"/>
                </a:cubicBezTo>
                <a:cubicBezTo>
                  <a:pt x="2264" y="5686"/>
                  <a:pt x="2354" y="5697"/>
                  <a:pt x="2445" y="5697"/>
                </a:cubicBezTo>
                <a:cubicBezTo>
                  <a:pt x="2535" y="5697"/>
                  <a:pt x="2626" y="5686"/>
                  <a:pt x="2716" y="5663"/>
                </a:cubicBezTo>
                <a:lnTo>
                  <a:pt x="2807" y="5844"/>
                </a:lnTo>
                <a:cubicBezTo>
                  <a:pt x="2580" y="6025"/>
                  <a:pt x="2218" y="6116"/>
                  <a:pt x="2173" y="6387"/>
                </a:cubicBezTo>
                <a:cubicBezTo>
                  <a:pt x="2128" y="6614"/>
                  <a:pt x="2399" y="6885"/>
                  <a:pt x="2535" y="7112"/>
                </a:cubicBezTo>
                <a:cubicBezTo>
                  <a:pt x="2716" y="7338"/>
                  <a:pt x="2943" y="7474"/>
                  <a:pt x="3169" y="7519"/>
                </a:cubicBezTo>
                <a:cubicBezTo>
                  <a:pt x="3440" y="7519"/>
                  <a:pt x="3667" y="7429"/>
                  <a:pt x="3848" y="7248"/>
                </a:cubicBezTo>
                <a:cubicBezTo>
                  <a:pt x="4074" y="7112"/>
                  <a:pt x="4346" y="6931"/>
                  <a:pt x="4391" y="6704"/>
                </a:cubicBezTo>
                <a:cubicBezTo>
                  <a:pt x="4391" y="6433"/>
                  <a:pt x="4301" y="6116"/>
                  <a:pt x="4120" y="5935"/>
                </a:cubicBezTo>
                <a:cubicBezTo>
                  <a:pt x="3993" y="5682"/>
                  <a:pt x="3750" y="5547"/>
                  <a:pt x="3534" y="5457"/>
                </a:cubicBezTo>
                <a:lnTo>
                  <a:pt x="3534" y="5457"/>
                </a:lnTo>
                <a:cubicBezTo>
                  <a:pt x="3667" y="5387"/>
                  <a:pt x="3792" y="5311"/>
                  <a:pt x="3893" y="5210"/>
                </a:cubicBezTo>
                <a:cubicBezTo>
                  <a:pt x="4436" y="4848"/>
                  <a:pt x="4844" y="4305"/>
                  <a:pt x="4980" y="3671"/>
                </a:cubicBezTo>
                <a:cubicBezTo>
                  <a:pt x="5070" y="3037"/>
                  <a:pt x="4889" y="2358"/>
                  <a:pt x="4527" y="1815"/>
                </a:cubicBezTo>
                <a:cubicBezTo>
                  <a:pt x="4391" y="1679"/>
                  <a:pt x="4029" y="1725"/>
                  <a:pt x="3893" y="1589"/>
                </a:cubicBezTo>
                <a:cubicBezTo>
                  <a:pt x="3848" y="1544"/>
                  <a:pt x="3984" y="1363"/>
                  <a:pt x="3938" y="1317"/>
                </a:cubicBezTo>
                <a:cubicBezTo>
                  <a:pt x="3916" y="1295"/>
                  <a:pt x="3916" y="1295"/>
                  <a:pt x="3921" y="1295"/>
                </a:cubicBezTo>
                <a:cubicBezTo>
                  <a:pt x="3927" y="1295"/>
                  <a:pt x="3938" y="1295"/>
                  <a:pt x="3938" y="1272"/>
                </a:cubicBezTo>
                <a:cubicBezTo>
                  <a:pt x="3984" y="1000"/>
                  <a:pt x="3938" y="729"/>
                  <a:pt x="3848" y="457"/>
                </a:cubicBezTo>
                <a:cubicBezTo>
                  <a:pt x="3622" y="231"/>
                  <a:pt x="3395" y="95"/>
                  <a:pt x="3124" y="4"/>
                </a:cubicBezTo>
                <a:cubicBezTo>
                  <a:pt x="3108" y="2"/>
                  <a:pt x="3092" y="1"/>
                  <a:pt x="3077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p8"/>
          <p:cNvSpPr/>
          <p:nvPr/>
        </p:nvSpPr>
        <p:spPr>
          <a:xfrm rot="4500040">
            <a:off x="1519274" y="4071504"/>
            <a:ext cx="30574" cy="36849"/>
          </a:xfrm>
          <a:custGeom>
            <a:rect b="b" l="l" r="r" t="t"/>
            <a:pathLst>
              <a:path extrusionOk="0" h="1474" w="1223">
                <a:moveTo>
                  <a:pt x="537" y="0"/>
                </a:moveTo>
                <a:cubicBezTo>
                  <a:pt x="391" y="0"/>
                  <a:pt x="238" y="51"/>
                  <a:pt x="136" y="153"/>
                </a:cubicBezTo>
                <a:cubicBezTo>
                  <a:pt x="0" y="244"/>
                  <a:pt x="136" y="515"/>
                  <a:pt x="91" y="696"/>
                </a:cubicBezTo>
                <a:cubicBezTo>
                  <a:pt x="46" y="787"/>
                  <a:pt x="91" y="923"/>
                  <a:pt x="181" y="1013"/>
                </a:cubicBezTo>
                <a:cubicBezTo>
                  <a:pt x="317" y="1149"/>
                  <a:pt x="272" y="1421"/>
                  <a:pt x="453" y="1466"/>
                </a:cubicBezTo>
                <a:cubicBezTo>
                  <a:pt x="468" y="1471"/>
                  <a:pt x="484" y="1473"/>
                  <a:pt x="502" y="1473"/>
                </a:cubicBezTo>
                <a:cubicBezTo>
                  <a:pt x="646" y="1473"/>
                  <a:pt x="870" y="1325"/>
                  <a:pt x="951" y="1285"/>
                </a:cubicBezTo>
                <a:cubicBezTo>
                  <a:pt x="1087" y="1194"/>
                  <a:pt x="1087" y="968"/>
                  <a:pt x="1087" y="787"/>
                </a:cubicBezTo>
                <a:cubicBezTo>
                  <a:pt x="1132" y="651"/>
                  <a:pt x="1223" y="470"/>
                  <a:pt x="1132" y="334"/>
                </a:cubicBezTo>
                <a:cubicBezTo>
                  <a:pt x="1041" y="198"/>
                  <a:pt x="860" y="63"/>
                  <a:pt x="679" y="17"/>
                </a:cubicBezTo>
                <a:cubicBezTo>
                  <a:pt x="634" y="6"/>
                  <a:pt x="586" y="0"/>
                  <a:pt x="537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8"/>
          <p:cNvSpPr/>
          <p:nvPr/>
        </p:nvSpPr>
        <p:spPr>
          <a:xfrm rot="4500040">
            <a:off x="3143581" y="3815374"/>
            <a:ext cx="31724" cy="27949"/>
          </a:xfrm>
          <a:custGeom>
            <a:rect b="b" l="l" r="r" t="t"/>
            <a:pathLst>
              <a:path extrusionOk="0" h="1118" w="1269">
                <a:moveTo>
                  <a:pt x="612" y="1"/>
                </a:moveTo>
                <a:cubicBezTo>
                  <a:pt x="544" y="1"/>
                  <a:pt x="476" y="24"/>
                  <a:pt x="408" y="69"/>
                </a:cubicBezTo>
                <a:cubicBezTo>
                  <a:pt x="91" y="205"/>
                  <a:pt x="1" y="657"/>
                  <a:pt x="272" y="884"/>
                </a:cubicBezTo>
                <a:cubicBezTo>
                  <a:pt x="363" y="1020"/>
                  <a:pt x="544" y="1020"/>
                  <a:pt x="680" y="1065"/>
                </a:cubicBezTo>
                <a:cubicBezTo>
                  <a:pt x="758" y="1091"/>
                  <a:pt x="867" y="1117"/>
                  <a:pt x="971" y="1117"/>
                </a:cubicBezTo>
                <a:cubicBezTo>
                  <a:pt x="1047" y="1117"/>
                  <a:pt x="1120" y="1103"/>
                  <a:pt x="1178" y="1065"/>
                </a:cubicBezTo>
                <a:cubicBezTo>
                  <a:pt x="1268" y="974"/>
                  <a:pt x="1132" y="703"/>
                  <a:pt x="1178" y="567"/>
                </a:cubicBezTo>
                <a:cubicBezTo>
                  <a:pt x="1223" y="431"/>
                  <a:pt x="1223" y="340"/>
                  <a:pt x="1178" y="250"/>
                </a:cubicBezTo>
                <a:cubicBezTo>
                  <a:pt x="1087" y="114"/>
                  <a:pt x="951" y="69"/>
                  <a:pt x="816" y="69"/>
                </a:cubicBezTo>
                <a:cubicBezTo>
                  <a:pt x="748" y="24"/>
                  <a:pt x="680" y="1"/>
                  <a:pt x="612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8"/>
          <p:cNvSpPr/>
          <p:nvPr/>
        </p:nvSpPr>
        <p:spPr>
          <a:xfrm rot="4500040">
            <a:off x="2502774" y="4035293"/>
            <a:ext cx="30599" cy="26649"/>
          </a:xfrm>
          <a:custGeom>
            <a:rect b="b" l="l" r="r" t="t"/>
            <a:pathLst>
              <a:path extrusionOk="0" h="1066" w="1224">
                <a:moveTo>
                  <a:pt x="598" y="1"/>
                </a:moveTo>
                <a:cubicBezTo>
                  <a:pt x="475" y="1"/>
                  <a:pt x="355" y="192"/>
                  <a:pt x="272" y="233"/>
                </a:cubicBezTo>
                <a:cubicBezTo>
                  <a:pt x="182" y="323"/>
                  <a:pt x="91" y="369"/>
                  <a:pt x="91" y="504"/>
                </a:cubicBezTo>
                <a:cubicBezTo>
                  <a:pt x="46" y="686"/>
                  <a:pt x="1" y="776"/>
                  <a:pt x="91" y="912"/>
                </a:cubicBezTo>
                <a:cubicBezTo>
                  <a:pt x="108" y="945"/>
                  <a:pt x="143" y="954"/>
                  <a:pt x="188" y="954"/>
                </a:cubicBezTo>
                <a:cubicBezTo>
                  <a:pt x="237" y="954"/>
                  <a:pt x="297" y="944"/>
                  <a:pt x="356" y="944"/>
                </a:cubicBezTo>
                <a:cubicBezTo>
                  <a:pt x="390" y="944"/>
                  <a:pt x="423" y="947"/>
                  <a:pt x="454" y="957"/>
                </a:cubicBezTo>
                <a:cubicBezTo>
                  <a:pt x="586" y="1023"/>
                  <a:pt x="670" y="1065"/>
                  <a:pt x="741" y="1065"/>
                </a:cubicBezTo>
                <a:cubicBezTo>
                  <a:pt x="767" y="1065"/>
                  <a:pt x="791" y="1060"/>
                  <a:pt x="816" y="1048"/>
                </a:cubicBezTo>
                <a:cubicBezTo>
                  <a:pt x="951" y="957"/>
                  <a:pt x="1178" y="821"/>
                  <a:pt x="1178" y="686"/>
                </a:cubicBezTo>
                <a:cubicBezTo>
                  <a:pt x="1223" y="550"/>
                  <a:pt x="1087" y="369"/>
                  <a:pt x="997" y="233"/>
                </a:cubicBezTo>
                <a:cubicBezTo>
                  <a:pt x="906" y="97"/>
                  <a:pt x="770" y="6"/>
                  <a:pt x="635" y="6"/>
                </a:cubicBezTo>
                <a:cubicBezTo>
                  <a:pt x="622" y="2"/>
                  <a:pt x="610" y="1"/>
                  <a:pt x="598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8"/>
          <p:cNvSpPr/>
          <p:nvPr/>
        </p:nvSpPr>
        <p:spPr>
          <a:xfrm rot="-9184111">
            <a:off x="1702448" y="3647949"/>
            <a:ext cx="416477" cy="288034"/>
          </a:xfrm>
          <a:custGeom>
            <a:rect b="b" l="l" r="r" t="t"/>
            <a:pathLst>
              <a:path extrusionOk="0" h="11522" w="16660">
                <a:moveTo>
                  <a:pt x="11612" y="1"/>
                </a:moveTo>
                <a:cubicBezTo>
                  <a:pt x="11232" y="1"/>
                  <a:pt x="10859" y="60"/>
                  <a:pt x="10503" y="170"/>
                </a:cubicBezTo>
                <a:cubicBezTo>
                  <a:pt x="9914" y="351"/>
                  <a:pt x="9371" y="623"/>
                  <a:pt x="8873" y="985"/>
                </a:cubicBezTo>
                <a:cubicBezTo>
                  <a:pt x="8194" y="1438"/>
                  <a:pt x="7651" y="2117"/>
                  <a:pt x="7289" y="2886"/>
                </a:cubicBezTo>
                <a:cubicBezTo>
                  <a:pt x="6836" y="2660"/>
                  <a:pt x="6383" y="2524"/>
                  <a:pt x="5885" y="2479"/>
                </a:cubicBezTo>
                <a:cubicBezTo>
                  <a:pt x="5704" y="2434"/>
                  <a:pt x="5614" y="2071"/>
                  <a:pt x="5387" y="2071"/>
                </a:cubicBezTo>
                <a:cubicBezTo>
                  <a:pt x="5296" y="2049"/>
                  <a:pt x="5202" y="2038"/>
                  <a:pt x="5106" y="2038"/>
                </a:cubicBezTo>
                <a:cubicBezTo>
                  <a:pt x="4632" y="2038"/>
                  <a:pt x="4111" y="2283"/>
                  <a:pt x="3622" y="2434"/>
                </a:cubicBezTo>
                <a:cubicBezTo>
                  <a:pt x="3033" y="2569"/>
                  <a:pt x="2445" y="2750"/>
                  <a:pt x="1902" y="3022"/>
                </a:cubicBezTo>
                <a:cubicBezTo>
                  <a:pt x="1449" y="3475"/>
                  <a:pt x="1087" y="3973"/>
                  <a:pt x="815" y="4516"/>
                </a:cubicBezTo>
                <a:cubicBezTo>
                  <a:pt x="498" y="5059"/>
                  <a:pt x="272" y="5602"/>
                  <a:pt x="182" y="6236"/>
                </a:cubicBezTo>
                <a:cubicBezTo>
                  <a:pt x="91" y="6689"/>
                  <a:pt x="91" y="7142"/>
                  <a:pt x="136" y="7639"/>
                </a:cubicBezTo>
                <a:cubicBezTo>
                  <a:pt x="136" y="7730"/>
                  <a:pt x="182" y="7866"/>
                  <a:pt x="182" y="7956"/>
                </a:cubicBezTo>
                <a:cubicBezTo>
                  <a:pt x="91" y="8545"/>
                  <a:pt x="0" y="9224"/>
                  <a:pt x="363" y="9722"/>
                </a:cubicBezTo>
                <a:cubicBezTo>
                  <a:pt x="498" y="9903"/>
                  <a:pt x="725" y="9993"/>
                  <a:pt x="861" y="10129"/>
                </a:cubicBezTo>
                <a:cubicBezTo>
                  <a:pt x="1132" y="10401"/>
                  <a:pt x="1449" y="10537"/>
                  <a:pt x="1766" y="10672"/>
                </a:cubicBezTo>
                <a:cubicBezTo>
                  <a:pt x="2490" y="11080"/>
                  <a:pt x="3260" y="11352"/>
                  <a:pt x="4120" y="11352"/>
                </a:cubicBezTo>
                <a:cubicBezTo>
                  <a:pt x="4449" y="11461"/>
                  <a:pt x="4811" y="11521"/>
                  <a:pt x="5176" y="11521"/>
                </a:cubicBezTo>
                <a:cubicBezTo>
                  <a:pt x="5414" y="11521"/>
                  <a:pt x="5653" y="11496"/>
                  <a:pt x="5885" y="11442"/>
                </a:cubicBezTo>
                <a:cubicBezTo>
                  <a:pt x="6474" y="11306"/>
                  <a:pt x="7017" y="11080"/>
                  <a:pt x="7560" y="10718"/>
                </a:cubicBezTo>
                <a:cubicBezTo>
                  <a:pt x="8013" y="10356"/>
                  <a:pt x="8330" y="9903"/>
                  <a:pt x="8602" y="9360"/>
                </a:cubicBezTo>
                <a:cubicBezTo>
                  <a:pt x="8828" y="9269"/>
                  <a:pt x="9009" y="9133"/>
                  <a:pt x="9190" y="8998"/>
                </a:cubicBezTo>
                <a:cubicBezTo>
                  <a:pt x="9281" y="8952"/>
                  <a:pt x="9416" y="8998"/>
                  <a:pt x="9462" y="8907"/>
                </a:cubicBezTo>
                <a:cubicBezTo>
                  <a:pt x="9960" y="9179"/>
                  <a:pt x="10458" y="9360"/>
                  <a:pt x="11001" y="9495"/>
                </a:cubicBezTo>
                <a:cubicBezTo>
                  <a:pt x="11040" y="9502"/>
                  <a:pt x="11078" y="9505"/>
                  <a:pt x="11117" y="9505"/>
                </a:cubicBezTo>
                <a:cubicBezTo>
                  <a:pt x="11349" y="9505"/>
                  <a:pt x="11576" y="9405"/>
                  <a:pt x="11770" y="9405"/>
                </a:cubicBezTo>
                <a:cubicBezTo>
                  <a:pt x="11816" y="9450"/>
                  <a:pt x="11951" y="9541"/>
                  <a:pt x="11997" y="9631"/>
                </a:cubicBezTo>
                <a:cubicBezTo>
                  <a:pt x="12087" y="9722"/>
                  <a:pt x="12087" y="9858"/>
                  <a:pt x="12223" y="9903"/>
                </a:cubicBezTo>
                <a:cubicBezTo>
                  <a:pt x="12301" y="9929"/>
                  <a:pt x="12410" y="9955"/>
                  <a:pt x="12514" y="9955"/>
                </a:cubicBezTo>
                <a:cubicBezTo>
                  <a:pt x="12590" y="9955"/>
                  <a:pt x="12664" y="9941"/>
                  <a:pt x="12721" y="9903"/>
                </a:cubicBezTo>
                <a:cubicBezTo>
                  <a:pt x="12812" y="9767"/>
                  <a:pt x="12857" y="9631"/>
                  <a:pt x="12902" y="9450"/>
                </a:cubicBezTo>
                <a:cubicBezTo>
                  <a:pt x="12902" y="9428"/>
                  <a:pt x="12891" y="9428"/>
                  <a:pt x="12879" y="9428"/>
                </a:cubicBezTo>
                <a:cubicBezTo>
                  <a:pt x="12868" y="9428"/>
                  <a:pt x="12857" y="9428"/>
                  <a:pt x="12857" y="9405"/>
                </a:cubicBezTo>
                <a:cubicBezTo>
                  <a:pt x="13445" y="9269"/>
                  <a:pt x="14034" y="9043"/>
                  <a:pt x="14532" y="8681"/>
                </a:cubicBezTo>
                <a:cubicBezTo>
                  <a:pt x="15075" y="8318"/>
                  <a:pt x="15528" y="7821"/>
                  <a:pt x="15845" y="7277"/>
                </a:cubicBezTo>
                <a:cubicBezTo>
                  <a:pt x="16524" y="6191"/>
                  <a:pt x="16659" y="4833"/>
                  <a:pt x="16252" y="3611"/>
                </a:cubicBezTo>
                <a:cubicBezTo>
                  <a:pt x="16071" y="3067"/>
                  <a:pt x="15754" y="2569"/>
                  <a:pt x="15347" y="2117"/>
                </a:cubicBezTo>
                <a:cubicBezTo>
                  <a:pt x="15075" y="1800"/>
                  <a:pt x="14894" y="1392"/>
                  <a:pt x="14622" y="1121"/>
                </a:cubicBezTo>
                <a:cubicBezTo>
                  <a:pt x="14079" y="759"/>
                  <a:pt x="13491" y="487"/>
                  <a:pt x="12857" y="351"/>
                </a:cubicBezTo>
                <a:cubicBezTo>
                  <a:pt x="12676" y="306"/>
                  <a:pt x="12540" y="125"/>
                  <a:pt x="12359" y="80"/>
                </a:cubicBezTo>
                <a:cubicBezTo>
                  <a:pt x="12109" y="26"/>
                  <a:pt x="11859" y="1"/>
                  <a:pt x="11612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p8"/>
          <p:cNvSpPr/>
          <p:nvPr/>
        </p:nvSpPr>
        <p:spPr>
          <a:xfrm rot="4500040">
            <a:off x="2457049" y="4140140"/>
            <a:ext cx="32849" cy="30674"/>
          </a:xfrm>
          <a:custGeom>
            <a:rect b="b" l="l" r="r" t="t"/>
            <a:pathLst>
              <a:path extrusionOk="0" h="1227" w="1314">
                <a:moveTo>
                  <a:pt x="657" y="0"/>
                </a:moveTo>
                <a:cubicBezTo>
                  <a:pt x="532" y="0"/>
                  <a:pt x="413" y="32"/>
                  <a:pt x="317" y="64"/>
                </a:cubicBezTo>
                <a:cubicBezTo>
                  <a:pt x="91" y="336"/>
                  <a:pt x="0" y="743"/>
                  <a:pt x="181" y="1015"/>
                </a:cubicBezTo>
                <a:cubicBezTo>
                  <a:pt x="227" y="1083"/>
                  <a:pt x="306" y="1094"/>
                  <a:pt x="396" y="1094"/>
                </a:cubicBezTo>
                <a:cubicBezTo>
                  <a:pt x="442" y="1094"/>
                  <a:pt x="490" y="1091"/>
                  <a:pt x="538" y="1091"/>
                </a:cubicBezTo>
                <a:cubicBezTo>
                  <a:pt x="586" y="1091"/>
                  <a:pt x="634" y="1094"/>
                  <a:pt x="679" y="1105"/>
                </a:cubicBezTo>
                <a:cubicBezTo>
                  <a:pt x="783" y="1140"/>
                  <a:pt x="938" y="1226"/>
                  <a:pt x="1046" y="1226"/>
                </a:cubicBezTo>
                <a:cubicBezTo>
                  <a:pt x="1081" y="1226"/>
                  <a:pt x="1110" y="1218"/>
                  <a:pt x="1132" y="1196"/>
                </a:cubicBezTo>
                <a:cubicBezTo>
                  <a:pt x="1223" y="1060"/>
                  <a:pt x="1313" y="924"/>
                  <a:pt x="1313" y="743"/>
                </a:cubicBezTo>
                <a:cubicBezTo>
                  <a:pt x="1313" y="607"/>
                  <a:pt x="1177" y="472"/>
                  <a:pt x="1087" y="381"/>
                </a:cubicBezTo>
                <a:cubicBezTo>
                  <a:pt x="996" y="245"/>
                  <a:pt x="996" y="64"/>
                  <a:pt x="815" y="19"/>
                </a:cubicBezTo>
                <a:cubicBezTo>
                  <a:pt x="762" y="6"/>
                  <a:pt x="709" y="0"/>
                  <a:pt x="657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8"/>
          <p:cNvSpPr/>
          <p:nvPr/>
        </p:nvSpPr>
        <p:spPr>
          <a:xfrm>
            <a:off x="-389750" y="3146900"/>
            <a:ext cx="1632900" cy="1644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9"/>
          <p:cNvSpPr txBox="1"/>
          <p:nvPr>
            <p:ph type="title"/>
          </p:nvPr>
        </p:nvSpPr>
        <p:spPr>
          <a:xfrm>
            <a:off x="2124000" y="1868825"/>
            <a:ext cx="4896000" cy="1015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62" name="Google Shape;162;p9"/>
          <p:cNvSpPr txBox="1"/>
          <p:nvPr>
            <p:ph idx="1" type="subTitle"/>
          </p:nvPr>
        </p:nvSpPr>
        <p:spPr>
          <a:xfrm>
            <a:off x="2912500" y="2811475"/>
            <a:ext cx="3318900" cy="46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63" name="Google Shape;163;p9"/>
          <p:cNvSpPr/>
          <p:nvPr/>
        </p:nvSpPr>
        <p:spPr>
          <a:xfrm rot="5400000">
            <a:off x="-200025" y="3017850"/>
            <a:ext cx="1040100" cy="1290000"/>
          </a:xfrm>
          <a:prstGeom prst="triangle">
            <a:avLst>
              <a:gd fmla="val 50000" name="adj"/>
            </a:avLst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9"/>
          <p:cNvSpPr/>
          <p:nvPr/>
        </p:nvSpPr>
        <p:spPr>
          <a:xfrm rot="1972781">
            <a:off x="857368" y="3680713"/>
            <a:ext cx="564769" cy="1233472"/>
          </a:xfrm>
          <a:prstGeom prst="triangle">
            <a:avLst>
              <a:gd fmla="val 43627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9"/>
          <p:cNvSpPr/>
          <p:nvPr/>
        </p:nvSpPr>
        <p:spPr>
          <a:xfrm rot="-1222415">
            <a:off x="421750" y="2520190"/>
            <a:ext cx="1289999" cy="411589"/>
          </a:xfrm>
          <a:prstGeom prst="triangle">
            <a:avLst>
              <a:gd fmla="val 12014" name="adj"/>
            </a:avLst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9"/>
          <p:cNvSpPr/>
          <p:nvPr/>
        </p:nvSpPr>
        <p:spPr>
          <a:xfrm>
            <a:off x="6942825" y="-1438375"/>
            <a:ext cx="4439100" cy="4439100"/>
          </a:xfrm>
          <a:prstGeom prst="ellipse">
            <a:avLst/>
          </a:prstGeom>
          <a:solidFill>
            <a:srgbClr val="DDD4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0"/>
          <p:cNvSpPr txBox="1"/>
          <p:nvPr>
            <p:ph idx="1" type="body"/>
          </p:nvPr>
        </p:nvSpPr>
        <p:spPr>
          <a:xfrm>
            <a:off x="5295600" y="540000"/>
            <a:ext cx="3218400" cy="964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800">
                <a:latin typeface="Oswald Regular"/>
                <a:ea typeface="Oswald Regular"/>
                <a:cs typeface="Oswald Regular"/>
                <a:sym typeface="Oswald Regular"/>
              </a:defRPr>
            </a:lvl1pPr>
          </a:lstStyle>
          <a:p/>
        </p:txBody>
      </p:sp>
      <p:sp>
        <p:nvSpPr>
          <p:cNvPr id="169" name="Google Shape;169;p10"/>
          <p:cNvSpPr/>
          <p:nvPr/>
        </p:nvSpPr>
        <p:spPr>
          <a:xfrm flipH="1">
            <a:off x="5941625" y="3327550"/>
            <a:ext cx="3313500" cy="1862400"/>
          </a:xfrm>
          <a:prstGeom prst="rtTriangle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10"/>
          <p:cNvSpPr/>
          <p:nvPr/>
        </p:nvSpPr>
        <p:spPr>
          <a:xfrm flipH="1">
            <a:off x="7223650" y="3468878"/>
            <a:ext cx="1611900" cy="16746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10"/>
          <p:cNvSpPr/>
          <p:nvPr/>
        </p:nvSpPr>
        <p:spPr>
          <a:xfrm flipH="1" rot="10288702">
            <a:off x="7179297" y="3257129"/>
            <a:ext cx="838153" cy="644895"/>
          </a:xfrm>
          <a:prstGeom prst="triangle">
            <a:avLst>
              <a:gd fmla="val 50000" name="adj"/>
            </a:avLst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slideLayout" Target="../slideLayouts/slideLayout29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11.xml"/><Relationship Id="rId3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32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rgbClr val="F3EADD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630000" y="445025"/>
            <a:ext cx="788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 Regular"/>
              <a:buNone/>
              <a:defRPr sz="2800">
                <a:solidFill>
                  <a:schemeClr val="dk1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b="1"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b="1"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b="1"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b="1"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b="1"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b="1"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b="1"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b="1"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630000" y="1152475"/>
            <a:ext cx="78840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 Mono"/>
              <a:buChar char="●"/>
              <a:defRPr sz="1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Mono"/>
              <a:buChar char="○"/>
              <a:defRPr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Mono"/>
              <a:buChar char="■"/>
              <a:defRPr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Mono"/>
              <a:buChar char="●"/>
              <a:defRPr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Mono"/>
              <a:buChar char="○"/>
              <a:defRPr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Mono"/>
              <a:buChar char="■"/>
              <a:defRPr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Mono"/>
              <a:buChar char="●"/>
              <a:defRPr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Mono"/>
              <a:buChar char="○"/>
              <a:defRPr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Mono"/>
              <a:buChar char="■"/>
              <a:defRPr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.jpg"/><Relationship Id="rId4" Type="http://schemas.openxmlformats.org/officeDocument/2006/relationships/image" Target="../media/image4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8.xml"/><Relationship Id="rId3" Type="http://schemas.openxmlformats.org/officeDocument/2006/relationships/hyperlink" Target="https://www.britannica.com/event/Asian-financial-crisis" TargetMode="External"/><Relationship Id="rId4" Type="http://schemas.openxmlformats.org/officeDocument/2006/relationships/hyperlink" Target="https://www.stlouisfed.org/publications/regional-economist/january-2001/rising-oil-prices-and-economic-turmoil-must-they-always-go-hand-in-hand#:~:text=An%20oil%20price%20shock%20is,of%20most%20goods%20and%20services" TargetMode="External"/><Relationship Id="rId5" Type="http://schemas.openxmlformats.org/officeDocument/2006/relationships/hyperlink" Target="https://fraser.stlouisfed.org/scribd/?item_id=8021&amp;filepath=/docs/historical/burns/Burns_19741127.pdf" TargetMode="External"/><Relationship Id="rId6" Type="http://schemas.openxmlformats.org/officeDocument/2006/relationships/hyperlink" Target="https://www.thebalance.com/2007-financial-crisis-overview-3306138#:~:text=The%202007%20financial%20crisis%20is,the%20unregulated%20use%20of%20derivatives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p34"/>
          <p:cNvSpPr txBox="1"/>
          <p:nvPr>
            <p:ph type="ctrTitle"/>
          </p:nvPr>
        </p:nvSpPr>
        <p:spPr>
          <a:xfrm>
            <a:off x="3220350" y="298250"/>
            <a:ext cx="5533800" cy="226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600"/>
              <a:t>Honors Thesis: </a:t>
            </a:r>
            <a:endParaRPr sz="3600"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600"/>
              <a:t>Financial Crisis Indicators</a:t>
            </a:r>
            <a:r>
              <a:rPr lang="en"/>
              <a:t> </a:t>
            </a:r>
            <a:endParaRPr/>
          </a:p>
        </p:txBody>
      </p:sp>
      <p:sp>
        <p:nvSpPr>
          <p:cNvPr id="451" name="Google Shape;451;p34"/>
          <p:cNvSpPr txBox="1"/>
          <p:nvPr>
            <p:ph idx="1" type="subTitle"/>
          </p:nvPr>
        </p:nvSpPr>
        <p:spPr>
          <a:xfrm>
            <a:off x="3700650" y="369200"/>
            <a:ext cx="5053500" cy="4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/>
              <a:t>Salem State University</a:t>
            </a:r>
            <a:endParaRPr sz="1300"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/>
              <a:t>Commonwealth Honor Program </a:t>
            </a:r>
            <a:endParaRPr sz="1300"/>
          </a:p>
        </p:txBody>
      </p:sp>
      <p:sp>
        <p:nvSpPr>
          <p:cNvPr id="452" name="Google Shape;452;p34"/>
          <p:cNvSpPr txBox="1"/>
          <p:nvPr/>
        </p:nvSpPr>
        <p:spPr>
          <a:xfrm>
            <a:off x="5048600" y="2799750"/>
            <a:ext cx="3705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 Mono"/>
                <a:ea typeface="Roboto Mono"/>
                <a:cs typeface="Roboto Mono"/>
                <a:sym typeface="Roboto Mono"/>
              </a:rPr>
              <a:t>Geech Hor Huot</a:t>
            </a:r>
            <a:endParaRPr sz="12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 Mono"/>
                <a:ea typeface="Roboto Mono"/>
                <a:cs typeface="Roboto Mono"/>
                <a:sym typeface="Roboto Mono"/>
              </a:rPr>
              <a:t>Faculty Advisor: Professor Sanjay Jain</a:t>
            </a:r>
            <a:endParaRPr sz="1200"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2" name="Shape 7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3" name="Google Shape;713;p43"/>
          <p:cNvSpPr/>
          <p:nvPr/>
        </p:nvSpPr>
        <p:spPr>
          <a:xfrm rot="5400000">
            <a:off x="7670275" y="24275"/>
            <a:ext cx="887100" cy="1099800"/>
          </a:xfrm>
          <a:prstGeom prst="triangle">
            <a:avLst>
              <a:gd fmla="val 50000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4" name="Google Shape;714;p43"/>
          <p:cNvSpPr/>
          <p:nvPr/>
        </p:nvSpPr>
        <p:spPr>
          <a:xfrm rot="5400000">
            <a:off x="7234971" y="179225"/>
            <a:ext cx="533100" cy="7215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5" name="Google Shape;715;p43"/>
          <p:cNvSpPr/>
          <p:nvPr/>
        </p:nvSpPr>
        <p:spPr>
          <a:xfrm>
            <a:off x="591850" y="4551413"/>
            <a:ext cx="124350" cy="192000"/>
          </a:xfrm>
          <a:custGeom>
            <a:rect b="b" l="l" r="r" t="t"/>
            <a:pathLst>
              <a:path extrusionOk="0" h="7680" w="4974">
                <a:moveTo>
                  <a:pt x="0" y="1"/>
                </a:moveTo>
                <a:lnTo>
                  <a:pt x="0" y="7659"/>
                </a:lnTo>
                <a:lnTo>
                  <a:pt x="915" y="7659"/>
                </a:lnTo>
                <a:lnTo>
                  <a:pt x="915" y="4118"/>
                </a:lnTo>
                <a:lnTo>
                  <a:pt x="4058" y="4118"/>
                </a:lnTo>
                <a:lnTo>
                  <a:pt x="4058" y="7679"/>
                </a:lnTo>
                <a:lnTo>
                  <a:pt x="4973" y="7679"/>
                </a:lnTo>
                <a:lnTo>
                  <a:pt x="4973" y="1"/>
                </a:lnTo>
                <a:lnTo>
                  <a:pt x="4058" y="1"/>
                </a:lnTo>
                <a:lnTo>
                  <a:pt x="4058" y="3303"/>
                </a:lnTo>
                <a:lnTo>
                  <a:pt x="915" y="3303"/>
                </a:lnTo>
                <a:lnTo>
                  <a:pt x="915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6" name="Google Shape;716;p43"/>
          <p:cNvSpPr/>
          <p:nvPr/>
        </p:nvSpPr>
        <p:spPr>
          <a:xfrm>
            <a:off x="748000" y="4548838"/>
            <a:ext cx="134300" cy="197050"/>
          </a:xfrm>
          <a:custGeom>
            <a:rect b="b" l="l" r="r" t="t"/>
            <a:pathLst>
              <a:path extrusionOk="0" h="7882" w="5372">
                <a:moveTo>
                  <a:pt x="2670" y="0"/>
                </a:moveTo>
                <a:cubicBezTo>
                  <a:pt x="2410" y="0"/>
                  <a:pt x="2153" y="57"/>
                  <a:pt x="1910" y="143"/>
                </a:cubicBezTo>
                <a:cubicBezTo>
                  <a:pt x="1651" y="223"/>
                  <a:pt x="1433" y="362"/>
                  <a:pt x="1214" y="521"/>
                </a:cubicBezTo>
                <a:cubicBezTo>
                  <a:pt x="995" y="680"/>
                  <a:pt x="816" y="879"/>
                  <a:pt x="677" y="1118"/>
                </a:cubicBezTo>
                <a:cubicBezTo>
                  <a:pt x="518" y="1337"/>
                  <a:pt x="398" y="1576"/>
                  <a:pt x="299" y="1834"/>
                </a:cubicBezTo>
                <a:cubicBezTo>
                  <a:pt x="199" y="2093"/>
                  <a:pt x="140" y="2371"/>
                  <a:pt x="80" y="2650"/>
                </a:cubicBezTo>
                <a:cubicBezTo>
                  <a:pt x="40" y="2928"/>
                  <a:pt x="20" y="3227"/>
                  <a:pt x="0" y="3505"/>
                </a:cubicBezTo>
                <a:lnTo>
                  <a:pt x="0" y="4400"/>
                </a:lnTo>
                <a:cubicBezTo>
                  <a:pt x="20" y="4679"/>
                  <a:pt x="40" y="4957"/>
                  <a:pt x="100" y="5256"/>
                </a:cubicBezTo>
                <a:cubicBezTo>
                  <a:pt x="159" y="5534"/>
                  <a:pt x="239" y="5793"/>
                  <a:pt x="338" y="6051"/>
                </a:cubicBezTo>
                <a:cubicBezTo>
                  <a:pt x="458" y="6310"/>
                  <a:pt x="577" y="6549"/>
                  <a:pt x="736" y="6787"/>
                </a:cubicBezTo>
                <a:cubicBezTo>
                  <a:pt x="895" y="7006"/>
                  <a:pt x="1075" y="7185"/>
                  <a:pt x="1293" y="7364"/>
                </a:cubicBezTo>
                <a:cubicBezTo>
                  <a:pt x="1512" y="7524"/>
                  <a:pt x="1751" y="7643"/>
                  <a:pt x="2009" y="7742"/>
                </a:cubicBezTo>
                <a:cubicBezTo>
                  <a:pt x="2288" y="7842"/>
                  <a:pt x="2586" y="7882"/>
                  <a:pt x="2885" y="7882"/>
                </a:cubicBezTo>
                <a:cubicBezTo>
                  <a:pt x="3183" y="7882"/>
                  <a:pt x="3482" y="7862"/>
                  <a:pt x="3780" y="7782"/>
                </a:cubicBezTo>
                <a:cubicBezTo>
                  <a:pt x="4058" y="7722"/>
                  <a:pt x="4317" y="7603"/>
                  <a:pt x="4576" y="7464"/>
                </a:cubicBezTo>
                <a:cubicBezTo>
                  <a:pt x="4715" y="7364"/>
                  <a:pt x="4854" y="7265"/>
                  <a:pt x="4993" y="7146"/>
                </a:cubicBezTo>
                <a:cubicBezTo>
                  <a:pt x="5133" y="7026"/>
                  <a:pt x="5252" y="6907"/>
                  <a:pt x="5371" y="6768"/>
                </a:cubicBezTo>
                <a:lnTo>
                  <a:pt x="5351" y="3963"/>
                </a:lnTo>
                <a:lnTo>
                  <a:pt x="2865" y="3963"/>
                </a:lnTo>
                <a:lnTo>
                  <a:pt x="2865" y="4778"/>
                </a:lnTo>
                <a:lnTo>
                  <a:pt x="4416" y="4778"/>
                </a:lnTo>
                <a:lnTo>
                  <a:pt x="4416" y="6509"/>
                </a:lnTo>
                <a:cubicBezTo>
                  <a:pt x="4337" y="6608"/>
                  <a:pt x="4237" y="6708"/>
                  <a:pt x="4118" y="6787"/>
                </a:cubicBezTo>
                <a:cubicBezTo>
                  <a:pt x="3999" y="6847"/>
                  <a:pt x="3879" y="6907"/>
                  <a:pt x="3740" y="6947"/>
                </a:cubicBezTo>
                <a:cubicBezTo>
                  <a:pt x="3601" y="6986"/>
                  <a:pt x="3462" y="7026"/>
                  <a:pt x="3322" y="7046"/>
                </a:cubicBezTo>
                <a:cubicBezTo>
                  <a:pt x="3216" y="7046"/>
                  <a:pt x="3119" y="7055"/>
                  <a:pt x="3025" y="7055"/>
                </a:cubicBezTo>
                <a:cubicBezTo>
                  <a:pt x="2978" y="7055"/>
                  <a:pt x="2931" y="7053"/>
                  <a:pt x="2885" y="7046"/>
                </a:cubicBezTo>
                <a:cubicBezTo>
                  <a:pt x="2686" y="7046"/>
                  <a:pt x="2467" y="7006"/>
                  <a:pt x="2268" y="6927"/>
                </a:cubicBezTo>
                <a:cubicBezTo>
                  <a:pt x="2089" y="6847"/>
                  <a:pt x="1930" y="6748"/>
                  <a:pt x="1791" y="6608"/>
                </a:cubicBezTo>
                <a:cubicBezTo>
                  <a:pt x="1651" y="6469"/>
                  <a:pt x="1532" y="6310"/>
                  <a:pt x="1433" y="6151"/>
                </a:cubicBezTo>
                <a:cubicBezTo>
                  <a:pt x="1333" y="5972"/>
                  <a:pt x="1254" y="5793"/>
                  <a:pt x="1194" y="5594"/>
                </a:cubicBezTo>
                <a:cubicBezTo>
                  <a:pt x="1114" y="5395"/>
                  <a:pt x="1075" y="5196"/>
                  <a:pt x="1035" y="4997"/>
                </a:cubicBezTo>
                <a:cubicBezTo>
                  <a:pt x="1015" y="4798"/>
                  <a:pt x="995" y="4579"/>
                  <a:pt x="995" y="4380"/>
                </a:cubicBezTo>
                <a:lnTo>
                  <a:pt x="995" y="3485"/>
                </a:lnTo>
                <a:cubicBezTo>
                  <a:pt x="995" y="3286"/>
                  <a:pt x="1015" y="3087"/>
                  <a:pt x="1035" y="2889"/>
                </a:cubicBezTo>
                <a:cubicBezTo>
                  <a:pt x="1055" y="2690"/>
                  <a:pt x="1094" y="2491"/>
                  <a:pt x="1154" y="2292"/>
                </a:cubicBezTo>
                <a:cubicBezTo>
                  <a:pt x="1214" y="2113"/>
                  <a:pt x="1273" y="1914"/>
                  <a:pt x="1373" y="1735"/>
                </a:cubicBezTo>
                <a:cubicBezTo>
                  <a:pt x="1452" y="1556"/>
                  <a:pt x="1572" y="1397"/>
                  <a:pt x="1711" y="1257"/>
                </a:cubicBezTo>
                <a:cubicBezTo>
                  <a:pt x="1990" y="979"/>
                  <a:pt x="2387" y="820"/>
                  <a:pt x="2785" y="820"/>
                </a:cubicBezTo>
                <a:cubicBezTo>
                  <a:pt x="3004" y="820"/>
                  <a:pt x="3223" y="859"/>
                  <a:pt x="3422" y="939"/>
                </a:cubicBezTo>
                <a:cubicBezTo>
                  <a:pt x="3601" y="1019"/>
                  <a:pt x="3760" y="1118"/>
                  <a:pt x="3899" y="1257"/>
                </a:cubicBezTo>
                <a:cubicBezTo>
                  <a:pt x="4039" y="1397"/>
                  <a:pt x="4138" y="1556"/>
                  <a:pt x="4218" y="1735"/>
                </a:cubicBezTo>
                <a:cubicBezTo>
                  <a:pt x="4297" y="1934"/>
                  <a:pt x="4357" y="2133"/>
                  <a:pt x="4397" y="2351"/>
                </a:cubicBezTo>
                <a:lnTo>
                  <a:pt x="5351" y="2351"/>
                </a:lnTo>
                <a:cubicBezTo>
                  <a:pt x="5332" y="2013"/>
                  <a:pt x="5252" y="1675"/>
                  <a:pt x="5113" y="1377"/>
                </a:cubicBezTo>
                <a:cubicBezTo>
                  <a:pt x="4973" y="1098"/>
                  <a:pt x="4794" y="840"/>
                  <a:pt x="4576" y="641"/>
                </a:cubicBezTo>
                <a:cubicBezTo>
                  <a:pt x="4337" y="422"/>
                  <a:pt x="4058" y="263"/>
                  <a:pt x="3780" y="163"/>
                </a:cubicBezTo>
                <a:cubicBezTo>
                  <a:pt x="3502" y="59"/>
                  <a:pt x="3209" y="0"/>
                  <a:pt x="2914" y="0"/>
                </a:cubicBezTo>
                <a:cubicBezTo>
                  <a:pt x="2871" y="0"/>
                  <a:pt x="2828" y="2"/>
                  <a:pt x="2785" y="4"/>
                </a:cubicBezTo>
                <a:cubicBezTo>
                  <a:pt x="2747" y="2"/>
                  <a:pt x="2708" y="0"/>
                  <a:pt x="2670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7" name="Google Shape;717;p43"/>
          <p:cNvSpPr/>
          <p:nvPr/>
        </p:nvSpPr>
        <p:spPr>
          <a:xfrm>
            <a:off x="917575" y="4551413"/>
            <a:ext cx="129325" cy="192000"/>
          </a:xfrm>
          <a:custGeom>
            <a:rect b="b" l="l" r="r" t="t"/>
            <a:pathLst>
              <a:path extrusionOk="0" h="7680" w="5173">
                <a:moveTo>
                  <a:pt x="1771" y="796"/>
                </a:moveTo>
                <a:cubicBezTo>
                  <a:pt x="2010" y="796"/>
                  <a:pt x="2229" y="836"/>
                  <a:pt x="2448" y="876"/>
                </a:cubicBezTo>
                <a:cubicBezTo>
                  <a:pt x="2646" y="935"/>
                  <a:pt x="2825" y="995"/>
                  <a:pt x="3005" y="1095"/>
                </a:cubicBezTo>
                <a:cubicBezTo>
                  <a:pt x="3223" y="1214"/>
                  <a:pt x="3422" y="1373"/>
                  <a:pt x="3581" y="1572"/>
                </a:cubicBezTo>
                <a:cubicBezTo>
                  <a:pt x="3760" y="1771"/>
                  <a:pt x="3880" y="2010"/>
                  <a:pt x="3979" y="2248"/>
                </a:cubicBezTo>
                <a:cubicBezTo>
                  <a:pt x="4039" y="2447"/>
                  <a:pt x="4099" y="2646"/>
                  <a:pt x="4138" y="2865"/>
                </a:cubicBezTo>
                <a:cubicBezTo>
                  <a:pt x="4178" y="3084"/>
                  <a:pt x="4198" y="3303"/>
                  <a:pt x="4198" y="3541"/>
                </a:cubicBezTo>
                <a:lnTo>
                  <a:pt x="4198" y="4118"/>
                </a:lnTo>
                <a:cubicBezTo>
                  <a:pt x="4198" y="4337"/>
                  <a:pt x="4178" y="4576"/>
                  <a:pt x="4138" y="4795"/>
                </a:cubicBezTo>
                <a:cubicBezTo>
                  <a:pt x="4119" y="4994"/>
                  <a:pt x="4059" y="5193"/>
                  <a:pt x="3979" y="5391"/>
                </a:cubicBezTo>
                <a:cubicBezTo>
                  <a:pt x="3900" y="5610"/>
                  <a:pt x="3800" y="5829"/>
                  <a:pt x="3661" y="6008"/>
                </a:cubicBezTo>
                <a:cubicBezTo>
                  <a:pt x="3522" y="6207"/>
                  <a:pt x="3343" y="6366"/>
                  <a:pt x="3164" y="6486"/>
                </a:cubicBezTo>
                <a:cubicBezTo>
                  <a:pt x="2965" y="6605"/>
                  <a:pt x="2766" y="6704"/>
                  <a:pt x="2547" y="6764"/>
                </a:cubicBezTo>
                <a:cubicBezTo>
                  <a:pt x="2288" y="6844"/>
                  <a:pt x="2030" y="6864"/>
                  <a:pt x="1771" y="6883"/>
                </a:cubicBezTo>
                <a:lnTo>
                  <a:pt x="995" y="6883"/>
                </a:lnTo>
                <a:lnTo>
                  <a:pt x="995" y="796"/>
                </a:lnTo>
                <a:close/>
                <a:moveTo>
                  <a:pt x="1" y="1"/>
                </a:moveTo>
                <a:lnTo>
                  <a:pt x="1" y="7679"/>
                </a:lnTo>
                <a:lnTo>
                  <a:pt x="1771" y="7679"/>
                </a:lnTo>
                <a:cubicBezTo>
                  <a:pt x="2129" y="7659"/>
                  <a:pt x="2467" y="7619"/>
                  <a:pt x="2806" y="7540"/>
                </a:cubicBezTo>
                <a:cubicBezTo>
                  <a:pt x="3104" y="7460"/>
                  <a:pt x="3402" y="7341"/>
                  <a:pt x="3661" y="7182"/>
                </a:cubicBezTo>
                <a:cubicBezTo>
                  <a:pt x="4158" y="6864"/>
                  <a:pt x="4536" y="6426"/>
                  <a:pt x="4795" y="5909"/>
                </a:cubicBezTo>
                <a:cubicBezTo>
                  <a:pt x="4914" y="5650"/>
                  <a:pt x="5014" y="5372"/>
                  <a:pt x="5073" y="5073"/>
                </a:cubicBezTo>
                <a:cubicBezTo>
                  <a:pt x="5153" y="4755"/>
                  <a:pt x="5173" y="4437"/>
                  <a:pt x="5173" y="4118"/>
                </a:cubicBezTo>
                <a:lnTo>
                  <a:pt x="5173" y="3561"/>
                </a:lnTo>
                <a:cubicBezTo>
                  <a:pt x="5173" y="3223"/>
                  <a:pt x="5133" y="2885"/>
                  <a:pt x="5073" y="2567"/>
                </a:cubicBezTo>
                <a:cubicBezTo>
                  <a:pt x="4994" y="2268"/>
                  <a:pt x="4894" y="1990"/>
                  <a:pt x="4775" y="1711"/>
                </a:cubicBezTo>
                <a:cubicBezTo>
                  <a:pt x="4636" y="1413"/>
                  <a:pt x="4437" y="1134"/>
                  <a:pt x="4198" y="896"/>
                </a:cubicBezTo>
                <a:cubicBezTo>
                  <a:pt x="3939" y="677"/>
                  <a:pt x="3661" y="478"/>
                  <a:pt x="3363" y="339"/>
                </a:cubicBezTo>
                <a:cubicBezTo>
                  <a:pt x="3124" y="219"/>
                  <a:pt x="2865" y="140"/>
                  <a:pt x="2627" y="80"/>
                </a:cubicBezTo>
                <a:cubicBezTo>
                  <a:pt x="2348" y="20"/>
                  <a:pt x="2050" y="1"/>
                  <a:pt x="1771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8" name="Google Shape;718;p43"/>
          <p:cNvSpPr/>
          <p:nvPr/>
        </p:nvSpPr>
        <p:spPr>
          <a:xfrm>
            <a:off x="1433875" y="4551413"/>
            <a:ext cx="125350" cy="194475"/>
          </a:xfrm>
          <a:custGeom>
            <a:rect b="b" l="l" r="r" t="t"/>
            <a:pathLst>
              <a:path extrusionOk="0" h="7779" w="5014">
                <a:moveTo>
                  <a:pt x="0" y="1"/>
                </a:moveTo>
                <a:lnTo>
                  <a:pt x="0" y="5193"/>
                </a:lnTo>
                <a:cubicBezTo>
                  <a:pt x="0" y="5531"/>
                  <a:pt x="80" y="5869"/>
                  <a:pt x="199" y="6207"/>
                </a:cubicBezTo>
                <a:cubicBezTo>
                  <a:pt x="319" y="6505"/>
                  <a:pt x="478" y="6784"/>
                  <a:pt x="716" y="7023"/>
                </a:cubicBezTo>
                <a:cubicBezTo>
                  <a:pt x="915" y="7261"/>
                  <a:pt x="1194" y="7440"/>
                  <a:pt x="1492" y="7580"/>
                </a:cubicBezTo>
                <a:cubicBezTo>
                  <a:pt x="1811" y="7719"/>
                  <a:pt x="2149" y="7779"/>
                  <a:pt x="2507" y="7779"/>
                </a:cubicBezTo>
                <a:cubicBezTo>
                  <a:pt x="3183" y="7779"/>
                  <a:pt x="3840" y="7500"/>
                  <a:pt x="4317" y="7003"/>
                </a:cubicBezTo>
                <a:cubicBezTo>
                  <a:pt x="4536" y="6764"/>
                  <a:pt x="4715" y="6486"/>
                  <a:pt x="4834" y="6187"/>
                </a:cubicBezTo>
                <a:cubicBezTo>
                  <a:pt x="4954" y="5869"/>
                  <a:pt x="5013" y="5531"/>
                  <a:pt x="5013" y="5193"/>
                </a:cubicBezTo>
                <a:lnTo>
                  <a:pt x="4993" y="1"/>
                </a:lnTo>
                <a:lnTo>
                  <a:pt x="4058" y="1"/>
                </a:lnTo>
                <a:lnTo>
                  <a:pt x="4039" y="5193"/>
                </a:lnTo>
                <a:cubicBezTo>
                  <a:pt x="4039" y="5411"/>
                  <a:pt x="3999" y="5630"/>
                  <a:pt x="3919" y="5849"/>
                </a:cubicBezTo>
                <a:cubicBezTo>
                  <a:pt x="3859" y="6048"/>
                  <a:pt x="3760" y="6247"/>
                  <a:pt x="3641" y="6406"/>
                </a:cubicBezTo>
                <a:cubicBezTo>
                  <a:pt x="3375" y="6748"/>
                  <a:pt x="2982" y="6944"/>
                  <a:pt x="2549" y="6944"/>
                </a:cubicBezTo>
                <a:cubicBezTo>
                  <a:pt x="2529" y="6944"/>
                  <a:pt x="2508" y="6944"/>
                  <a:pt x="2487" y="6943"/>
                </a:cubicBezTo>
                <a:cubicBezTo>
                  <a:pt x="2268" y="6943"/>
                  <a:pt x="2049" y="6903"/>
                  <a:pt x="1830" y="6804"/>
                </a:cubicBezTo>
                <a:cubicBezTo>
                  <a:pt x="1651" y="6704"/>
                  <a:pt x="1492" y="6565"/>
                  <a:pt x="1353" y="6406"/>
                </a:cubicBezTo>
                <a:cubicBezTo>
                  <a:pt x="1234" y="6247"/>
                  <a:pt x="1134" y="6048"/>
                  <a:pt x="1055" y="5849"/>
                </a:cubicBezTo>
                <a:cubicBezTo>
                  <a:pt x="995" y="5630"/>
                  <a:pt x="955" y="5411"/>
                  <a:pt x="955" y="5193"/>
                </a:cubicBezTo>
                <a:lnTo>
                  <a:pt x="935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9" name="Google Shape;719;p43"/>
          <p:cNvSpPr/>
          <p:nvPr/>
        </p:nvSpPr>
        <p:spPr>
          <a:xfrm>
            <a:off x="1600475" y="4548688"/>
            <a:ext cx="122350" cy="197200"/>
          </a:xfrm>
          <a:custGeom>
            <a:rect b="b" l="l" r="r" t="t"/>
            <a:pathLst>
              <a:path extrusionOk="0" h="7888" w="4894">
                <a:moveTo>
                  <a:pt x="2455" y="801"/>
                </a:moveTo>
                <a:cubicBezTo>
                  <a:pt x="2631" y="801"/>
                  <a:pt x="2805" y="836"/>
                  <a:pt x="2964" y="905"/>
                </a:cubicBezTo>
                <a:cubicBezTo>
                  <a:pt x="3123" y="965"/>
                  <a:pt x="3263" y="1044"/>
                  <a:pt x="3382" y="1164"/>
                </a:cubicBezTo>
                <a:cubicBezTo>
                  <a:pt x="3501" y="1283"/>
                  <a:pt x="3581" y="1442"/>
                  <a:pt x="3641" y="1601"/>
                </a:cubicBezTo>
                <a:cubicBezTo>
                  <a:pt x="3720" y="1761"/>
                  <a:pt x="3760" y="1940"/>
                  <a:pt x="3760" y="2139"/>
                </a:cubicBezTo>
                <a:cubicBezTo>
                  <a:pt x="3760" y="2318"/>
                  <a:pt x="3720" y="2497"/>
                  <a:pt x="3661" y="2676"/>
                </a:cubicBezTo>
                <a:cubicBezTo>
                  <a:pt x="3601" y="2815"/>
                  <a:pt x="3521" y="2954"/>
                  <a:pt x="3402" y="3074"/>
                </a:cubicBezTo>
                <a:cubicBezTo>
                  <a:pt x="3283" y="3193"/>
                  <a:pt x="3143" y="3292"/>
                  <a:pt x="2984" y="3352"/>
                </a:cubicBezTo>
                <a:cubicBezTo>
                  <a:pt x="2815" y="3412"/>
                  <a:pt x="2641" y="3442"/>
                  <a:pt x="2467" y="3442"/>
                </a:cubicBezTo>
                <a:cubicBezTo>
                  <a:pt x="2293" y="3442"/>
                  <a:pt x="2119" y="3412"/>
                  <a:pt x="1950" y="3352"/>
                </a:cubicBezTo>
                <a:cubicBezTo>
                  <a:pt x="1651" y="3213"/>
                  <a:pt x="1413" y="2974"/>
                  <a:pt x="1293" y="2676"/>
                </a:cubicBezTo>
                <a:cubicBezTo>
                  <a:pt x="1214" y="2497"/>
                  <a:pt x="1194" y="2318"/>
                  <a:pt x="1194" y="2139"/>
                </a:cubicBezTo>
                <a:cubicBezTo>
                  <a:pt x="1194" y="1940"/>
                  <a:pt x="1214" y="1761"/>
                  <a:pt x="1293" y="1582"/>
                </a:cubicBezTo>
                <a:cubicBezTo>
                  <a:pt x="1333" y="1422"/>
                  <a:pt x="1433" y="1283"/>
                  <a:pt x="1532" y="1164"/>
                </a:cubicBezTo>
                <a:cubicBezTo>
                  <a:pt x="1651" y="1044"/>
                  <a:pt x="1791" y="965"/>
                  <a:pt x="1930" y="905"/>
                </a:cubicBezTo>
                <a:cubicBezTo>
                  <a:pt x="2099" y="836"/>
                  <a:pt x="2278" y="801"/>
                  <a:pt x="2455" y="801"/>
                </a:cubicBezTo>
                <a:close/>
                <a:moveTo>
                  <a:pt x="2455" y="4242"/>
                </a:moveTo>
                <a:cubicBezTo>
                  <a:pt x="2656" y="4242"/>
                  <a:pt x="2855" y="4277"/>
                  <a:pt x="3044" y="4347"/>
                </a:cubicBezTo>
                <a:cubicBezTo>
                  <a:pt x="3402" y="4466"/>
                  <a:pt x="3680" y="4745"/>
                  <a:pt x="3820" y="5103"/>
                </a:cubicBezTo>
                <a:cubicBezTo>
                  <a:pt x="3899" y="5282"/>
                  <a:pt x="3919" y="5481"/>
                  <a:pt x="3919" y="5680"/>
                </a:cubicBezTo>
                <a:cubicBezTo>
                  <a:pt x="3939" y="5878"/>
                  <a:pt x="3899" y="6097"/>
                  <a:pt x="3820" y="6276"/>
                </a:cubicBezTo>
                <a:cubicBezTo>
                  <a:pt x="3760" y="6435"/>
                  <a:pt x="3641" y="6595"/>
                  <a:pt x="3521" y="6714"/>
                </a:cubicBezTo>
                <a:cubicBezTo>
                  <a:pt x="3382" y="6833"/>
                  <a:pt x="3223" y="6933"/>
                  <a:pt x="3064" y="6992"/>
                </a:cubicBezTo>
                <a:cubicBezTo>
                  <a:pt x="2865" y="7052"/>
                  <a:pt x="2666" y="7092"/>
                  <a:pt x="2467" y="7092"/>
                </a:cubicBezTo>
                <a:cubicBezTo>
                  <a:pt x="2268" y="7092"/>
                  <a:pt x="2049" y="7052"/>
                  <a:pt x="1850" y="6992"/>
                </a:cubicBezTo>
                <a:cubicBezTo>
                  <a:pt x="1691" y="6933"/>
                  <a:pt x="1532" y="6833"/>
                  <a:pt x="1393" y="6714"/>
                </a:cubicBezTo>
                <a:cubicBezTo>
                  <a:pt x="1273" y="6595"/>
                  <a:pt x="1174" y="6435"/>
                  <a:pt x="1114" y="6276"/>
                </a:cubicBezTo>
                <a:cubicBezTo>
                  <a:pt x="1035" y="6097"/>
                  <a:pt x="995" y="5878"/>
                  <a:pt x="995" y="5680"/>
                </a:cubicBezTo>
                <a:cubicBezTo>
                  <a:pt x="995" y="5481"/>
                  <a:pt x="1035" y="5282"/>
                  <a:pt x="1114" y="5103"/>
                </a:cubicBezTo>
                <a:cubicBezTo>
                  <a:pt x="1174" y="4924"/>
                  <a:pt x="1273" y="4764"/>
                  <a:pt x="1393" y="4625"/>
                </a:cubicBezTo>
                <a:cubicBezTo>
                  <a:pt x="1532" y="4506"/>
                  <a:pt x="1691" y="4406"/>
                  <a:pt x="1850" y="4347"/>
                </a:cubicBezTo>
                <a:cubicBezTo>
                  <a:pt x="2049" y="4277"/>
                  <a:pt x="2253" y="4242"/>
                  <a:pt x="2455" y="4242"/>
                </a:cubicBezTo>
                <a:close/>
                <a:moveTo>
                  <a:pt x="2427" y="0"/>
                </a:moveTo>
                <a:cubicBezTo>
                  <a:pt x="2124" y="0"/>
                  <a:pt x="1821" y="50"/>
                  <a:pt x="1532" y="149"/>
                </a:cubicBezTo>
                <a:cubicBezTo>
                  <a:pt x="1273" y="229"/>
                  <a:pt x="1015" y="368"/>
                  <a:pt x="816" y="547"/>
                </a:cubicBezTo>
                <a:cubicBezTo>
                  <a:pt x="617" y="746"/>
                  <a:pt x="458" y="965"/>
                  <a:pt x="339" y="1224"/>
                </a:cubicBezTo>
                <a:cubicBezTo>
                  <a:pt x="239" y="1502"/>
                  <a:pt x="179" y="1800"/>
                  <a:pt x="179" y="2119"/>
                </a:cubicBezTo>
                <a:cubicBezTo>
                  <a:pt x="179" y="2477"/>
                  <a:pt x="279" y="2815"/>
                  <a:pt x="478" y="3133"/>
                </a:cubicBezTo>
                <a:cubicBezTo>
                  <a:pt x="577" y="3272"/>
                  <a:pt x="697" y="3412"/>
                  <a:pt x="836" y="3531"/>
                </a:cubicBezTo>
                <a:cubicBezTo>
                  <a:pt x="975" y="3650"/>
                  <a:pt x="1114" y="3750"/>
                  <a:pt x="1293" y="3829"/>
                </a:cubicBezTo>
                <a:cubicBezTo>
                  <a:pt x="1094" y="3909"/>
                  <a:pt x="915" y="4009"/>
                  <a:pt x="756" y="4148"/>
                </a:cubicBezTo>
                <a:cubicBezTo>
                  <a:pt x="597" y="4267"/>
                  <a:pt x="458" y="4406"/>
                  <a:pt x="339" y="4566"/>
                </a:cubicBezTo>
                <a:cubicBezTo>
                  <a:pt x="239" y="4725"/>
                  <a:pt x="159" y="4904"/>
                  <a:pt x="100" y="5103"/>
                </a:cubicBezTo>
                <a:cubicBezTo>
                  <a:pt x="40" y="5302"/>
                  <a:pt x="0" y="5500"/>
                  <a:pt x="0" y="5699"/>
                </a:cubicBezTo>
                <a:cubicBezTo>
                  <a:pt x="0" y="6038"/>
                  <a:pt x="60" y="6356"/>
                  <a:pt x="199" y="6634"/>
                </a:cubicBezTo>
                <a:cubicBezTo>
                  <a:pt x="319" y="6893"/>
                  <a:pt x="498" y="7132"/>
                  <a:pt x="716" y="7311"/>
                </a:cubicBezTo>
                <a:cubicBezTo>
                  <a:pt x="955" y="7510"/>
                  <a:pt x="1214" y="7649"/>
                  <a:pt x="1492" y="7748"/>
                </a:cubicBezTo>
                <a:cubicBezTo>
                  <a:pt x="1811" y="7828"/>
                  <a:pt x="2129" y="7888"/>
                  <a:pt x="2447" y="7888"/>
                </a:cubicBezTo>
                <a:cubicBezTo>
                  <a:pt x="2785" y="7888"/>
                  <a:pt x="3104" y="7828"/>
                  <a:pt x="3402" y="7748"/>
                </a:cubicBezTo>
                <a:cubicBezTo>
                  <a:pt x="3680" y="7649"/>
                  <a:pt x="3959" y="7510"/>
                  <a:pt x="4178" y="7311"/>
                </a:cubicBezTo>
                <a:cubicBezTo>
                  <a:pt x="4397" y="7132"/>
                  <a:pt x="4576" y="6893"/>
                  <a:pt x="4695" y="6634"/>
                </a:cubicBezTo>
                <a:cubicBezTo>
                  <a:pt x="4834" y="6336"/>
                  <a:pt x="4894" y="6018"/>
                  <a:pt x="4894" y="5699"/>
                </a:cubicBezTo>
                <a:cubicBezTo>
                  <a:pt x="4894" y="5500"/>
                  <a:pt x="4854" y="5302"/>
                  <a:pt x="4794" y="5103"/>
                </a:cubicBezTo>
                <a:cubicBezTo>
                  <a:pt x="4735" y="4904"/>
                  <a:pt x="4655" y="4745"/>
                  <a:pt x="4556" y="4566"/>
                </a:cubicBezTo>
                <a:cubicBezTo>
                  <a:pt x="4436" y="4406"/>
                  <a:pt x="4297" y="4267"/>
                  <a:pt x="4138" y="4148"/>
                </a:cubicBezTo>
                <a:cubicBezTo>
                  <a:pt x="3979" y="4009"/>
                  <a:pt x="3800" y="3909"/>
                  <a:pt x="3601" y="3829"/>
                </a:cubicBezTo>
                <a:cubicBezTo>
                  <a:pt x="3700" y="3770"/>
                  <a:pt x="3820" y="3710"/>
                  <a:pt x="3919" y="3650"/>
                </a:cubicBezTo>
                <a:cubicBezTo>
                  <a:pt x="4019" y="3571"/>
                  <a:pt x="4098" y="3491"/>
                  <a:pt x="4178" y="3412"/>
                </a:cubicBezTo>
                <a:cubicBezTo>
                  <a:pt x="4357" y="3253"/>
                  <a:pt x="4476" y="3054"/>
                  <a:pt x="4576" y="2835"/>
                </a:cubicBezTo>
                <a:cubicBezTo>
                  <a:pt x="4675" y="2596"/>
                  <a:pt x="4715" y="2357"/>
                  <a:pt x="4715" y="2119"/>
                </a:cubicBezTo>
                <a:cubicBezTo>
                  <a:pt x="4715" y="1800"/>
                  <a:pt x="4655" y="1502"/>
                  <a:pt x="4536" y="1224"/>
                </a:cubicBezTo>
                <a:cubicBezTo>
                  <a:pt x="4417" y="965"/>
                  <a:pt x="4257" y="746"/>
                  <a:pt x="4058" y="547"/>
                </a:cubicBezTo>
                <a:cubicBezTo>
                  <a:pt x="3840" y="368"/>
                  <a:pt x="3601" y="229"/>
                  <a:pt x="3322" y="149"/>
                </a:cubicBezTo>
                <a:cubicBezTo>
                  <a:pt x="3034" y="50"/>
                  <a:pt x="2731" y="0"/>
                  <a:pt x="2427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0" name="Google Shape;720;p43"/>
          <p:cNvSpPr/>
          <p:nvPr/>
        </p:nvSpPr>
        <p:spPr>
          <a:xfrm>
            <a:off x="2110800" y="4519238"/>
            <a:ext cx="86575" cy="256125"/>
          </a:xfrm>
          <a:custGeom>
            <a:rect b="b" l="l" r="r" t="t"/>
            <a:pathLst>
              <a:path extrusionOk="0" h="10245" w="3463">
                <a:moveTo>
                  <a:pt x="2607" y="0"/>
                </a:moveTo>
                <a:cubicBezTo>
                  <a:pt x="2368" y="0"/>
                  <a:pt x="2149" y="80"/>
                  <a:pt x="1990" y="239"/>
                </a:cubicBezTo>
                <a:cubicBezTo>
                  <a:pt x="1851" y="378"/>
                  <a:pt x="1771" y="577"/>
                  <a:pt x="1771" y="796"/>
                </a:cubicBezTo>
                <a:cubicBezTo>
                  <a:pt x="1751" y="995"/>
                  <a:pt x="1851" y="1194"/>
                  <a:pt x="1990" y="1353"/>
                </a:cubicBezTo>
                <a:cubicBezTo>
                  <a:pt x="2169" y="1492"/>
                  <a:pt x="2388" y="1572"/>
                  <a:pt x="2607" y="1572"/>
                </a:cubicBezTo>
                <a:cubicBezTo>
                  <a:pt x="2825" y="1572"/>
                  <a:pt x="3044" y="1492"/>
                  <a:pt x="3223" y="1353"/>
                </a:cubicBezTo>
                <a:cubicBezTo>
                  <a:pt x="3382" y="1194"/>
                  <a:pt x="3462" y="995"/>
                  <a:pt x="3462" y="796"/>
                </a:cubicBezTo>
                <a:cubicBezTo>
                  <a:pt x="3462" y="577"/>
                  <a:pt x="3382" y="378"/>
                  <a:pt x="3223" y="219"/>
                </a:cubicBezTo>
                <a:cubicBezTo>
                  <a:pt x="3044" y="80"/>
                  <a:pt x="2825" y="0"/>
                  <a:pt x="2607" y="0"/>
                </a:cubicBezTo>
                <a:close/>
                <a:moveTo>
                  <a:pt x="418" y="2248"/>
                </a:moveTo>
                <a:lnTo>
                  <a:pt x="418" y="3442"/>
                </a:lnTo>
                <a:lnTo>
                  <a:pt x="1871" y="3442"/>
                </a:lnTo>
                <a:lnTo>
                  <a:pt x="1871" y="8077"/>
                </a:lnTo>
                <a:cubicBezTo>
                  <a:pt x="1871" y="8236"/>
                  <a:pt x="1831" y="8395"/>
                  <a:pt x="1791" y="8534"/>
                </a:cubicBezTo>
                <a:cubicBezTo>
                  <a:pt x="1731" y="8653"/>
                  <a:pt x="1672" y="8753"/>
                  <a:pt x="1572" y="8832"/>
                </a:cubicBezTo>
                <a:cubicBezTo>
                  <a:pt x="1473" y="8892"/>
                  <a:pt x="1373" y="8952"/>
                  <a:pt x="1254" y="8992"/>
                </a:cubicBezTo>
                <a:cubicBezTo>
                  <a:pt x="1115" y="9012"/>
                  <a:pt x="975" y="9031"/>
                  <a:pt x="856" y="9031"/>
                </a:cubicBezTo>
                <a:lnTo>
                  <a:pt x="697" y="9031"/>
                </a:lnTo>
                <a:lnTo>
                  <a:pt x="458" y="9012"/>
                </a:lnTo>
                <a:cubicBezTo>
                  <a:pt x="379" y="9012"/>
                  <a:pt x="299" y="8992"/>
                  <a:pt x="239" y="8992"/>
                </a:cubicBezTo>
                <a:cubicBezTo>
                  <a:pt x="180" y="8992"/>
                  <a:pt x="120" y="8992"/>
                  <a:pt x="60" y="8972"/>
                </a:cubicBezTo>
                <a:lnTo>
                  <a:pt x="1" y="10165"/>
                </a:lnTo>
                <a:cubicBezTo>
                  <a:pt x="60" y="10185"/>
                  <a:pt x="120" y="10205"/>
                  <a:pt x="200" y="10205"/>
                </a:cubicBezTo>
                <a:lnTo>
                  <a:pt x="379" y="10225"/>
                </a:lnTo>
                <a:cubicBezTo>
                  <a:pt x="478" y="10245"/>
                  <a:pt x="578" y="10245"/>
                  <a:pt x="657" y="10245"/>
                </a:cubicBezTo>
                <a:lnTo>
                  <a:pt x="936" y="10245"/>
                </a:lnTo>
                <a:cubicBezTo>
                  <a:pt x="1294" y="10245"/>
                  <a:pt x="1632" y="10205"/>
                  <a:pt x="1970" y="10126"/>
                </a:cubicBezTo>
                <a:cubicBezTo>
                  <a:pt x="2229" y="10046"/>
                  <a:pt x="2487" y="9907"/>
                  <a:pt x="2706" y="9728"/>
                </a:cubicBezTo>
                <a:cubicBezTo>
                  <a:pt x="2925" y="9549"/>
                  <a:pt x="3084" y="9310"/>
                  <a:pt x="3184" y="9051"/>
                </a:cubicBezTo>
                <a:cubicBezTo>
                  <a:pt x="3303" y="8733"/>
                  <a:pt x="3363" y="8415"/>
                  <a:pt x="3343" y="8077"/>
                </a:cubicBezTo>
                <a:lnTo>
                  <a:pt x="3343" y="224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1" name="Google Shape;721;p43"/>
          <p:cNvSpPr/>
          <p:nvPr/>
        </p:nvSpPr>
        <p:spPr>
          <a:xfrm>
            <a:off x="2247575" y="4526188"/>
            <a:ext cx="156675" cy="191500"/>
          </a:xfrm>
          <a:custGeom>
            <a:rect b="b" l="l" r="r" t="t"/>
            <a:pathLst>
              <a:path extrusionOk="0" h="7660" w="6267">
                <a:moveTo>
                  <a:pt x="0" y="1"/>
                </a:moveTo>
                <a:lnTo>
                  <a:pt x="2367" y="4954"/>
                </a:lnTo>
                <a:lnTo>
                  <a:pt x="2367" y="7659"/>
                </a:lnTo>
                <a:lnTo>
                  <a:pt x="3859" y="7659"/>
                </a:lnTo>
                <a:lnTo>
                  <a:pt x="3859" y="5014"/>
                </a:lnTo>
                <a:lnTo>
                  <a:pt x="6266" y="1"/>
                </a:lnTo>
                <a:lnTo>
                  <a:pt x="4635" y="1"/>
                </a:lnTo>
                <a:lnTo>
                  <a:pt x="3123" y="3542"/>
                </a:lnTo>
                <a:lnTo>
                  <a:pt x="1611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2" name="Google Shape;722;p43"/>
          <p:cNvSpPr/>
          <p:nvPr/>
        </p:nvSpPr>
        <p:spPr>
          <a:xfrm>
            <a:off x="2411675" y="4574438"/>
            <a:ext cx="155200" cy="200925"/>
          </a:xfrm>
          <a:custGeom>
            <a:rect b="b" l="l" r="r" t="t"/>
            <a:pathLst>
              <a:path extrusionOk="0" h="8037" w="6208">
                <a:moveTo>
                  <a:pt x="1" y="0"/>
                </a:moveTo>
                <a:lnTo>
                  <a:pt x="2408" y="5471"/>
                </a:lnTo>
                <a:lnTo>
                  <a:pt x="2070" y="6087"/>
                </a:lnTo>
                <a:cubicBezTo>
                  <a:pt x="2050" y="6147"/>
                  <a:pt x="2010" y="6207"/>
                  <a:pt x="1970" y="6266"/>
                </a:cubicBezTo>
                <a:lnTo>
                  <a:pt x="1831" y="6465"/>
                </a:lnTo>
                <a:cubicBezTo>
                  <a:pt x="1771" y="6565"/>
                  <a:pt x="1692" y="6644"/>
                  <a:pt x="1592" y="6704"/>
                </a:cubicBezTo>
                <a:cubicBezTo>
                  <a:pt x="1513" y="6784"/>
                  <a:pt x="1413" y="6823"/>
                  <a:pt x="1294" y="6823"/>
                </a:cubicBezTo>
                <a:lnTo>
                  <a:pt x="836" y="6823"/>
                </a:lnTo>
                <a:lnTo>
                  <a:pt x="657" y="7937"/>
                </a:lnTo>
                <a:cubicBezTo>
                  <a:pt x="777" y="7977"/>
                  <a:pt x="896" y="7997"/>
                  <a:pt x="995" y="8017"/>
                </a:cubicBezTo>
                <a:cubicBezTo>
                  <a:pt x="1115" y="8037"/>
                  <a:pt x="1254" y="8037"/>
                  <a:pt x="1373" y="8037"/>
                </a:cubicBezTo>
                <a:cubicBezTo>
                  <a:pt x="1632" y="8037"/>
                  <a:pt x="1891" y="7997"/>
                  <a:pt x="2149" y="7898"/>
                </a:cubicBezTo>
                <a:cubicBezTo>
                  <a:pt x="2348" y="7798"/>
                  <a:pt x="2527" y="7679"/>
                  <a:pt x="2686" y="7520"/>
                </a:cubicBezTo>
                <a:cubicBezTo>
                  <a:pt x="2826" y="7380"/>
                  <a:pt x="2965" y="7241"/>
                  <a:pt x="3064" y="7062"/>
                </a:cubicBezTo>
                <a:cubicBezTo>
                  <a:pt x="3144" y="6903"/>
                  <a:pt x="3243" y="6744"/>
                  <a:pt x="3303" y="6585"/>
                </a:cubicBezTo>
                <a:lnTo>
                  <a:pt x="6207" y="0"/>
                </a:lnTo>
                <a:lnTo>
                  <a:pt x="4576" y="0"/>
                </a:lnTo>
                <a:lnTo>
                  <a:pt x="3283" y="3362"/>
                </a:lnTo>
                <a:lnTo>
                  <a:pt x="3064" y="3919"/>
                </a:lnTo>
                <a:lnTo>
                  <a:pt x="2905" y="3342"/>
                </a:lnTo>
                <a:lnTo>
                  <a:pt x="1592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3" name="Google Shape;723;p43"/>
          <p:cNvSpPr/>
          <p:nvPr/>
        </p:nvSpPr>
        <p:spPr>
          <a:xfrm>
            <a:off x="244400" y="4635626"/>
            <a:ext cx="2466989" cy="75860"/>
          </a:xfrm>
          <a:custGeom>
            <a:rect b="b" l="l" r="r" t="t"/>
            <a:pathLst>
              <a:path extrusionOk="0" h="14766" w="272897">
                <a:moveTo>
                  <a:pt x="242123" y="2971"/>
                </a:moveTo>
                <a:cubicBezTo>
                  <a:pt x="242481" y="2971"/>
                  <a:pt x="242624" y="3042"/>
                  <a:pt x="242624" y="3185"/>
                </a:cubicBezTo>
                <a:cubicBezTo>
                  <a:pt x="242517" y="3346"/>
                  <a:pt x="242329" y="3427"/>
                  <a:pt x="242151" y="3427"/>
                </a:cubicBezTo>
                <a:cubicBezTo>
                  <a:pt x="242092" y="3427"/>
                  <a:pt x="242033" y="3418"/>
                  <a:pt x="241980" y="3400"/>
                </a:cubicBezTo>
                <a:cubicBezTo>
                  <a:pt x="241694" y="3400"/>
                  <a:pt x="241407" y="3328"/>
                  <a:pt x="241479" y="3185"/>
                </a:cubicBezTo>
                <a:cubicBezTo>
                  <a:pt x="241550" y="3042"/>
                  <a:pt x="241837" y="2971"/>
                  <a:pt x="242123" y="2971"/>
                </a:cubicBezTo>
                <a:close/>
                <a:moveTo>
                  <a:pt x="254462" y="3445"/>
                </a:moveTo>
                <a:cubicBezTo>
                  <a:pt x="254688" y="3445"/>
                  <a:pt x="254916" y="3454"/>
                  <a:pt x="255148" y="3472"/>
                </a:cubicBezTo>
                <a:cubicBezTo>
                  <a:pt x="254576" y="3662"/>
                  <a:pt x="253971" y="3758"/>
                  <a:pt x="253378" y="3758"/>
                </a:cubicBezTo>
                <a:cubicBezTo>
                  <a:pt x="253081" y="3758"/>
                  <a:pt x="252787" y="3734"/>
                  <a:pt x="252500" y="3686"/>
                </a:cubicBezTo>
                <a:lnTo>
                  <a:pt x="252429" y="3686"/>
                </a:lnTo>
                <a:cubicBezTo>
                  <a:pt x="253126" y="3525"/>
                  <a:pt x="253784" y="3445"/>
                  <a:pt x="254462" y="3445"/>
                </a:cubicBezTo>
                <a:close/>
                <a:moveTo>
                  <a:pt x="54862" y="3997"/>
                </a:moveTo>
                <a:cubicBezTo>
                  <a:pt x="54976" y="3997"/>
                  <a:pt x="55112" y="4014"/>
                  <a:pt x="55260" y="4044"/>
                </a:cubicBezTo>
                <a:cubicBezTo>
                  <a:pt x="55403" y="4044"/>
                  <a:pt x="55761" y="4044"/>
                  <a:pt x="55761" y="4259"/>
                </a:cubicBezTo>
                <a:cubicBezTo>
                  <a:pt x="55761" y="4402"/>
                  <a:pt x="55403" y="4402"/>
                  <a:pt x="55117" y="4402"/>
                </a:cubicBezTo>
                <a:cubicBezTo>
                  <a:pt x="54902" y="4330"/>
                  <a:pt x="54544" y="4330"/>
                  <a:pt x="54544" y="4116"/>
                </a:cubicBezTo>
                <a:cubicBezTo>
                  <a:pt x="54586" y="4032"/>
                  <a:pt x="54702" y="3997"/>
                  <a:pt x="54862" y="3997"/>
                </a:cubicBezTo>
                <a:close/>
                <a:moveTo>
                  <a:pt x="251284" y="4402"/>
                </a:moveTo>
                <a:cubicBezTo>
                  <a:pt x="251355" y="4402"/>
                  <a:pt x="251498" y="4474"/>
                  <a:pt x="251641" y="4474"/>
                </a:cubicBezTo>
                <a:cubicBezTo>
                  <a:pt x="251713" y="4545"/>
                  <a:pt x="251713" y="4545"/>
                  <a:pt x="251498" y="4617"/>
                </a:cubicBezTo>
                <a:lnTo>
                  <a:pt x="251284" y="4617"/>
                </a:lnTo>
                <a:cubicBezTo>
                  <a:pt x="251140" y="4545"/>
                  <a:pt x="251140" y="4474"/>
                  <a:pt x="251284" y="4402"/>
                </a:cubicBezTo>
                <a:close/>
                <a:moveTo>
                  <a:pt x="63887" y="4454"/>
                </a:moveTo>
                <a:cubicBezTo>
                  <a:pt x="64134" y="4454"/>
                  <a:pt x="64277" y="4571"/>
                  <a:pt x="64277" y="4688"/>
                </a:cubicBezTo>
                <a:cubicBezTo>
                  <a:pt x="64277" y="4831"/>
                  <a:pt x="64134" y="4903"/>
                  <a:pt x="63776" y="4975"/>
                </a:cubicBezTo>
                <a:cubicBezTo>
                  <a:pt x="63419" y="4975"/>
                  <a:pt x="63204" y="4903"/>
                  <a:pt x="63204" y="4688"/>
                </a:cubicBezTo>
                <a:cubicBezTo>
                  <a:pt x="63275" y="4545"/>
                  <a:pt x="63419" y="4474"/>
                  <a:pt x="63705" y="4474"/>
                </a:cubicBezTo>
                <a:cubicBezTo>
                  <a:pt x="63771" y="4460"/>
                  <a:pt x="63831" y="4454"/>
                  <a:pt x="63887" y="4454"/>
                </a:cubicBezTo>
                <a:close/>
                <a:moveTo>
                  <a:pt x="220468" y="4310"/>
                </a:moveTo>
                <a:cubicBezTo>
                  <a:pt x="221599" y="4310"/>
                  <a:pt x="222340" y="4846"/>
                  <a:pt x="223372" y="4975"/>
                </a:cubicBezTo>
                <a:cubicBezTo>
                  <a:pt x="222987" y="5034"/>
                  <a:pt x="222601" y="5069"/>
                  <a:pt x="222221" y="5069"/>
                </a:cubicBezTo>
                <a:cubicBezTo>
                  <a:pt x="221683" y="5069"/>
                  <a:pt x="221156" y="4999"/>
                  <a:pt x="220653" y="4831"/>
                </a:cubicBezTo>
                <a:cubicBezTo>
                  <a:pt x="220317" y="4748"/>
                  <a:pt x="219957" y="4713"/>
                  <a:pt x="219602" y="4713"/>
                </a:cubicBezTo>
                <a:cubicBezTo>
                  <a:pt x="219350" y="4713"/>
                  <a:pt x="219101" y="4730"/>
                  <a:pt x="218863" y="4760"/>
                </a:cubicBezTo>
                <a:cubicBezTo>
                  <a:pt x="218184" y="4796"/>
                  <a:pt x="217504" y="4813"/>
                  <a:pt x="216833" y="4813"/>
                </a:cubicBezTo>
                <a:cubicBezTo>
                  <a:pt x="216162" y="4813"/>
                  <a:pt x="215500" y="4796"/>
                  <a:pt x="214856" y="4760"/>
                </a:cubicBezTo>
                <a:cubicBezTo>
                  <a:pt x="216645" y="4617"/>
                  <a:pt x="218434" y="4545"/>
                  <a:pt x="220080" y="4330"/>
                </a:cubicBezTo>
                <a:cubicBezTo>
                  <a:pt x="220215" y="4316"/>
                  <a:pt x="220344" y="4310"/>
                  <a:pt x="220468" y="4310"/>
                </a:cubicBezTo>
                <a:close/>
                <a:moveTo>
                  <a:pt x="233155" y="4321"/>
                </a:moveTo>
                <a:cubicBezTo>
                  <a:pt x="233233" y="4321"/>
                  <a:pt x="233312" y="4324"/>
                  <a:pt x="233392" y="4330"/>
                </a:cubicBezTo>
                <a:cubicBezTo>
                  <a:pt x="232390" y="4975"/>
                  <a:pt x="231173" y="5332"/>
                  <a:pt x="229956" y="5332"/>
                </a:cubicBezTo>
                <a:cubicBezTo>
                  <a:pt x="229527" y="5332"/>
                  <a:pt x="229455" y="5118"/>
                  <a:pt x="229599" y="4975"/>
                </a:cubicBezTo>
                <a:cubicBezTo>
                  <a:pt x="229885" y="4688"/>
                  <a:pt x="230314" y="4545"/>
                  <a:pt x="230744" y="4474"/>
                </a:cubicBezTo>
                <a:lnTo>
                  <a:pt x="230958" y="4474"/>
                </a:lnTo>
                <a:cubicBezTo>
                  <a:pt x="231092" y="4498"/>
                  <a:pt x="231225" y="4508"/>
                  <a:pt x="231359" y="4508"/>
                </a:cubicBezTo>
                <a:cubicBezTo>
                  <a:pt x="231942" y="4508"/>
                  <a:pt x="232531" y="4321"/>
                  <a:pt x="233155" y="4321"/>
                </a:cubicBezTo>
                <a:close/>
                <a:moveTo>
                  <a:pt x="180074" y="5332"/>
                </a:moveTo>
                <a:cubicBezTo>
                  <a:pt x="180360" y="5332"/>
                  <a:pt x="180360" y="5404"/>
                  <a:pt x="180360" y="5547"/>
                </a:cubicBezTo>
                <a:lnTo>
                  <a:pt x="180289" y="5547"/>
                </a:lnTo>
                <a:cubicBezTo>
                  <a:pt x="180217" y="5619"/>
                  <a:pt x="180145" y="5690"/>
                  <a:pt x="180002" y="5690"/>
                </a:cubicBezTo>
                <a:cubicBezTo>
                  <a:pt x="179788" y="5690"/>
                  <a:pt x="179573" y="5690"/>
                  <a:pt x="179573" y="5547"/>
                </a:cubicBezTo>
                <a:cubicBezTo>
                  <a:pt x="179573" y="5332"/>
                  <a:pt x="179716" y="5332"/>
                  <a:pt x="180074" y="5332"/>
                </a:cubicBezTo>
                <a:close/>
                <a:moveTo>
                  <a:pt x="177460" y="5544"/>
                </a:moveTo>
                <a:cubicBezTo>
                  <a:pt x="177685" y="5544"/>
                  <a:pt x="177913" y="5568"/>
                  <a:pt x="178141" y="5619"/>
                </a:cubicBezTo>
                <a:cubicBezTo>
                  <a:pt x="178141" y="5690"/>
                  <a:pt x="178141" y="5762"/>
                  <a:pt x="178141" y="5833"/>
                </a:cubicBezTo>
                <a:cubicBezTo>
                  <a:pt x="177569" y="6120"/>
                  <a:pt x="176925" y="6191"/>
                  <a:pt x="176352" y="6191"/>
                </a:cubicBezTo>
                <a:cubicBezTo>
                  <a:pt x="176066" y="6191"/>
                  <a:pt x="175708" y="6191"/>
                  <a:pt x="175565" y="6048"/>
                </a:cubicBezTo>
                <a:cubicBezTo>
                  <a:pt x="175708" y="5833"/>
                  <a:pt x="175994" y="5833"/>
                  <a:pt x="176281" y="5762"/>
                </a:cubicBezTo>
                <a:cubicBezTo>
                  <a:pt x="176650" y="5623"/>
                  <a:pt x="177050" y="5544"/>
                  <a:pt x="177460" y="5544"/>
                </a:cubicBezTo>
                <a:close/>
                <a:moveTo>
                  <a:pt x="198991" y="2726"/>
                </a:moveTo>
                <a:cubicBezTo>
                  <a:pt x="199169" y="2726"/>
                  <a:pt x="199352" y="2735"/>
                  <a:pt x="199540" y="2756"/>
                </a:cubicBezTo>
                <a:cubicBezTo>
                  <a:pt x="198109" y="3257"/>
                  <a:pt x="198037" y="3257"/>
                  <a:pt x="198467" y="4044"/>
                </a:cubicBezTo>
                <a:cubicBezTo>
                  <a:pt x="198753" y="4617"/>
                  <a:pt x="198109" y="4975"/>
                  <a:pt x="197178" y="5261"/>
                </a:cubicBezTo>
                <a:cubicBezTo>
                  <a:pt x="195604" y="5690"/>
                  <a:pt x="194030" y="5905"/>
                  <a:pt x="192455" y="6048"/>
                </a:cubicBezTo>
                <a:lnTo>
                  <a:pt x="188877" y="6263"/>
                </a:lnTo>
                <a:cubicBezTo>
                  <a:pt x="188658" y="6317"/>
                  <a:pt x="188429" y="6341"/>
                  <a:pt x="188197" y="6341"/>
                </a:cubicBezTo>
                <a:cubicBezTo>
                  <a:pt x="187822" y="6341"/>
                  <a:pt x="187441" y="6280"/>
                  <a:pt x="187087" y="6191"/>
                </a:cubicBezTo>
                <a:cubicBezTo>
                  <a:pt x="186511" y="5982"/>
                  <a:pt x="185896" y="5849"/>
                  <a:pt x="185272" y="5849"/>
                </a:cubicBezTo>
                <a:cubicBezTo>
                  <a:pt x="185043" y="5849"/>
                  <a:pt x="184813" y="5867"/>
                  <a:pt x="184583" y="5905"/>
                </a:cubicBezTo>
                <a:cubicBezTo>
                  <a:pt x="184010" y="5905"/>
                  <a:pt x="183438" y="5905"/>
                  <a:pt x="183223" y="5547"/>
                </a:cubicBezTo>
                <a:cubicBezTo>
                  <a:pt x="183080" y="5261"/>
                  <a:pt x="183509" y="5189"/>
                  <a:pt x="183867" y="5046"/>
                </a:cubicBezTo>
                <a:cubicBezTo>
                  <a:pt x="186300" y="4402"/>
                  <a:pt x="188805" y="3901"/>
                  <a:pt x="191310" y="3543"/>
                </a:cubicBezTo>
                <a:cubicBezTo>
                  <a:pt x="191446" y="3513"/>
                  <a:pt x="191585" y="3502"/>
                  <a:pt x="191729" y="3502"/>
                </a:cubicBezTo>
                <a:cubicBezTo>
                  <a:pt x="192120" y="3502"/>
                  <a:pt x="192540" y="3584"/>
                  <a:pt x="193003" y="3584"/>
                </a:cubicBezTo>
                <a:cubicBezTo>
                  <a:pt x="193172" y="3584"/>
                  <a:pt x="193347" y="3573"/>
                  <a:pt x="193529" y="3543"/>
                </a:cubicBezTo>
                <a:cubicBezTo>
                  <a:pt x="194960" y="3328"/>
                  <a:pt x="196606" y="3472"/>
                  <a:pt x="197751" y="2827"/>
                </a:cubicBezTo>
                <a:cubicBezTo>
                  <a:pt x="198156" y="2777"/>
                  <a:pt x="198561" y="2726"/>
                  <a:pt x="198991" y="2726"/>
                </a:cubicBezTo>
                <a:close/>
                <a:moveTo>
                  <a:pt x="212905" y="7020"/>
                </a:moveTo>
                <a:cubicBezTo>
                  <a:pt x="213133" y="7020"/>
                  <a:pt x="213386" y="7071"/>
                  <a:pt x="213639" y="7122"/>
                </a:cubicBezTo>
                <a:cubicBezTo>
                  <a:pt x="213639" y="7265"/>
                  <a:pt x="213424" y="7336"/>
                  <a:pt x="213210" y="7336"/>
                </a:cubicBezTo>
                <a:cubicBezTo>
                  <a:pt x="213066" y="7372"/>
                  <a:pt x="212923" y="7390"/>
                  <a:pt x="212780" y="7390"/>
                </a:cubicBezTo>
                <a:cubicBezTo>
                  <a:pt x="212637" y="7390"/>
                  <a:pt x="212494" y="7372"/>
                  <a:pt x="212351" y="7336"/>
                </a:cubicBezTo>
                <a:cubicBezTo>
                  <a:pt x="212208" y="7193"/>
                  <a:pt x="212351" y="7122"/>
                  <a:pt x="212637" y="7050"/>
                </a:cubicBezTo>
                <a:cubicBezTo>
                  <a:pt x="212721" y="7029"/>
                  <a:pt x="212811" y="7020"/>
                  <a:pt x="212905" y="7020"/>
                </a:cubicBezTo>
                <a:close/>
                <a:moveTo>
                  <a:pt x="99165" y="9536"/>
                </a:moveTo>
                <a:cubicBezTo>
                  <a:pt x="99244" y="9536"/>
                  <a:pt x="99328" y="9542"/>
                  <a:pt x="99417" y="9555"/>
                </a:cubicBezTo>
                <a:cubicBezTo>
                  <a:pt x="99489" y="9555"/>
                  <a:pt x="99560" y="9626"/>
                  <a:pt x="99632" y="9698"/>
                </a:cubicBezTo>
                <a:cubicBezTo>
                  <a:pt x="99396" y="9875"/>
                  <a:pt x="99112" y="10003"/>
                  <a:pt x="98820" y="10003"/>
                </a:cubicBezTo>
                <a:cubicBezTo>
                  <a:pt x="98757" y="10003"/>
                  <a:pt x="98693" y="9997"/>
                  <a:pt x="98630" y="9984"/>
                </a:cubicBezTo>
                <a:cubicBezTo>
                  <a:pt x="98487" y="9984"/>
                  <a:pt x="98415" y="9913"/>
                  <a:pt x="98415" y="9841"/>
                </a:cubicBezTo>
                <a:cubicBezTo>
                  <a:pt x="98533" y="9664"/>
                  <a:pt x="98796" y="9536"/>
                  <a:pt x="99165" y="9536"/>
                </a:cubicBezTo>
                <a:close/>
                <a:moveTo>
                  <a:pt x="35965" y="12746"/>
                </a:moveTo>
                <a:cubicBezTo>
                  <a:pt x="36026" y="12746"/>
                  <a:pt x="36088" y="12754"/>
                  <a:pt x="36151" y="12775"/>
                </a:cubicBezTo>
                <a:cubicBezTo>
                  <a:pt x="36223" y="12775"/>
                  <a:pt x="36223" y="12919"/>
                  <a:pt x="36223" y="12990"/>
                </a:cubicBezTo>
                <a:cubicBezTo>
                  <a:pt x="36122" y="13041"/>
                  <a:pt x="36021" y="13091"/>
                  <a:pt x="35919" y="13091"/>
                </a:cubicBezTo>
                <a:cubicBezTo>
                  <a:pt x="35877" y="13091"/>
                  <a:pt x="35835" y="13083"/>
                  <a:pt x="35794" y="13062"/>
                </a:cubicBezTo>
                <a:lnTo>
                  <a:pt x="35722" y="13062"/>
                </a:lnTo>
                <a:cubicBezTo>
                  <a:pt x="35507" y="13062"/>
                  <a:pt x="35436" y="12919"/>
                  <a:pt x="35579" y="12847"/>
                </a:cubicBezTo>
                <a:cubicBezTo>
                  <a:pt x="35680" y="12796"/>
                  <a:pt x="35817" y="12746"/>
                  <a:pt x="35965" y="12746"/>
                </a:cubicBezTo>
                <a:close/>
                <a:moveTo>
                  <a:pt x="181675" y="1"/>
                </a:moveTo>
                <a:cubicBezTo>
                  <a:pt x="181434" y="1"/>
                  <a:pt x="181183" y="36"/>
                  <a:pt x="180933" y="108"/>
                </a:cubicBezTo>
                <a:cubicBezTo>
                  <a:pt x="180289" y="323"/>
                  <a:pt x="179644" y="466"/>
                  <a:pt x="178929" y="609"/>
                </a:cubicBezTo>
                <a:cubicBezTo>
                  <a:pt x="177985" y="879"/>
                  <a:pt x="177295" y="1402"/>
                  <a:pt x="176022" y="1402"/>
                </a:cubicBezTo>
                <a:cubicBezTo>
                  <a:pt x="175943" y="1402"/>
                  <a:pt x="175863" y="1400"/>
                  <a:pt x="175780" y="1396"/>
                </a:cubicBezTo>
                <a:cubicBezTo>
                  <a:pt x="175422" y="1396"/>
                  <a:pt x="175207" y="1682"/>
                  <a:pt x="175422" y="1826"/>
                </a:cubicBezTo>
                <a:cubicBezTo>
                  <a:pt x="175851" y="2112"/>
                  <a:pt x="175994" y="2398"/>
                  <a:pt x="175207" y="2613"/>
                </a:cubicBezTo>
                <a:cubicBezTo>
                  <a:pt x="174715" y="2736"/>
                  <a:pt x="174275" y="3071"/>
                  <a:pt x="173706" y="3071"/>
                </a:cubicBezTo>
                <a:cubicBezTo>
                  <a:pt x="173614" y="3071"/>
                  <a:pt x="173518" y="3062"/>
                  <a:pt x="173418" y="3042"/>
                </a:cubicBezTo>
                <a:cubicBezTo>
                  <a:pt x="173215" y="2984"/>
                  <a:pt x="173030" y="2961"/>
                  <a:pt x="172855" y="2961"/>
                </a:cubicBezTo>
                <a:cubicBezTo>
                  <a:pt x="172221" y="2961"/>
                  <a:pt x="171733" y="3263"/>
                  <a:pt x="171076" y="3263"/>
                </a:cubicBezTo>
                <a:cubicBezTo>
                  <a:pt x="171023" y="3263"/>
                  <a:pt x="170969" y="3261"/>
                  <a:pt x="170913" y="3257"/>
                </a:cubicBezTo>
                <a:cubicBezTo>
                  <a:pt x="171056" y="3114"/>
                  <a:pt x="171199" y="3042"/>
                  <a:pt x="171271" y="2899"/>
                </a:cubicBezTo>
                <a:cubicBezTo>
                  <a:pt x="171414" y="2541"/>
                  <a:pt x="173132" y="2327"/>
                  <a:pt x="172130" y="1897"/>
                </a:cubicBezTo>
                <a:cubicBezTo>
                  <a:pt x="171963" y="1831"/>
                  <a:pt x="171789" y="1803"/>
                  <a:pt x="171611" y="1803"/>
                </a:cubicBezTo>
                <a:cubicBezTo>
                  <a:pt x="171023" y="1803"/>
                  <a:pt x="170389" y="2107"/>
                  <a:pt x="169840" y="2327"/>
                </a:cubicBezTo>
                <a:cubicBezTo>
                  <a:pt x="169351" y="2571"/>
                  <a:pt x="168828" y="2682"/>
                  <a:pt x="168272" y="2682"/>
                </a:cubicBezTo>
                <a:cubicBezTo>
                  <a:pt x="168015" y="2682"/>
                  <a:pt x="167750" y="2658"/>
                  <a:pt x="167478" y="2613"/>
                </a:cubicBezTo>
                <a:cubicBezTo>
                  <a:pt x="167406" y="2327"/>
                  <a:pt x="168408" y="2183"/>
                  <a:pt x="167836" y="1897"/>
                </a:cubicBezTo>
                <a:cubicBezTo>
                  <a:pt x="167626" y="1807"/>
                  <a:pt x="167404" y="1767"/>
                  <a:pt x="167179" y="1767"/>
                </a:cubicBezTo>
                <a:cubicBezTo>
                  <a:pt x="166868" y="1767"/>
                  <a:pt x="166552" y="1844"/>
                  <a:pt x="166261" y="1969"/>
                </a:cubicBezTo>
                <a:cubicBezTo>
                  <a:pt x="165760" y="2183"/>
                  <a:pt x="165188" y="2327"/>
                  <a:pt x="164687" y="2398"/>
                </a:cubicBezTo>
                <a:cubicBezTo>
                  <a:pt x="163613" y="2470"/>
                  <a:pt x="163542" y="2684"/>
                  <a:pt x="164401" y="3042"/>
                </a:cubicBezTo>
                <a:cubicBezTo>
                  <a:pt x="165546" y="3472"/>
                  <a:pt x="166691" y="3686"/>
                  <a:pt x="167907" y="3686"/>
                </a:cubicBezTo>
                <a:cubicBezTo>
                  <a:pt x="165617" y="4259"/>
                  <a:pt x="163613" y="4402"/>
                  <a:pt x="161753" y="4688"/>
                </a:cubicBezTo>
                <a:cubicBezTo>
                  <a:pt x="161609" y="4724"/>
                  <a:pt x="161448" y="4742"/>
                  <a:pt x="161287" y="4742"/>
                </a:cubicBezTo>
                <a:cubicBezTo>
                  <a:pt x="161126" y="4742"/>
                  <a:pt x="160965" y="4724"/>
                  <a:pt x="160822" y="4688"/>
                </a:cubicBezTo>
                <a:cubicBezTo>
                  <a:pt x="160235" y="4395"/>
                  <a:pt x="159673" y="4126"/>
                  <a:pt x="159093" y="4126"/>
                </a:cubicBezTo>
                <a:cubicBezTo>
                  <a:pt x="158682" y="4126"/>
                  <a:pt x="158261" y="4261"/>
                  <a:pt x="157816" y="4617"/>
                </a:cubicBezTo>
                <a:lnTo>
                  <a:pt x="157602" y="4617"/>
                </a:lnTo>
                <a:cubicBezTo>
                  <a:pt x="157302" y="4467"/>
                  <a:pt x="157054" y="4413"/>
                  <a:pt x="156836" y="4413"/>
                </a:cubicBezTo>
                <a:cubicBezTo>
                  <a:pt x="156324" y="4413"/>
                  <a:pt x="155978" y="4710"/>
                  <a:pt x="155526" y="4760"/>
                </a:cubicBezTo>
                <a:cubicBezTo>
                  <a:pt x="154166" y="5046"/>
                  <a:pt x="154095" y="5762"/>
                  <a:pt x="153164" y="6263"/>
                </a:cubicBezTo>
                <a:cubicBezTo>
                  <a:pt x="152830" y="5690"/>
                  <a:pt x="152210" y="5499"/>
                  <a:pt x="151410" y="5499"/>
                </a:cubicBezTo>
                <a:cubicBezTo>
                  <a:pt x="151009" y="5499"/>
                  <a:pt x="150564" y="5547"/>
                  <a:pt x="150087" y="5619"/>
                </a:cubicBezTo>
                <a:cubicBezTo>
                  <a:pt x="147582" y="5976"/>
                  <a:pt x="144863" y="5762"/>
                  <a:pt x="142286" y="6120"/>
                </a:cubicBezTo>
                <a:cubicBezTo>
                  <a:pt x="142000" y="6155"/>
                  <a:pt x="141714" y="6173"/>
                  <a:pt x="141418" y="6173"/>
                </a:cubicBezTo>
                <a:cubicBezTo>
                  <a:pt x="141123" y="6173"/>
                  <a:pt x="140819" y="6155"/>
                  <a:pt x="140497" y="6120"/>
                </a:cubicBezTo>
                <a:cubicBezTo>
                  <a:pt x="140439" y="6139"/>
                  <a:pt x="140377" y="6148"/>
                  <a:pt x="140312" y="6148"/>
                </a:cubicBezTo>
                <a:cubicBezTo>
                  <a:pt x="140134" y="6148"/>
                  <a:pt x="139938" y="6081"/>
                  <a:pt x="139781" y="5976"/>
                </a:cubicBezTo>
                <a:cubicBezTo>
                  <a:pt x="139454" y="5649"/>
                  <a:pt x="139010" y="5486"/>
                  <a:pt x="138556" y="5486"/>
                </a:cubicBezTo>
                <a:cubicBezTo>
                  <a:pt x="138216" y="5486"/>
                  <a:pt x="137869" y="5578"/>
                  <a:pt x="137563" y="5762"/>
                </a:cubicBezTo>
                <a:cubicBezTo>
                  <a:pt x="136990" y="6120"/>
                  <a:pt x="136418" y="6334"/>
                  <a:pt x="135773" y="6406"/>
                </a:cubicBezTo>
                <a:cubicBezTo>
                  <a:pt x="135626" y="6443"/>
                  <a:pt x="135478" y="6461"/>
                  <a:pt x="135331" y="6461"/>
                </a:cubicBezTo>
                <a:cubicBezTo>
                  <a:pt x="134910" y="6461"/>
                  <a:pt x="134499" y="6313"/>
                  <a:pt x="134127" y="6048"/>
                </a:cubicBezTo>
                <a:cubicBezTo>
                  <a:pt x="133301" y="5314"/>
                  <a:pt x="132975" y="5050"/>
                  <a:pt x="132130" y="5050"/>
                </a:cubicBezTo>
                <a:cubicBezTo>
                  <a:pt x="131658" y="5050"/>
                  <a:pt x="131023" y="5132"/>
                  <a:pt x="130048" y="5261"/>
                </a:cubicBezTo>
                <a:cubicBezTo>
                  <a:pt x="128116" y="5619"/>
                  <a:pt x="126112" y="5762"/>
                  <a:pt x="124108" y="5905"/>
                </a:cubicBezTo>
                <a:cubicBezTo>
                  <a:pt x="121460" y="5905"/>
                  <a:pt x="118884" y="5905"/>
                  <a:pt x="116951" y="4831"/>
                </a:cubicBezTo>
                <a:cubicBezTo>
                  <a:pt x="116665" y="4688"/>
                  <a:pt x="116450" y="4617"/>
                  <a:pt x="116236" y="4545"/>
                </a:cubicBezTo>
                <a:cubicBezTo>
                  <a:pt x="115941" y="4500"/>
                  <a:pt x="115639" y="4476"/>
                  <a:pt x="115337" y="4476"/>
                </a:cubicBezTo>
                <a:cubicBezTo>
                  <a:pt x="114685" y="4476"/>
                  <a:pt x="114031" y="4587"/>
                  <a:pt x="113444" y="4831"/>
                </a:cubicBezTo>
                <a:cubicBezTo>
                  <a:pt x="112657" y="5046"/>
                  <a:pt x="114017" y="5189"/>
                  <a:pt x="113802" y="5619"/>
                </a:cubicBezTo>
                <a:cubicBezTo>
                  <a:pt x="111655" y="5475"/>
                  <a:pt x="109508" y="5475"/>
                  <a:pt x="107433" y="5261"/>
                </a:cubicBezTo>
                <a:cubicBezTo>
                  <a:pt x="106574" y="5100"/>
                  <a:pt x="105755" y="5019"/>
                  <a:pt x="104917" y="5019"/>
                </a:cubicBezTo>
                <a:cubicBezTo>
                  <a:pt x="104637" y="5019"/>
                  <a:pt x="104355" y="5028"/>
                  <a:pt x="104069" y="5046"/>
                </a:cubicBezTo>
                <a:cubicBezTo>
                  <a:pt x="103943" y="5067"/>
                  <a:pt x="103817" y="5076"/>
                  <a:pt x="103692" y="5076"/>
                </a:cubicBezTo>
                <a:cubicBezTo>
                  <a:pt x="103388" y="5076"/>
                  <a:pt x="103084" y="5025"/>
                  <a:pt x="102781" y="4975"/>
                </a:cubicBezTo>
                <a:cubicBezTo>
                  <a:pt x="102294" y="4886"/>
                  <a:pt x="101780" y="4825"/>
                  <a:pt x="101273" y="4825"/>
                </a:cubicBezTo>
                <a:cubicBezTo>
                  <a:pt x="100959" y="4825"/>
                  <a:pt x="100648" y="4848"/>
                  <a:pt x="100348" y="4903"/>
                </a:cubicBezTo>
                <a:cubicBezTo>
                  <a:pt x="98581" y="5080"/>
                  <a:pt x="96862" y="5208"/>
                  <a:pt x="95153" y="5208"/>
                </a:cubicBezTo>
                <a:cubicBezTo>
                  <a:pt x="94785" y="5208"/>
                  <a:pt x="94417" y="5202"/>
                  <a:pt x="94050" y="5189"/>
                </a:cubicBezTo>
                <a:cubicBezTo>
                  <a:pt x="93939" y="5177"/>
                  <a:pt x="93829" y="5171"/>
                  <a:pt x="93719" y="5171"/>
                </a:cubicBezTo>
                <a:cubicBezTo>
                  <a:pt x="93189" y="5171"/>
                  <a:pt x="92675" y="5310"/>
                  <a:pt x="92260" y="5547"/>
                </a:cubicBezTo>
                <a:cubicBezTo>
                  <a:pt x="91563" y="5869"/>
                  <a:pt x="90865" y="6030"/>
                  <a:pt x="90137" y="6030"/>
                </a:cubicBezTo>
                <a:cubicBezTo>
                  <a:pt x="89894" y="6030"/>
                  <a:pt x="89648" y="6012"/>
                  <a:pt x="89398" y="5976"/>
                </a:cubicBezTo>
                <a:cubicBezTo>
                  <a:pt x="88038" y="5905"/>
                  <a:pt x="86678" y="5833"/>
                  <a:pt x="85318" y="5833"/>
                </a:cubicBezTo>
                <a:cubicBezTo>
                  <a:pt x="83887" y="5833"/>
                  <a:pt x="82456" y="5740"/>
                  <a:pt x="81038" y="5740"/>
                </a:cubicBezTo>
                <a:cubicBezTo>
                  <a:pt x="79974" y="5740"/>
                  <a:pt x="78918" y="5792"/>
                  <a:pt x="77875" y="5976"/>
                </a:cubicBezTo>
                <a:cubicBezTo>
                  <a:pt x="77568" y="5996"/>
                  <a:pt x="77262" y="6005"/>
                  <a:pt x="76956" y="6005"/>
                </a:cubicBezTo>
                <a:cubicBezTo>
                  <a:pt x="76122" y="6005"/>
                  <a:pt x="75297" y="5938"/>
                  <a:pt x="74512" y="5833"/>
                </a:cubicBezTo>
                <a:cubicBezTo>
                  <a:pt x="74011" y="5833"/>
                  <a:pt x="73510" y="5547"/>
                  <a:pt x="73367" y="5046"/>
                </a:cubicBezTo>
                <a:cubicBezTo>
                  <a:pt x="73295" y="4903"/>
                  <a:pt x="72866" y="4831"/>
                  <a:pt x="72436" y="4831"/>
                </a:cubicBezTo>
                <a:cubicBezTo>
                  <a:pt x="69931" y="4831"/>
                  <a:pt x="67426" y="4688"/>
                  <a:pt x="64993" y="4330"/>
                </a:cubicBezTo>
                <a:cubicBezTo>
                  <a:pt x="62488" y="3973"/>
                  <a:pt x="59840" y="4259"/>
                  <a:pt x="57335" y="3901"/>
                </a:cubicBezTo>
                <a:cubicBezTo>
                  <a:pt x="56312" y="3755"/>
                  <a:pt x="55240" y="3728"/>
                  <a:pt x="54151" y="3728"/>
                </a:cubicBezTo>
                <a:cubicBezTo>
                  <a:pt x="53523" y="3728"/>
                  <a:pt x="52889" y="3737"/>
                  <a:pt x="52254" y="3737"/>
                </a:cubicBezTo>
                <a:cubicBezTo>
                  <a:pt x="51295" y="3737"/>
                  <a:pt x="50334" y="3717"/>
                  <a:pt x="49391" y="3615"/>
                </a:cubicBezTo>
                <a:cubicBezTo>
                  <a:pt x="49052" y="3577"/>
                  <a:pt x="48801" y="3554"/>
                  <a:pt x="48623" y="3554"/>
                </a:cubicBezTo>
                <a:cubicBezTo>
                  <a:pt x="48123" y="3554"/>
                  <a:pt x="48179" y="3732"/>
                  <a:pt x="48389" y="4259"/>
                </a:cubicBezTo>
                <a:cubicBezTo>
                  <a:pt x="48180" y="4343"/>
                  <a:pt x="47970" y="4377"/>
                  <a:pt x="47761" y="4377"/>
                </a:cubicBezTo>
                <a:cubicBezTo>
                  <a:pt x="47612" y="4377"/>
                  <a:pt x="47464" y="4360"/>
                  <a:pt x="47316" y="4330"/>
                </a:cubicBezTo>
                <a:cubicBezTo>
                  <a:pt x="43451" y="3829"/>
                  <a:pt x="39515" y="3615"/>
                  <a:pt x="35579" y="3400"/>
                </a:cubicBezTo>
                <a:cubicBezTo>
                  <a:pt x="35364" y="3400"/>
                  <a:pt x="35221" y="3257"/>
                  <a:pt x="35221" y="3114"/>
                </a:cubicBezTo>
                <a:cubicBezTo>
                  <a:pt x="35579" y="3006"/>
                  <a:pt x="36026" y="3006"/>
                  <a:pt x="36500" y="3006"/>
                </a:cubicBezTo>
                <a:cubicBezTo>
                  <a:pt x="36974" y="3006"/>
                  <a:pt x="37475" y="3006"/>
                  <a:pt x="37941" y="2899"/>
                </a:cubicBezTo>
                <a:cubicBezTo>
                  <a:pt x="37153" y="2827"/>
                  <a:pt x="36366" y="2684"/>
                  <a:pt x="35507" y="2470"/>
                </a:cubicBezTo>
                <a:cubicBezTo>
                  <a:pt x="34305" y="2119"/>
                  <a:pt x="32997" y="1944"/>
                  <a:pt x="31707" y="1944"/>
                </a:cubicBezTo>
                <a:cubicBezTo>
                  <a:pt x="31155" y="1944"/>
                  <a:pt x="30605" y="1976"/>
                  <a:pt x="30068" y="2040"/>
                </a:cubicBezTo>
                <a:cubicBezTo>
                  <a:pt x="29567" y="2112"/>
                  <a:pt x="29053" y="2134"/>
                  <a:pt x="28533" y="2134"/>
                </a:cubicBezTo>
                <a:cubicBezTo>
                  <a:pt x="27666" y="2134"/>
                  <a:pt x="26784" y="2072"/>
                  <a:pt x="25923" y="2072"/>
                </a:cubicBezTo>
                <a:cubicBezTo>
                  <a:pt x="25233" y="2072"/>
                  <a:pt x="24557" y="2112"/>
                  <a:pt x="23913" y="2255"/>
                </a:cubicBezTo>
                <a:cubicBezTo>
                  <a:pt x="23734" y="2291"/>
                  <a:pt x="23555" y="2309"/>
                  <a:pt x="23368" y="2309"/>
                </a:cubicBezTo>
                <a:cubicBezTo>
                  <a:pt x="23180" y="2309"/>
                  <a:pt x="22983" y="2291"/>
                  <a:pt x="22768" y="2255"/>
                </a:cubicBezTo>
                <a:cubicBezTo>
                  <a:pt x="20550" y="1826"/>
                  <a:pt x="18188" y="1897"/>
                  <a:pt x="15898" y="1682"/>
                </a:cubicBezTo>
                <a:cubicBezTo>
                  <a:pt x="14681" y="1539"/>
                  <a:pt x="13464" y="1396"/>
                  <a:pt x="12319" y="1038"/>
                </a:cubicBezTo>
                <a:cubicBezTo>
                  <a:pt x="11675" y="752"/>
                  <a:pt x="10960" y="609"/>
                  <a:pt x="10244" y="537"/>
                </a:cubicBezTo>
                <a:cubicBezTo>
                  <a:pt x="8025" y="466"/>
                  <a:pt x="5735" y="251"/>
                  <a:pt x="3517" y="36"/>
                </a:cubicBezTo>
                <a:cubicBezTo>
                  <a:pt x="3335" y="25"/>
                  <a:pt x="3159" y="19"/>
                  <a:pt x="2991" y="19"/>
                </a:cubicBezTo>
                <a:cubicBezTo>
                  <a:pt x="1035" y="19"/>
                  <a:pt x="1" y="760"/>
                  <a:pt x="725" y="1682"/>
                </a:cubicBezTo>
                <a:cubicBezTo>
                  <a:pt x="1298" y="2470"/>
                  <a:pt x="2014" y="3114"/>
                  <a:pt x="2872" y="3543"/>
                </a:cubicBezTo>
                <a:cubicBezTo>
                  <a:pt x="3517" y="3829"/>
                  <a:pt x="3946" y="4116"/>
                  <a:pt x="3946" y="4545"/>
                </a:cubicBezTo>
                <a:cubicBezTo>
                  <a:pt x="3803" y="5475"/>
                  <a:pt x="4876" y="6048"/>
                  <a:pt x="6379" y="6477"/>
                </a:cubicBezTo>
                <a:cubicBezTo>
                  <a:pt x="6809" y="6549"/>
                  <a:pt x="7238" y="6764"/>
                  <a:pt x="7596" y="6978"/>
                </a:cubicBezTo>
                <a:cubicBezTo>
                  <a:pt x="9027" y="7766"/>
                  <a:pt x="10673" y="8267"/>
                  <a:pt x="12319" y="8338"/>
                </a:cubicBezTo>
                <a:cubicBezTo>
                  <a:pt x="12462" y="8553"/>
                  <a:pt x="12105" y="8624"/>
                  <a:pt x="11962" y="8696"/>
                </a:cubicBezTo>
                <a:cubicBezTo>
                  <a:pt x="11642" y="8888"/>
                  <a:pt x="11779" y="9137"/>
                  <a:pt x="12169" y="9137"/>
                </a:cubicBezTo>
                <a:cubicBezTo>
                  <a:pt x="12216" y="9137"/>
                  <a:pt x="12266" y="9133"/>
                  <a:pt x="12319" y="9125"/>
                </a:cubicBezTo>
                <a:cubicBezTo>
                  <a:pt x="12591" y="9042"/>
                  <a:pt x="12875" y="9001"/>
                  <a:pt x="13160" y="9001"/>
                </a:cubicBezTo>
                <a:cubicBezTo>
                  <a:pt x="13852" y="9001"/>
                  <a:pt x="14553" y="9242"/>
                  <a:pt x="15110" y="9698"/>
                </a:cubicBezTo>
                <a:cubicBezTo>
                  <a:pt x="15468" y="9913"/>
                  <a:pt x="15826" y="10056"/>
                  <a:pt x="16256" y="10056"/>
                </a:cubicBezTo>
                <a:cubicBezTo>
                  <a:pt x="16685" y="10056"/>
                  <a:pt x="17043" y="10199"/>
                  <a:pt x="17401" y="10414"/>
                </a:cubicBezTo>
                <a:cubicBezTo>
                  <a:pt x="18259" y="11129"/>
                  <a:pt x="19834" y="11272"/>
                  <a:pt x="21337" y="11272"/>
                </a:cubicBezTo>
                <a:cubicBezTo>
                  <a:pt x="22625" y="11344"/>
                  <a:pt x="23842" y="11487"/>
                  <a:pt x="25130" y="11702"/>
                </a:cubicBezTo>
                <a:cubicBezTo>
                  <a:pt x="25774" y="11845"/>
                  <a:pt x="26347" y="11845"/>
                  <a:pt x="25774" y="12274"/>
                </a:cubicBezTo>
                <a:cubicBezTo>
                  <a:pt x="25559" y="12418"/>
                  <a:pt x="25989" y="12489"/>
                  <a:pt x="26275" y="12489"/>
                </a:cubicBezTo>
                <a:cubicBezTo>
                  <a:pt x="26506" y="12510"/>
                  <a:pt x="26730" y="12519"/>
                  <a:pt x="26952" y="12519"/>
                </a:cubicBezTo>
                <a:cubicBezTo>
                  <a:pt x="27488" y="12519"/>
                  <a:pt x="28009" y="12468"/>
                  <a:pt x="28565" y="12418"/>
                </a:cubicBezTo>
                <a:cubicBezTo>
                  <a:pt x="29022" y="12367"/>
                  <a:pt x="29487" y="12343"/>
                  <a:pt x="29955" y="12343"/>
                </a:cubicBezTo>
                <a:cubicBezTo>
                  <a:pt x="30808" y="12343"/>
                  <a:pt x="31670" y="12422"/>
                  <a:pt x="32501" y="12561"/>
                </a:cubicBezTo>
                <a:cubicBezTo>
                  <a:pt x="31929" y="13133"/>
                  <a:pt x="30426" y="12775"/>
                  <a:pt x="29710" y="13276"/>
                </a:cubicBezTo>
                <a:cubicBezTo>
                  <a:pt x="30391" y="13381"/>
                  <a:pt x="31072" y="13448"/>
                  <a:pt x="31754" y="13448"/>
                </a:cubicBezTo>
                <a:cubicBezTo>
                  <a:pt x="32003" y="13448"/>
                  <a:pt x="32252" y="13439"/>
                  <a:pt x="32501" y="13419"/>
                </a:cubicBezTo>
                <a:cubicBezTo>
                  <a:pt x="32868" y="13335"/>
                  <a:pt x="33247" y="13295"/>
                  <a:pt x="33627" y="13295"/>
                </a:cubicBezTo>
                <a:cubicBezTo>
                  <a:pt x="34211" y="13295"/>
                  <a:pt x="34801" y="13389"/>
                  <a:pt x="35364" y="13563"/>
                </a:cubicBezTo>
                <a:cubicBezTo>
                  <a:pt x="35946" y="13786"/>
                  <a:pt x="36583" y="13898"/>
                  <a:pt x="37224" y="13898"/>
                </a:cubicBezTo>
                <a:cubicBezTo>
                  <a:pt x="37608" y="13898"/>
                  <a:pt x="37994" y="13858"/>
                  <a:pt x="38370" y="13777"/>
                </a:cubicBezTo>
                <a:cubicBezTo>
                  <a:pt x="41519" y="13419"/>
                  <a:pt x="44739" y="13205"/>
                  <a:pt x="47960" y="13205"/>
                </a:cubicBezTo>
                <a:cubicBezTo>
                  <a:pt x="49463" y="13205"/>
                  <a:pt x="50966" y="13133"/>
                  <a:pt x="52469" y="12847"/>
                </a:cubicBezTo>
                <a:cubicBezTo>
                  <a:pt x="53474" y="12686"/>
                  <a:pt x="54478" y="12593"/>
                  <a:pt x="55483" y="12593"/>
                </a:cubicBezTo>
                <a:cubicBezTo>
                  <a:pt x="56267" y="12593"/>
                  <a:pt x="57052" y="12650"/>
                  <a:pt x="57836" y="12775"/>
                </a:cubicBezTo>
                <a:cubicBezTo>
                  <a:pt x="58256" y="12859"/>
                  <a:pt x="58699" y="12894"/>
                  <a:pt x="59139" y="12894"/>
                </a:cubicBezTo>
                <a:cubicBezTo>
                  <a:pt x="59450" y="12894"/>
                  <a:pt x="59759" y="12877"/>
                  <a:pt x="60055" y="12847"/>
                </a:cubicBezTo>
                <a:cubicBezTo>
                  <a:pt x="62631" y="12418"/>
                  <a:pt x="65351" y="12489"/>
                  <a:pt x="68357" y="12131"/>
                </a:cubicBezTo>
                <a:lnTo>
                  <a:pt x="68357" y="12131"/>
                </a:lnTo>
                <a:cubicBezTo>
                  <a:pt x="67856" y="12489"/>
                  <a:pt x="66711" y="12489"/>
                  <a:pt x="66854" y="12919"/>
                </a:cubicBezTo>
                <a:cubicBezTo>
                  <a:pt x="66940" y="12913"/>
                  <a:pt x="67028" y="12910"/>
                  <a:pt x="67118" y="12910"/>
                </a:cubicBezTo>
                <a:cubicBezTo>
                  <a:pt x="67766" y="12910"/>
                  <a:pt x="68502" y="13041"/>
                  <a:pt x="69107" y="13041"/>
                </a:cubicBezTo>
                <a:cubicBezTo>
                  <a:pt x="69468" y="13041"/>
                  <a:pt x="69782" y="12994"/>
                  <a:pt x="70003" y="12847"/>
                </a:cubicBezTo>
                <a:cubicBezTo>
                  <a:pt x="71219" y="11917"/>
                  <a:pt x="73152" y="11917"/>
                  <a:pt x="75084" y="11845"/>
                </a:cubicBezTo>
                <a:cubicBezTo>
                  <a:pt x="75360" y="11845"/>
                  <a:pt x="75663" y="11806"/>
                  <a:pt x="75940" y="11806"/>
                </a:cubicBezTo>
                <a:cubicBezTo>
                  <a:pt x="76311" y="11806"/>
                  <a:pt x="76638" y="11876"/>
                  <a:pt x="76802" y="12203"/>
                </a:cubicBezTo>
                <a:cubicBezTo>
                  <a:pt x="76866" y="12300"/>
                  <a:pt x="77033" y="12338"/>
                  <a:pt x="77236" y="12338"/>
                </a:cubicBezTo>
                <a:cubicBezTo>
                  <a:pt x="77483" y="12338"/>
                  <a:pt x="77783" y="12281"/>
                  <a:pt x="78018" y="12203"/>
                </a:cubicBezTo>
                <a:cubicBezTo>
                  <a:pt x="78877" y="12060"/>
                  <a:pt x="79736" y="11917"/>
                  <a:pt x="80595" y="11917"/>
                </a:cubicBezTo>
                <a:cubicBezTo>
                  <a:pt x="81740" y="11917"/>
                  <a:pt x="82742" y="11630"/>
                  <a:pt x="83744" y="11129"/>
                </a:cubicBezTo>
                <a:cubicBezTo>
                  <a:pt x="83985" y="10992"/>
                  <a:pt x="84275" y="10887"/>
                  <a:pt x="84543" y="10887"/>
                </a:cubicBezTo>
                <a:cubicBezTo>
                  <a:pt x="84833" y="10887"/>
                  <a:pt x="85098" y="11009"/>
                  <a:pt x="85247" y="11344"/>
                </a:cubicBezTo>
                <a:cubicBezTo>
                  <a:pt x="85395" y="11640"/>
                  <a:pt x="85816" y="11801"/>
                  <a:pt x="86322" y="11801"/>
                </a:cubicBezTo>
                <a:cubicBezTo>
                  <a:pt x="86549" y="11801"/>
                  <a:pt x="86792" y="11768"/>
                  <a:pt x="87036" y="11702"/>
                </a:cubicBezTo>
                <a:cubicBezTo>
                  <a:pt x="87823" y="11630"/>
                  <a:pt x="88610" y="11487"/>
                  <a:pt x="89398" y="11272"/>
                </a:cubicBezTo>
                <a:cubicBezTo>
                  <a:pt x="90185" y="11058"/>
                  <a:pt x="91044" y="10915"/>
                  <a:pt x="91903" y="10915"/>
                </a:cubicBezTo>
                <a:cubicBezTo>
                  <a:pt x="91903" y="11344"/>
                  <a:pt x="91616" y="11630"/>
                  <a:pt x="91044" y="11917"/>
                </a:cubicBezTo>
                <a:cubicBezTo>
                  <a:pt x="90543" y="12203"/>
                  <a:pt x="89469" y="11988"/>
                  <a:pt x="88968" y="12346"/>
                </a:cubicBezTo>
                <a:cubicBezTo>
                  <a:pt x="89523" y="12415"/>
                  <a:pt x="90003" y="12455"/>
                  <a:pt x="90427" y="12455"/>
                </a:cubicBezTo>
                <a:cubicBezTo>
                  <a:pt x="91318" y="12455"/>
                  <a:pt x="91965" y="12281"/>
                  <a:pt x="92547" y="11845"/>
                </a:cubicBezTo>
                <a:cubicBezTo>
                  <a:pt x="93692" y="10986"/>
                  <a:pt x="95624" y="10915"/>
                  <a:pt x="97270" y="10915"/>
                </a:cubicBezTo>
                <a:cubicBezTo>
                  <a:pt x="99131" y="10915"/>
                  <a:pt x="100992" y="10771"/>
                  <a:pt x="102852" y="10557"/>
                </a:cubicBezTo>
                <a:cubicBezTo>
                  <a:pt x="103425" y="10485"/>
                  <a:pt x="103997" y="10485"/>
                  <a:pt x="104642" y="10485"/>
                </a:cubicBezTo>
                <a:cubicBezTo>
                  <a:pt x="105121" y="10524"/>
                  <a:pt x="105600" y="10541"/>
                  <a:pt x="106080" y="10541"/>
                </a:cubicBezTo>
                <a:cubicBezTo>
                  <a:pt x="107390" y="10541"/>
                  <a:pt x="108699" y="10409"/>
                  <a:pt x="110009" y="10199"/>
                </a:cubicBezTo>
                <a:cubicBezTo>
                  <a:pt x="110882" y="10074"/>
                  <a:pt x="111755" y="10010"/>
                  <a:pt x="112625" y="10010"/>
                </a:cubicBezTo>
                <a:cubicBezTo>
                  <a:pt x="114251" y="10010"/>
                  <a:pt x="115867" y="10234"/>
                  <a:pt x="117452" y="10700"/>
                </a:cubicBezTo>
                <a:cubicBezTo>
                  <a:pt x="119241" y="11272"/>
                  <a:pt x="120744" y="11988"/>
                  <a:pt x="122748" y="12418"/>
                </a:cubicBezTo>
                <a:cubicBezTo>
                  <a:pt x="123679" y="12704"/>
                  <a:pt x="124609" y="12847"/>
                  <a:pt x="125611" y="12990"/>
                </a:cubicBezTo>
                <a:cubicBezTo>
                  <a:pt x="125869" y="12990"/>
                  <a:pt x="126195" y="12979"/>
                  <a:pt x="126507" y="12979"/>
                </a:cubicBezTo>
                <a:cubicBezTo>
                  <a:pt x="126976" y="12979"/>
                  <a:pt x="127414" y="13004"/>
                  <a:pt x="127543" y="13133"/>
                </a:cubicBezTo>
                <a:cubicBezTo>
                  <a:pt x="127913" y="13651"/>
                  <a:pt x="128456" y="13787"/>
                  <a:pt x="129061" y="13787"/>
                </a:cubicBezTo>
                <a:cubicBezTo>
                  <a:pt x="129627" y="13787"/>
                  <a:pt x="130248" y="13669"/>
                  <a:pt x="130835" y="13634"/>
                </a:cubicBezTo>
                <a:cubicBezTo>
                  <a:pt x="131113" y="13603"/>
                  <a:pt x="131365" y="13559"/>
                  <a:pt x="131584" y="13559"/>
                </a:cubicBezTo>
                <a:cubicBezTo>
                  <a:pt x="131872" y="13559"/>
                  <a:pt x="132104" y="13636"/>
                  <a:pt x="132267" y="13920"/>
                </a:cubicBezTo>
                <a:cubicBezTo>
                  <a:pt x="132410" y="14278"/>
                  <a:pt x="133555" y="14493"/>
                  <a:pt x="134342" y="14708"/>
                </a:cubicBezTo>
                <a:cubicBezTo>
                  <a:pt x="134462" y="14748"/>
                  <a:pt x="134604" y="14765"/>
                  <a:pt x="134741" y="14765"/>
                </a:cubicBezTo>
                <a:cubicBezTo>
                  <a:pt x="135093" y="14765"/>
                  <a:pt x="135407" y="14648"/>
                  <a:pt x="135201" y="14493"/>
                </a:cubicBezTo>
                <a:cubicBezTo>
                  <a:pt x="134628" y="13920"/>
                  <a:pt x="135630" y="13920"/>
                  <a:pt x="136274" y="13849"/>
                </a:cubicBezTo>
                <a:cubicBezTo>
                  <a:pt x="136954" y="13813"/>
                  <a:pt x="137634" y="13795"/>
                  <a:pt x="138314" y="13795"/>
                </a:cubicBezTo>
                <a:cubicBezTo>
                  <a:pt x="138994" y="13795"/>
                  <a:pt x="139674" y="13813"/>
                  <a:pt x="140354" y="13849"/>
                </a:cubicBezTo>
                <a:cubicBezTo>
                  <a:pt x="140891" y="13920"/>
                  <a:pt x="141445" y="13956"/>
                  <a:pt x="142000" y="13956"/>
                </a:cubicBezTo>
                <a:cubicBezTo>
                  <a:pt x="142555" y="13956"/>
                  <a:pt x="143109" y="13920"/>
                  <a:pt x="143646" y="13849"/>
                </a:cubicBezTo>
                <a:cubicBezTo>
                  <a:pt x="144505" y="13658"/>
                  <a:pt x="145364" y="13563"/>
                  <a:pt x="146201" y="13563"/>
                </a:cubicBezTo>
                <a:cubicBezTo>
                  <a:pt x="146620" y="13563"/>
                  <a:pt x="147033" y="13586"/>
                  <a:pt x="147439" y="13634"/>
                </a:cubicBezTo>
                <a:cubicBezTo>
                  <a:pt x="148159" y="13774"/>
                  <a:pt x="148857" y="13822"/>
                  <a:pt x="149542" y="13822"/>
                </a:cubicBezTo>
                <a:cubicBezTo>
                  <a:pt x="150966" y="13822"/>
                  <a:pt x="152335" y="13611"/>
                  <a:pt x="153737" y="13563"/>
                </a:cubicBezTo>
                <a:cubicBezTo>
                  <a:pt x="154166" y="13563"/>
                  <a:pt x="154882" y="13491"/>
                  <a:pt x="154739" y="13276"/>
                </a:cubicBezTo>
                <a:cubicBezTo>
                  <a:pt x="154453" y="12489"/>
                  <a:pt x="155598" y="12704"/>
                  <a:pt x="156385" y="12632"/>
                </a:cubicBezTo>
                <a:cubicBezTo>
                  <a:pt x="156886" y="12632"/>
                  <a:pt x="157387" y="12561"/>
                  <a:pt x="157888" y="12418"/>
                </a:cubicBezTo>
                <a:cubicBezTo>
                  <a:pt x="159892" y="11845"/>
                  <a:pt x="161896" y="11344"/>
                  <a:pt x="163971" y="10771"/>
                </a:cubicBezTo>
                <a:cubicBezTo>
                  <a:pt x="166762" y="10127"/>
                  <a:pt x="169625" y="9770"/>
                  <a:pt x="172488" y="9770"/>
                </a:cubicBezTo>
                <a:cubicBezTo>
                  <a:pt x="173175" y="9770"/>
                  <a:pt x="173862" y="9780"/>
                  <a:pt x="174542" y="9780"/>
                </a:cubicBezTo>
                <a:cubicBezTo>
                  <a:pt x="176413" y="9780"/>
                  <a:pt x="178232" y="9703"/>
                  <a:pt x="179859" y="9125"/>
                </a:cubicBezTo>
                <a:cubicBezTo>
                  <a:pt x="180141" y="9916"/>
                  <a:pt x="180201" y="10083"/>
                  <a:pt x="181269" y="10083"/>
                </a:cubicBezTo>
                <a:cubicBezTo>
                  <a:pt x="181554" y="10083"/>
                  <a:pt x="181911" y="10071"/>
                  <a:pt x="182364" y="10056"/>
                </a:cubicBezTo>
                <a:lnTo>
                  <a:pt x="184153" y="9913"/>
                </a:lnTo>
                <a:cubicBezTo>
                  <a:pt x="185036" y="9865"/>
                  <a:pt x="185926" y="9849"/>
                  <a:pt x="186820" y="9849"/>
                </a:cubicBezTo>
                <a:cubicBezTo>
                  <a:pt x="188606" y="9849"/>
                  <a:pt x="190403" y="9913"/>
                  <a:pt x="192169" y="9913"/>
                </a:cubicBezTo>
                <a:cubicBezTo>
                  <a:pt x="190666" y="10199"/>
                  <a:pt x="189163" y="10342"/>
                  <a:pt x="187588" y="10485"/>
                </a:cubicBezTo>
                <a:cubicBezTo>
                  <a:pt x="187231" y="10557"/>
                  <a:pt x="186873" y="10628"/>
                  <a:pt x="186730" y="10843"/>
                </a:cubicBezTo>
                <a:cubicBezTo>
                  <a:pt x="186586" y="10986"/>
                  <a:pt x="186944" y="11129"/>
                  <a:pt x="187231" y="11272"/>
                </a:cubicBezTo>
                <a:cubicBezTo>
                  <a:pt x="187961" y="11530"/>
                  <a:pt x="188742" y="11659"/>
                  <a:pt x="189513" y="11659"/>
                </a:cubicBezTo>
                <a:cubicBezTo>
                  <a:pt x="190027" y="11659"/>
                  <a:pt x="190537" y="11602"/>
                  <a:pt x="191024" y="11487"/>
                </a:cubicBezTo>
                <a:cubicBezTo>
                  <a:pt x="191954" y="11344"/>
                  <a:pt x="192956" y="11272"/>
                  <a:pt x="193886" y="11129"/>
                </a:cubicBezTo>
                <a:cubicBezTo>
                  <a:pt x="195461" y="10915"/>
                  <a:pt x="197465" y="10843"/>
                  <a:pt x="198324" y="10056"/>
                </a:cubicBezTo>
                <a:cubicBezTo>
                  <a:pt x="199182" y="9483"/>
                  <a:pt x="200256" y="9197"/>
                  <a:pt x="201258" y="9197"/>
                </a:cubicBezTo>
                <a:cubicBezTo>
                  <a:pt x="201454" y="9209"/>
                  <a:pt x="201649" y="9215"/>
                  <a:pt x="201841" y="9215"/>
                </a:cubicBezTo>
                <a:cubicBezTo>
                  <a:pt x="202771" y="9215"/>
                  <a:pt x="203661" y="9076"/>
                  <a:pt x="204550" y="8839"/>
                </a:cubicBezTo>
                <a:cubicBezTo>
                  <a:pt x="205445" y="8541"/>
                  <a:pt x="206389" y="8392"/>
                  <a:pt x="207341" y="8392"/>
                </a:cubicBezTo>
                <a:cubicBezTo>
                  <a:pt x="207532" y="8392"/>
                  <a:pt x="207723" y="8398"/>
                  <a:pt x="207914" y="8410"/>
                </a:cubicBezTo>
                <a:cubicBezTo>
                  <a:pt x="208335" y="8438"/>
                  <a:pt x="208759" y="8452"/>
                  <a:pt x="209184" y="8452"/>
                </a:cubicBezTo>
                <a:cubicBezTo>
                  <a:pt x="210926" y="8452"/>
                  <a:pt x="212686" y="8212"/>
                  <a:pt x="214355" y="7694"/>
                </a:cubicBezTo>
                <a:cubicBezTo>
                  <a:pt x="214817" y="7555"/>
                  <a:pt x="215309" y="7476"/>
                  <a:pt x="215792" y="7476"/>
                </a:cubicBezTo>
                <a:cubicBezTo>
                  <a:pt x="216057" y="7476"/>
                  <a:pt x="216320" y="7500"/>
                  <a:pt x="216573" y="7551"/>
                </a:cubicBezTo>
                <a:cubicBezTo>
                  <a:pt x="216716" y="7599"/>
                  <a:pt x="216868" y="7623"/>
                  <a:pt x="217021" y="7623"/>
                </a:cubicBezTo>
                <a:cubicBezTo>
                  <a:pt x="217329" y="7623"/>
                  <a:pt x="217647" y="7527"/>
                  <a:pt x="217933" y="7336"/>
                </a:cubicBezTo>
                <a:cubicBezTo>
                  <a:pt x="216009" y="7045"/>
                  <a:pt x="214608" y="6183"/>
                  <a:pt x="212568" y="6183"/>
                </a:cubicBezTo>
                <a:cubicBezTo>
                  <a:pt x="212104" y="6183"/>
                  <a:pt x="211607" y="6228"/>
                  <a:pt x="211063" y="6334"/>
                </a:cubicBezTo>
                <a:cubicBezTo>
                  <a:pt x="210973" y="6334"/>
                  <a:pt x="210879" y="6339"/>
                  <a:pt x="210785" y="6339"/>
                </a:cubicBezTo>
                <a:cubicBezTo>
                  <a:pt x="210503" y="6339"/>
                  <a:pt x="210222" y="6299"/>
                  <a:pt x="210061" y="5976"/>
                </a:cubicBezTo>
                <a:cubicBezTo>
                  <a:pt x="211220" y="5976"/>
                  <a:pt x="212148" y="5455"/>
                  <a:pt x="213208" y="5455"/>
                </a:cubicBezTo>
                <a:cubicBezTo>
                  <a:pt x="213326" y="5455"/>
                  <a:pt x="213446" y="5461"/>
                  <a:pt x="213567" y="5475"/>
                </a:cubicBezTo>
                <a:cubicBezTo>
                  <a:pt x="214999" y="5619"/>
                  <a:pt x="216502" y="5619"/>
                  <a:pt x="217862" y="5833"/>
                </a:cubicBezTo>
                <a:cubicBezTo>
                  <a:pt x="218437" y="5922"/>
                  <a:pt x="219039" y="5983"/>
                  <a:pt x="219635" y="5983"/>
                </a:cubicBezTo>
                <a:cubicBezTo>
                  <a:pt x="220003" y="5983"/>
                  <a:pt x="220369" y="5960"/>
                  <a:pt x="220724" y="5905"/>
                </a:cubicBezTo>
                <a:cubicBezTo>
                  <a:pt x="221941" y="5833"/>
                  <a:pt x="223158" y="5690"/>
                  <a:pt x="224303" y="5619"/>
                </a:cubicBezTo>
                <a:cubicBezTo>
                  <a:pt x="224804" y="5619"/>
                  <a:pt x="225233" y="5619"/>
                  <a:pt x="225662" y="5690"/>
                </a:cubicBezTo>
                <a:cubicBezTo>
                  <a:pt x="226202" y="6134"/>
                  <a:pt x="226825" y="6269"/>
                  <a:pt x="227483" y="6269"/>
                </a:cubicBezTo>
                <a:cubicBezTo>
                  <a:pt x="228310" y="6269"/>
                  <a:pt x="229191" y="6056"/>
                  <a:pt x="230028" y="5976"/>
                </a:cubicBezTo>
                <a:cubicBezTo>
                  <a:pt x="230744" y="5905"/>
                  <a:pt x="231388" y="5833"/>
                  <a:pt x="232032" y="5833"/>
                </a:cubicBezTo>
                <a:cubicBezTo>
                  <a:pt x="232426" y="5849"/>
                  <a:pt x="232820" y="5857"/>
                  <a:pt x="233213" y="5857"/>
                </a:cubicBezTo>
                <a:cubicBezTo>
                  <a:pt x="236311" y="5857"/>
                  <a:pt x="239352" y="5363"/>
                  <a:pt x="242338" y="4474"/>
                </a:cubicBezTo>
                <a:cubicBezTo>
                  <a:pt x="242767" y="4330"/>
                  <a:pt x="243268" y="4259"/>
                  <a:pt x="243769" y="4259"/>
                </a:cubicBezTo>
                <a:cubicBezTo>
                  <a:pt x="244190" y="4240"/>
                  <a:pt x="244576" y="4230"/>
                  <a:pt x="244933" y="4230"/>
                </a:cubicBezTo>
                <a:cubicBezTo>
                  <a:pt x="247303" y="4230"/>
                  <a:pt x="248328" y="4679"/>
                  <a:pt x="249137" y="6048"/>
                </a:cubicBezTo>
                <a:cubicBezTo>
                  <a:pt x="249374" y="6285"/>
                  <a:pt x="249660" y="6424"/>
                  <a:pt x="249955" y="6424"/>
                </a:cubicBezTo>
                <a:cubicBezTo>
                  <a:pt x="250016" y="6424"/>
                  <a:pt x="250077" y="6418"/>
                  <a:pt x="250139" y="6406"/>
                </a:cubicBezTo>
                <a:cubicBezTo>
                  <a:pt x="250826" y="6520"/>
                  <a:pt x="251513" y="6578"/>
                  <a:pt x="252200" y="6578"/>
                </a:cubicBezTo>
                <a:cubicBezTo>
                  <a:pt x="253230" y="6578"/>
                  <a:pt x="254261" y="6449"/>
                  <a:pt x="255291" y="6191"/>
                </a:cubicBezTo>
                <a:cubicBezTo>
                  <a:pt x="255506" y="6120"/>
                  <a:pt x="255792" y="6048"/>
                  <a:pt x="255792" y="5905"/>
                </a:cubicBezTo>
                <a:cubicBezTo>
                  <a:pt x="255792" y="5762"/>
                  <a:pt x="255435" y="5619"/>
                  <a:pt x="255077" y="5547"/>
                </a:cubicBezTo>
                <a:cubicBezTo>
                  <a:pt x="254733" y="5433"/>
                  <a:pt x="254378" y="5410"/>
                  <a:pt x="254021" y="5410"/>
                </a:cubicBezTo>
                <a:cubicBezTo>
                  <a:pt x="253783" y="5410"/>
                  <a:pt x="253544" y="5420"/>
                  <a:pt x="253306" y="5420"/>
                </a:cubicBezTo>
                <a:cubicBezTo>
                  <a:pt x="253009" y="5420"/>
                  <a:pt x="252715" y="5404"/>
                  <a:pt x="252429" y="5332"/>
                </a:cubicBezTo>
                <a:cubicBezTo>
                  <a:pt x="254146" y="5189"/>
                  <a:pt x="255649" y="4831"/>
                  <a:pt x="257438" y="4688"/>
                </a:cubicBezTo>
                <a:cubicBezTo>
                  <a:pt x="259371" y="4617"/>
                  <a:pt x="261375" y="4402"/>
                  <a:pt x="263307" y="3901"/>
                </a:cubicBezTo>
                <a:cubicBezTo>
                  <a:pt x="264959" y="3475"/>
                  <a:pt x="266650" y="3247"/>
                  <a:pt x="268352" y="3247"/>
                </a:cubicBezTo>
                <a:cubicBezTo>
                  <a:pt x="268936" y="3247"/>
                  <a:pt x="269521" y="3274"/>
                  <a:pt x="270106" y="3328"/>
                </a:cubicBezTo>
                <a:cubicBezTo>
                  <a:pt x="270310" y="3358"/>
                  <a:pt x="270512" y="3372"/>
                  <a:pt x="270711" y="3372"/>
                </a:cubicBezTo>
                <a:cubicBezTo>
                  <a:pt x="271485" y="3372"/>
                  <a:pt x="272214" y="3155"/>
                  <a:pt x="272897" y="2756"/>
                </a:cubicBezTo>
                <a:cubicBezTo>
                  <a:pt x="270863" y="2688"/>
                  <a:pt x="269471" y="2106"/>
                  <a:pt x="267687" y="2106"/>
                </a:cubicBezTo>
                <a:cubicBezTo>
                  <a:pt x="267588" y="2106"/>
                  <a:pt x="267488" y="2108"/>
                  <a:pt x="267386" y="2112"/>
                </a:cubicBezTo>
                <a:cubicBezTo>
                  <a:pt x="266967" y="2133"/>
                  <a:pt x="266554" y="2141"/>
                  <a:pt x="266143" y="2141"/>
                </a:cubicBezTo>
                <a:cubicBezTo>
                  <a:pt x="265152" y="2141"/>
                  <a:pt x="264176" y="2091"/>
                  <a:pt x="263164" y="2040"/>
                </a:cubicBezTo>
                <a:cubicBezTo>
                  <a:pt x="262377" y="2004"/>
                  <a:pt x="261589" y="1987"/>
                  <a:pt x="260802" y="1987"/>
                </a:cubicBezTo>
                <a:cubicBezTo>
                  <a:pt x="260015" y="1987"/>
                  <a:pt x="259228" y="2004"/>
                  <a:pt x="258440" y="2040"/>
                </a:cubicBezTo>
                <a:cubicBezTo>
                  <a:pt x="255680" y="2296"/>
                  <a:pt x="252883" y="2332"/>
                  <a:pt x="250102" y="2332"/>
                </a:cubicBezTo>
                <a:cubicBezTo>
                  <a:pt x="248989" y="2332"/>
                  <a:pt x="247879" y="2327"/>
                  <a:pt x="246775" y="2327"/>
                </a:cubicBezTo>
                <a:cubicBezTo>
                  <a:pt x="246250" y="2327"/>
                  <a:pt x="245757" y="2295"/>
                  <a:pt x="245253" y="2295"/>
                </a:cubicBezTo>
                <a:cubicBezTo>
                  <a:pt x="245002" y="2295"/>
                  <a:pt x="244747" y="2303"/>
                  <a:pt x="244485" y="2327"/>
                </a:cubicBezTo>
                <a:cubicBezTo>
                  <a:pt x="241717" y="2517"/>
                  <a:pt x="238886" y="2581"/>
                  <a:pt x="236056" y="2581"/>
                </a:cubicBezTo>
                <a:cubicBezTo>
                  <a:pt x="234640" y="2581"/>
                  <a:pt x="233225" y="2565"/>
                  <a:pt x="231817" y="2541"/>
                </a:cubicBezTo>
                <a:cubicBezTo>
                  <a:pt x="231173" y="2541"/>
                  <a:pt x="230457" y="2541"/>
                  <a:pt x="229813" y="2684"/>
                </a:cubicBezTo>
                <a:cubicBezTo>
                  <a:pt x="228982" y="2873"/>
                  <a:pt x="228131" y="2962"/>
                  <a:pt x="227271" y="2962"/>
                </a:cubicBezTo>
                <a:cubicBezTo>
                  <a:pt x="226501" y="2962"/>
                  <a:pt x="225724" y="2891"/>
                  <a:pt x="224947" y="2756"/>
                </a:cubicBezTo>
                <a:cubicBezTo>
                  <a:pt x="224460" y="2667"/>
                  <a:pt x="223946" y="2606"/>
                  <a:pt x="223439" y="2606"/>
                </a:cubicBezTo>
                <a:cubicBezTo>
                  <a:pt x="223125" y="2606"/>
                  <a:pt x="222814" y="2630"/>
                  <a:pt x="222513" y="2684"/>
                </a:cubicBezTo>
                <a:cubicBezTo>
                  <a:pt x="221762" y="2845"/>
                  <a:pt x="221000" y="2896"/>
                  <a:pt x="220236" y="2896"/>
                </a:cubicBezTo>
                <a:cubicBezTo>
                  <a:pt x="218963" y="2896"/>
                  <a:pt x="217683" y="2756"/>
                  <a:pt x="216430" y="2756"/>
                </a:cubicBezTo>
                <a:cubicBezTo>
                  <a:pt x="215929" y="2756"/>
                  <a:pt x="215643" y="2613"/>
                  <a:pt x="215714" y="2327"/>
                </a:cubicBezTo>
                <a:cubicBezTo>
                  <a:pt x="215812" y="1889"/>
                  <a:pt x="215843" y="1749"/>
                  <a:pt x="215449" y="1749"/>
                </a:cubicBezTo>
                <a:cubicBezTo>
                  <a:pt x="215263" y="1749"/>
                  <a:pt x="214982" y="1780"/>
                  <a:pt x="214569" y="1826"/>
                </a:cubicBezTo>
                <a:cubicBezTo>
                  <a:pt x="214276" y="1909"/>
                  <a:pt x="213982" y="1944"/>
                  <a:pt x="213689" y="1944"/>
                </a:cubicBezTo>
                <a:cubicBezTo>
                  <a:pt x="213482" y="1944"/>
                  <a:pt x="213274" y="1927"/>
                  <a:pt x="213066" y="1897"/>
                </a:cubicBezTo>
                <a:cubicBezTo>
                  <a:pt x="213210" y="1611"/>
                  <a:pt x="214140" y="1611"/>
                  <a:pt x="213854" y="1325"/>
                </a:cubicBezTo>
                <a:cubicBezTo>
                  <a:pt x="213746" y="1181"/>
                  <a:pt x="213550" y="1146"/>
                  <a:pt x="213326" y="1146"/>
                </a:cubicBezTo>
                <a:cubicBezTo>
                  <a:pt x="213102" y="1146"/>
                  <a:pt x="212852" y="1181"/>
                  <a:pt x="212637" y="1181"/>
                </a:cubicBezTo>
                <a:cubicBezTo>
                  <a:pt x="212243" y="1164"/>
                  <a:pt x="211850" y="1155"/>
                  <a:pt x="211456" y="1155"/>
                </a:cubicBezTo>
                <a:cubicBezTo>
                  <a:pt x="210275" y="1155"/>
                  <a:pt x="209094" y="1235"/>
                  <a:pt x="207914" y="1396"/>
                </a:cubicBezTo>
                <a:cubicBezTo>
                  <a:pt x="207341" y="1468"/>
                  <a:pt x="206769" y="1539"/>
                  <a:pt x="206124" y="1539"/>
                </a:cubicBezTo>
                <a:cubicBezTo>
                  <a:pt x="205498" y="1515"/>
                  <a:pt x="204872" y="1503"/>
                  <a:pt x="204246" y="1503"/>
                </a:cubicBezTo>
                <a:cubicBezTo>
                  <a:pt x="201224" y="1503"/>
                  <a:pt x="198211" y="1781"/>
                  <a:pt x="195246" y="2255"/>
                </a:cubicBezTo>
                <a:cubicBezTo>
                  <a:pt x="194656" y="2391"/>
                  <a:pt x="194038" y="2441"/>
                  <a:pt x="193409" y="2441"/>
                </a:cubicBezTo>
                <a:cubicBezTo>
                  <a:pt x="193045" y="2441"/>
                  <a:pt x="192679" y="2424"/>
                  <a:pt x="192312" y="2398"/>
                </a:cubicBezTo>
                <a:cubicBezTo>
                  <a:pt x="191599" y="2325"/>
                  <a:pt x="190890" y="2299"/>
                  <a:pt x="190184" y="2299"/>
                </a:cubicBezTo>
                <a:cubicBezTo>
                  <a:pt x="188345" y="2299"/>
                  <a:pt x="186521" y="2478"/>
                  <a:pt x="184670" y="2478"/>
                </a:cubicBezTo>
                <a:cubicBezTo>
                  <a:pt x="184451" y="2478"/>
                  <a:pt x="184231" y="2475"/>
                  <a:pt x="184010" y="2470"/>
                </a:cubicBezTo>
                <a:cubicBezTo>
                  <a:pt x="183724" y="2470"/>
                  <a:pt x="183438" y="2541"/>
                  <a:pt x="183151" y="2613"/>
                </a:cubicBezTo>
                <a:cubicBezTo>
                  <a:pt x="182560" y="2810"/>
                  <a:pt x="181940" y="2901"/>
                  <a:pt x="181316" y="2901"/>
                </a:cubicBezTo>
                <a:cubicBezTo>
                  <a:pt x="180580" y="2901"/>
                  <a:pt x="179841" y="2774"/>
                  <a:pt x="179143" y="2541"/>
                </a:cubicBezTo>
                <a:cubicBezTo>
                  <a:pt x="178356" y="2327"/>
                  <a:pt x="178285" y="1969"/>
                  <a:pt x="179072" y="1826"/>
                </a:cubicBezTo>
                <a:cubicBezTo>
                  <a:pt x="180002" y="1539"/>
                  <a:pt x="180933" y="1181"/>
                  <a:pt x="181791" y="680"/>
                </a:cubicBezTo>
                <a:cubicBezTo>
                  <a:pt x="182221" y="537"/>
                  <a:pt x="182793" y="394"/>
                  <a:pt x="182364" y="108"/>
                </a:cubicBezTo>
                <a:cubicBezTo>
                  <a:pt x="182149" y="36"/>
                  <a:pt x="181917" y="1"/>
                  <a:pt x="181675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24" name="Google Shape;724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7400" y="1064525"/>
            <a:ext cx="8569201" cy="3196714"/>
          </a:xfrm>
          <a:prstGeom prst="rect">
            <a:avLst/>
          </a:prstGeom>
          <a:noFill/>
          <a:ln>
            <a:noFill/>
          </a:ln>
        </p:spPr>
      </p:pic>
      <p:sp>
        <p:nvSpPr>
          <p:cNvPr id="725" name="Google Shape;725;p43"/>
          <p:cNvSpPr txBox="1"/>
          <p:nvPr/>
        </p:nvSpPr>
        <p:spPr>
          <a:xfrm>
            <a:off x="429925" y="406325"/>
            <a:ext cx="4118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oboto Mono"/>
                <a:ea typeface="Roboto Mono"/>
                <a:cs typeface="Roboto Mono"/>
                <a:sym typeface="Roboto Mono"/>
              </a:rPr>
              <a:t>1986-2021</a:t>
            </a:r>
            <a:endParaRPr b="1"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726" name="Google Shape;726;p43"/>
          <p:cNvCxnSpPr/>
          <p:nvPr/>
        </p:nvCxnSpPr>
        <p:spPr>
          <a:xfrm>
            <a:off x="5266875" y="2344000"/>
            <a:ext cx="284700" cy="389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727" name="Google Shape;727;p43"/>
          <p:cNvSpPr txBox="1"/>
          <p:nvPr/>
        </p:nvSpPr>
        <p:spPr>
          <a:xfrm>
            <a:off x="4830325" y="1882300"/>
            <a:ext cx="825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Roboto Mono"/>
                <a:ea typeface="Roboto Mono"/>
                <a:cs typeface="Roboto Mono"/>
                <a:sym typeface="Roboto Mono"/>
              </a:rPr>
              <a:t>2007-2008 Crisis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728" name="Google Shape;728;p43"/>
          <p:cNvCxnSpPr/>
          <p:nvPr/>
        </p:nvCxnSpPr>
        <p:spPr>
          <a:xfrm>
            <a:off x="5323800" y="1186225"/>
            <a:ext cx="560100" cy="560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2" name="Shape 7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3" name="Google Shape;733;p44"/>
          <p:cNvGrpSpPr/>
          <p:nvPr/>
        </p:nvGrpSpPr>
        <p:grpSpPr>
          <a:xfrm>
            <a:off x="0" y="1194324"/>
            <a:ext cx="455516" cy="3046347"/>
            <a:chOff x="-80250" y="1289950"/>
            <a:chExt cx="606304" cy="3444925"/>
          </a:xfrm>
        </p:grpSpPr>
        <p:grpSp>
          <p:nvGrpSpPr>
            <p:cNvPr id="734" name="Google Shape;734;p44"/>
            <p:cNvGrpSpPr/>
            <p:nvPr/>
          </p:nvGrpSpPr>
          <p:grpSpPr>
            <a:xfrm>
              <a:off x="382654" y="1405226"/>
              <a:ext cx="143400" cy="3164888"/>
              <a:chOff x="556779" y="1759951"/>
              <a:chExt cx="143400" cy="3164888"/>
            </a:xfrm>
          </p:grpSpPr>
          <p:cxnSp>
            <p:nvCxnSpPr>
              <p:cNvPr id="735" name="Google Shape;735;p44"/>
              <p:cNvCxnSpPr/>
              <p:nvPr/>
            </p:nvCxnSpPr>
            <p:spPr>
              <a:xfrm rot="10800000">
                <a:off x="628442" y="1761066"/>
                <a:ext cx="0" cy="3162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36" name="Google Shape;736;p44"/>
              <p:cNvCxnSpPr/>
              <p:nvPr/>
            </p:nvCxnSpPr>
            <p:spPr>
              <a:xfrm rot="10800000">
                <a:off x="628479" y="1688251"/>
                <a:ext cx="0" cy="14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37" name="Google Shape;737;p44"/>
              <p:cNvCxnSpPr/>
              <p:nvPr/>
            </p:nvCxnSpPr>
            <p:spPr>
              <a:xfrm rot="10800000">
                <a:off x="628479" y="2321228"/>
                <a:ext cx="0" cy="14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38" name="Google Shape;738;p44"/>
              <p:cNvCxnSpPr/>
              <p:nvPr/>
            </p:nvCxnSpPr>
            <p:spPr>
              <a:xfrm rot="10800000">
                <a:off x="628479" y="2954206"/>
                <a:ext cx="0" cy="14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39" name="Google Shape;739;p44"/>
              <p:cNvCxnSpPr/>
              <p:nvPr/>
            </p:nvCxnSpPr>
            <p:spPr>
              <a:xfrm rot="10800000">
                <a:off x="628479" y="3587183"/>
                <a:ext cx="0" cy="14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40" name="Google Shape;740;p44"/>
              <p:cNvCxnSpPr/>
              <p:nvPr/>
            </p:nvCxnSpPr>
            <p:spPr>
              <a:xfrm rot="10800000">
                <a:off x="628479" y="4220161"/>
                <a:ext cx="0" cy="14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41" name="Google Shape;741;p44"/>
              <p:cNvCxnSpPr/>
              <p:nvPr/>
            </p:nvCxnSpPr>
            <p:spPr>
              <a:xfrm rot="10800000">
                <a:off x="628479" y="4853138"/>
                <a:ext cx="0" cy="14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  <p:sp>
          <p:nvSpPr>
            <p:cNvPr id="742" name="Google Shape;742;p44"/>
            <p:cNvSpPr txBox="1"/>
            <p:nvPr/>
          </p:nvSpPr>
          <p:spPr>
            <a:xfrm>
              <a:off x="2506" y="4411775"/>
              <a:ext cx="297600" cy="323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0</a:t>
              </a:r>
              <a:endParaRPr sz="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743" name="Google Shape;743;p44"/>
            <p:cNvSpPr txBox="1"/>
            <p:nvPr/>
          </p:nvSpPr>
          <p:spPr>
            <a:xfrm>
              <a:off x="-80250" y="3823966"/>
              <a:ext cx="462900" cy="19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100</a:t>
              </a:r>
              <a:endParaRPr sz="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744" name="Google Shape;744;p44"/>
            <p:cNvSpPr txBox="1"/>
            <p:nvPr/>
          </p:nvSpPr>
          <p:spPr>
            <a:xfrm>
              <a:off x="-80250" y="3198294"/>
              <a:ext cx="462900" cy="19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200</a:t>
              </a:r>
              <a:endParaRPr sz="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745" name="Google Shape;745;p44"/>
            <p:cNvSpPr txBox="1"/>
            <p:nvPr/>
          </p:nvSpPr>
          <p:spPr>
            <a:xfrm>
              <a:off x="-80250" y="2556955"/>
              <a:ext cx="462900" cy="19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300</a:t>
              </a:r>
              <a:endParaRPr sz="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746" name="Google Shape;746;p44"/>
            <p:cNvSpPr txBox="1"/>
            <p:nvPr/>
          </p:nvSpPr>
          <p:spPr>
            <a:xfrm>
              <a:off x="-80250" y="1949575"/>
              <a:ext cx="462900" cy="19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400</a:t>
              </a:r>
              <a:endParaRPr sz="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747" name="Google Shape;747;p44"/>
            <p:cNvSpPr txBox="1"/>
            <p:nvPr/>
          </p:nvSpPr>
          <p:spPr>
            <a:xfrm>
              <a:off x="-80250" y="1289950"/>
              <a:ext cx="462900" cy="19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500</a:t>
              </a:r>
              <a:endParaRPr sz="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sp>
        <p:nvSpPr>
          <p:cNvPr id="748" name="Google Shape;748;p44"/>
          <p:cNvSpPr/>
          <p:nvPr/>
        </p:nvSpPr>
        <p:spPr>
          <a:xfrm>
            <a:off x="4967478" y="4845606"/>
            <a:ext cx="103016" cy="132194"/>
          </a:xfrm>
          <a:custGeom>
            <a:rect b="b" l="l" r="r" t="t"/>
            <a:pathLst>
              <a:path extrusionOk="0" h="7679" w="5193">
                <a:moveTo>
                  <a:pt x="0" y="0"/>
                </a:moveTo>
                <a:lnTo>
                  <a:pt x="0" y="855"/>
                </a:lnTo>
                <a:lnTo>
                  <a:pt x="4158" y="855"/>
                </a:lnTo>
                <a:lnTo>
                  <a:pt x="995" y="7679"/>
                </a:lnTo>
                <a:lnTo>
                  <a:pt x="2009" y="7679"/>
                </a:lnTo>
                <a:lnTo>
                  <a:pt x="5192" y="557"/>
                </a:lnTo>
                <a:lnTo>
                  <a:pt x="5192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9" name="Google Shape;749;p44"/>
          <p:cNvSpPr/>
          <p:nvPr/>
        </p:nvSpPr>
        <p:spPr>
          <a:xfrm>
            <a:off x="5092173" y="4845606"/>
            <a:ext cx="110118" cy="132194"/>
          </a:xfrm>
          <a:custGeom>
            <a:rect b="b" l="l" r="r" t="t"/>
            <a:pathLst>
              <a:path extrusionOk="0" h="7679" w="5551">
                <a:moveTo>
                  <a:pt x="3501" y="1313"/>
                </a:moveTo>
                <a:lnTo>
                  <a:pt x="3501" y="5093"/>
                </a:lnTo>
                <a:lnTo>
                  <a:pt x="1094" y="5093"/>
                </a:lnTo>
                <a:lnTo>
                  <a:pt x="3342" y="1591"/>
                </a:lnTo>
                <a:lnTo>
                  <a:pt x="3501" y="1313"/>
                </a:lnTo>
                <a:close/>
                <a:moveTo>
                  <a:pt x="3442" y="0"/>
                </a:moveTo>
                <a:lnTo>
                  <a:pt x="0" y="5331"/>
                </a:lnTo>
                <a:lnTo>
                  <a:pt x="0" y="5888"/>
                </a:lnTo>
                <a:lnTo>
                  <a:pt x="3501" y="5888"/>
                </a:lnTo>
                <a:lnTo>
                  <a:pt x="3501" y="7679"/>
                </a:lnTo>
                <a:lnTo>
                  <a:pt x="4476" y="7679"/>
                </a:lnTo>
                <a:lnTo>
                  <a:pt x="4476" y="5888"/>
                </a:lnTo>
                <a:lnTo>
                  <a:pt x="5550" y="5888"/>
                </a:lnTo>
                <a:lnTo>
                  <a:pt x="5550" y="5093"/>
                </a:lnTo>
                <a:lnTo>
                  <a:pt x="4476" y="5093"/>
                </a:lnTo>
                <a:lnTo>
                  <a:pt x="447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0" name="Google Shape;750;p44"/>
          <p:cNvSpPr/>
          <p:nvPr/>
        </p:nvSpPr>
        <p:spPr>
          <a:xfrm>
            <a:off x="5229086" y="4845606"/>
            <a:ext cx="102619" cy="132194"/>
          </a:xfrm>
          <a:custGeom>
            <a:rect b="b" l="l" r="r" t="t"/>
            <a:pathLst>
              <a:path extrusionOk="0" h="7679" w="5173">
                <a:moveTo>
                  <a:pt x="1791" y="816"/>
                </a:moveTo>
                <a:cubicBezTo>
                  <a:pt x="2010" y="816"/>
                  <a:pt x="2229" y="836"/>
                  <a:pt x="2448" y="895"/>
                </a:cubicBezTo>
                <a:cubicBezTo>
                  <a:pt x="2647" y="935"/>
                  <a:pt x="2826" y="1015"/>
                  <a:pt x="3005" y="1094"/>
                </a:cubicBezTo>
                <a:cubicBezTo>
                  <a:pt x="3224" y="1213"/>
                  <a:pt x="3422" y="1393"/>
                  <a:pt x="3601" y="1591"/>
                </a:cubicBezTo>
                <a:cubicBezTo>
                  <a:pt x="3761" y="1790"/>
                  <a:pt x="3880" y="2009"/>
                  <a:pt x="3979" y="2248"/>
                </a:cubicBezTo>
                <a:cubicBezTo>
                  <a:pt x="4039" y="2447"/>
                  <a:pt x="4099" y="2646"/>
                  <a:pt x="4139" y="2865"/>
                </a:cubicBezTo>
                <a:cubicBezTo>
                  <a:pt x="4178" y="3083"/>
                  <a:pt x="4198" y="3322"/>
                  <a:pt x="4198" y="3561"/>
                </a:cubicBezTo>
                <a:lnTo>
                  <a:pt x="4198" y="4118"/>
                </a:lnTo>
                <a:cubicBezTo>
                  <a:pt x="4198" y="4357"/>
                  <a:pt x="4178" y="4575"/>
                  <a:pt x="4139" y="4814"/>
                </a:cubicBezTo>
                <a:cubicBezTo>
                  <a:pt x="4119" y="5013"/>
                  <a:pt x="4059" y="5212"/>
                  <a:pt x="3979" y="5411"/>
                </a:cubicBezTo>
                <a:cubicBezTo>
                  <a:pt x="3900" y="5630"/>
                  <a:pt x="3800" y="5829"/>
                  <a:pt x="3661" y="6028"/>
                </a:cubicBezTo>
                <a:cubicBezTo>
                  <a:pt x="3522" y="6207"/>
                  <a:pt x="3343" y="6366"/>
                  <a:pt x="3164" y="6485"/>
                </a:cubicBezTo>
                <a:cubicBezTo>
                  <a:pt x="2965" y="6624"/>
                  <a:pt x="2766" y="6724"/>
                  <a:pt x="2547" y="6783"/>
                </a:cubicBezTo>
                <a:cubicBezTo>
                  <a:pt x="2289" y="6843"/>
                  <a:pt x="2030" y="6883"/>
                  <a:pt x="1771" y="6883"/>
                </a:cubicBezTo>
                <a:lnTo>
                  <a:pt x="996" y="6883"/>
                </a:lnTo>
                <a:lnTo>
                  <a:pt x="996" y="816"/>
                </a:lnTo>
                <a:close/>
                <a:moveTo>
                  <a:pt x="1" y="0"/>
                </a:moveTo>
                <a:lnTo>
                  <a:pt x="1" y="7679"/>
                </a:lnTo>
                <a:lnTo>
                  <a:pt x="1791" y="7679"/>
                </a:lnTo>
                <a:cubicBezTo>
                  <a:pt x="2129" y="7679"/>
                  <a:pt x="2468" y="7639"/>
                  <a:pt x="2806" y="7559"/>
                </a:cubicBezTo>
                <a:cubicBezTo>
                  <a:pt x="3104" y="7480"/>
                  <a:pt x="3403" y="7340"/>
                  <a:pt x="3661" y="7181"/>
                </a:cubicBezTo>
                <a:cubicBezTo>
                  <a:pt x="4158" y="6883"/>
                  <a:pt x="4536" y="6445"/>
                  <a:pt x="4795" y="5928"/>
                </a:cubicBezTo>
                <a:cubicBezTo>
                  <a:pt x="4914" y="5650"/>
                  <a:pt x="5014" y="5371"/>
                  <a:pt x="5074" y="5093"/>
                </a:cubicBezTo>
                <a:cubicBezTo>
                  <a:pt x="5153" y="4774"/>
                  <a:pt x="5173" y="4456"/>
                  <a:pt x="5173" y="4138"/>
                </a:cubicBezTo>
                <a:lnTo>
                  <a:pt x="5173" y="3561"/>
                </a:lnTo>
                <a:cubicBezTo>
                  <a:pt x="5173" y="3243"/>
                  <a:pt x="5133" y="2904"/>
                  <a:pt x="5074" y="2566"/>
                </a:cubicBezTo>
                <a:cubicBezTo>
                  <a:pt x="4994" y="2288"/>
                  <a:pt x="4895" y="1989"/>
                  <a:pt x="4775" y="1731"/>
                </a:cubicBezTo>
                <a:cubicBezTo>
                  <a:pt x="4636" y="1412"/>
                  <a:pt x="4437" y="1154"/>
                  <a:pt x="4198" y="915"/>
                </a:cubicBezTo>
                <a:cubicBezTo>
                  <a:pt x="3940" y="676"/>
                  <a:pt x="3661" y="477"/>
                  <a:pt x="3363" y="338"/>
                </a:cubicBezTo>
                <a:cubicBezTo>
                  <a:pt x="3124" y="239"/>
                  <a:pt x="2865" y="159"/>
                  <a:pt x="2627" y="99"/>
                </a:cubicBezTo>
                <a:cubicBezTo>
                  <a:pt x="2348" y="40"/>
                  <a:pt x="2050" y="0"/>
                  <a:pt x="1771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1" name="Google Shape;751;p44"/>
          <p:cNvSpPr/>
          <p:nvPr/>
        </p:nvSpPr>
        <p:spPr>
          <a:xfrm>
            <a:off x="5755099" y="4845606"/>
            <a:ext cx="96708" cy="133967"/>
          </a:xfrm>
          <a:custGeom>
            <a:rect b="b" l="l" r="r" t="t"/>
            <a:pathLst>
              <a:path extrusionOk="0" h="7782" w="4875">
                <a:moveTo>
                  <a:pt x="657" y="0"/>
                </a:moveTo>
                <a:lnTo>
                  <a:pt x="279" y="3839"/>
                </a:lnTo>
                <a:lnTo>
                  <a:pt x="1075" y="4038"/>
                </a:lnTo>
                <a:cubicBezTo>
                  <a:pt x="1155" y="3959"/>
                  <a:pt x="1234" y="3899"/>
                  <a:pt x="1314" y="3839"/>
                </a:cubicBezTo>
                <a:cubicBezTo>
                  <a:pt x="1393" y="3780"/>
                  <a:pt x="1493" y="3720"/>
                  <a:pt x="1572" y="3680"/>
                </a:cubicBezTo>
                <a:cubicBezTo>
                  <a:pt x="1692" y="3640"/>
                  <a:pt x="1791" y="3601"/>
                  <a:pt x="1891" y="3581"/>
                </a:cubicBezTo>
                <a:cubicBezTo>
                  <a:pt x="2030" y="3561"/>
                  <a:pt x="2169" y="3541"/>
                  <a:pt x="2328" y="3541"/>
                </a:cubicBezTo>
                <a:cubicBezTo>
                  <a:pt x="2547" y="3541"/>
                  <a:pt x="2766" y="3581"/>
                  <a:pt x="2965" y="3680"/>
                </a:cubicBezTo>
                <a:cubicBezTo>
                  <a:pt x="3164" y="3760"/>
                  <a:pt x="3323" y="3879"/>
                  <a:pt x="3442" y="4038"/>
                </a:cubicBezTo>
                <a:cubicBezTo>
                  <a:pt x="3582" y="4197"/>
                  <a:pt x="3681" y="4376"/>
                  <a:pt x="3741" y="4575"/>
                </a:cubicBezTo>
                <a:cubicBezTo>
                  <a:pt x="3820" y="4794"/>
                  <a:pt x="3860" y="5013"/>
                  <a:pt x="3860" y="5252"/>
                </a:cubicBezTo>
                <a:cubicBezTo>
                  <a:pt x="3860" y="5490"/>
                  <a:pt x="3820" y="5729"/>
                  <a:pt x="3761" y="5968"/>
                </a:cubicBezTo>
                <a:cubicBezTo>
                  <a:pt x="3701" y="6167"/>
                  <a:pt x="3621" y="6346"/>
                  <a:pt x="3482" y="6505"/>
                </a:cubicBezTo>
                <a:cubicBezTo>
                  <a:pt x="3363" y="6664"/>
                  <a:pt x="3204" y="6783"/>
                  <a:pt x="3044" y="6863"/>
                </a:cubicBezTo>
                <a:cubicBezTo>
                  <a:pt x="2846" y="6962"/>
                  <a:pt x="2627" y="7002"/>
                  <a:pt x="2428" y="7002"/>
                </a:cubicBezTo>
                <a:cubicBezTo>
                  <a:pt x="2050" y="7002"/>
                  <a:pt x="1692" y="6883"/>
                  <a:pt x="1413" y="6664"/>
                </a:cubicBezTo>
                <a:cubicBezTo>
                  <a:pt x="1135" y="6386"/>
                  <a:pt x="956" y="6047"/>
                  <a:pt x="936" y="5669"/>
                </a:cubicBezTo>
                <a:lnTo>
                  <a:pt x="1" y="5669"/>
                </a:lnTo>
                <a:cubicBezTo>
                  <a:pt x="21" y="5988"/>
                  <a:pt x="100" y="6306"/>
                  <a:pt x="240" y="6585"/>
                </a:cubicBezTo>
                <a:cubicBezTo>
                  <a:pt x="379" y="6843"/>
                  <a:pt x="558" y="7082"/>
                  <a:pt x="777" y="7261"/>
                </a:cubicBezTo>
                <a:cubicBezTo>
                  <a:pt x="996" y="7440"/>
                  <a:pt x="1254" y="7579"/>
                  <a:pt x="1533" y="7659"/>
                </a:cubicBezTo>
                <a:cubicBezTo>
                  <a:pt x="1811" y="7738"/>
                  <a:pt x="2109" y="7778"/>
                  <a:pt x="2408" y="7778"/>
                </a:cubicBezTo>
                <a:cubicBezTo>
                  <a:pt x="2447" y="7780"/>
                  <a:pt x="2486" y="7781"/>
                  <a:pt x="2524" y="7781"/>
                </a:cubicBezTo>
                <a:cubicBezTo>
                  <a:pt x="2860" y="7781"/>
                  <a:pt x="3179" y="7706"/>
                  <a:pt x="3482" y="7599"/>
                </a:cubicBezTo>
                <a:cubicBezTo>
                  <a:pt x="3761" y="7480"/>
                  <a:pt x="4019" y="7281"/>
                  <a:pt x="4218" y="7062"/>
                </a:cubicBezTo>
                <a:cubicBezTo>
                  <a:pt x="4417" y="6823"/>
                  <a:pt x="4576" y="6545"/>
                  <a:pt x="4656" y="6246"/>
                </a:cubicBezTo>
                <a:cubicBezTo>
                  <a:pt x="4875" y="5570"/>
                  <a:pt x="4875" y="4854"/>
                  <a:pt x="4656" y="4178"/>
                </a:cubicBezTo>
                <a:cubicBezTo>
                  <a:pt x="4576" y="3879"/>
                  <a:pt x="4417" y="3601"/>
                  <a:pt x="4218" y="3362"/>
                </a:cubicBezTo>
                <a:cubicBezTo>
                  <a:pt x="4019" y="3143"/>
                  <a:pt x="3761" y="2964"/>
                  <a:pt x="3502" y="2845"/>
                </a:cubicBezTo>
                <a:cubicBezTo>
                  <a:pt x="3204" y="2725"/>
                  <a:pt x="2865" y="2666"/>
                  <a:pt x="2547" y="2666"/>
                </a:cubicBezTo>
                <a:cubicBezTo>
                  <a:pt x="2289" y="2666"/>
                  <a:pt x="2050" y="2705"/>
                  <a:pt x="1811" y="2765"/>
                </a:cubicBezTo>
                <a:cubicBezTo>
                  <a:pt x="1612" y="2825"/>
                  <a:pt x="1433" y="2904"/>
                  <a:pt x="1274" y="3004"/>
                </a:cubicBezTo>
                <a:lnTo>
                  <a:pt x="1493" y="955"/>
                </a:lnTo>
                <a:lnTo>
                  <a:pt x="4576" y="955"/>
                </a:lnTo>
                <a:lnTo>
                  <a:pt x="457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2" name="Google Shape;752;p44"/>
          <p:cNvSpPr/>
          <p:nvPr/>
        </p:nvSpPr>
        <p:spPr>
          <a:xfrm>
            <a:off x="5878623" y="4844177"/>
            <a:ext cx="96688" cy="133674"/>
          </a:xfrm>
          <a:custGeom>
            <a:rect b="b" l="l" r="r" t="t"/>
            <a:pathLst>
              <a:path extrusionOk="0" h="7765" w="4874">
                <a:moveTo>
                  <a:pt x="2427" y="799"/>
                </a:moveTo>
                <a:cubicBezTo>
                  <a:pt x="2626" y="799"/>
                  <a:pt x="2805" y="859"/>
                  <a:pt x="2984" y="958"/>
                </a:cubicBezTo>
                <a:cubicBezTo>
                  <a:pt x="3163" y="1058"/>
                  <a:pt x="3322" y="1197"/>
                  <a:pt x="3462" y="1376"/>
                </a:cubicBezTo>
                <a:cubicBezTo>
                  <a:pt x="3601" y="1575"/>
                  <a:pt x="3700" y="1814"/>
                  <a:pt x="3780" y="2052"/>
                </a:cubicBezTo>
                <a:cubicBezTo>
                  <a:pt x="3859" y="2351"/>
                  <a:pt x="3899" y="2669"/>
                  <a:pt x="3899" y="2967"/>
                </a:cubicBezTo>
                <a:lnTo>
                  <a:pt x="3899" y="3266"/>
                </a:lnTo>
                <a:cubicBezTo>
                  <a:pt x="3840" y="3425"/>
                  <a:pt x="3760" y="3584"/>
                  <a:pt x="3641" y="3723"/>
                </a:cubicBezTo>
                <a:cubicBezTo>
                  <a:pt x="3541" y="3863"/>
                  <a:pt x="3422" y="3962"/>
                  <a:pt x="3302" y="4081"/>
                </a:cubicBezTo>
                <a:cubicBezTo>
                  <a:pt x="3163" y="4181"/>
                  <a:pt x="3024" y="4261"/>
                  <a:pt x="2865" y="4300"/>
                </a:cubicBezTo>
                <a:cubicBezTo>
                  <a:pt x="2706" y="4360"/>
                  <a:pt x="2547" y="4400"/>
                  <a:pt x="2368" y="4400"/>
                </a:cubicBezTo>
                <a:cubicBezTo>
                  <a:pt x="2169" y="4400"/>
                  <a:pt x="1950" y="4360"/>
                  <a:pt x="1771" y="4241"/>
                </a:cubicBezTo>
                <a:cubicBezTo>
                  <a:pt x="1592" y="4141"/>
                  <a:pt x="1433" y="4002"/>
                  <a:pt x="1333" y="3843"/>
                </a:cubicBezTo>
                <a:cubicBezTo>
                  <a:pt x="1214" y="3664"/>
                  <a:pt x="1134" y="3465"/>
                  <a:pt x="1074" y="3266"/>
                </a:cubicBezTo>
                <a:cubicBezTo>
                  <a:pt x="1035" y="3047"/>
                  <a:pt x="995" y="2828"/>
                  <a:pt x="995" y="2590"/>
                </a:cubicBezTo>
                <a:cubicBezTo>
                  <a:pt x="995" y="2351"/>
                  <a:pt x="1035" y="2112"/>
                  <a:pt x="1094" y="1893"/>
                </a:cubicBezTo>
                <a:cubicBezTo>
                  <a:pt x="1154" y="1674"/>
                  <a:pt x="1234" y="1495"/>
                  <a:pt x="1373" y="1316"/>
                </a:cubicBezTo>
                <a:cubicBezTo>
                  <a:pt x="1612" y="978"/>
                  <a:pt x="2009" y="799"/>
                  <a:pt x="2427" y="799"/>
                </a:cubicBezTo>
                <a:close/>
                <a:moveTo>
                  <a:pt x="2319" y="0"/>
                </a:moveTo>
                <a:cubicBezTo>
                  <a:pt x="1997" y="0"/>
                  <a:pt x="1679" y="79"/>
                  <a:pt x="1393" y="222"/>
                </a:cubicBezTo>
                <a:cubicBezTo>
                  <a:pt x="1094" y="342"/>
                  <a:pt x="836" y="541"/>
                  <a:pt x="637" y="779"/>
                </a:cubicBezTo>
                <a:cubicBezTo>
                  <a:pt x="438" y="1038"/>
                  <a:pt x="279" y="1316"/>
                  <a:pt x="199" y="1635"/>
                </a:cubicBezTo>
                <a:cubicBezTo>
                  <a:pt x="0" y="2271"/>
                  <a:pt x="0" y="2948"/>
                  <a:pt x="159" y="3584"/>
                </a:cubicBezTo>
                <a:cubicBezTo>
                  <a:pt x="239" y="3863"/>
                  <a:pt x="378" y="4141"/>
                  <a:pt x="557" y="4400"/>
                </a:cubicBezTo>
                <a:cubicBezTo>
                  <a:pt x="943" y="4920"/>
                  <a:pt x="1533" y="5216"/>
                  <a:pt x="2167" y="5216"/>
                </a:cubicBezTo>
                <a:cubicBezTo>
                  <a:pt x="2187" y="5216"/>
                  <a:pt x="2208" y="5216"/>
                  <a:pt x="2228" y="5215"/>
                </a:cubicBezTo>
                <a:cubicBezTo>
                  <a:pt x="2407" y="5215"/>
                  <a:pt x="2586" y="5195"/>
                  <a:pt x="2765" y="5156"/>
                </a:cubicBezTo>
                <a:cubicBezTo>
                  <a:pt x="2925" y="5116"/>
                  <a:pt x="3084" y="5056"/>
                  <a:pt x="3223" y="4977"/>
                </a:cubicBezTo>
                <a:cubicBezTo>
                  <a:pt x="3362" y="4917"/>
                  <a:pt x="3482" y="4837"/>
                  <a:pt x="3601" y="4738"/>
                </a:cubicBezTo>
                <a:cubicBezTo>
                  <a:pt x="3700" y="4638"/>
                  <a:pt x="3800" y="4539"/>
                  <a:pt x="3879" y="4440"/>
                </a:cubicBezTo>
                <a:lnTo>
                  <a:pt x="3879" y="4440"/>
                </a:lnTo>
                <a:cubicBezTo>
                  <a:pt x="3879" y="4758"/>
                  <a:pt x="3820" y="5076"/>
                  <a:pt x="3740" y="5374"/>
                </a:cubicBezTo>
                <a:cubicBezTo>
                  <a:pt x="3641" y="5693"/>
                  <a:pt x="3462" y="5991"/>
                  <a:pt x="3243" y="6230"/>
                </a:cubicBezTo>
                <a:cubicBezTo>
                  <a:pt x="3024" y="6449"/>
                  <a:pt x="2745" y="6628"/>
                  <a:pt x="2447" y="6727"/>
                </a:cubicBezTo>
                <a:cubicBezTo>
                  <a:pt x="2049" y="6847"/>
                  <a:pt x="1631" y="6906"/>
                  <a:pt x="1234" y="6906"/>
                </a:cubicBezTo>
                <a:lnTo>
                  <a:pt x="1134" y="6906"/>
                </a:lnTo>
                <a:lnTo>
                  <a:pt x="1134" y="7762"/>
                </a:lnTo>
                <a:lnTo>
                  <a:pt x="1234" y="7762"/>
                </a:lnTo>
                <a:cubicBezTo>
                  <a:pt x="1287" y="7764"/>
                  <a:pt x="1341" y="7765"/>
                  <a:pt x="1395" y="7765"/>
                </a:cubicBezTo>
                <a:cubicBezTo>
                  <a:pt x="1882" y="7765"/>
                  <a:pt x="2379" y="7684"/>
                  <a:pt x="2845" y="7523"/>
                </a:cubicBezTo>
                <a:cubicBezTo>
                  <a:pt x="3223" y="7384"/>
                  <a:pt x="3581" y="7145"/>
                  <a:pt x="3879" y="6847"/>
                </a:cubicBezTo>
                <a:cubicBezTo>
                  <a:pt x="4277" y="6389"/>
                  <a:pt x="4556" y="5832"/>
                  <a:pt x="4695" y="5235"/>
                </a:cubicBezTo>
                <a:cubicBezTo>
                  <a:pt x="4814" y="4658"/>
                  <a:pt x="4874" y="4062"/>
                  <a:pt x="4874" y="3465"/>
                </a:cubicBezTo>
                <a:lnTo>
                  <a:pt x="4874" y="3107"/>
                </a:lnTo>
                <a:cubicBezTo>
                  <a:pt x="4874" y="2669"/>
                  <a:pt x="4814" y="2251"/>
                  <a:pt x="4695" y="1853"/>
                </a:cubicBezTo>
                <a:cubicBezTo>
                  <a:pt x="4596" y="1456"/>
                  <a:pt x="4416" y="1098"/>
                  <a:pt x="4178" y="799"/>
                </a:cubicBezTo>
                <a:cubicBezTo>
                  <a:pt x="3755" y="280"/>
                  <a:pt x="3146" y="2"/>
                  <a:pt x="2495" y="2"/>
                </a:cubicBezTo>
                <a:cubicBezTo>
                  <a:pt x="2472" y="2"/>
                  <a:pt x="2450" y="3"/>
                  <a:pt x="2427" y="3"/>
                </a:cubicBezTo>
                <a:cubicBezTo>
                  <a:pt x="2391" y="1"/>
                  <a:pt x="2355" y="0"/>
                  <a:pt x="2319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3" name="Google Shape;753;p44"/>
          <p:cNvSpPr/>
          <p:nvPr/>
        </p:nvSpPr>
        <p:spPr>
          <a:xfrm>
            <a:off x="6011609" y="4845606"/>
            <a:ext cx="92740" cy="132538"/>
          </a:xfrm>
          <a:custGeom>
            <a:rect b="b" l="l" r="r" t="t"/>
            <a:pathLst>
              <a:path extrusionOk="0" h="7699" w="4675">
                <a:moveTo>
                  <a:pt x="0" y="0"/>
                </a:moveTo>
                <a:lnTo>
                  <a:pt x="0" y="7699"/>
                </a:lnTo>
                <a:lnTo>
                  <a:pt x="4675" y="7699"/>
                </a:lnTo>
                <a:lnTo>
                  <a:pt x="4675" y="6863"/>
                </a:lnTo>
                <a:lnTo>
                  <a:pt x="955" y="6863"/>
                </a:lnTo>
                <a:lnTo>
                  <a:pt x="955" y="4138"/>
                </a:lnTo>
                <a:lnTo>
                  <a:pt x="4158" y="4138"/>
                </a:lnTo>
                <a:lnTo>
                  <a:pt x="4158" y="3302"/>
                </a:lnTo>
                <a:lnTo>
                  <a:pt x="955" y="3302"/>
                </a:lnTo>
                <a:lnTo>
                  <a:pt x="955" y="836"/>
                </a:lnTo>
                <a:lnTo>
                  <a:pt x="4635" y="836"/>
                </a:lnTo>
                <a:lnTo>
                  <a:pt x="4635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4" name="Google Shape;754;p44"/>
          <p:cNvSpPr/>
          <p:nvPr/>
        </p:nvSpPr>
        <p:spPr>
          <a:xfrm>
            <a:off x="6140250" y="4811350"/>
            <a:ext cx="95914" cy="133967"/>
          </a:xfrm>
          <a:custGeom>
            <a:rect b="b" l="l" r="r" t="t"/>
            <a:pathLst>
              <a:path extrusionOk="0" h="7782" w="4835">
                <a:moveTo>
                  <a:pt x="657" y="0"/>
                </a:moveTo>
                <a:lnTo>
                  <a:pt x="299" y="3839"/>
                </a:lnTo>
                <a:lnTo>
                  <a:pt x="1074" y="4038"/>
                </a:lnTo>
                <a:cubicBezTo>
                  <a:pt x="1154" y="3959"/>
                  <a:pt x="1234" y="3899"/>
                  <a:pt x="1333" y="3839"/>
                </a:cubicBezTo>
                <a:cubicBezTo>
                  <a:pt x="1413" y="3780"/>
                  <a:pt x="1492" y="3720"/>
                  <a:pt x="1592" y="3680"/>
                </a:cubicBezTo>
                <a:cubicBezTo>
                  <a:pt x="1691" y="3640"/>
                  <a:pt x="1790" y="3601"/>
                  <a:pt x="1910" y="3581"/>
                </a:cubicBezTo>
                <a:cubicBezTo>
                  <a:pt x="2049" y="3561"/>
                  <a:pt x="2188" y="3541"/>
                  <a:pt x="2328" y="3541"/>
                </a:cubicBezTo>
                <a:cubicBezTo>
                  <a:pt x="2546" y="3541"/>
                  <a:pt x="2765" y="3581"/>
                  <a:pt x="2984" y="3680"/>
                </a:cubicBezTo>
                <a:cubicBezTo>
                  <a:pt x="3163" y="3760"/>
                  <a:pt x="3322" y="3879"/>
                  <a:pt x="3461" y="4038"/>
                </a:cubicBezTo>
                <a:cubicBezTo>
                  <a:pt x="3601" y="4197"/>
                  <a:pt x="3700" y="4376"/>
                  <a:pt x="3760" y="4575"/>
                </a:cubicBezTo>
                <a:cubicBezTo>
                  <a:pt x="3820" y="4794"/>
                  <a:pt x="3859" y="5013"/>
                  <a:pt x="3859" y="5252"/>
                </a:cubicBezTo>
                <a:cubicBezTo>
                  <a:pt x="3859" y="5490"/>
                  <a:pt x="3839" y="5729"/>
                  <a:pt x="3760" y="5968"/>
                </a:cubicBezTo>
                <a:cubicBezTo>
                  <a:pt x="3720" y="6167"/>
                  <a:pt x="3621" y="6346"/>
                  <a:pt x="3501" y="6505"/>
                </a:cubicBezTo>
                <a:cubicBezTo>
                  <a:pt x="3382" y="6664"/>
                  <a:pt x="3223" y="6783"/>
                  <a:pt x="3044" y="6863"/>
                </a:cubicBezTo>
                <a:cubicBezTo>
                  <a:pt x="2845" y="6962"/>
                  <a:pt x="2646" y="7002"/>
                  <a:pt x="2427" y="7002"/>
                </a:cubicBezTo>
                <a:cubicBezTo>
                  <a:pt x="2069" y="7002"/>
                  <a:pt x="1711" y="6883"/>
                  <a:pt x="1413" y="6664"/>
                </a:cubicBezTo>
                <a:cubicBezTo>
                  <a:pt x="1134" y="6386"/>
                  <a:pt x="975" y="6047"/>
                  <a:pt x="935" y="5669"/>
                </a:cubicBezTo>
                <a:lnTo>
                  <a:pt x="0" y="5669"/>
                </a:lnTo>
                <a:cubicBezTo>
                  <a:pt x="20" y="5988"/>
                  <a:pt x="120" y="6306"/>
                  <a:pt x="259" y="6585"/>
                </a:cubicBezTo>
                <a:cubicBezTo>
                  <a:pt x="378" y="6843"/>
                  <a:pt x="577" y="7082"/>
                  <a:pt x="796" y="7261"/>
                </a:cubicBezTo>
                <a:cubicBezTo>
                  <a:pt x="1015" y="7440"/>
                  <a:pt x="1273" y="7579"/>
                  <a:pt x="1532" y="7659"/>
                </a:cubicBezTo>
                <a:cubicBezTo>
                  <a:pt x="1830" y="7738"/>
                  <a:pt x="2129" y="7778"/>
                  <a:pt x="2427" y="7778"/>
                </a:cubicBezTo>
                <a:cubicBezTo>
                  <a:pt x="2464" y="7780"/>
                  <a:pt x="2501" y="7781"/>
                  <a:pt x="2538" y="7781"/>
                </a:cubicBezTo>
                <a:cubicBezTo>
                  <a:pt x="2859" y="7781"/>
                  <a:pt x="3178" y="7706"/>
                  <a:pt x="3481" y="7599"/>
                </a:cubicBezTo>
                <a:cubicBezTo>
                  <a:pt x="3780" y="7480"/>
                  <a:pt x="4018" y="7281"/>
                  <a:pt x="4237" y="7062"/>
                </a:cubicBezTo>
                <a:cubicBezTo>
                  <a:pt x="4436" y="6823"/>
                  <a:pt x="4575" y="6545"/>
                  <a:pt x="4675" y="6246"/>
                </a:cubicBezTo>
                <a:cubicBezTo>
                  <a:pt x="4774" y="5928"/>
                  <a:pt x="4834" y="5570"/>
                  <a:pt x="4814" y="5232"/>
                </a:cubicBezTo>
                <a:cubicBezTo>
                  <a:pt x="4834" y="4874"/>
                  <a:pt x="4774" y="4516"/>
                  <a:pt x="4655" y="4178"/>
                </a:cubicBezTo>
                <a:cubicBezTo>
                  <a:pt x="4575" y="3879"/>
                  <a:pt x="4416" y="3601"/>
                  <a:pt x="4217" y="3362"/>
                </a:cubicBezTo>
                <a:cubicBezTo>
                  <a:pt x="4018" y="3143"/>
                  <a:pt x="3760" y="2964"/>
                  <a:pt x="3501" y="2845"/>
                </a:cubicBezTo>
                <a:cubicBezTo>
                  <a:pt x="3183" y="2725"/>
                  <a:pt x="2865" y="2666"/>
                  <a:pt x="2546" y="2666"/>
                </a:cubicBezTo>
                <a:cubicBezTo>
                  <a:pt x="2288" y="2666"/>
                  <a:pt x="2049" y="2705"/>
                  <a:pt x="1810" y="2765"/>
                </a:cubicBezTo>
                <a:cubicBezTo>
                  <a:pt x="1611" y="2825"/>
                  <a:pt x="1432" y="2904"/>
                  <a:pt x="1273" y="3004"/>
                </a:cubicBezTo>
                <a:lnTo>
                  <a:pt x="1492" y="955"/>
                </a:lnTo>
                <a:lnTo>
                  <a:pt x="4595" y="955"/>
                </a:lnTo>
                <a:lnTo>
                  <a:pt x="4595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5" name="Google Shape;755;p44"/>
          <p:cNvSpPr/>
          <p:nvPr/>
        </p:nvSpPr>
        <p:spPr>
          <a:xfrm>
            <a:off x="4853437" y="4841319"/>
            <a:ext cx="92363" cy="131850"/>
          </a:xfrm>
          <a:custGeom>
            <a:rect b="b" l="l" r="r" t="t"/>
            <a:pathLst>
              <a:path extrusionOk="0" h="7659" w="4656">
                <a:moveTo>
                  <a:pt x="1" y="0"/>
                </a:moveTo>
                <a:lnTo>
                  <a:pt x="1" y="855"/>
                </a:lnTo>
                <a:lnTo>
                  <a:pt x="1791" y="855"/>
                </a:lnTo>
                <a:lnTo>
                  <a:pt x="1791" y="6823"/>
                </a:lnTo>
                <a:lnTo>
                  <a:pt x="1" y="6823"/>
                </a:lnTo>
                <a:lnTo>
                  <a:pt x="1" y="7659"/>
                </a:lnTo>
                <a:lnTo>
                  <a:pt x="4656" y="7659"/>
                </a:lnTo>
                <a:lnTo>
                  <a:pt x="4656" y="6823"/>
                </a:lnTo>
                <a:lnTo>
                  <a:pt x="2806" y="6823"/>
                </a:lnTo>
                <a:lnTo>
                  <a:pt x="2806" y="855"/>
                </a:lnTo>
                <a:lnTo>
                  <a:pt x="4636" y="855"/>
                </a:lnTo>
                <a:lnTo>
                  <a:pt x="463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6" name="Google Shape;756;p44"/>
          <p:cNvSpPr/>
          <p:nvPr/>
        </p:nvSpPr>
        <p:spPr>
          <a:xfrm>
            <a:off x="6829619" y="4845606"/>
            <a:ext cx="93554" cy="132538"/>
          </a:xfrm>
          <a:custGeom>
            <a:rect b="b" l="l" r="r" t="t"/>
            <a:pathLst>
              <a:path extrusionOk="0" h="7699" w="4716">
                <a:moveTo>
                  <a:pt x="1" y="0"/>
                </a:moveTo>
                <a:lnTo>
                  <a:pt x="1" y="7699"/>
                </a:lnTo>
                <a:lnTo>
                  <a:pt x="4715" y="7699"/>
                </a:lnTo>
                <a:lnTo>
                  <a:pt x="4715" y="6863"/>
                </a:lnTo>
                <a:lnTo>
                  <a:pt x="975" y="6863"/>
                </a:lnTo>
                <a:lnTo>
                  <a:pt x="975" y="4138"/>
                </a:lnTo>
                <a:lnTo>
                  <a:pt x="4178" y="4138"/>
                </a:lnTo>
                <a:lnTo>
                  <a:pt x="4178" y="3302"/>
                </a:lnTo>
                <a:lnTo>
                  <a:pt x="975" y="3302"/>
                </a:lnTo>
                <a:lnTo>
                  <a:pt x="975" y="836"/>
                </a:lnTo>
                <a:lnTo>
                  <a:pt x="4675" y="836"/>
                </a:lnTo>
                <a:lnTo>
                  <a:pt x="4675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7" name="Google Shape;757;p44"/>
          <p:cNvSpPr/>
          <p:nvPr/>
        </p:nvSpPr>
        <p:spPr>
          <a:xfrm>
            <a:off x="6949195" y="4844745"/>
            <a:ext cx="104583" cy="135689"/>
          </a:xfrm>
          <a:custGeom>
            <a:rect b="b" l="l" r="r" t="t"/>
            <a:pathLst>
              <a:path extrusionOk="0" h="7882" w="5272">
                <a:moveTo>
                  <a:pt x="2586" y="0"/>
                </a:moveTo>
                <a:cubicBezTo>
                  <a:pt x="2248" y="0"/>
                  <a:pt x="1910" y="60"/>
                  <a:pt x="1592" y="160"/>
                </a:cubicBezTo>
                <a:cubicBezTo>
                  <a:pt x="1313" y="259"/>
                  <a:pt x="1035" y="398"/>
                  <a:pt x="796" y="577"/>
                </a:cubicBezTo>
                <a:cubicBezTo>
                  <a:pt x="577" y="756"/>
                  <a:pt x="398" y="995"/>
                  <a:pt x="279" y="1254"/>
                </a:cubicBezTo>
                <a:cubicBezTo>
                  <a:pt x="140" y="1512"/>
                  <a:pt x="80" y="1811"/>
                  <a:pt x="80" y="2109"/>
                </a:cubicBezTo>
                <a:lnTo>
                  <a:pt x="1552" y="2109"/>
                </a:lnTo>
                <a:cubicBezTo>
                  <a:pt x="1552" y="1970"/>
                  <a:pt x="1572" y="1851"/>
                  <a:pt x="1632" y="1731"/>
                </a:cubicBezTo>
                <a:cubicBezTo>
                  <a:pt x="1691" y="1612"/>
                  <a:pt x="1771" y="1512"/>
                  <a:pt x="1870" y="1433"/>
                </a:cubicBezTo>
                <a:cubicBezTo>
                  <a:pt x="1970" y="1353"/>
                  <a:pt x="2069" y="1294"/>
                  <a:pt x="2189" y="1254"/>
                </a:cubicBezTo>
                <a:cubicBezTo>
                  <a:pt x="2328" y="1214"/>
                  <a:pt x="2467" y="1194"/>
                  <a:pt x="2606" y="1194"/>
                </a:cubicBezTo>
                <a:cubicBezTo>
                  <a:pt x="2765" y="1194"/>
                  <a:pt x="2925" y="1214"/>
                  <a:pt x="3084" y="1254"/>
                </a:cubicBezTo>
                <a:cubicBezTo>
                  <a:pt x="3203" y="1313"/>
                  <a:pt x="3322" y="1373"/>
                  <a:pt x="3422" y="1473"/>
                </a:cubicBezTo>
                <a:cubicBezTo>
                  <a:pt x="3501" y="1572"/>
                  <a:pt x="3581" y="1671"/>
                  <a:pt x="3621" y="1791"/>
                </a:cubicBezTo>
                <a:cubicBezTo>
                  <a:pt x="3661" y="1930"/>
                  <a:pt x="3680" y="2069"/>
                  <a:pt x="3680" y="2209"/>
                </a:cubicBezTo>
                <a:cubicBezTo>
                  <a:pt x="3680" y="2348"/>
                  <a:pt x="3661" y="2507"/>
                  <a:pt x="3621" y="2626"/>
                </a:cubicBezTo>
                <a:cubicBezTo>
                  <a:pt x="3581" y="2766"/>
                  <a:pt x="3501" y="2885"/>
                  <a:pt x="3422" y="2965"/>
                </a:cubicBezTo>
                <a:cubicBezTo>
                  <a:pt x="3322" y="3084"/>
                  <a:pt x="3183" y="3163"/>
                  <a:pt x="3044" y="3223"/>
                </a:cubicBezTo>
                <a:cubicBezTo>
                  <a:pt x="2897" y="3272"/>
                  <a:pt x="2749" y="3308"/>
                  <a:pt x="2602" y="3308"/>
                </a:cubicBezTo>
                <a:cubicBezTo>
                  <a:pt x="2570" y="3308"/>
                  <a:pt x="2539" y="3306"/>
                  <a:pt x="2507" y="3303"/>
                </a:cubicBezTo>
                <a:lnTo>
                  <a:pt x="1711" y="3303"/>
                </a:lnTo>
                <a:lnTo>
                  <a:pt x="1711" y="4437"/>
                </a:lnTo>
                <a:lnTo>
                  <a:pt x="2507" y="4437"/>
                </a:lnTo>
                <a:cubicBezTo>
                  <a:pt x="2686" y="4437"/>
                  <a:pt x="2885" y="4456"/>
                  <a:pt x="3044" y="4516"/>
                </a:cubicBezTo>
                <a:cubicBezTo>
                  <a:pt x="3203" y="4556"/>
                  <a:pt x="3342" y="4616"/>
                  <a:pt x="3462" y="4715"/>
                </a:cubicBezTo>
                <a:cubicBezTo>
                  <a:pt x="3581" y="4815"/>
                  <a:pt x="3661" y="4934"/>
                  <a:pt x="3720" y="5073"/>
                </a:cubicBezTo>
                <a:cubicBezTo>
                  <a:pt x="3780" y="5252"/>
                  <a:pt x="3800" y="5431"/>
                  <a:pt x="3800" y="5610"/>
                </a:cubicBezTo>
                <a:cubicBezTo>
                  <a:pt x="3800" y="5769"/>
                  <a:pt x="3780" y="5929"/>
                  <a:pt x="3740" y="6068"/>
                </a:cubicBezTo>
                <a:cubicBezTo>
                  <a:pt x="3680" y="6187"/>
                  <a:pt x="3601" y="6306"/>
                  <a:pt x="3501" y="6406"/>
                </a:cubicBezTo>
                <a:cubicBezTo>
                  <a:pt x="3402" y="6505"/>
                  <a:pt x="3263" y="6585"/>
                  <a:pt x="3124" y="6625"/>
                </a:cubicBezTo>
                <a:cubicBezTo>
                  <a:pt x="2964" y="6684"/>
                  <a:pt x="2805" y="6704"/>
                  <a:pt x="2626" y="6704"/>
                </a:cubicBezTo>
                <a:cubicBezTo>
                  <a:pt x="2467" y="6704"/>
                  <a:pt x="2308" y="6684"/>
                  <a:pt x="2169" y="6625"/>
                </a:cubicBezTo>
                <a:cubicBezTo>
                  <a:pt x="2029" y="6585"/>
                  <a:pt x="1910" y="6525"/>
                  <a:pt x="1811" y="6426"/>
                </a:cubicBezTo>
                <a:cubicBezTo>
                  <a:pt x="1691" y="6346"/>
                  <a:pt x="1612" y="6227"/>
                  <a:pt x="1552" y="6108"/>
                </a:cubicBezTo>
                <a:cubicBezTo>
                  <a:pt x="1492" y="5968"/>
                  <a:pt x="1472" y="5829"/>
                  <a:pt x="1472" y="5690"/>
                </a:cubicBezTo>
                <a:lnTo>
                  <a:pt x="0" y="5690"/>
                </a:lnTo>
                <a:cubicBezTo>
                  <a:pt x="0" y="6028"/>
                  <a:pt x="80" y="6366"/>
                  <a:pt x="219" y="6665"/>
                </a:cubicBezTo>
                <a:cubicBezTo>
                  <a:pt x="358" y="6923"/>
                  <a:pt x="557" y="7162"/>
                  <a:pt x="796" y="7341"/>
                </a:cubicBezTo>
                <a:cubicBezTo>
                  <a:pt x="1055" y="7540"/>
                  <a:pt x="1333" y="7679"/>
                  <a:pt x="1632" y="7759"/>
                </a:cubicBezTo>
                <a:cubicBezTo>
                  <a:pt x="1908" y="7828"/>
                  <a:pt x="2184" y="7882"/>
                  <a:pt x="2461" y="7882"/>
                </a:cubicBezTo>
                <a:cubicBezTo>
                  <a:pt x="2503" y="7882"/>
                  <a:pt x="2545" y="7881"/>
                  <a:pt x="2586" y="7878"/>
                </a:cubicBezTo>
                <a:cubicBezTo>
                  <a:pt x="2633" y="7881"/>
                  <a:pt x="2679" y="7882"/>
                  <a:pt x="2725" y="7882"/>
                </a:cubicBezTo>
                <a:cubicBezTo>
                  <a:pt x="3037" y="7882"/>
                  <a:pt x="3349" y="7825"/>
                  <a:pt x="3661" y="7739"/>
                </a:cubicBezTo>
                <a:cubicBezTo>
                  <a:pt x="3959" y="7639"/>
                  <a:pt x="4257" y="7500"/>
                  <a:pt x="4496" y="7301"/>
                </a:cubicBezTo>
                <a:cubicBezTo>
                  <a:pt x="4735" y="7102"/>
                  <a:pt x="4934" y="6863"/>
                  <a:pt x="5073" y="6585"/>
                </a:cubicBezTo>
                <a:cubicBezTo>
                  <a:pt x="5212" y="6287"/>
                  <a:pt x="5272" y="5968"/>
                  <a:pt x="5272" y="5630"/>
                </a:cubicBezTo>
                <a:cubicBezTo>
                  <a:pt x="5272" y="5431"/>
                  <a:pt x="5252" y="5252"/>
                  <a:pt x="5192" y="5053"/>
                </a:cubicBezTo>
                <a:cubicBezTo>
                  <a:pt x="5153" y="4874"/>
                  <a:pt x="5073" y="4715"/>
                  <a:pt x="4974" y="4556"/>
                </a:cubicBezTo>
                <a:cubicBezTo>
                  <a:pt x="4874" y="4397"/>
                  <a:pt x="4735" y="4258"/>
                  <a:pt x="4596" y="4158"/>
                </a:cubicBezTo>
                <a:cubicBezTo>
                  <a:pt x="4417" y="4019"/>
                  <a:pt x="4237" y="3919"/>
                  <a:pt x="4039" y="3860"/>
                </a:cubicBezTo>
                <a:cubicBezTo>
                  <a:pt x="4198" y="3780"/>
                  <a:pt x="4377" y="3661"/>
                  <a:pt x="4516" y="3541"/>
                </a:cubicBezTo>
                <a:cubicBezTo>
                  <a:pt x="4655" y="3422"/>
                  <a:pt x="4775" y="3283"/>
                  <a:pt x="4874" y="3144"/>
                </a:cubicBezTo>
                <a:cubicBezTo>
                  <a:pt x="4954" y="3004"/>
                  <a:pt x="5033" y="2845"/>
                  <a:pt x="5093" y="2686"/>
                </a:cubicBezTo>
                <a:cubicBezTo>
                  <a:pt x="5133" y="2527"/>
                  <a:pt x="5153" y="2368"/>
                  <a:pt x="5153" y="2189"/>
                </a:cubicBezTo>
                <a:cubicBezTo>
                  <a:pt x="5172" y="1870"/>
                  <a:pt x="5093" y="1552"/>
                  <a:pt x="4974" y="1254"/>
                </a:cubicBezTo>
                <a:cubicBezTo>
                  <a:pt x="4854" y="975"/>
                  <a:pt x="4675" y="737"/>
                  <a:pt x="4456" y="557"/>
                </a:cubicBezTo>
                <a:cubicBezTo>
                  <a:pt x="4198" y="359"/>
                  <a:pt x="3919" y="219"/>
                  <a:pt x="3641" y="140"/>
                </a:cubicBezTo>
                <a:cubicBezTo>
                  <a:pt x="3303" y="40"/>
                  <a:pt x="2944" y="0"/>
                  <a:pt x="2586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8" name="Google Shape;758;p44"/>
          <p:cNvSpPr/>
          <p:nvPr/>
        </p:nvSpPr>
        <p:spPr>
          <a:xfrm rot="10800000">
            <a:off x="4033416" y="4880113"/>
            <a:ext cx="2713265" cy="54282"/>
          </a:xfrm>
          <a:custGeom>
            <a:rect b="b" l="l" r="r" t="t"/>
            <a:pathLst>
              <a:path extrusionOk="0" h="10933" w="275179">
                <a:moveTo>
                  <a:pt x="136408" y="2663"/>
                </a:moveTo>
                <a:cubicBezTo>
                  <a:pt x="136623" y="2663"/>
                  <a:pt x="137053" y="2663"/>
                  <a:pt x="136838" y="2806"/>
                </a:cubicBezTo>
                <a:cubicBezTo>
                  <a:pt x="136695" y="2878"/>
                  <a:pt x="136480" y="2949"/>
                  <a:pt x="136265" y="2949"/>
                </a:cubicBezTo>
                <a:cubicBezTo>
                  <a:pt x="135907" y="2949"/>
                  <a:pt x="135764" y="2949"/>
                  <a:pt x="135836" y="2878"/>
                </a:cubicBezTo>
                <a:cubicBezTo>
                  <a:pt x="136051" y="2806"/>
                  <a:pt x="136194" y="2735"/>
                  <a:pt x="136408" y="2663"/>
                </a:cubicBezTo>
                <a:close/>
                <a:moveTo>
                  <a:pt x="126400" y="3091"/>
                </a:moveTo>
                <a:cubicBezTo>
                  <a:pt x="126886" y="3091"/>
                  <a:pt x="127402" y="3128"/>
                  <a:pt x="127963" y="3236"/>
                </a:cubicBezTo>
                <a:cubicBezTo>
                  <a:pt x="127367" y="3355"/>
                  <a:pt x="126810" y="3395"/>
                  <a:pt x="126280" y="3395"/>
                </a:cubicBezTo>
                <a:cubicBezTo>
                  <a:pt x="125365" y="3395"/>
                  <a:pt x="124528" y="3276"/>
                  <a:pt x="123702" y="3244"/>
                </a:cubicBezTo>
                <a:lnTo>
                  <a:pt x="123702" y="3244"/>
                </a:lnTo>
                <a:cubicBezTo>
                  <a:pt x="124566" y="3238"/>
                  <a:pt x="125422" y="3091"/>
                  <a:pt x="126400" y="3091"/>
                </a:cubicBezTo>
                <a:close/>
                <a:moveTo>
                  <a:pt x="141876" y="3465"/>
                </a:moveTo>
                <a:cubicBezTo>
                  <a:pt x="142464" y="3465"/>
                  <a:pt x="143058" y="3536"/>
                  <a:pt x="143637" y="3665"/>
                </a:cubicBezTo>
                <a:cubicBezTo>
                  <a:pt x="142820" y="3801"/>
                  <a:pt x="142003" y="3851"/>
                  <a:pt x="141187" y="3851"/>
                </a:cubicBezTo>
                <a:cubicBezTo>
                  <a:pt x="140715" y="3851"/>
                  <a:pt x="140244" y="3834"/>
                  <a:pt x="139772" y="3808"/>
                </a:cubicBezTo>
                <a:cubicBezTo>
                  <a:pt x="140442" y="3572"/>
                  <a:pt x="141155" y="3465"/>
                  <a:pt x="141876" y="3465"/>
                </a:cubicBezTo>
                <a:close/>
                <a:moveTo>
                  <a:pt x="152970" y="3647"/>
                </a:moveTo>
                <a:cubicBezTo>
                  <a:pt x="153055" y="3647"/>
                  <a:pt x="153141" y="3653"/>
                  <a:pt x="153227" y="3665"/>
                </a:cubicBezTo>
                <a:cubicBezTo>
                  <a:pt x="153298" y="3665"/>
                  <a:pt x="153442" y="3808"/>
                  <a:pt x="153370" y="3880"/>
                </a:cubicBezTo>
                <a:cubicBezTo>
                  <a:pt x="153046" y="4018"/>
                  <a:pt x="152723" y="4097"/>
                  <a:pt x="152399" y="4097"/>
                </a:cubicBezTo>
                <a:cubicBezTo>
                  <a:pt x="152222" y="4097"/>
                  <a:pt x="152044" y="4073"/>
                  <a:pt x="151867" y="4023"/>
                </a:cubicBezTo>
                <a:cubicBezTo>
                  <a:pt x="152163" y="3786"/>
                  <a:pt x="152558" y="3647"/>
                  <a:pt x="152970" y="3647"/>
                </a:cubicBezTo>
                <a:close/>
                <a:moveTo>
                  <a:pt x="158380" y="3880"/>
                </a:moveTo>
                <a:cubicBezTo>
                  <a:pt x="158738" y="3880"/>
                  <a:pt x="158952" y="3951"/>
                  <a:pt x="158881" y="4094"/>
                </a:cubicBezTo>
                <a:cubicBezTo>
                  <a:pt x="158671" y="4199"/>
                  <a:pt x="158462" y="4266"/>
                  <a:pt x="158252" y="4266"/>
                </a:cubicBezTo>
                <a:cubicBezTo>
                  <a:pt x="158175" y="4266"/>
                  <a:pt x="158099" y="4257"/>
                  <a:pt x="158022" y="4237"/>
                </a:cubicBezTo>
                <a:cubicBezTo>
                  <a:pt x="157664" y="4237"/>
                  <a:pt x="157378" y="4166"/>
                  <a:pt x="157449" y="4023"/>
                </a:cubicBezTo>
                <a:cubicBezTo>
                  <a:pt x="157592" y="3951"/>
                  <a:pt x="158022" y="3880"/>
                  <a:pt x="158380" y="3880"/>
                </a:cubicBezTo>
                <a:close/>
                <a:moveTo>
                  <a:pt x="183643" y="4524"/>
                </a:moveTo>
                <a:cubicBezTo>
                  <a:pt x="183643" y="4525"/>
                  <a:pt x="183643" y="4525"/>
                  <a:pt x="183643" y="4526"/>
                </a:cubicBezTo>
                <a:lnTo>
                  <a:pt x="183643" y="4526"/>
                </a:lnTo>
                <a:cubicBezTo>
                  <a:pt x="183667" y="4525"/>
                  <a:pt x="183691" y="4525"/>
                  <a:pt x="183715" y="4524"/>
                </a:cubicBezTo>
                <a:close/>
                <a:moveTo>
                  <a:pt x="243402" y="5096"/>
                </a:moveTo>
                <a:cubicBezTo>
                  <a:pt x="243474" y="5239"/>
                  <a:pt x="243402" y="5311"/>
                  <a:pt x="243116" y="5311"/>
                </a:cubicBezTo>
                <a:lnTo>
                  <a:pt x="242901" y="5311"/>
                </a:lnTo>
                <a:cubicBezTo>
                  <a:pt x="242686" y="5239"/>
                  <a:pt x="242686" y="5168"/>
                  <a:pt x="242901" y="5096"/>
                </a:cubicBezTo>
                <a:close/>
                <a:moveTo>
                  <a:pt x="195810" y="5597"/>
                </a:moveTo>
                <a:cubicBezTo>
                  <a:pt x="195953" y="5597"/>
                  <a:pt x="196096" y="5669"/>
                  <a:pt x="196239" y="5669"/>
                </a:cubicBezTo>
                <a:lnTo>
                  <a:pt x="195738" y="5669"/>
                </a:lnTo>
                <a:lnTo>
                  <a:pt x="195738" y="5740"/>
                </a:lnTo>
                <a:cubicBezTo>
                  <a:pt x="195595" y="5740"/>
                  <a:pt x="195237" y="5740"/>
                  <a:pt x="195309" y="5597"/>
                </a:cubicBezTo>
                <a:close/>
                <a:moveTo>
                  <a:pt x="238888" y="5139"/>
                </a:moveTo>
                <a:cubicBezTo>
                  <a:pt x="238889" y="5149"/>
                  <a:pt x="238891" y="5158"/>
                  <a:pt x="238893" y="5168"/>
                </a:cubicBezTo>
                <a:cubicBezTo>
                  <a:pt x="238989" y="5180"/>
                  <a:pt x="239090" y="5184"/>
                  <a:pt x="239195" y="5184"/>
                </a:cubicBezTo>
                <a:cubicBezTo>
                  <a:pt x="239406" y="5184"/>
                  <a:pt x="239633" y="5168"/>
                  <a:pt x="239859" y="5168"/>
                </a:cubicBezTo>
                <a:cubicBezTo>
                  <a:pt x="240199" y="5168"/>
                  <a:pt x="240539" y="5204"/>
                  <a:pt x="240826" y="5383"/>
                </a:cubicBezTo>
                <a:cubicBezTo>
                  <a:pt x="240253" y="5740"/>
                  <a:pt x="239036" y="5669"/>
                  <a:pt x="237963" y="5884"/>
                </a:cubicBezTo>
                <a:cubicBezTo>
                  <a:pt x="237829" y="5550"/>
                  <a:pt x="238506" y="5340"/>
                  <a:pt x="238888" y="5139"/>
                </a:cubicBezTo>
                <a:close/>
                <a:moveTo>
                  <a:pt x="168529" y="4433"/>
                </a:moveTo>
                <a:cubicBezTo>
                  <a:pt x="168991" y="4433"/>
                  <a:pt x="169356" y="4491"/>
                  <a:pt x="169401" y="4810"/>
                </a:cubicBezTo>
                <a:cubicBezTo>
                  <a:pt x="169401" y="5132"/>
                  <a:pt x="169804" y="5172"/>
                  <a:pt x="170307" y="5172"/>
                </a:cubicBezTo>
                <a:cubicBezTo>
                  <a:pt x="170475" y="5172"/>
                  <a:pt x="170654" y="5168"/>
                  <a:pt x="170832" y="5168"/>
                </a:cubicBezTo>
                <a:lnTo>
                  <a:pt x="174626" y="5025"/>
                </a:lnTo>
                <a:lnTo>
                  <a:pt x="174626" y="5025"/>
                </a:lnTo>
                <a:cubicBezTo>
                  <a:pt x="174554" y="5383"/>
                  <a:pt x="173981" y="5526"/>
                  <a:pt x="173266" y="5526"/>
                </a:cubicBezTo>
                <a:cubicBezTo>
                  <a:pt x="172746" y="5580"/>
                  <a:pt x="172227" y="5604"/>
                  <a:pt x="171708" y="5604"/>
                </a:cubicBezTo>
                <a:cubicBezTo>
                  <a:pt x="170867" y="5604"/>
                  <a:pt x="170027" y="5543"/>
                  <a:pt x="169186" y="5454"/>
                </a:cubicBezTo>
                <a:cubicBezTo>
                  <a:pt x="168843" y="5340"/>
                  <a:pt x="168499" y="5282"/>
                  <a:pt x="168160" y="5282"/>
                </a:cubicBezTo>
                <a:cubicBezTo>
                  <a:pt x="167652" y="5282"/>
                  <a:pt x="167154" y="5411"/>
                  <a:pt x="166682" y="5669"/>
                </a:cubicBezTo>
                <a:cubicBezTo>
                  <a:pt x="166303" y="5896"/>
                  <a:pt x="165786" y="5983"/>
                  <a:pt x="165191" y="5983"/>
                </a:cubicBezTo>
                <a:cubicBezTo>
                  <a:pt x="164661" y="5983"/>
                  <a:pt x="164069" y="5913"/>
                  <a:pt x="163461" y="5812"/>
                </a:cubicBezTo>
                <a:cubicBezTo>
                  <a:pt x="164463" y="5597"/>
                  <a:pt x="165966" y="5669"/>
                  <a:pt x="165536" y="4953"/>
                </a:cubicBezTo>
                <a:cubicBezTo>
                  <a:pt x="165322" y="4524"/>
                  <a:pt x="166682" y="4524"/>
                  <a:pt x="167683" y="4452"/>
                </a:cubicBezTo>
                <a:cubicBezTo>
                  <a:pt x="167970" y="4452"/>
                  <a:pt x="168265" y="4433"/>
                  <a:pt x="168529" y="4433"/>
                </a:cubicBezTo>
                <a:close/>
                <a:moveTo>
                  <a:pt x="232667" y="5955"/>
                </a:moveTo>
                <a:lnTo>
                  <a:pt x="232667" y="6027"/>
                </a:lnTo>
                <a:cubicBezTo>
                  <a:pt x="232738" y="6027"/>
                  <a:pt x="232882" y="6098"/>
                  <a:pt x="232882" y="6170"/>
                </a:cubicBezTo>
                <a:cubicBezTo>
                  <a:pt x="232527" y="6288"/>
                  <a:pt x="232172" y="6341"/>
                  <a:pt x="231818" y="6341"/>
                </a:cubicBezTo>
                <a:cubicBezTo>
                  <a:pt x="231528" y="6341"/>
                  <a:pt x="231239" y="6306"/>
                  <a:pt x="230949" y="6241"/>
                </a:cubicBezTo>
                <a:cubicBezTo>
                  <a:pt x="231450" y="6027"/>
                  <a:pt x="232023" y="5955"/>
                  <a:pt x="232667" y="5955"/>
                </a:cubicBezTo>
                <a:close/>
                <a:moveTo>
                  <a:pt x="172693" y="6098"/>
                </a:moveTo>
                <a:cubicBezTo>
                  <a:pt x="172908" y="6170"/>
                  <a:pt x="173123" y="6170"/>
                  <a:pt x="173337" y="6313"/>
                </a:cubicBezTo>
                <a:cubicBezTo>
                  <a:pt x="173552" y="6385"/>
                  <a:pt x="173194" y="6456"/>
                  <a:pt x="172908" y="6456"/>
                </a:cubicBezTo>
                <a:cubicBezTo>
                  <a:pt x="172622" y="6456"/>
                  <a:pt x="172335" y="6456"/>
                  <a:pt x="172121" y="6313"/>
                </a:cubicBezTo>
                <a:cubicBezTo>
                  <a:pt x="171978" y="6241"/>
                  <a:pt x="172192" y="6170"/>
                  <a:pt x="172693" y="6098"/>
                </a:cubicBezTo>
                <a:close/>
                <a:moveTo>
                  <a:pt x="202308" y="6266"/>
                </a:moveTo>
                <a:cubicBezTo>
                  <a:pt x="202441" y="6266"/>
                  <a:pt x="202584" y="6301"/>
                  <a:pt x="202752" y="6385"/>
                </a:cubicBezTo>
                <a:cubicBezTo>
                  <a:pt x="202752" y="6528"/>
                  <a:pt x="202394" y="6528"/>
                  <a:pt x="202107" y="6528"/>
                </a:cubicBezTo>
                <a:cubicBezTo>
                  <a:pt x="201944" y="6528"/>
                  <a:pt x="201687" y="6574"/>
                  <a:pt x="201497" y="6574"/>
                </a:cubicBezTo>
                <a:cubicBezTo>
                  <a:pt x="201354" y="6574"/>
                  <a:pt x="201249" y="6548"/>
                  <a:pt x="201249" y="6456"/>
                </a:cubicBezTo>
                <a:cubicBezTo>
                  <a:pt x="201535" y="6385"/>
                  <a:pt x="201750" y="6313"/>
                  <a:pt x="202036" y="6313"/>
                </a:cubicBezTo>
                <a:cubicBezTo>
                  <a:pt x="202125" y="6283"/>
                  <a:pt x="202214" y="6266"/>
                  <a:pt x="202308" y="6266"/>
                </a:cubicBezTo>
                <a:close/>
                <a:moveTo>
                  <a:pt x="184020" y="6212"/>
                </a:moveTo>
                <a:cubicBezTo>
                  <a:pt x="184060" y="6212"/>
                  <a:pt x="184102" y="6220"/>
                  <a:pt x="184144" y="6241"/>
                </a:cubicBezTo>
                <a:cubicBezTo>
                  <a:pt x="184788" y="6241"/>
                  <a:pt x="184860" y="6456"/>
                  <a:pt x="185003" y="6599"/>
                </a:cubicBezTo>
                <a:cubicBezTo>
                  <a:pt x="184860" y="6671"/>
                  <a:pt x="184717" y="6742"/>
                  <a:pt x="184645" y="6742"/>
                </a:cubicBezTo>
                <a:cubicBezTo>
                  <a:pt x="184001" y="6671"/>
                  <a:pt x="183786" y="6528"/>
                  <a:pt x="183786" y="6313"/>
                </a:cubicBezTo>
                <a:cubicBezTo>
                  <a:pt x="183837" y="6262"/>
                  <a:pt x="183923" y="6212"/>
                  <a:pt x="184020" y="6212"/>
                </a:cubicBezTo>
                <a:close/>
                <a:moveTo>
                  <a:pt x="180176" y="6473"/>
                </a:moveTo>
                <a:cubicBezTo>
                  <a:pt x="181042" y="6473"/>
                  <a:pt x="181916" y="6620"/>
                  <a:pt x="182713" y="6885"/>
                </a:cubicBezTo>
                <a:cubicBezTo>
                  <a:pt x="182516" y="6898"/>
                  <a:pt x="182318" y="6904"/>
                  <a:pt x="182118" y="6904"/>
                </a:cubicBezTo>
                <a:cubicBezTo>
                  <a:pt x="181154" y="6904"/>
                  <a:pt x="180167" y="6765"/>
                  <a:pt x="179277" y="6528"/>
                </a:cubicBezTo>
                <a:cubicBezTo>
                  <a:pt x="179573" y="6491"/>
                  <a:pt x="179874" y="6473"/>
                  <a:pt x="180176" y="6473"/>
                </a:cubicBezTo>
                <a:close/>
                <a:moveTo>
                  <a:pt x="187419" y="7071"/>
                </a:moveTo>
                <a:cubicBezTo>
                  <a:pt x="187520" y="7071"/>
                  <a:pt x="187621" y="7121"/>
                  <a:pt x="187722" y="7172"/>
                </a:cubicBezTo>
                <a:cubicBezTo>
                  <a:pt x="187651" y="7172"/>
                  <a:pt x="187579" y="7315"/>
                  <a:pt x="187436" y="7315"/>
                </a:cubicBezTo>
                <a:cubicBezTo>
                  <a:pt x="187150" y="7315"/>
                  <a:pt x="186864" y="7315"/>
                  <a:pt x="186864" y="7243"/>
                </a:cubicBezTo>
                <a:cubicBezTo>
                  <a:pt x="186935" y="7100"/>
                  <a:pt x="187078" y="7100"/>
                  <a:pt x="187293" y="7100"/>
                </a:cubicBezTo>
                <a:cubicBezTo>
                  <a:pt x="187335" y="7079"/>
                  <a:pt x="187377" y="7071"/>
                  <a:pt x="187419" y="7071"/>
                </a:cubicBezTo>
                <a:close/>
                <a:moveTo>
                  <a:pt x="137847" y="7196"/>
                </a:moveTo>
                <a:cubicBezTo>
                  <a:pt x="137993" y="7196"/>
                  <a:pt x="138143" y="7231"/>
                  <a:pt x="138269" y="7315"/>
                </a:cubicBezTo>
                <a:cubicBezTo>
                  <a:pt x="138198" y="7386"/>
                  <a:pt x="138198" y="7458"/>
                  <a:pt x="138054" y="7458"/>
                </a:cubicBezTo>
                <a:cubicBezTo>
                  <a:pt x="137966" y="7488"/>
                  <a:pt x="137864" y="7505"/>
                  <a:pt x="137761" y="7505"/>
                </a:cubicBezTo>
                <a:cubicBezTo>
                  <a:pt x="137615" y="7505"/>
                  <a:pt x="137465" y="7470"/>
                  <a:pt x="137339" y="7386"/>
                </a:cubicBezTo>
                <a:cubicBezTo>
                  <a:pt x="137339" y="7315"/>
                  <a:pt x="137410" y="7243"/>
                  <a:pt x="137554" y="7243"/>
                </a:cubicBezTo>
                <a:cubicBezTo>
                  <a:pt x="137642" y="7214"/>
                  <a:pt x="137744" y="7196"/>
                  <a:pt x="137847" y="7196"/>
                </a:cubicBezTo>
                <a:close/>
                <a:moveTo>
                  <a:pt x="224866" y="7243"/>
                </a:moveTo>
                <a:lnTo>
                  <a:pt x="224866" y="7315"/>
                </a:lnTo>
                <a:lnTo>
                  <a:pt x="225796" y="7315"/>
                </a:lnTo>
                <a:cubicBezTo>
                  <a:pt x="225313" y="7476"/>
                  <a:pt x="224790" y="7556"/>
                  <a:pt x="224287" y="7556"/>
                </a:cubicBezTo>
                <a:cubicBezTo>
                  <a:pt x="224119" y="7556"/>
                  <a:pt x="223953" y="7547"/>
                  <a:pt x="223792" y="7530"/>
                </a:cubicBezTo>
                <a:cubicBezTo>
                  <a:pt x="224079" y="7386"/>
                  <a:pt x="224437" y="7243"/>
                  <a:pt x="224866" y="7243"/>
                </a:cubicBezTo>
                <a:close/>
                <a:moveTo>
                  <a:pt x="202036" y="7172"/>
                </a:moveTo>
                <a:cubicBezTo>
                  <a:pt x="202322" y="7172"/>
                  <a:pt x="202608" y="7172"/>
                  <a:pt x="203181" y="7243"/>
                </a:cubicBezTo>
                <a:cubicBezTo>
                  <a:pt x="202792" y="7486"/>
                  <a:pt x="202370" y="7630"/>
                  <a:pt x="201937" y="7630"/>
                </a:cubicBezTo>
                <a:cubicBezTo>
                  <a:pt x="201733" y="7630"/>
                  <a:pt x="201527" y="7598"/>
                  <a:pt x="201320" y="7530"/>
                </a:cubicBezTo>
                <a:cubicBezTo>
                  <a:pt x="200676" y="7458"/>
                  <a:pt x="201177" y="7243"/>
                  <a:pt x="202036" y="7172"/>
                </a:cubicBezTo>
                <a:close/>
                <a:moveTo>
                  <a:pt x="196668" y="7440"/>
                </a:moveTo>
                <a:cubicBezTo>
                  <a:pt x="197330" y="7440"/>
                  <a:pt x="197992" y="7494"/>
                  <a:pt x="198672" y="7601"/>
                </a:cubicBezTo>
                <a:lnTo>
                  <a:pt x="198744" y="7601"/>
                </a:lnTo>
                <a:cubicBezTo>
                  <a:pt x="198064" y="7709"/>
                  <a:pt x="197384" y="7762"/>
                  <a:pt x="196704" y="7762"/>
                </a:cubicBezTo>
                <a:cubicBezTo>
                  <a:pt x="196024" y="7762"/>
                  <a:pt x="195344" y="7709"/>
                  <a:pt x="194664" y="7601"/>
                </a:cubicBezTo>
                <a:cubicBezTo>
                  <a:pt x="195344" y="7494"/>
                  <a:pt x="196006" y="7440"/>
                  <a:pt x="196668" y="7440"/>
                </a:cubicBezTo>
                <a:close/>
                <a:moveTo>
                  <a:pt x="131671" y="7339"/>
                </a:moveTo>
                <a:cubicBezTo>
                  <a:pt x="132335" y="7339"/>
                  <a:pt x="132988" y="7374"/>
                  <a:pt x="133617" y="7458"/>
                </a:cubicBezTo>
                <a:cubicBezTo>
                  <a:pt x="132615" y="7458"/>
                  <a:pt x="131613" y="7601"/>
                  <a:pt x="130611" y="7816"/>
                </a:cubicBezTo>
                <a:lnTo>
                  <a:pt x="130683" y="7816"/>
                </a:lnTo>
                <a:cubicBezTo>
                  <a:pt x="130617" y="7829"/>
                  <a:pt x="130549" y="7835"/>
                  <a:pt x="130481" y="7835"/>
                </a:cubicBezTo>
                <a:cubicBezTo>
                  <a:pt x="130177" y="7835"/>
                  <a:pt x="129870" y="7718"/>
                  <a:pt x="129753" y="7601"/>
                </a:cubicBezTo>
                <a:cubicBezTo>
                  <a:pt x="129681" y="7458"/>
                  <a:pt x="129967" y="7386"/>
                  <a:pt x="130254" y="7386"/>
                </a:cubicBezTo>
                <a:cubicBezTo>
                  <a:pt x="130728" y="7357"/>
                  <a:pt x="131202" y="7339"/>
                  <a:pt x="131671" y="7339"/>
                </a:cubicBezTo>
                <a:close/>
                <a:moveTo>
                  <a:pt x="147680" y="7214"/>
                </a:moveTo>
                <a:cubicBezTo>
                  <a:pt x="147878" y="7214"/>
                  <a:pt x="148065" y="7264"/>
                  <a:pt x="148217" y="7315"/>
                </a:cubicBezTo>
                <a:cubicBezTo>
                  <a:pt x="148503" y="7458"/>
                  <a:pt x="148360" y="7530"/>
                  <a:pt x="148002" y="7673"/>
                </a:cubicBezTo>
                <a:cubicBezTo>
                  <a:pt x="147716" y="7744"/>
                  <a:pt x="147573" y="7744"/>
                  <a:pt x="147358" y="7816"/>
                </a:cubicBezTo>
                <a:lnTo>
                  <a:pt x="147788" y="8174"/>
                </a:lnTo>
                <a:cubicBezTo>
                  <a:pt x="147801" y="8175"/>
                  <a:pt x="147814" y="8176"/>
                  <a:pt x="147827" y="8176"/>
                </a:cubicBezTo>
                <a:lnTo>
                  <a:pt x="147827" y="8176"/>
                </a:lnTo>
                <a:cubicBezTo>
                  <a:pt x="146977" y="8245"/>
                  <a:pt x="146061" y="8247"/>
                  <a:pt x="145354" y="8388"/>
                </a:cubicBezTo>
                <a:cubicBezTo>
                  <a:pt x="144836" y="8478"/>
                  <a:pt x="144352" y="8514"/>
                  <a:pt x="143894" y="8514"/>
                </a:cubicBezTo>
                <a:cubicBezTo>
                  <a:pt x="142519" y="8514"/>
                  <a:pt x="141364" y="8192"/>
                  <a:pt x="140130" y="8031"/>
                </a:cubicBezTo>
                <a:cubicBezTo>
                  <a:pt x="139844" y="8031"/>
                  <a:pt x="139701" y="7887"/>
                  <a:pt x="139844" y="7744"/>
                </a:cubicBezTo>
                <a:cubicBezTo>
                  <a:pt x="139915" y="7673"/>
                  <a:pt x="140058" y="7601"/>
                  <a:pt x="140202" y="7601"/>
                </a:cubicBezTo>
                <a:cubicBezTo>
                  <a:pt x="140844" y="7698"/>
                  <a:pt x="141497" y="7727"/>
                  <a:pt x="142154" y="7727"/>
                </a:cubicBezTo>
                <a:cubicBezTo>
                  <a:pt x="143085" y="7727"/>
                  <a:pt x="144025" y="7670"/>
                  <a:pt x="144958" y="7670"/>
                </a:cubicBezTo>
                <a:cubicBezTo>
                  <a:pt x="145791" y="7670"/>
                  <a:pt x="146619" y="7715"/>
                  <a:pt x="147430" y="7887"/>
                </a:cubicBezTo>
                <a:cubicBezTo>
                  <a:pt x="147215" y="7744"/>
                  <a:pt x="147000" y="7673"/>
                  <a:pt x="146857" y="7530"/>
                </a:cubicBezTo>
                <a:cubicBezTo>
                  <a:pt x="146714" y="7315"/>
                  <a:pt x="147072" y="7243"/>
                  <a:pt x="147430" y="7243"/>
                </a:cubicBezTo>
                <a:cubicBezTo>
                  <a:pt x="147514" y="7222"/>
                  <a:pt x="147598" y="7214"/>
                  <a:pt x="147680" y="7214"/>
                </a:cubicBezTo>
                <a:close/>
                <a:moveTo>
                  <a:pt x="218910" y="8102"/>
                </a:moveTo>
                <a:cubicBezTo>
                  <a:pt x="219586" y="8102"/>
                  <a:pt x="220262" y="8150"/>
                  <a:pt x="220930" y="8245"/>
                </a:cubicBezTo>
                <a:cubicBezTo>
                  <a:pt x="219427" y="8567"/>
                  <a:pt x="217924" y="8728"/>
                  <a:pt x="216421" y="8728"/>
                </a:cubicBezTo>
                <a:cubicBezTo>
                  <a:pt x="215920" y="8728"/>
                  <a:pt x="215419" y="8710"/>
                  <a:pt x="214918" y="8675"/>
                </a:cubicBezTo>
                <a:cubicBezTo>
                  <a:pt x="216206" y="8293"/>
                  <a:pt x="217558" y="8102"/>
                  <a:pt x="218910" y="8102"/>
                </a:cubicBezTo>
                <a:close/>
                <a:moveTo>
                  <a:pt x="136978" y="7816"/>
                </a:moveTo>
                <a:cubicBezTo>
                  <a:pt x="137307" y="7816"/>
                  <a:pt x="137625" y="7911"/>
                  <a:pt x="137911" y="8102"/>
                </a:cubicBezTo>
                <a:cubicBezTo>
                  <a:pt x="138126" y="8388"/>
                  <a:pt x="137768" y="8532"/>
                  <a:pt x="137196" y="8603"/>
                </a:cubicBezTo>
                <a:cubicBezTo>
                  <a:pt x="136051" y="8889"/>
                  <a:pt x="134691" y="8746"/>
                  <a:pt x="133546" y="8889"/>
                </a:cubicBezTo>
                <a:cubicBezTo>
                  <a:pt x="132758" y="8889"/>
                  <a:pt x="132114" y="8818"/>
                  <a:pt x="131971" y="8532"/>
                </a:cubicBezTo>
                <a:cubicBezTo>
                  <a:pt x="131828" y="8245"/>
                  <a:pt x="132472" y="8174"/>
                  <a:pt x="133045" y="8102"/>
                </a:cubicBezTo>
                <a:lnTo>
                  <a:pt x="136480" y="7887"/>
                </a:lnTo>
                <a:cubicBezTo>
                  <a:pt x="136647" y="7840"/>
                  <a:pt x="136814" y="7816"/>
                  <a:pt x="136978" y="7816"/>
                </a:cubicBezTo>
                <a:close/>
                <a:moveTo>
                  <a:pt x="193806" y="8603"/>
                </a:moveTo>
                <a:cubicBezTo>
                  <a:pt x="194307" y="8675"/>
                  <a:pt x="194521" y="8746"/>
                  <a:pt x="194521" y="8889"/>
                </a:cubicBezTo>
                <a:cubicBezTo>
                  <a:pt x="194312" y="8994"/>
                  <a:pt x="194064" y="9061"/>
                  <a:pt x="193806" y="9061"/>
                </a:cubicBezTo>
                <a:cubicBezTo>
                  <a:pt x="193711" y="9061"/>
                  <a:pt x="193615" y="9052"/>
                  <a:pt x="193519" y="9033"/>
                </a:cubicBezTo>
                <a:cubicBezTo>
                  <a:pt x="193162" y="9033"/>
                  <a:pt x="192661" y="8961"/>
                  <a:pt x="192661" y="8818"/>
                </a:cubicBezTo>
                <a:cubicBezTo>
                  <a:pt x="192661" y="8675"/>
                  <a:pt x="193305" y="8603"/>
                  <a:pt x="193806" y="8603"/>
                </a:cubicBezTo>
                <a:close/>
                <a:moveTo>
                  <a:pt x="5594" y="1"/>
                </a:moveTo>
                <a:cubicBezTo>
                  <a:pt x="4863" y="1"/>
                  <a:pt x="4127" y="129"/>
                  <a:pt x="3436" y="373"/>
                </a:cubicBezTo>
                <a:cubicBezTo>
                  <a:pt x="1575" y="1017"/>
                  <a:pt x="72" y="1589"/>
                  <a:pt x="1" y="2735"/>
                </a:cubicBezTo>
                <a:cubicBezTo>
                  <a:pt x="72" y="4023"/>
                  <a:pt x="502" y="5239"/>
                  <a:pt x="1217" y="6385"/>
                </a:cubicBezTo>
                <a:cubicBezTo>
                  <a:pt x="1718" y="7315"/>
                  <a:pt x="4151" y="7959"/>
                  <a:pt x="6155" y="8603"/>
                </a:cubicBezTo>
                <a:cubicBezTo>
                  <a:pt x="9519" y="9605"/>
                  <a:pt x="13885" y="9891"/>
                  <a:pt x="17821" y="10106"/>
                </a:cubicBezTo>
                <a:cubicBezTo>
                  <a:pt x="20953" y="10298"/>
                  <a:pt x="24142" y="10547"/>
                  <a:pt x="27389" y="10547"/>
                </a:cubicBezTo>
                <a:cubicBezTo>
                  <a:pt x="27777" y="10547"/>
                  <a:pt x="28166" y="10543"/>
                  <a:pt x="28556" y="10535"/>
                </a:cubicBezTo>
                <a:cubicBezTo>
                  <a:pt x="28853" y="10529"/>
                  <a:pt x="29152" y="10526"/>
                  <a:pt x="29453" y="10526"/>
                </a:cubicBezTo>
                <a:cubicBezTo>
                  <a:pt x="31050" y="10526"/>
                  <a:pt x="32691" y="10608"/>
                  <a:pt x="34307" y="10608"/>
                </a:cubicBezTo>
                <a:cubicBezTo>
                  <a:pt x="35539" y="10608"/>
                  <a:pt x="36757" y="10560"/>
                  <a:pt x="37931" y="10392"/>
                </a:cubicBezTo>
                <a:cubicBezTo>
                  <a:pt x="38361" y="10392"/>
                  <a:pt x="38719" y="10392"/>
                  <a:pt x="39148" y="10464"/>
                </a:cubicBezTo>
                <a:cubicBezTo>
                  <a:pt x="41375" y="10565"/>
                  <a:pt x="43637" y="10666"/>
                  <a:pt x="45885" y="10666"/>
                </a:cubicBezTo>
                <a:cubicBezTo>
                  <a:pt x="46816" y="10666"/>
                  <a:pt x="47744" y="10649"/>
                  <a:pt x="48667" y="10607"/>
                </a:cubicBezTo>
                <a:cubicBezTo>
                  <a:pt x="49454" y="10607"/>
                  <a:pt x="50241" y="10607"/>
                  <a:pt x="51028" y="10750"/>
                </a:cubicBezTo>
                <a:cubicBezTo>
                  <a:pt x="51875" y="10876"/>
                  <a:pt x="52723" y="10932"/>
                  <a:pt x="53564" y="10932"/>
                </a:cubicBezTo>
                <a:cubicBezTo>
                  <a:pt x="54641" y="10932"/>
                  <a:pt x="55709" y="10839"/>
                  <a:pt x="56754" y="10679"/>
                </a:cubicBezTo>
                <a:cubicBezTo>
                  <a:pt x="57237" y="10518"/>
                  <a:pt x="57720" y="10437"/>
                  <a:pt x="58203" y="10437"/>
                </a:cubicBezTo>
                <a:cubicBezTo>
                  <a:pt x="58364" y="10437"/>
                  <a:pt x="58525" y="10446"/>
                  <a:pt x="58686" y="10464"/>
                </a:cubicBezTo>
                <a:cubicBezTo>
                  <a:pt x="59389" y="10552"/>
                  <a:pt x="60080" y="10584"/>
                  <a:pt x="60762" y="10584"/>
                </a:cubicBezTo>
                <a:cubicBezTo>
                  <a:pt x="62535" y="10584"/>
                  <a:pt x="64248" y="10369"/>
                  <a:pt x="65978" y="10369"/>
                </a:cubicBezTo>
                <a:cubicBezTo>
                  <a:pt x="66290" y="10369"/>
                  <a:pt x="66603" y="10376"/>
                  <a:pt x="66916" y="10392"/>
                </a:cubicBezTo>
                <a:cubicBezTo>
                  <a:pt x="67632" y="10392"/>
                  <a:pt x="68276" y="10321"/>
                  <a:pt x="68920" y="10178"/>
                </a:cubicBezTo>
                <a:cubicBezTo>
                  <a:pt x="72427" y="9390"/>
                  <a:pt x="76435" y="9319"/>
                  <a:pt x="80443" y="8961"/>
                </a:cubicBezTo>
                <a:cubicBezTo>
                  <a:pt x="80730" y="8942"/>
                  <a:pt x="81018" y="8933"/>
                  <a:pt x="81304" y="8933"/>
                </a:cubicBezTo>
                <a:cubicBezTo>
                  <a:pt x="82086" y="8933"/>
                  <a:pt x="82858" y="8999"/>
                  <a:pt x="83592" y="9104"/>
                </a:cubicBezTo>
                <a:cubicBezTo>
                  <a:pt x="85381" y="9462"/>
                  <a:pt x="87170" y="9677"/>
                  <a:pt x="88959" y="9677"/>
                </a:cubicBezTo>
                <a:cubicBezTo>
                  <a:pt x="90104" y="9677"/>
                  <a:pt x="91186" y="9645"/>
                  <a:pt x="92288" y="9645"/>
                </a:cubicBezTo>
                <a:cubicBezTo>
                  <a:pt x="92840" y="9645"/>
                  <a:pt x="93396" y="9653"/>
                  <a:pt x="93969" y="9677"/>
                </a:cubicBezTo>
                <a:cubicBezTo>
                  <a:pt x="94720" y="9748"/>
                  <a:pt x="95472" y="9784"/>
                  <a:pt x="96214" y="9784"/>
                </a:cubicBezTo>
                <a:cubicBezTo>
                  <a:pt x="96957" y="9784"/>
                  <a:pt x="97690" y="9748"/>
                  <a:pt x="98406" y="9677"/>
                </a:cubicBezTo>
                <a:cubicBezTo>
                  <a:pt x="99580" y="9509"/>
                  <a:pt x="100729" y="9439"/>
                  <a:pt x="101868" y="9439"/>
                </a:cubicBezTo>
                <a:cubicBezTo>
                  <a:pt x="102674" y="9439"/>
                  <a:pt x="103474" y="9474"/>
                  <a:pt x="104275" y="9533"/>
                </a:cubicBezTo>
                <a:cubicBezTo>
                  <a:pt x="105187" y="9614"/>
                  <a:pt x="106110" y="9654"/>
                  <a:pt x="107035" y="9654"/>
                </a:cubicBezTo>
                <a:cubicBezTo>
                  <a:pt x="108576" y="9654"/>
                  <a:pt x="110125" y="9542"/>
                  <a:pt x="111646" y="9319"/>
                </a:cubicBezTo>
                <a:cubicBezTo>
                  <a:pt x="112653" y="9086"/>
                  <a:pt x="113703" y="8959"/>
                  <a:pt x="114771" y="8959"/>
                </a:cubicBezTo>
                <a:cubicBezTo>
                  <a:pt x="115677" y="8959"/>
                  <a:pt x="116596" y="9050"/>
                  <a:pt x="117515" y="9247"/>
                </a:cubicBezTo>
                <a:cubicBezTo>
                  <a:pt x="117729" y="9283"/>
                  <a:pt x="117962" y="9301"/>
                  <a:pt x="118203" y="9301"/>
                </a:cubicBezTo>
                <a:cubicBezTo>
                  <a:pt x="118445" y="9301"/>
                  <a:pt x="118695" y="9283"/>
                  <a:pt x="118946" y="9247"/>
                </a:cubicBezTo>
                <a:cubicBezTo>
                  <a:pt x="120044" y="9122"/>
                  <a:pt x="121156" y="9065"/>
                  <a:pt x="122276" y="9065"/>
                </a:cubicBezTo>
                <a:cubicBezTo>
                  <a:pt x="123710" y="9065"/>
                  <a:pt x="125157" y="9158"/>
                  <a:pt x="126604" y="9319"/>
                </a:cubicBezTo>
                <a:cubicBezTo>
                  <a:pt x="127027" y="9364"/>
                  <a:pt x="127447" y="9381"/>
                  <a:pt x="127865" y="9381"/>
                </a:cubicBezTo>
                <a:cubicBezTo>
                  <a:pt x="129006" y="9381"/>
                  <a:pt x="130129" y="9257"/>
                  <a:pt x="131246" y="9257"/>
                </a:cubicBezTo>
                <a:cubicBezTo>
                  <a:pt x="131656" y="9257"/>
                  <a:pt x="132064" y="9273"/>
                  <a:pt x="132472" y="9319"/>
                </a:cubicBezTo>
                <a:cubicBezTo>
                  <a:pt x="132977" y="9388"/>
                  <a:pt x="133482" y="9420"/>
                  <a:pt x="133986" y="9420"/>
                </a:cubicBezTo>
                <a:cubicBezTo>
                  <a:pt x="135056" y="9420"/>
                  <a:pt x="136126" y="9276"/>
                  <a:pt x="137196" y="9033"/>
                </a:cubicBezTo>
                <a:cubicBezTo>
                  <a:pt x="137565" y="8894"/>
                  <a:pt x="137965" y="8815"/>
                  <a:pt x="138356" y="8815"/>
                </a:cubicBezTo>
                <a:cubicBezTo>
                  <a:pt x="138570" y="8815"/>
                  <a:pt x="138782" y="8839"/>
                  <a:pt x="138985" y="8889"/>
                </a:cubicBezTo>
                <a:cubicBezTo>
                  <a:pt x="139953" y="9091"/>
                  <a:pt x="140943" y="9179"/>
                  <a:pt x="141931" y="9179"/>
                </a:cubicBezTo>
                <a:cubicBezTo>
                  <a:pt x="142696" y="9179"/>
                  <a:pt x="143460" y="9126"/>
                  <a:pt x="144209" y="9033"/>
                </a:cubicBezTo>
                <a:cubicBezTo>
                  <a:pt x="145494" y="8961"/>
                  <a:pt x="147421" y="8818"/>
                  <a:pt x="147856" y="8178"/>
                </a:cubicBezTo>
                <a:lnTo>
                  <a:pt x="147856" y="8178"/>
                </a:lnTo>
                <a:cubicBezTo>
                  <a:pt x="148000" y="8187"/>
                  <a:pt x="148142" y="8192"/>
                  <a:pt x="148283" y="8192"/>
                </a:cubicBezTo>
                <a:cubicBezTo>
                  <a:pt x="149100" y="8192"/>
                  <a:pt x="149875" y="8043"/>
                  <a:pt x="150650" y="7744"/>
                </a:cubicBezTo>
                <a:cubicBezTo>
                  <a:pt x="151438" y="7458"/>
                  <a:pt x="152368" y="7315"/>
                  <a:pt x="153298" y="7315"/>
                </a:cubicBezTo>
                <a:cubicBezTo>
                  <a:pt x="154109" y="7343"/>
                  <a:pt x="154917" y="7354"/>
                  <a:pt x="155723" y="7354"/>
                </a:cubicBezTo>
                <a:cubicBezTo>
                  <a:pt x="159045" y="7354"/>
                  <a:pt x="162339" y="7158"/>
                  <a:pt x="165680" y="7100"/>
                </a:cubicBezTo>
                <a:cubicBezTo>
                  <a:pt x="165811" y="7093"/>
                  <a:pt x="165943" y="7089"/>
                  <a:pt x="166076" y="7089"/>
                </a:cubicBezTo>
                <a:cubicBezTo>
                  <a:pt x="167243" y="7089"/>
                  <a:pt x="168444" y="7366"/>
                  <a:pt x="169473" y="7816"/>
                </a:cubicBezTo>
                <a:cubicBezTo>
                  <a:pt x="170705" y="8432"/>
                  <a:pt x="172126" y="8723"/>
                  <a:pt x="173720" y="8723"/>
                </a:cubicBezTo>
                <a:cubicBezTo>
                  <a:pt x="174719" y="8723"/>
                  <a:pt x="175786" y="8609"/>
                  <a:pt x="176916" y="8388"/>
                </a:cubicBezTo>
                <a:cubicBezTo>
                  <a:pt x="177488" y="8245"/>
                  <a:pt x="178132" y="8102"/>
                  <a:pt x="178776" y="8031"/>
                </a:cubicBezTo>
                <a:cubicBezTo>
                  <a:pt x="178948" y="8031"/>
                  <a:pt x="179189" y="8019"/>
                  <a:pt x="179411" y="8019"/>
                </a:cubicBezTo>
                <a:cubicBezTo>
                  <a:pt x="179744" y="8019"/>
                  <a:pt x="180036" y="8045"/>
                  <a:pt x="179993" y="8174"/>
                </a:cubicBezTo>
                <a:cubicBezTo>
                  <a:pt x="179959" y="8553"/>
                  <a:pt x="180189" y="8666"/>
                  <a:pt x="180526" y="8666"/>
                </a:cubicBezTo>
                <a:cubicBezTo>
                  <a:pt x="180889" y="8666"/>
                  <a:pt x="181374" y="8534"/>
                  <a:pt x="181782" y="8460"/>
                </a:cubicBezTo>
                <a:cubicBezTo>
                  <a:pt x="182303" y="8378"/>
                  <a:pt x="182803" y="8316"/>
                  <a:pt x="183222" y="8316"/>
                </a:cubicBezTo>
                <a:cubicBezTo>
                  <a:pt x="183896" y="8316"/>
                  <a:pt x="184359" y="8475"/>
                  <a:pt x="184359" y="8961"/>
                </a:cubicBezTo>
                <a:cubicBezTo>
                  <a:pt x="184359" y="9104"/>
                  <a:pt x="184788" y="9176"/>
                  <a:pt x="185146" y="9247"/>
                </a:cubicBezTo>
                <a:cubicBezTo>
                  <a:pt x="186806" y="9484"/>
                  <a:pt x="188466" y="9623"/>
                  <a:pt x="190167" y="9623"/>
                </a:cubicBezTo>
                <a:cubicBezTo>
                  <a:pt x="190519" y="9623"/>
                  <a:pt x="190873" y="9617"/>
                  <a:pt x="191229" y="9605"/>
                </a:cubicBezTo>
                <a:cubicBezTo>
                  <a:pt x="192339" y="9498"/>
                  <a:pt x="193466" y="9444"/>
                  <a:pt x="194593" y="9444"/>
                </a:cubicBezTo>
                <a:cubicBezTo>
                  <a:pt x="195720" y="9444"/>
                  <a:pt x="196847" y="9498"/>
                  <a:pt x="197957" y="9605"/>
                </a:cubicBezTo>
                <a:cubicBezTo>
                  <a:pt x="198315" y="9638"/>
                  <a:pt x="198792" y="9715"/>
                  <a:pt x="199158" y="9715"/>
                </a:cubicBezTo>
                <a:cubicBezTo>
                  <a:pt x="199596" y="9715"/>
                  <a:pt x="199875" y="9604"/>
                  <a:pt x="199603" y="9176"/>
                </a:cubicBezTo>
                <a:cubicBezTo>
                  <a:pt x="199388" y="8889"/>
                  <a:pt x="200461" y="8746"/>
                  <a:pt x="201463" y="8746"/>
                </a:cubicBezTo>
                <a:cubicBezTo>
                  <a:pt x="201893" y="8961"/>
                  <a:pt x="201893" y="9176"/>
                  <a:pt x="201535" y="9390"/>
                </a:cubicBezTo>
                <a:cubicBezTo>
                  <a:pt x="200819" y="9963"/>
                  <a:pt x="201535" y="10178"/>
                  <a:pt x="202680" y="10464"/>
                </a:cubicBezTo>
                <a:cubicBezTo>
                  <a:pt x="203161" y="10589"/>
                  <a:pt x="203947" y="10648"/>
                  <a:pt x="204848" y="10648"/>
                </a:cubicBezTo>
                <a:cubicBezTo>
                  <a:pt x="207030" y="10648"/>
                  <a:pt x="209885" y="10305"/>
                  <a:pt x="210696" y="9748"/>
                </a:cubicBezTo>
                <a:cubicBezTo>
                  <a:pt x="211751" y="9082"/>
                  <a:pt x="213323" y="8932"/>
                  <a:pt x="214911" y="8932"/>
                </a:cubicBezTo>
                <a:cubicBezTo>
                  <a:pt x="215369" y="8932"/>
                  <a:pt x="215829" y="8945"/>
                  <a:pt x="216278" y="8961"/>
                </a:cubicBezTo>
                <a:cubicBezTo>
                  <a:pt x="216872" y="8999"/>
                  <a:pt x="217467" y="9017"/>
                  <a:pt x="218061" y="9017"/>
                </a:cubicBezTo>
                <a:cubicBezTo>
                  <a:pt x="219685" y="9017"/>
                  <a:pt x="221310" y="8884"/>
                  <a:pt x="222934" y="8675"/>
                </a:cubicBezTo>
                <a:cubicBezTo>
                  <a:pt x="223435" y="8603"/>
                  <a:pt x="223936" y="8603"/>
                  <a:pt x="224437" y="8603"/>
                </a:cubicBezTo>
                <a:cubicBezTo>
                  <a:pt x="224608" y="8607"/>
                  <a:pt x="224779" y="8609"/>
                  <a:pt x="224949" y="8609"/>
                </a:cubicBezTo>
                <a:cubicBezTo>
                  <a:pt x="227855" y="8609"/>
                  <a:pt x="230750" y="8035"/>
                  <a:pt x="233454" y="6885"/>
                </a:cubicBezTo>
                <a:cubicBezTo>
                  <a:pt x="233866" y="6661"/>
                  <a:pt x="234336" y="6554"/>
                  <a:pt x="234803" y="6554"/>
                </a:cubicBezTo>
                <a:cubicBezTo>
                  <a:pt x="235230" y="6554"/>
                  <a:pt x="235655" y="6643"/>
                  <a:pt x="236031" y="6814"/>
                </a:cubicBezTo>
                <a:cubicBezTo>
                  <a:pt x="236245" y="6885"/>
                  <a:pt x="236460" y="6921"/>
                  <a:pt x="236666" y="6921"/>
                </a:cubicBezTo>
                <a:cubicBezTo>
                  <a:pt x="236871" y="6921"/>
                  <a:pt x="237068" y="6885"/>
                  <a:pt x="237247" y="6814"/>
                </a:cubicBezTo>
                <a:cubicBezTo>
                  <a:pt x="237820" y="6671"/>
                  <a:pt x="238464" y="6528"/>
                  <a:pt x="239036" y="6456"/>
                </a:cubicBezTo>
                <a:cubicBezTo>
                  <a:pt x="239346" y="6404"/>
                  <a:pt x="239619" y="6204"/>
                  <a:pt x="239962" y="6204"/>
                </a:cubicBezTo>
                <a:cubicBezTo>
                  <a:pt x="240094" y="6204"/>
                  <a:pt x="240237" y="6233"/>
                  <a:pt x="240396" y="6313"/>
                </a:cubicBezTo>
                <a:cubicBezTo>
                  <a:pt x="242472" y="6313"/>
                  <a:pt x="244118" y="6098"/>
                  <a:pt x="245048" y="5383"/>
                </a:cubicBezTo>
                <a:cubicBezTo>
                  <a:pt x="245702" y="4990"/>
                  <a:pt x="246435" y="4810"/>
                  <a:pt x="247167" y="4810"/>
                </a:cubicBezTo>
                <a:cubicBezTo>
                  <a:pt x="247637" y="4810"/>
                  <a:pt x="248107" y="4885"/>
                  <a:pt x="248555" y="5025"/>
                </a:cubicBezTo>
                <a:cubicBezTo>
                  <a:pt x="249127" y="5239"/>
                  <a:pt x="248770" y="5383"/>
                  <a:pt x="247982" y="5454"/>
                </a:cubicBezTo>
                <a:lnTo>
                  <a:pt x="248054" y="5454"/>
                </a:lnTo>
                <a:lnTo>
                  <a:pt x="247267" y="5884"/>
                </a:lnTo>
                <a:cubicBezTo>
                  <a:pt x="246623" y="6313"/>
                  <a:pt x="247124" y="6599"/>
                  <a:pt x="248269" y="6742"/>
                </a:cubicBezTo>
                <a:cubicBezTo>
                  <a:pt x="249701" y="6881"/>
                  <a:pt x="251164" y="6960"/>
                  <a:pt x="252637" y="6960"/>
                </a:cubicBezTo>
                <a:cubicBezTo>
                  <a:pt x="253445" y="6960"/>
                  <a:pt x="254256" y="6936"/>
                  <a:pt x="255068" y="6885"/>
                </a:cubicBezTo>
                <a:cubicBezTo>
                  <a:pt x="257572" y="6742"/>
                  <a:pt x="260077" y="6456"/>
                  <a:pt x="262582" y="5955"/>
                </a:cubicBezTo>
                <a:cubicBezTo>
                  <a:pt x="263369" y="5812"/>
                  <a:pt x="264157" y="5740"/>
                  <a:pt x="264944" y="5740"/>
                </a:cubicBezTo>
                <a:cubicBezTo>
                  <a:pt x="266590" y="5740"/>
                  <a:pt x="268236" y="5383"/>
                  <a:pt x="269810" y="4738"/>
                </a:cubicBezTo>
                <a:cubicBezTo>
                  <a:pt x="270996" y="4052"/>
                  <a:pt x="272399" y="3638"/>
                  <a:pt x="273783" y="3638"/>
                </a:cubicBezTo>
                <a:cubicBezTo>
                  <a:pt x="273986" y="3638"/>
                  <a:pt x="274189" y="3647"/>
                  <a:pt x="274391" y="3665"/>
                </a:cubicBezTo>
                <a:cubicBezTo>
                  <a:pt x="274820" y="3665"/>
                  <a:pt x="275178" y="3522"/>
                  <a:pt x="275178" y="3379"/>
                </a:cubicBezTo>
                <a:cubicBezTo>
                  <a:pt x="275178" y="3236"/>
                  <a:pt x="274605" y="3092"/>
                  <a:pt x="274176" y="3092"/>
                </a:cubicBezTo>
                <a:cubicBezTo>
                  <a:pt x="271886" y="3307"/>
                  <a:pt x="269596" y="3092"/>
                  <a:pt x="267377" y="3450"/>
                </a:cubicBezTo>
                <a:cubicBezTo>
                  <a:pt x="266232" y="3593"/>
                  <a:pt x="265015" y="3593"/>
                  <a:pt x="263870" y="3737"/>
                </a:cubicBezTo>
                <a:cubicBezTo>
                  <a:pt x="263369" y="3737"/>
                  <a:pt x="263155" y="3593"/>
                  <a:pt x="263369" y="3593"/>
                </a:cubicBezTo>
                <a:cubicBezTo>
                  <a:pt x="264313" y="3316"/>
                  <a:pt x="264008" y="3211"/>
                  <a:pt x="263457" y="3211"/>
                </a:cubicBezTo>
                <a:cubicBezTo>
                  <a:pt x="263297" y="3211"/>
                  <a:pt x="263117" y="3219"/>
                  <a:pt x="262940" y="3236"/>
                </a:cubicBezTo>
                <a:cubicBezTo>
                  <a:pt x="260578" y="3379"/>
                  <a:pt x="258073" y="3379"/>
                  <a:pt x="255926" y="3665"/>
                </a:cubicBezTo>
                <a:cubicBezTo>
                  <a:pt x="252205" y="4094"/>
                  <a:pt x="248483" y="4309"/>
                  <a:pt x="244762" y="4309"/>
                </a:cubicBezTo>
                <a:cubicBezTo>
                  <a:pt x="243187" y="4309"/>
                  <a:pt x="241613" y="4524"/>
                  <a:pt x="240038" y="4595"/>
                </a:cubicBezTo>
                <a:cubicBezTo>
                  <a:pt x="239384" y="4661"/>
                  <a:pt x="238909" y="4846"/>
                  <a:pt x="238887" y="5096"/>
                </a:cubicBezTo>
                <a:lnTo>
                  <a:pt x="238887" y="5096"/>
                </a:lnTo>
                <a:cubicBezTo>
                  <a:pt x="238380" y="5089"/>
                  <a:pt x="237609" y="5021"/>
                  <a:pt x="237677" y="4953"/>
                </a:cubicBezTo>
                <a:cubicBezTo>
                  <a:pt x="238086" y="4499"/>
                  <a:pt x="237744" y="4390"/>
                  <a:pt x="237183" y="4390"/>
                </a:cubicBezTo>
                <a:cubicBezTo>
                  <a:pt x="236862" y="4390"/>
                  <a:pt x="236468" y="4426"/>
                  <a:pt x="236102" y="4452"/>
                </a:cubicBezTo>
                <a:cubicBezTo>
                  <a:pt x="234993" y="4488"/>
                  <a:pt x="233919" y="4506"/>
                  <a:pt x="232855" y="4506"/>
                </a:cubicBezTo>
                <a:cubicBezTo>
                  <a:pt x="231790" y="4506"/>
                  <a:pt x="230735" y="4488"/>
                  <a:pt x="229661" y="4452"/>
                </a:cubicBezTo>
                <a:cubicBezTo>
                  <a:pt x="228522" y="4362"/>
                  <a:pt x="227370" y="4323"/>
                  <a:pt x="226222" y="4323"/>
                </a:cubicBezTo>
                <a:cubicBezTo>
                  <a:pt x="224628" y="4323"/>
                  <a:pt x="223041" y="4399"/>
                  <a:pt x="221502" y="4524"/>
                </a:cubicBezTo>
                <a:cubicBezTo>
                  <a:pt x="219313" y="4737"/>
                  <a:pt x="217098" y="4807"/>
                  <a:pt x="214879" y="4807"/>
                </a:cubicBezTo>
                <a:cubicBezTo>
                  <a:pt x="211875" y="4807"/>
                  <a:pt x="208864" y="4678"/>
                  <a:pt x="205901" y="4595"/>
                </a:cubicBezTo>
                <a:cubicBezTo>
                  <a:pt x="202822" y="4534"/>
                  <a:pt x="199796" y="4366"/>
                  <a:pt x="196732" y="4366"/>
                </a:cubicBezTo>
                <a:cubicBezTo>
                  <a:pt x="196235" y="4366"/>
                  <a:pt x="195737" y="4371"/>
                  <a:pt x="195237" y="4381"/>
                </a:cubicBezTo>
                <a:cubicBezTo>
                  <a:pt x="194843" y="4363"/>
                  <a:pt x="194450" y="4354"/>
                  <a:pt x="194056" y="4354"/>
                </a:cubicBezTo>
                <a:cubicBezTo>
                  <a:pt x="192875" y="4354"/>
                  <a:pt x="191694" y="4434"/>
                  <a:pt x="190514" y="4595"/>
                </a:cubicBezTo>
                <a:cubicBezTo>
                  <a:pt x="188080" y="5025"/>
                  <a:pt x="185289" y="4953"/>
                  <a:pt x="183142" y="5597"/>
                </a:cubicBezTo>
                <a:cubicBezTo>
                  <a:pt x="182788" y="5648"/>
                  <a:pt x="182434" y="5698"/>
                  <a:pt x="182105" y="5698"/>
                </a:cubicBezTo>
                <a:cubicBezTo>
                  <a:pt x="181968" y="5698"/>
                  <a:pt x="181836" y="5690"/>
                  <a:pt x="181711" y="5669"/>
                </a:cubicBezTo>
                <a:cubicBezTo>
                  <a:pt x="180830" y="5585"/>
                  <a:pt x="179950" y="5550"/>
                  <a:pt x="179070" y="5550"/>
                </a:cubicBezTo>
                <a:cubicBezTo>
                  <a:pt x="178447" y="5550"/>
                  <a:pt x="177824" y="5568"/>
                  <a:pt x="177202" y="5597"/>
                </a:cubicBezTo>
                <a:cubicBezTo>
                  <a:pt x="177655" y="5257"/>
                  <a:pt x="178153" y="5052"/>
                  <a:pt x="178696" y="5052"/>
                </a:cubicBezTo>
                <a:cubicBezTo>
                  <a:pt x="178839" y="5052"/>
                  <a:pt x="178985" y="5066"/>
                  <a:pt x="179134" y="5096"/>
                </a:cubicBezTo>
                <a:cubicBezTo>
                  <a:pt x="179308" y="5107"/>
                  <a:pt x="179480" y="5111"/>
                  <a:pt x="179652" y="5111"/>
                </a:cubicBezTo>
                <a:cubicBezTo>
                  <a:pt x="180680" y="5111"/>
                  <a:pt x="181670" y="4953"/>
                  <a:pt x="182713" y="4953"/>
                </a:cubicBezTo>
                <a:cubicBezTo>
                  <a:pt x="183425" y="4953"/>
                  <a:pt x="183641" y="4740"/>
                  <a:pt x="183643" y="4526"/>
                </a:cubicBezTo>
                <a:lnTo>
                  <a:pt x="183643" y="4526"/>
                </a:lnTo>
                <a:cubicBezTo>
                  <a:pt x="182898" y="4554"/>
                  <a:pt x="182164" y="4589"/>
                  <a:pt x="181447" y="4589"/>
                </a:cubicBezTo>
                <a:cubicBezTo>
                  <a:pt x="180259" y="4589"/>
                  <a:pt x="179119" y="4491"/>
                  <a:pt x="178061" y="4094"/>
                </a:cubicBezTo>
                <a:cubicBezTo>
                  <a:pt x="177484" y="3990"/>
                  <a:pt x="176831" y="3923"/>
                  <a:pt x="176186" y="3923"/>
                </a:cubicBezTo>
                <a:cubicBezTo>
                  <a:pt x="175950" y="3923"/>
                  <a:pt x="175714" y="3932"/>
                  <a:pt x="175484" y="3951"/>
                </a:cubicBezTo>
                <a:cubicBezTo>
                  <a:pt x="174648" y="4016"/>
                  <a:pt x="173812" y="4051"/>
                  <a:pt x="172982" y="4051"/>
                </a:cubicBezTo>
                <a:cubicBezTo>
                  <a:pt x="171965" y="4051"/>
                  <a:pt x="170959" y="3998"/>
                  <a:pt x="169974" y="3880"/>
                </a:cubicBezTo>
                <a:cubicBezTo>
                  <a:pt x="168192" y="3670"/>
                  <a:pt x="166411" y="3537"/>
                  <a:pt x="164630" y="3537"/>
                </a:cubicBezTo>
                <a:cubicBezTo>
                  <a:pt x="163978" y="3537"/>
                  <a:pt x="163326" y="3555"/>
                  <a:pt x="162674" y="3593"/>
                </a:cubicBezTo>
                <a:lnTo>
                  <a:pt x="160598" y="3593"/>
                </a:lnTo>
                <a:cubicBezTo>
                  <a:pt x="159883" y="3593"/>
                  <a:pt x="159095" y="3593"/>
                  <a:pt x="158809" y="3307"/>
                </a:cubicBezTo>
                <a:cubicBezTo>
                  <a:pt x="158451" y="2949"/>
                  <a:pt x="160097" y="3092"/>
                  <a:pt x="159739" y="2735"/>
                </a:cubicBezTo>
                <a:cubicBezTo>
                  <a:pt x="158738" y="2735"/>
                  <a:pt x="157807" y="2735"/>
                  <a:pt x="156805" y="2878"/>
                </a:cubicBezTo>
                <a:cubicBezTo>
                  <a:pt x="156412" y="2913"/>
                  <a:pt x="156018" y="2931"/>
                  <a:pt x="155633" y="2931"/>
                </a:cubicBezTo>
                <a:cubicBezTo>
                  <a:pt x="155249" y="2931"/>
                  <a:pt x="154873" y="2913"/>
                  <a:pt x="154515" y="2878"/>
                </a:cubicBezTo>
                <a:cubicBezTo>
                  <a:pt x="152076" y="2498"/>
                  <a:pt x="149637" y="2324"/>
                  <a:pt x="147198" y="2324"/>
                </a:cubicBezTo>
                <a:cubicBezTo>
                  <a:pt x="146416" y="2324"/>
                  <a:pt x="145635" y="2342"/>
                  <a:pt x="144853" y="2377"/>
                </a:cubicBezTo>
                <a:cubicBezTo>
                  <a:pt x="144120" y="2403"/>
                  <a:pt x="143396" y="2420"/>
                  <a:pt x="142675" y="2420"/>
                </a:cubicBezTo>
                <a:cubicBezTo>
                  <a:pt x="141425" y="2420"/>
                  <a:pt x="140184" y="2370"/>
                  <a:pt x="138913" y="2234"/>
                </a:cubicBezTo>
                <a:cubicBezTo>
                  <a:pt x="137804" y="2090"/>
                  <a:pt x="136677" y="2019"/>
                  <a:pt x="135550" y="2019"/>
                </a:cubicBezTo>
                <a:cubicBezTo>
                  <a:pt x="134422" y="2019"/>
                  <a:pt x="133295" y="2090"/>
                  <a:pt x="132186" y="2234"/>
                </a:cubicBezTo>
                <a:cubicBezTo>
                  <a:pt x="131649" y="2269"/>
                  <a:pt x="131112" y="2287"/>
                  <a:pt x="130576" y="2287"/>
                </a:cubicBezTo>
                <a:cubicBezTo>
                  <a:pt x="130039" y="2287"/>
                  <a:pt x="129502" y="2269"/>
                  <a:pt x="128965" y="2234"/>
                </a:cubicBezTo>
                <a:cubicBezTo>
                  <a:pt x="126962" y="2090"/>
                  <a:pt x="124958" y="2162"/>
                  <a:pt x="122954" y="2090"/>
                </a:cubicBezTo>
                <a:lnTo>
                  <a:pt x="112576" y="2090"/>
                </a:lnTo>
                <a:cubicBezTo>
                  <a:pt x="109284" y="2090"/>
                  <a:pt x="105992" y="2019"/>
                  <a:pt x="102700" y="1876"/>
                </a:cubicBezTo>
                <a:cubicBezTo>
                  <a:pt x="101805" y="1858"/>
                  <a:pt x="100911" y="1853"/>
                  <a:pt x="100016" y="1853"/>
                </a:cubicBezTo>
                <a:cubicBezTo>
                  <a:pt x="99122" y="1853"/>
                  <a:pt x="98227" y="1858"/>
                  <a:pt x="97333" y="1858"/>
                </a:cubicBezTo>
                <a:cubicBezTo>
                  <a:pt x="95543" y="1858"/>
                  <a:pt x="93754" y="1840"/>
                  <a:pt x="91965" y="1733"/>
                </a:cubicBezTo>
                <a:cubicBezTo>
                  <a:pt x="90997" y="1672"/>
                  <a:pt x="90042" y="1650"/>
                  <a:pt x="89089" y="1650"/>
                </a:cubicBezTo>
                <a:cubicBezTo>
                  <a:pt x="87787" y="1650"/>
                  <a:pt x="86488" y="1691"/>
                  <a:pt x="85166" y="1733"/>
                </a:cubicBezTo>
                <a:cubicBezTo>
                  <a:pt x="84458" y="1797"/>
                  <a:pt x="83751" y="1832"/>
                  <a:pt x="83043" y="1832"/>
                </a:cubicBezTo>
                <a:cubicBezTo>
                  <a:pt x="82176" y="1832"/>
                  <a:pt x="81309" y="1779"/>
                  <a:pt x="80443" y="1661"/>
                </a:cubicBezTo>
                <a:cubicBezTo>
                  <a:pt x="79195" y="1522"/>
                  <a:pt x="77947" y="1443"/>
                  <a:pt x="76699" y="1443"/>
                </a:cubicBezTo>
                <a:cubicBezTo>
                  <a:pt x="76015" y="1443"/>
                  <a:pt x="75330" y="1467"/>
                  <a:pt x="74646" y="1518"/>
                </a:cubicBezTo>
                <a:cubicBezTo>
                  <a:pt x="72833" y="1518"/>
                  <a:pt x="71083" y="1582"/>
                  <a:pt x="69312" y="1582"/>
                </a:cubicBezTo>
                <a:cubicBezTo>
                  <a:pt x="68427" y="1582"/>
                  <a:pt x="67537" y="1566"/>
                  <a:pt x="66630" y="1518"/>
                </a:cubicBezTo>
                <a:cubicBezTo>
                  <a:pt x="65701" y="1428"/>
                  <a:pt x="64771" y="1388"/>
                  <a:pt x="63842" y="1388"/>
                </a:cubicBezTo>
                <a:cubicBezTo>
                  <a:pt x="62553" y="1388"/>
                  <a:pt x="61264" y="1465"/>
                  <a:pt x="59974" y="1589"/>
                </a:cubicBezTo>
                <a:cubicBezTo>
                  <a:pt x="59405" y="1679"/>
                  <a:pt x="58823" y="1719"/>
                  <a:pt x="58244" y="1719"/>
                </a:cubicBezTo>
                <a:cubicBezTo>
                  <a:pt x="57440" y="1719"/>
                  <a:pt x="56644" y="1643"/>
                  <a:pt x="55895" y="1518"/>
                </a:cubicBezTo>
                <a:cubicBezTo>
                  <a:pt x="54623" y="1273"/>
                  <a:pt x="53352" y="1163"/>
                  <a:pt x="52080" y="1163"/>
                </a:cubicBezTo>
                <a:cubicBezTo>
                  <a:pt x="51491" y="1163"/>
                  <a:pt x="50902" y="1186"/>
                  <a:pt x="50313" y="1232"/>
                </a:cubicBezTo>
                <a:cubicBezTo>
                  <a:pt x="47808" y="1303"/>
                  <a:pt x="45231" y="1232"/>
                  <a:pt x="42726" y="1518"/>
                </a:cubicBezTo>
                <a:cubicBezTo>
                  <a:pt x="41972" y="1602"/>
                  <a:pt x="41217" y="1636"/>
                  <a:pt x="40477" y="1636"/>
                </a:cubicBezTo>
                <a:cubicBezTo>
                  <a:pt x="39954" y="1636"/>
                  <a:pt x="39437" y="1619"/>
                  <a:pt x="38933" y="1589"/>
                </a:cubicBezTo>
                <a:cubicBezTo>
                  <a:pt x="36840" y="1428"/>
                  <a:pt x="34747" y="1348"/>
                  <a:pt x="32683" y="1348"/>
                </a:cubicBezTo>
                <a:cubicBezTo>
                  <a:pt x="31996" y="1348"/>
                  <a:pt x="31311" y="1357"/>
                  <a:pt x="30632" y="1375"/>
                </a:cubicBezTo>
                <a:cubicBezTo>
                  <a:pt x="28294" y="1375"/>
                  <a:pt x="25956" y="1279"/>
                  <a:pt x="23639" y="1279"/>
                </a:cubicBezTo>
                <a:cubicBezTo>
                  <a:pt x="22481" y="1279"/>
                  <a:pt x="21328" y="1303"/>
                  <a:pt x="20183" y="1375"/>
                </a:cubicBezTo>
                <a:cubicBezTo>
                  <a:pt x="19628" y="1393"/>
                  <a:pt x="19075" y="1402"/>
                  <a:pt x="18522" y="1402"/>
                </a:cubicBezTo>
                <a:cubicBezTo>
                  <a:pt x="14726" y="1402"/>
                  <a:pt x="10978" y="979"/>
                  <a:pt x="7229" y="230"/>
                </a:cubicBezTo>
                <a:cubicBezTo>
                  <a:pt x="6703" y="75"/>
                  <a:pt x="6150" y="1"/>
                  <a:pt x="5594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59" name="Google Shape;759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6200" y="424500"/>
            <a:ext cx="8126828" cy="2996000"/>
          </a:xfrm>
          <a:prstGeom prst="rect">
            <a:avLst/>
          </a:prstGeom>
          <a:noFill/>
          <a:ln>
            <a:noFill/>
          </a:ln>
        </p:spPr>
      </p:pic>
      <p:sp>
        <p:nvSpPr>
          <p:cNvPr id="760" name="Google Shape;760;p44"/>
          <p:cNvSpPr txBox="1"/>
          <p:nvPr/>
        </p:nvSpPr>
        <p:spPr>
          <a:xfrm>
            <a:off x="977450" y="3701050"/>
            <a:ext cx="3349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oboto Mono"/>
                <a:ea typeface="Roboto Mono"/>
                <a:cs typeface="Roboto Mono"/>
                <a:sym typeface="Roboto Mono"/>
              </a:rPr>
              <a:t>5 years TED SPREAD</a:t>
            </a:r>
            <a:endParaRPr b="1"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761" name="Google Shape;761;p44"/>
          <p:cNvCxnSpPr/>
          <p:nvPr/>
        </p:nvCxnSpPr>
        <p:spPr>
          <a:xfrm>
            <a:off x="6367700" y="1527875"/>
            <a:ext cx="616800" cy="474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762" name="Google Shape;762;p44"/>
          <p:cNvSpPr txBox="1"/>
          <p:nvPr/>
        </p:nvSpPr>
        <p:spPr>
          <a:xfrm>
            <a:off x="5221763" y="1004675"/>
            <a:ext cx="19329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Roboto Mono"/>
                <a:ea typeface="Roboto Mono"/>
                <a:cs typeface="Roboto Mono"/>
                <a:sym typeface="Roboto Mono"/>
              </a:rPr>
              <a:t>COVID Pandemic </a:t>
            </a:r>
            <a:endParaRPr sz="11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Roboto Mono"/>
                <a:ea typeface="Roboto Mono"/>
                <a:cs typeface="Roboto Mono"/>
                <a:sym typeface="Roboto Mono"/>
              </a:rPr>
              <a:t>r</a:t>
            </a:r>
            <a:r>
              <a:rPr lang="en" sz="1100">
                <a:latin typeface="Roboto Mono"/>
                <a:ea typeface="Roboto Mono"/>
                <a:cs typeface="Roboto Mono"/>
                <a:sym typeface="Roboto Mono"/>
              </a:rPr>
              <a:t>ecession</a:t>
            </a:r>
            <a:endParaRPr sz="1100"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6" name="Shape 7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7" name="Google Shape;767;p45"/>
          <p:cNvSpPr txBox="1"/>
          <p:nvPr>
            <p:ph type="title"/>
          </p:nvPr>
        </p:nvSpPr>
        <p:spPr>
          <a:xfrm flipH="1">
            <a:off x="1860950" y="416713"/>
            <a:ext cx="34977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Past Credit Growth </a:t>
            </a:r>
            <a:endParaRPr sz="1800"/>
          </a:p>
        </p:txBody>
      </p:sp>
      <p:sp>
        <p:nvSpPr>
          <p:cNvPr id="768" name="Google Shape;768;p45"/>
          <p:cNvSpPr txBox="1"/>
          <p:nvPr>
            <p:ph idx="1" type="subTitle"/>
          </p:nvPr>
        </p:nvSpPr>
        <p:spPr>
          <a:xfrm flipH="1">
            <a:off x="293900" y="1167575"/>
            <a:ext cx="7327200" cy="2211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4 different measurements for Xit that also represents different sectors’ debts over 3 years changes. </a:t>
            </a:r>
            <a:endParaRPr/>
          </a:p>
          <a:p>
            <a:pPr indent="-3048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200"/>
              <a:buFont typeface="Times New Roman"/>
              <a:buAutoNum type="arabicPeriod"/>
            </a:pPr>
            <a:r>
              <a:rPr lang="en"/>
              <a:t>△3(DebtPriv/GDP)it= Ratio of total private debt to GDP </a:t>
            </a:r>
            <a:endParaRPr/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Times New Roman"/>
              <a:buAutoNum type="arabicPeriod"/>
            </a:pPr>
            <a:r>
              <a:rPr lang="en"/>
              <a:t>△3(DebtBus/GDP)it= Ratio of business debt to GDP </a:t>
            </a:r>
            <a:endParaRPr/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Times New Roman"/>
              <a:buAutoNum type="arabicPeriod"/>
            </a:pPr>
            <a:r>
              <a:rPr lang="en"/>
              <a:t>△3(DebtHH/GDP)it= Ratio of household debt to GDP</a:t>
            </a:r>
            <a:endParaRPr/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Times New Roman"/>
              <a:buAutoNum type="arabicPeriod"/>
            </a:pPr>
            <a:r>
              <a:rPr lang="en"/>
              <a:t>△3log (DebtPriv/CPI)it= log change in real total private debt outstanding to consumer price index 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9" name="Google Shape;769;p45"/>
          <p:cNvSpPr txBox="1"/>
          <p:nvPr/>
        </p:nvSpPr>
        <p:spPr>
          <a:xfrm>
            <a:off x="141500" y="3130125"/>
            <a:ext cx="6784200" cy="77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Jordan-style (2005) linear forecasting regression:</a:t>
            </a:r>
            <a:endParaRPr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ctr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lang="en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Crisisi,t+1 to t+h= 𝛂i(h)+𝜷(h)3Xit+ϵi,t+1 to t+h</a:t>
            </a:r>
            <a:endParaRPr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3" name="Shape 7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4" name="Google Shape;774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4000" y="420476"/>
            <a:ext cx="6459800" cy="3486400"/>
          </a:xfrm>
          <a:prstGeom prst="rect">
            <a:avLst/>
          </a:prstGeom>
          <a:noFill/>
          <a:ln>
            <a:noFill/>
          </a:ln>
        </p:spPr>
      </p:pic>
      <p:sp>
        <p:nvSpPr>
          <p:cNvPr id="775" name="Google Shape;775;p46"/>
          <p:cNvSpPr txBox="1"/>
          <p:nvPr/>
        </p:nvSpPr>
        <p:spPr>
          <a:xfrm>
            <a:off x="422775" y="4059275"/>
            <a:ext cx="6582600" cy="58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The overall results showed that the degree of predictability is low and based solely on studying the past credit growth is not sufficient to predict the future financial crisis effectively.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9" name="Shape 7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0" name="Google Shape;780;p47"/>
          <p:cNvSpPr txBox="1"/>
          <p:nvPr/>
        </p:nvSpPr>
        <p:spPr>
          <a:xfrm>
            <a:off x="825600" y="494300"/>
            <a:ext cx="43083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latin typeface="Oswald"/>
                <a:ea typeface="Oswald"/>
                <a:cs typeface="Oswald"/>
                <a:sym typeface="Oswald"/>
              </a:rPr>
              <a:t>High Debt Growth and High Asset Growth </a:t>
            </a:r>
            <a:endParaRPr sz="1900"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781" name="Google Shape;781;p47"/>
          <p:cNvSpPr txBox="1"/>
          <p:nvPr/>
        </p:nvSpPr>
        <p:spPr>
          <a:xfrm>
            <a:off x="462150" y="1288925"/>
            <a:ext cx="8524500" cy="107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There three indicator variables to help further with the crisis prediction: </a:t>
            </a:r>
            <a:endParaRPr sz="13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Roboto Mono"/>
              <a:buAutoNum type="arabicPeriod"/>
            </a:pPr>
            <a:r>
              <a:rPr lang="en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High-Debt growthit=1{3(Debt/GDP)it&gt;80th percentile}</a:t>
            </a:r>
            <a:endParaRPr sz="13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Roboto Mono"/>
              <a:buAutoNum type="arabicPeriod"/>
            </a:pPr>
            <a:r>
              <a:rPr lang="en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High-Price growthit=1{3log(Priceit)&gt;66.7th percentile}</a:t>
            </a:r>
            <a:endParaRPr sz="13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ts val="1300"/>
              <a:buFont typeface="Roboto Mono"/>
              <a:buAutoNum type="arabicPeriod"/>
            </a:pPr>
            <a:r>
              <a:rPr lang="en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R-zoneit=High-Debt growthit High-Price growthit</a:t>
            </a:r>
            <a:endParaRPr sz="13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782" name="Google Shape;782;p47"/>
          <p:cNvSpPr txBox="1"/>
          <p:nvPr/>
        </p:nvSpPr>
        <p:spPr>
          <a:xfrm>
            <a:off x="1769800" y="3709475"/>
            <a:ext cx="6587400" cy="58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T</a:t>
            </a:r>
            <a:r>
              <a:rPr lang="en" sz="12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hese two variables have a strong correlation to predicting the future financial crisis.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783" name="Google Shape;783;p47"/>
          <p:cNvSpPr txBox="1"/>
          <p:nvPr/>
        </p:nvSpPr>
        <p:spPr>
          <a:xfrm>
            <a:off x="199100" y="2681750"/>
            <a:ext cx="8863800" cy="74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The Crisis probability is computed by: </a:t>
            </a:r>
            <a:endParaRPr sz="13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13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PT,Q(h)=E[Crisisi, t+1 to t+h | Tercile (3log(priceit)) =T,Quintile (3(Debt/GDP)it)=Q]</a:t>
            </a:r>
            <a:endParaRPr sz="1500"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7" name="Shape 7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" name="Google Shape;788;p48"/>
          <p:cNvSpPr/>
          <p:nvPr/>
        </p:nvSpPr>
        <p:spPr>
          <a:xfrm rot="1682703">
            <a:off x="325946" y="-474885"/>
            <a:ext cx="1131949" cy="1945284"/>
          </a:xfrm>
          <a:custGeom>
            <a:rect b="b" l="l" r="r" t="t"/>
            <a:pathLst>
              <a:path extrusionOk="0" h="89032" w="56723">
                <a:moveTo>
                  <a:pt x="34648" y="1"/>
                </a:moveTo>
                <a:cubicBezTo>
                  <a:pt x="34452" y="1"/>
                  <a:pt x="34246" y="89"/>
                  <a:pt x="34133" y="239"/>
                </a:cubicBezTo>
                <a:cubicBezTo>
                  <a:pt x="34043" y="420"/>
                  <a:pt x="34405" y="465"/>
                  <a:pt x="34586" y="510"/>
                </a:cubicBezTo>
                <a:cubicBezTo>
                  <a:pt x="34602" y="521"/>
                  <a:pt x="34614" y="530"/>
                  <a:pt x="34623" y="538"/>
                </a:cubicBezTo>
                <a:lnTo>
                  <a:pt x="34623" y="538"/>
                </a:lnTo>
                <a:cubicBezTo>
                  <a:pt x="34620" y="521"/>
                  <a:pt x="34621" y="497"/>
                  <a:pt x="34631" y="465"/>
                </a:cubicBezTo>
                <a:cubicBezTo>
                  <a:pt x="34677" y="284"/>
                  <a:pt x="34903" y="103"/>
                  <a:pt x="34722" y="12"/>
                </a:cubicBezTo>
                <a:lnTo>
                  <a:pt x="34767" y="12"/>
                </a:lnTo>
                <a:cubicBezTo>
                  <a:pt x="34728" y="4"/>
                  <a:pt x="34688" y="1"/>
                  <a:pt x="34648" y="1"/>
                </a:cubicBezTo>
                <a:close/>
                <a:moveTo>
                  <a:pt x="34623" y="538"/>
                </a:moveTo>
                <a:cubicBezTo>
                  <a:pt x="34628" y="562"/>
                  <a:pt x="34640" y="573"/>
                  <a:pt x="34646" y="573"/>
                </a:cubicBezTo>
                <a:cubicBezTo>
                  <a:pt x="34651" y="573"/>
                  <a:pt x="34649" y="561"/>
                  <a:pt x="34623" y="538"/>
                </a:cubicBezTo>
                <a:close/>
                <a:moveTo>
                  <a:pt x="43685" y="195"/>
                </a:moveTo>
                <a:cubicBezTo>
                  <a:pt x="43634" y="195"/>
                  <a:pt x="43656" y="265"/>
                  <a:pt x="43595" y="420"/>
                </a:cubicBezTo>
                <a:cubicBezTo>
                  <a:pt x="43504" y="646"/>
                  <a:pt x="43278" y="918"/>
                  <a:pt x="43549" y="1008"/>
                </a:cubicBezTo>
                <a:cubicBezTo>
                  <a:pt x="43607" y="1027"/>
                  <a:pt x="43670" y="1036"/>
                  <a:pt x="43733" y="1036"/>
                </a:cubicBezTo>
                <a:cubicBezTo>
                  <a:pt x="43967" y="1036"/>
                  <a:pt x="44222" y="914"/>
                  <a:pt x="44364" y="737"/>
                </a:cubicBezTo>
                <a:cubicBezTo>
                  <a:pt x="44455" y="465"/>
                  <a:pt x="44047" y="374"/>
                  <a:pt x="43821" y="239"/>
                </a:cubicBezTo>
                <a:cubicBezTo>
                  <a:pt x="43749" y="210"/>
                  <a:pt x="43709" y="195"/>
                  <a:pt x="43685" y="195"/>
                </a:cubicBezTo>
                <a:close/>
                <a:moveTo>
                  <a:pt x="52660" y="2366"/>
                </a:moveTo>
                <a:lnTo>
                  <a:pt x="52660" y="2366"/>
                </a:lnTo>
                <a:cubicBezTo>
                  <a:pt x="52637" y="2366"/>
                  <a:pt x="52626" y="2389"/>
                  <a:pt x="52694" y="2411"/>
                </a:cubicBezTo>
                <a:cubicBezTo>
                  <a:pt x="52696" y="2413"/>
                  <a:pt x="52699" y="2415"/>
                  <a:pt x="52701" y="2416"/>
                </a:cubicBezTo>
                <a:lnTo>
                  <a:pt x="52701" y="2416"/>
                </a:lnTo>
                <a:cubicBezTo>
                  <a:pt x="52701" y="2379"/>
                  <a:pt x="52677" y="2366"/>
                  <a:pt x="52660" y="2366"/>
                </a:cubicBezTo>
                <a:close/>
                <a:moveTo>
                  <a:pt x="56352" y="1575"/>
                </a:moveTo>
                <a:cubicBezTo>
                  <a:pt x="56171" y="1575"/>
                  <a:pt x="55931" y="1740"/>
                  <a:pt x="55817" y="1778"/>
                </a:cubicBezTo>
                <a:cubicBezTo>
                  <a:pt x="55636" y="1914"/>
                  <a:pt x="55546" y="2049"/>
                  <a:pt x="55455" y="2230"/>
                </a:cubicBezTo>
                <a:cubicBezTo>
                  <a:pt x="55410" y="2411"/>
                  <a:pt x="55183" y="2728"/>
                  <a:pt x="55274" y="2909"/>
                </a:cubicBezTo>
                <a:cubicBezTo>
                  <a:pt x="55365" y="3045"/>
                  <a:pt x="55727" y="3181"/>
                  <a:pt x="55908" y="3272"/>
                </a:cubicBezTo>
                <a:cubicBezTo>
                  <a:pt x="55998" y="3294"/>
                  <a:pt x="56111" y="3306"/>
                  <a:pt x="56225" y="3306"/>
                </a:cubicBezTo>
                <a:cubicBezTo>
                  <a:pt x="56338" y="3306"/>
                  <a:pt x="56451" y="3294"/>
                  <a:pt x="56542" y="3272"/>
                </a:cubicBezTo>
                <a:cubicBezTo>
                  <a:pt x="56723" y="3181"/>
                  <a:pt x="56542" y="2774"/>
                  <a:pt x="56587" y="2593"/>
                </a:cubicBezTo>
                <a:cubicBezTo>
                  <a:pt x="56677" y="2411"/>
                  <a:pt x="56587" y="2411"/>
                  <a:pt x="56542" y="2276"/>
                </a:cubicBezTo>
                <a:cubicBezTo>
                  <a:pt x="56451" y="2095"/>
                  <a:pt x="56632" y="1687"/>
                  <a:pt x="56451" y="1597"/>
                </a:cubicBezTo>
                <a:cubicBezTo>
                  <a:pt x="56421" y="1582"/>
                  <a:pt x="56388" y="1575"/>
                  <a:pt x="56352" y="1575"/>
                </a:cubicBezTo>
                <a:close/>
                <a:moveTo>
                  <a:pt x="52701" y="2416"/>
                </a:moveTo>
                <a:cubicBezTo>
                  <a:pt x="52701" y="2427"/>
                  <a:pt x="52699" y="2441"/>
                  <a:pt x="52694" y="2457"/>
                </a:cubicBezTo>
                <a:cubicBezTo>
                  <a:pt x="52658" y="2564"/>
                  <a:pt x="52510" y="2698"/>
                  <a:pt x="52515" y="2773"/>
                </a:cubicBezTo>
                <a:lnTo>
                  <a:pt x="52515" y="2773"/>
                </a:lnTo>
                <a:cubicBezTo>
                  <a:pt x="52279" y="3031"/>
                  <a:pt x="52112" y="3355"/>
                  <a:pt x="52015" y="3679"/>
                </a:cubicBezTo>
                <a:cubicBezTo>
                  <a:pt x="51879" y="4132"/>
                  <a:pt x="51879" y="4584"/>
                  <a:pt x="52060" y="5037"/>
                </a:cubicBezTo>
                <a:cubicBezTo>
                  <a:pt x="52286" y="5490"/>
                  <a:pt x="52875" y="5399"/>
                  <a:pt x="53327" y="5626"/>
                </a:cubicBezTo>
                <a:cubicBezTo>
                  <a:pt x="53433" y="5656"/>
                  <a:pt x="53549" y="5671"/>
                  <a:pt x="53666" y="5671"/>
                </a:cubicBezTo>
                <a:cubicBezTo>
                  <a:pt x="53901" y="5671"/>
                  <a:pt x="54142" y="5610"/>
                  <a:pt x="54323" y="5490"/>
                </a:cubicBezTo>
                <a:cubicBezTo>
                  <a:pt x="54731" y="5263"/>
                  <a:pt x="55365" y="5218"/>
                  <a:pt x="55455" y="4811"/>
                </a:cubicBezTo>
                <a:cubicBezTo>
                  <a:pt x="55546" y="4358"/>
                  <a:pt x="55455" y="3860"/>
                  <a:pt x="55183" y="3498"/>
                </a:cubicBezTo>
                <a:cubicBezTo>
                  <a:pt x="54957" y="3091"/>
                  <a:pt x="54595" y="2819"/>
                  <a:pt x="54188" y="2638"/>
                </a:cubicBezTo>
                <a:cubicBezTo>
                  <a:pt x="53916" y="2517"/>
                  <a:pt x="53604" y="2457"/>
                  <a:pt x="53292" y="2457"/>
                </a:cubicBezTo>
                <a:cubicBezTo>
                  <a:pt x="53161" y="2457"/>
                  <a:pt x="53029" y="2467"/>
                  <a:pt x="52901" y="2489"/>
                </a:cubicBezTo>
                <a:lnTo>
                  <a:pt x="52901" y="2489"/>
                </a:lnTo>
                <a:cubicBezTo>
                  <a:pt x="52829" y="2469"/>
                  <a:pt x="52753" y="2448"/>
                  <a:pt x="52701" y="2416"/>
                </a:cubicBezTo>
                <a:close/>
                <a:moveTo>
                  <a:pt x="34677" y="5672"/>
                </a:moveTo>
                <a:cubicBezTo>
                  <a:pt x="34625" y="5672"/>
                  <a:pt x="34648" y="5743"/>
                  <a:pt x="34586" y="5897"/>
                </a:cubicBezTo>
                <a:cubicBezTo>
                  <a:pt x="34496" y="6078"/>
                  <a:pt x="34269" y="6350"/>
                  <a:pt x="34541" y="6440"/>
                </a:cubicBezTo>
                <a:cubicBezTo>
                  <a:pt x="34609" y="6463"/>
                  <a:pt x="34679" y="6474"/>
                  <a:pt x="34750" y="6474"/>
                </a:cubicBezTo>
                <a:cubicBezTo>
                  <a:pt x="34962" y="6474"/>
                  <a:pt x="35175" y="6373"/>
                  <a:pt x="35310" y="6169"/>
                </a:cubicBezTo>
                <a:cubicBezTo>
                  <a:pt x="35401" y="5942"/>
                  <a:pt x="35039" y="5852"/>
                  <a:pt x="34812" y="5716"/>
                </a:cubicBezTo>
                <a:cubicBezTo>
                  <a:pt x="34741" y="5687"/>
                  <a:pt x="34701" y="5672"/>
                  <a:pt x="34677" y="5672"/>
                </a:cubicBezTo>
                <a:close/>
                <a:moveTo>
                  <a:pt x="49232" y="4660"/>
                </a:moveTo>
                <a:cubicBezTo>
                  <a:pt x="48876" y="4660"/>
                  <a:pt x="48518" y="4752"/>
                  <a:pt x="48212" y="4947"/>
                </a:cubicBezTo>
                <a:cubicBezTo>
                  <a:pt x="47714" y="5173"/>
                  <a:pt x="47307" y="5580"/>
                  <a:pt x="47080" y="6078"/>
                </a:cubicBezTo>
                <a:cubicBezTo>
                  <a:pt x="46809" y="6576"/>
                  <a:pt x="46718" y="7210"/>
                  <a:pt x="46854" y="7753"/>
                </a:cubicBezTo>
                <a:cubicBezTo>
                  <a:pt x="47171" y="8296"/>
                  <a:pt x="47669" y="8659"/>
                  <a:pt x="48212" y="8885"/>
                </a:cubicBezTo>
                <a:cubicBezTo>
                  <a:pt x="48511" y="9009"/>
                  <a:pt x="48823" y="9079"/>
                  <a:pt x="49141" y="9079"/>
                </a:cubicBezTo>
                <a:cubicBezTo>
                  <a:pt x="49402" y="9079"/>
                  <a:pt x="49667" y="9032"/>
                  <a:pt x="49932" y="8930"/>
                </a:cubicBezTo>
                <a:cubicBezTo>
                  <a:pt x="50430" y="8749"/>
                  <a:pt x="50521" y="8070"/>
                  <a:pt x="50747" y="7572"/>
                </a:cubicBezTo>
                <a:cubicBezTo>
                  <a:pt x="50928" y="7119"/>
                  <a:pt x="50928" y="6621"/>
                  <a:pt x="50657" y="6169"/>
                </a:cubicBezTo>
                <a:cubicBezTo>
                  <a:pt x="50475" y="5716"/>
                  <a:pt x="50430" y="4992"/>
                  <a:pt x="49887" y="4765"/>
                </a:cubicBezTo>
                <a:cubicBezTo>
                  <a:pt x="49678" y="4696"/>
                  <a:pt x="49455" y="4660"/>
                  <a:pt x="49232" y="4660"/>
                </a:cubicBezTo>
                <a:close/>
                <a:moveTo>
                  <a:pt x="33085" y="9411"/>
                </a:moveTo>
                <a:cubicBezTo>
                  <a:pt x="33081" y="9411"/>
                  <a:pt x="33074" y="9417"/>
                  <a:pt x="33065" y="9432"/>
                </a:cubicBezTo>
                <a:lnTo>
                  <a:pt x="33065" y="9432"/>
                </a:lnTo>
                <a:cubicBezTo>
                  <a:pt x="33087" y="9424"/>
                  <a:pt x="33091" y="9411"/>
                  <a:pt x="33085" y="9411"/>
                </a:cubicBezTo>
                <a:close/>
                <a:moveTo>
                  <a:pt x="44098" y="7883"/>
                </a:moveTo>
                <a:cubicBezTo>
                  <a:pt x="43948" y="7883"/>
                  <a:pt x="43677" y="8082"/>
                  <a:pt x="43595" y="8206"/>
                </a:cubicBezTo>
                <a:cubicBezTo>
                  <a:pt x="43459" y="8342"/>
                  <a:pt x="43232" y="8613"/>
                  <a:pt x="43097" y="8794"/>
                </a:cubicBezTo>
                <a:cubicBezTo>
                  <a:pt x="42916" y="8975"/>
                  <a:pt x="42916" y="9247"/>
                  <a:pt x="43051" y="9428"/>
                </a:cubicBezTo>
                <a:cubicBezTo>
                  <a:pt x="43177" y="9491"/>
                  <a:pt x="43304" y="9525"/>
                  <a:pt x="43425" y="9525"/>
                </a:cubicBezTo>
                <a:cubicBezTo>
                  <a:pt x="43565" y="9525"/>
                  <a:pt x="43700" y="9480"/>
                  <a:pt x="43821" y="9383"/>
                </a:cubicBezTo>
                <a:cubicBezTo>
                  <a:pt x="44002" y="9202"/>
                  <a:pt x="43821" y="8749"/>
                  <a:pt x="44002" y="8523"/>
                </a:cubicBezTo>
                <a:cubicBezTo>
                  <a:pt x="44115" y="8432"/>
                  <a:pt x="44138" y="8421"/>
                  <a:pt x="44115" y="8421"/>
                </a:cubicBezTo>
                <a:cubicBezTo>
                  <a:pt x="44108" y="8421"/>
                  <a:pt x="44095" y="8422"/>
                  <a:pt x="44079" y="8422"/>
                </a:cubicBezTo>
                <a:cubicBezTo>
                  <a:pt x="44047" y="8422"/>
                  <a:pt x="44002" y="8417"/>
                  <a:pt x="43957" y="8387"/>
                </a:cubicBezTo>
                <a:cubicBezTo>
                  <a:pt x="43957" y="8387"/>
                  <a:pt x="44183" y="7934"/>
                  <a:pt x="44138" y="7889"/>
                </a:cubicBezTo>
                <a:cubicBezTo>
                  <a:pt x="44126" y="7885"/>
                  <a:pt x="44112" y="7883"/>
                  <a:pt x="44098" y="7883"/>
                </a:cubicBezTo>
                <a:close/>
                <a:moveTo>
                  <a:pt x="32644" y="9249"/>
                </a:moveTo>
                <a:cubicBezTo>
                  <a:pt x="32622" y="9249"/>
                  <a:pt x="32604" y="9262"/>
                  <a:pt x="32594" y="9292"/>
                </a:cubicBezTo>
                <a:cubicBezTo>
                  <a:pt x="32504" y="9519"/>
                  <a:pt x="32594" y="9745"/>
                  <a:pt x="32775" y="9926"/>
                </a:cubicBezTo>
                <a:cubicBezTo>
                  <a:pt x="32790" y="9936"/>
                  <a:pt x="32804" y="9940"/>
                  <a:pt x="32818" y="9940"/>
                </a:cubicBezTo>
                <a:cubicBezTo>
                  <a:pt x="32930" y="9940"/>
                  <a:pt x="33007" y="9635"/>
                  <a:pt x="33047" y="9473"/>
                </a:cubicBezTo>
                <a:cubicBezTo>
                  <a:pt x="33053" y="9455"/>
                  <a:pt x="33059" y="9442"/>
                  <a:pt x="33065" y="9432"/>
                </a:cubicBezTo>
                <a:lnTo>
                  <a:pt x="33065" y="9432"/>
                </a:lnTo>
                <a:cubicBezTo>
                  <a:pt x="33055" y="9435"/>
                  <a:pt x="33042" y="9438"/>
                  <a:pt x="33025" y="9438"/>
                </a:cubicBezTo>
                <a:cubicBezTo>
                  <a:pt x="33007" y="9438"/>
                  <a:pt x="32984" y="9435"/>
                  <a:pt x="32956" y="9428"/>
                </a:cubicBezTo>
                <a:cubicBezTo>
                  <a:pt x="32851" y="9393"/>
                  <a:pt x="32719" y="9249"/>
                  <a:pt x="32644" y="9249"/>
                </a:cubicBezTo>
                <a:close/>
                <a:moveTo>
                  <a:pt x="52110" y="10371"/>
                </a:moveTo>
                <a:cubicBezTo>
                  <a:pt x="52052" y="10371"/>
                  <a:pt x="52052" y="10430"/>
                  <a:pt x="52071" y="10430"/>
                </a:cubicBezTo>
                <a:cubicBezTo>
                  <a:pt x="52080" y="10430"/>
                  <a:pt x="52092" y="10417"/>
                  <a:pt x="52105" y="10379"/>
                </a:cubicBezTo>
                <a:cubicBezTo>
                  <a:pt x="52107" y="10376"/>
                  <a:pt x="52110" y="10374"/>
                  <a:pt x="52112" y="10371"/>
                </a:cubicBezTo>
                <a:lnTo>
                  <a:pt x="52112" y="10371"/>
                </a:lnTo>
                <a:cubicBezTo>
                  <a:pt x="52111" y="10371"/>
                  <a:pt x="52111" y="10371"/>
                  <a:pt x="52110" y="10371"/>
                </a:cubicBezTo>
                <a:close/>
                <a:moveTo>
                  <a:pt x="52309" y="9967"/>
                </a:moveTo>
                <a:cubicBezTo>
                  <a:pt x="52198" y="9967"/>
                  <a:pt x="52191" y="10276"/>
                  <a:pt x="52112" y="10371"/>
                </a:cubicBezTo>
                <a:lnTo>
                  <a:pt x="52112" y="10371"/>
                </a:lnTo>
                <a:cubicBezTo>
                  <a:pt x="52123" y="10372"/>
                  <a:pt x="52135" y="10374"/>
                  <a:pt x="52150" y="10379"/>
                </a:cubicBezTo>
                <a:cubicBezTo>
                  <a:pt x="52260" y="10415"/>
                  <a:pt x="52398" y="10598"/>
                  <a:pt x="52471" y="10598"/>
                </a:cubicBezTo>
                <a:cubicBezTo>
                  <a:pt x="52490" y="10598"/>
                  <a:pt x="52504" y="10587"/>
                  <a:pt x="52513" y="10560"/>
                </a:cubicBezTo>
                <a:cubicBezTo>
                  <a:pt x="52558" y="10334"/>
                  <a:pt x="52513" y="10107"/>
                  <a:pt x="52332" y="9971"/>
                </a:cubicBezTo>
                <a:cubicBezTo>
                  <a:pt x="52324" y="9969"/>
                  <a:pt x="52316" y="9967"/>
                  <a:pt x="52309" y="9967"/>
                </a:cubicBezTo>
                <a:close/>
                <a:moveTo>
                  <a:pt x="38620" y="9729"/>
                </a:moveTo>
                <a:cubicBezTo>
                  <a:pt x="38489" y="9729"/>
                  <a:pt x="38438" y="9840"/>
                  <a:pt x="38343" y="10062"/>
                </a:cubicBezTo>
                <a:cubicBezTo>
                  <a:pt x="38208" y="10379"/>
                  <a:pt x="38027" y="10831"/>
                  <a:pt x="38389" y="10967"/>
                </a:cubicBezTo>
                <a:cubicBezTo>
                  <a:pt x="38480" y="10998"/>
                  <a:pt x="38574" y="11012"/>
                  <a:pt x="38668" y="11012"/>
                </a:cubicBezTo>
                <a:cubicBezTo>
                  <a:pt x="38991" y="11012"/>
                  <a:pt x="39310" y="10840"/>
                  <a:pt x="39520" y="10560"/>
                </a:cubicBezTo>
                <a:cubicBezTo>
                  <a:pt x="39656" y="10198"/>
                  <a:pt x="39204" y="9971"/>
                  <a:pt x="38841" y="9790"/>
                </a:cubicBezTo>
                <a:cubicBezTo>
                  <a:pt x="38746" y="9750"/>
                  <a:pt x="38676" y="9729"/>
                  <a:pt x="38620" y="9729"/>
                </a:cubicBezTo>
                <a:close/>
                <a:moveTo>
                  <a:pt x="46702" y="13478"/>
                </a:moveTo>
                <a:cubicBezTo>
                  <a:pt x="46667" y="13478"/>
                  <a:pt x="46640" y="13497"/>
                  <a:pt x="46628" y="13548"/>
                </a:cubicBezTo>
                <a:cubicBezTo>
                  <a:pt x="46582" y="13774"/>
                  <a:pt x="46628" y="14000"/>
                  <a:pt x="46809" y="14181"/>
                </a:cubicBezTo>
                <a:cubicBezTo>
                  <a:pt x="46819" y="14184"/>
                  <a:pt x="46829" y="14185"/>
                  <a:pt x="46839" y="14185"/>
                </a:cubicBezTo>
                <a:cubicBezTo>
                  <a:pt x="46995" y="14185"/>
                  <a:pt x="47040" y="13857"/>
                  <a:pt x="47126" y="13729"/>
                </a:cubicBezTo>
                <a:cubicBezTo>
                  <a:pt x="47142" y="13662"/>
                  <a:pt x="47153" y="13644"/>
                  <a:pt x="47153" y="13644"/>
                </a:cubicBezTo>
                <a:lnTo>
                  <a:pt x="47153" y="13644"/>
                </a:lnTo>
                <a:cubicBezTo>
                  <a:pt x="47152" y="13644"/>
                  <a:pt x="47139" y="13665"/>
                  <a:pt x="47107" y="13665"/>
                </a:cubicBezTo>
                <a:cubicBezTo>
                  <a:pt x="47090" y="13665"/>
                  <a:pt x="47066" y="13659"/>
                  <a:pt x="47035" y="13638"/>
                </a:cubicBezTo>
                <a:cubicBezTo>
                  <a:pt x="46937" y="13605"/>
                  <a:pt x="46792" y="13478"/>
                  <a:pt x="46702" y="13478"/>
                </a:cubicBezTo>
                <a:close/>
                <a:moveTo>
                  <a:pt x="43950" y="14986"/>
                </a:moveTo>
                <a:cubicBezTo>
                  <a:pt x="43937" y="15050"/>
                  <a:pt x="43912" y="15177"/>
                  <a:pt x="43912" y="15177"/>
                </a:cubicBezTo>
                <a:cubicBezTo>
                  <a:pt x="43883" y="15093"/>
                  <a:pt x="43925" y="15044"/>
                  <a:pt x="43950" y="14986"/>
                </a:cubicBezTo>
                <a:close/>
                <a:moveTo>
                  <a:pt x="51029" y="14296"/>
                </a:moveTo>
                <a:cubicBezTo>
                  <a:pt x="50874" y="14296"/>
                  <a:pt x="50634" y="14460"/>
                  <a:pt x="50521" y="14498"/>
                </a:cubicBezTo>
                <a:cubicBezTo>
                  <a:pt x="50385" y="14544"/>
                  <a:pt x="50249" y="14679"/>
                  <a:pt x="50159" y="14860"/>
                </a:cubicBezTo>
                <a:cubicBezTo>
                  <a:pt x="50113" y="14951"/>
                  <a:pt x="50475" y="15087"/>
                  <a:pt x="50566" y="15177"/>
                </a:cubicBezTo>
                <a:cubicBezTo>
                  <a:pt x="50611" y="15313"/>
                  <a:pt x="50657" y="15268"/>
                  <a:pt x="50792" y="15313"/>
                </a:cubicBezTo>
                <a:cubicBezTo>
                  <a:pt x="50878" y="15356"/>
                  <a:pt x="51045" y="15724"/>
                  <a:pt x="51140" y="15724"/>
                </a:cubicBezTo>
                <a:cubicBezTo>
                  <a:pt x="51145" y="15724"/>
                  <a:pt x="51150" y="15723"/>
                  <a:pt x="51155" y="15721"/>
                </a:cubicBezTo>
                <a:cubicBezTo>
                  <a:pt x="51245" y="15675"/>
                  <a:pt x="51290" y="15358"/>
                  <a:pt x="51336" y="15223"/>
                </a:cubicBezTo>
                <a:cubicBezTo>
                  <a:pt x="51381" y="15087"/>
                  <a:pt x="51381" y="14951"/>
                  <a:pt x="51290" y="14815"/>
                </a:cubicBezTo>
                <a:cubicBezTo>
                  <a:pt x="51245" y="14679"/>
                  <a:pt x="51245" y="14362"/>
                  <a:pt x="51109" y="14317"/>
                </a:cubicBezTo>
                <a:cubicBezTo>
                  <a:pt x="51087" y="14302"/>
                  <a:pt x="51060" y="14296"/>
                  <a:pt x="51029" y="14296"/>
                </a:cubicBezTo>
                <a:close/>
                <a:moveTo>
                  <a:pt x="30678" y="14447"/>
                </a:moveTo>
                <a:cubicBezTo>
                  <a:pt x="30405" y="14447"/>
                  <a:pt x="30221" y="14641"/>
                  <a:pt x="30059" y="14996"/>
                </a:cubicBezTo>
                <a:cubicBezTo>
                  <a:pt x="29878" y="15494"/>
                  <a:pt x="29788" y="16037"/>
                  <a:pt x="30286" y="16264"/>
                </a:cubicBezTo>
                <a:lnTo>
                  <a:pt x="30331" y="16264"/>
                </a:lnTo>
                <a:cubicBezTo>
                  <a:pt x="30474" y="16319"/>
                  <a:pt x="30620" y="16344"/>
                  <a:pt x="30763" y="16344"/>
                </a:cubicBezTo>
                <a:cubicBezTo>
                  <a:pt x="31209" y="16344"/>
                  <a:pt x="31630" y="16097"/>
                  <a:pt x="31870" y="15721"/>
                </a:cubicBezTo>
                <a:cubicBezTo>
                  <a:pt x="32096" y="15177"/>
                  <a:pt x="31508" y="14770"/>
                  <a:pt x="31055" y="14544"/>
                </a:cubicBezTo>
                <a:cubicBezTo>
                  <a:pt x="30912" y="14479"/>
                  <a:pt x="30788" y="14447"/>
                  <a:pt x="30678" y="14447"/>
                </a:cubicBezTo>
                <a:close/>
                <a:moveTo>
                  <a:pt x="30885" y="19885"/>
                </a:moveTo>
                <a:cubicBezTo>
                  <a:pt x="30863" y="19885"/>
                  <a:pt x="30851" y="19908"/>
                  <a:pt x="30919" y="19931"/>
                </a:cubicBezTo>
                <a:cubicBezTo>
                  <a:pt x="30922" y="19932"/>
                  <a:pt x="30924" y="19934"/>
                  <a:pt x="30927" y="19935"/>
                </a:cubicBezTo>
                <a:lnTo>
                  <a:pt x="30927" y="19935"/>
                </a:lnTo>
                <a:cubicBezTo>
                  <a:pt x="30927" y="19899"/>
                  <a:pt x="30903" y="19885"/>
                  <a:pt x="30885" y="19885"/>
                </a:cubicBezTo>
                <a:close/>
                <a:moveTo>
                  <a:pt x="30927" y="19935"/>
                </a:moveTo>
                <a:cubicBezTo>
                  <a:pt x="30927" y="19947"/>
                  <a:pt x="30925" y="19960"/>
                  <a:pt x="30919" y="19976"/>
                </a:cubicBezTo>
                <a:cubicBezTo>
                  <a:pt x="30874" y="20112"/>
                  <a:pt x="30602" y="20338"/>
                  <a:pt x="30738" y="20383"/>
                </a:cubicBezTo>
                <a:cubicBezTo>
                  <a:pt x="30965" y="20383"/>
                  <a:pt x="31191" y="20338"/>
                  <a:pt x="31327" y="20157"/>
                </a:cubicBezTo>
                <a:cubicBezTo>
                  <a:pt x="31416" y="20024"/>
                  <a:pt x="31068" y="20021"/>
                  <a:pt x="30927" y="19935"/>
                </a:cubicBezTo>
                <a:close/>
                <a:moveTo>
                  <a:pt x="48971" y="17718"/>
                </a:moveTo>
                <a:cubicBezTo>
                  <a:pt x="48529" y="17718"/>
                  <a:pt x="48114" y="17912"/>
                  <a:pt x="47940" y="18346"/>
                </a:cubicBezTo>
                <a:cubicBezTo>
                  <a:pt x="47714" y="19116"/>
                  <a:pt x="48031" y="19931"/>
                  <a:pt x="48755" y="20338"/>
                </a:cubicBezTo>
                <a:cubicBezTo>
                  <a:pt x="48858" y="20382"/>
                  <a:pt x="48964" y="20402"/>
                  <a:pt x="49069" y="20402"/>
                </a:cubicBezTo>
                <a:cubicBezTo>
                  <a:pt x="49613" y="20402"/>
                  <a:pt x="50157" y="19865"/>
                  <a:pt x="50385" y="19297"/>
                </a:cubicBezTo>
                <a:cubicBezTo>
                  <a:pt x="50657" y="18663"/>
                  <a:pt x="50385" y="18165"/>
                  <a:pt x="49706" y="17893"/>
                </a:cubicBezTo>
                <a:cubicBezTo>
                  <a:pt x="49478" y="17779"/>
                  <a:pt x="49220" y="17718"/>
                  <a:pt x="48971" y="17718"/>
                </a:cubicBezTo>
                <a:close/>
                <a:moveTo>
                  <a:pt x="33793" y="20731"/>
                </a:moveTo>
                <a:cubicBezTo>
                  <a:pt x="33616" y="20731"/>
                  <a:pt x="33540" y="21037"/>
                  <a:pt x="33500" y="21198"/>
                </a:cubicBezTo>
                <a:cubicBezTo>
                  <a:pt x="33409" y="21379"/>
                  <a:pt x="33409" y="21289"/>
                  <a:pt x="33590" y="21379"/>
                </a:cubicBezTo>
                <a:cubicBezTo>
                  <a:pt x="33721" y="21412"/>
                  <a:pt x="33875" y="21539"/>
                  <a:pt x="33985" y="21539"/>
                </a:cubicBezTo>
                <a:cubicBezTo>
                  <a:pt x="34027" y="21539"/>
                  <a:pt x="34063" y="21520"/>
                  <a:pt x="34088" y="21470"/>
                </a:cubicBezTo>
                <a:cubicBezTo>
                  <a:pt x="34133" y="21198"/>
                  <a:pt x="34043" y="20926"/>
                  <a:pt x="33862" y="20745"/>
                </a:cubicBezTo>
                <a:cubicBezTo>
                  <a:pt x="33837" y="20736"/>
                  <a:pt x="33814" y="20731"/>
                  <a:pt x="33793" y="20731"/>
                </a:cubicBezTo>
                <a:close/>
                <a:moveTo>
                  <a:pt x="44659" y="24067"/>
                </a:moveTo>
                <a:cubicBezTo>
                  <a:pt x="44400" y="24067"/>
                  <a:pt x="44136" y="24197"/>
                  <a:pt x="43957" y="24412"/>
                </a:cubicBezTo>
                <a:cubicBezTo>
                  <a:pt x="43821" y="24684"/>
                  <a:pt x="44274" y="24865"/>
                  <a:pt x="44500" y="25001"/>
                </a:cubicBezTo>
                <a:cubicBezTo>
                  <a:pt x="44587" y="25044"/>
                  <a:pt x="44646" y="25064"/>
                  <a:pt x="44689" y="25064"/>
                </a:cubicBezTo>
                <a:cubicBezTo>
                  <a:pt x="44781" y="25064"/>
                  <a:pt x="44801" y="24973"/>
                  <a:pt x="44862" y="24820"/>
                </a:cubicBezTo>
                <a:cubicBezTo>
                  <a:pt x="44953" y="24548"/>
                  <a:pt x="45134" y="24231"/>
                  <a:pt x="44862" y="24095"/>
                </a:cubicBezTo>
                <a:cubicBezTo>
                  <a:pt x="44796" y="24076"/>
                  <a:pt x="44728" y="24067"/>
                  <a:pt x="44659" y="24067"/>
                </a:cubicBezTo>
                <a:close/>
                <a:moveTo>
                  <a:pt x="25431" y="28356"/>
                </a:moveTo>
                <a:cubicBezTo>
                  <a:pt x="24989" y="28356"/>
                  <a:pt x="24574" y="28550"/>
                  <a:pt x="24401" y="28984"/>
                </a:cubicBezTo>
                <a:cubicBezTo>
                  <a:pt x="24174" y="29709"/>
                  <a:pt x="24491" y="30569"/>
                  <a:pt x="25215" y="30976"/>
                </a:cubicBezTo>
                <a:cubicBezTo>
                  <a:pt x="25318" y="31020"/>
                  <a:pt x="25424" y="31041"/>
                  <a:pt x="25529" y="31041"/>
                </a:cubicBezTo>
                <a:cubicBezTo>
                  <a:pt x="26073" y="31041"/>
                  <a:pt x="26618" y="30504"/>
                  <a:pt x="26845" y="29935"/>
                </a:cubicBezTo>
                <a:cubicBezTo>
                  <a:pt x="27071" y="29301"/>
                  <a:pt x="26845" y="28803"/>
                  <a:pt x="26166" y="28532"/>
                </a:cubicBezTo>
                <a:cubicBezTo>
                  <a:pt x="25938" y="28418"/>
                  <a:pt x="25680" y="28356"/>
                  <a:pt x="25431" y="28356"/>
                </a:cubicBezTo>
                <a:close/>
                <a:moveTo>
                  <a:pt x="43079" y="32891"/>
                </a:moveTo>
                <a:cubicBezTo>
                  <a:pt x="43030" y="32891"/>
                  <a:pt x="42989" y="32912"/>
                  <a:pt x="42961" y="32968"/>
                </a:cubicBezTo>
                <a:cubicBezTo>
                  <a:pt x="42916" y="33240"/>
                  <a:pt x="43006" y="33511"/>
                  <a:pt x="43187" y="33692"/>
                </a:cubicBezTo>
                <a:cubicBezTo>
                  <a:pt x="43209" y="33701"/>
                  <a:pt x="43230" y="33705"/>
                  <a:pt x="43250" y="33705"/>
                </a:cubicBezTo>
                <a:cubicBezTo>
                  <a:pt x="43431" y="33705"/>
                  <a:pt x="43513" y="33358"/>
                  <a:pt x="43595" y="33194"/>
                </a:cubicBezTo>
                <a:cubicBezTo>
                  <a:pt x="43625" y="33074"/>
                  <a:pt x="43635" y="33074"/>
                  <a:pt x="43585" y="33074"/>
                </a:cubicBezTo>
                <a:lnTo>
                  <a:pt x="43585" y="33074"/>
                </a:lnTo>
                <a:cubicBezTo>
                  <a:pt x="43559" y="33074"/>
                  <a:pt x="43519" y="33074"/>
                  <a:pt x="43459" y="33059"/>
                </a:cubicBezTo>
                <a:cubicBezTo>
                  <a:pt x="43334" y="32996"/>
                  <a:pt x="43187" y="32891"/>
                  <a:pt x="43079" y="32891"/>
                </a:cubicBezTo>
                <a:close/>
                <a:moveTo>
                  <a:pt x="21854" y="37987"/>
                </a:moveTo>
                <a:cubicBezTo>
                  <a:pt x="21272" y="37987"/>
                  <a:pt x="20727" y="38302"/>
                  <a:pt x="20417" y="38853"/>
                </a:cubicBezTo>
                <a:cubicBezTo>
                  <a:pt x="20145" y="39577"/>
                  <a:pt x="20779" y="40166"/>
                  <a:pt x="21458" y="40483"/>
                </a:cubicBezTo>
                <a:cubicBezTo>
                  <a:pt x="21640" y="40568"/>
                  <a:pt x="21806" y="40607"/>
                  <a:pt x="21956" y="40607"/>
                </a:cubicBezTo>
                <a:cubicBezTo>
                  <a:pt x="22367" y="40607"/>
                  <a:pt x="22663" y="40313"/>
                  <a:pt x="22861" y="39849"/>
                </a:cubicBezTo>
                <a:cubicBezTo>
                  <a:pt x="23133" y="39215"/>
                  <a:pt x="23088" y="38400"/>
                  <a:pt x="22409" y="38083"/>
                </a:cubicBezTo>
                <a:cubicBezTo>
                  <a:pt x="22224" y="38018"/>
                  <a:pt x="22037" y="37987"/>
                  <a:pt x="21854" y="37987"/>
                </a:cubicBezTo>
                <a:close/>
                <a:moveTo>
                  <a:pt x="39952" y="12096"/>
                </a:moveTo>
                <a:cubicBezTo>
                  <a:pt x="39929" y="12096"/>
                  <a:pt x="39906" y="12097"/>
                  <a:pt x="39883" y="12099"/>
                </a:cubicBezTo>
                <a:cubicBezTo>
                  <a:pt x="39294" y="12099"/>
                  <a:pt x="38796" y="12597"/>
                  <a:pt x="38208" y="12869"/>
                </a:cubicBezTo>
                <a:cubicBezTo>
                  <a:pt x="37664" y="13095"/>
                  <a:pt x="37031" y="13185"/>
                  <a:pt x="36578" y="13593"/>
                </a:cubicBezTo>
                <a:cubicBezTo>
                  <a:pt x="36171" y="14046"/>
                  <a:pt x="35854" y="14589"/>
                  <a:pt x="35673" y="15132"/>
                </a:cubicBezTo>
                <a:cubicBezTo>
                  <a:pt x="35656" y="15165"/>
                  <a:pt x="35633" y="15174"/>
                  <a:pt x="35608" y="15174"/>
                </a:cubicBezTo>
                <a:cubicBezTo>
                  <a:pt x="35582" y="15174"/>
                  <a:pt x="35553" y="15164"/>
                  <a:pt x="35528" y="15164"/>
                </a:cubicBezTo>
                <a:cubicBezTo>
                  <a:pt x="35514" y="15164"/>
                  <a:pt x="35502" y="15167"/>
                  <a:pt x="35491" y="15177"/>
                </a:cubicBezTo>
                <a:cubicBezTo>
                  <a:pt x="35265" y="15177"/>
                  <a:pt x="35129" y="15494"/>
                  <a:pt x="35039" y="15675"/>
                </a:cubicBezTo>
                <a:cubicBezTo>
                  <a:pt x="34962" y="15904"/>
                  <a:pt x="35015" y="16166"/>
                  <a:pt x="35169" y="16323"/>
                </a:cubicBezTo>
                <a:lnTo>
                  <a:pt x="35169" y="16323"/>
                </a:lnTo>
                <a:cubicBezTo>
                  <a:pt x="35108" y="17114"/>
                  <a:pt x="35590" y="17821"/>
                  <a:pt x="35899" y="18527"/>
                </a:cubicBezTo>
                <a:cubicBezTo>
                  <a:pt x="36125" y="19025"/>
                  <a:pt x="36442" y="19478"/>
                  <a:pt x="36850" y="19840"/>
                </a:cubicBezTo>
                <a:cubicBezTo>
                  <a:pt x="37212" y="20247"/>
                  <a:pt x="37302" y="20791"/>
                  <a:pt x="37845" y="21017"/>
                </a:cubicBezTo>
                <a:cubicBezTo>
                  <a:pt x="37393" y="21062"/>
                  <a:pt x="36940" y="21108"/>
                  <a:pt x="36533" y="21289"/>
                </a:cubicBezTo>
                <a:cubicBezTo>
                  <a:pt x="36035" y="21470"/>
                  <a:pt x="35582" y="21696"/>
                  <a:pt x="35175" y="22013"/>
                </a:cubicBezTo>
                <a:cubicBezTo>
                  <a:pt x="34751" y="21938"/>
                  <a:pt x="34327" y="21905"/>
                  <a:pt x="33911" y="21905"/>
                </a:cubicBezTo>
                <a:cubicBezTo>
                  <a:pt x="33571" y="21905"/>
                  <a:pt x="33237" y="21927"/>
                  <a:pt x="32911" y="21968"/>
                </a:cubicBezTo>
                <a:cubicBezTo>
                  <a:pt x="32187" y="22239"/>
                  <a:pt x="31508" y="22601"/>
                  <a:pt x="30919" y="23099"/>
                </a:cubicBezTo>
                <a:cubicBezTo>
                  <a:pt x="30240" y="23416"/>
                  <a:pt x="29652" y="23869"/>
                  <a:pt x="29109" y="24412"/>
                </a:cubicBezTo>
                <a:cubicBezTo>
                  <a:pt x="28656" y="25001"/>
                  <a:pt x="28248" y="25680"/>
                  <a:pt x="28022" y="26404"/>
                </a:cubicBezTo>
                <a:cubicBezTo>
                  <a:pt x="27796" y="26947"/>
                  <a:pt x="27705" y="27581"/>
                  <a:pt x="27660" y="28215"/>
                </a:cubicBezTo>
                <a:cubicBezTo>
                  <a:pt x="27479" y="28803"/>
                  <a:pt x="27434" y="29437"/>
                  <a:pt x="27388" y="30071"/>
                </a:cubicBezTo>
                <a:cubicBezTo>
                  <a:pt x="27524" y="30659"/>
                  <a:pt x="27750" y="31293"/>
                  <a:pt x="28022" y="31836"/>
                </a:cubicBezTo>
                <a:cubicBezTo>
                  <a:pt x="28384" y="32515"/>
                  <a:pt x="28837" y="33149"/>
                  <a:pt x="29425" y="33692"/>
                </a:cubicBezTo>
                <a:cubicBezTo>
                  <a:pt x="30014" y="34236"/>
                  <a:pt x="30648" y="34688"/>
                  <a:pt x="31372" y="35050"/>
                </a:cubicBezTo>
                <a:cubicBezTo>
                  <a:pt x="31372" y="35548"/>
                  <a:pt x="31417" y="36046"/>
                  <a:pt x="31553" y="36590"/>
                </a:cubicBezTo>
                <a:cubicBezTo>
                  <a:pt x="31779" y="37087"/>
                  <a:pt x="32142" y="37540"/>
                  <a:pt x="32504" y="37948"/>
                </a:cubicBezTo>
                <a:cubicBezTo>
                  <a:pt x="32911" y="38355"/>
                  <a:pt x="33319" y="38717"/>
                  <a:pt x="33817" y="38989"/>
                </a:cubicBezTo>
                <a:cubicBezTo>
                  <a:pt x="33319" y="39215"/>
                  <a:pt x="32866" y="39487"/>
                  <a:pt x="32504" y="39894"/>
                </a:cubicBezTo>
                <a:cubicBezTo>
                  <a:pt x="32461" y="39949"/>
                  <a:pt x="32419" y="40005"/>
                  <a:pt x="32378" y="40062"/>
                </a:cubicBezTo>
                <a:lnTo>
                  <a:pt x="32378" y="40062"/>
                </a:lnTo>
                <a:cubicBezTo>
                  <a:pt x="32531" y="39353"/>
                  <a:pt x="32175" y="38638"/>
                  <a:pt x="31553" y="38264"/>
                </a:cubicBezTo>
                <a:cubicBezTo>
                  <a:pt x="31434" y="38209"/>
                  <a:pt x="31315" y="38184"/>
                  <a:pt x="31199" y="38184"/>
                </a:cubicBezTo>
                <a:cubicBezTo>
                  <a:pt x="30649" y="38184"/>
                  <a:pt x="30147" y="38738"/>
                  <a:pt x="29923" y="39260"/>
                </a:cubicBezTo>
                <a:cubicBezTo>
                  <a:pt x="29652" y="39939"/>
                  <a:pt x="29923" y="40392"/>
                  <a:pt x="30557" y="40709"/>
                </a:cubicBezTo>
                <a:cubicBezTo>
                  <a:pt x="30775" y="40818"/>
                  <a:pt x="31020" y="40873"/>
                  <a:pt x="31259" y="40873"/>
                </a:cubicBezTo>
                <a:cubicBezTo>
                  <a:pt x="31539" y="40873"/>
                  <a:pt x="31811" y="40797"/>
                  <a:pt x="32020" y="40640"/>
                </a:cubicBezTo>
                <a:lnTo>
                  <a:pt x="32020" y="40640"/>
                </a:lnTo>
                <a:cubicBezTo>
                  <a:pt x="31920" y="40836"/>
                  <a:pt x="31837" y="41040"/>
                  <a:pt x="31779" y="41252"/>
                </a:cubicBezTo>
                <a:cubicBezTo>
                  <a:pt x="31508" y="41750"/>
                  <a:pt x="31327" y="42293"/>
                  <a:pt x="31281" y="42882"/>
                </a:cubicBezTo>
                <a:cubicBezTo>
                  <a:pt x="31281" y="43601"/>
                  <a:pt x="31451" y="44304"/>
                  <a:pt x="31768" y="44937"/>
                </a:cubicBezTo>
                <a:lnTo>
                  <a:pt x="31768" y="44937"/>
                </a:lnTo>
                <a:cubicBezTo>
                  <a:pt x="31767" y="44937"/>
                  <a:pt x="31765" y="44937"/>
                  <a:pt x="31764" y="44937"/>
                </a:cubicBezTo>
                <a:cubicBezTo>
                  <a:pt x="31551" y="44937"/>
                  <a:pt x="31405" y="45273"/>
                  <a:pt x="31327" y="45508"/>
                </a:cubicBezTo>
                <a:cubicBezTo>
                  <a:pt x="31236" y="45779"/>
                  <a:pt x="31281" y="45734"/>
                  <a:pt x="31508" y="45824"/>
                </a:cubicBezTo>
                <a:cubicBezTo>
                  <a:pt x="31665" y="45903"/>
                  <a:pt x="31837" y="45981"/>
                  <a:pt x="31971" y="45981"/>
                </a:cubicBezTo>
                <a:cubicBezTo>
                  <a:pt x="32070" y="45981"/>
                  <a:pt x="32149" y="45939"/>
                  <a:pt x="32187" y="45824"/>
                </a:cubicBezTo>
                <a:cubicBezTo>
                  <a:pt x="32203" y="45769"/>
                  <a:pt x="32212" y="45712"/>
                  <a:pt x="32214" y="45655"/>
                </a:cubicBezTo>
                <a:lnTo>
                  <a:pt x="32214" y="45655"/>
                </a:lnTo>
                <a:cubicBezTo>
                  <a:pt x="32318" y="45793"/>
                  <a:pt x="32429" y="45925"/>
                  <a:pt x="32549" y="46051"/>
                </a:cubicBezTo>
                <a:cubicBezTo>
                  <a:pt x="32911" y="46458"/>
                  <a:pt x="33681" y="46368"/>
                  <a:pt x="34179" y="46594"/>
                </a:cubicBezTo>
                <a:cubicBezTo>
                  <a:pt x="34748" y="46920"/>
                  <a:pt x="35391" y="47099"/>
                  <a:pt x="36042" y="47099"/>
                </a:cubicBezTo>
                <a:cubicBezTo>
                  <a:pt x="36115" y="47099"/>
                  <a:pt x="36188" y="47097"/>
                  <a:pt x="36261" y="47092"/>
                </a:cubicBezTo>
                <a:cubicBezTo>
                  <a:pt x="37031" y="47047"/>
                  <a:pt x="37800" y="46820"/>
                  <a:pt x="38479" y="46413"/>
                </a:cubicBezTo>
                <a:cubicBezTo>
                  <a:pt x="39113" y="45915"/>
                  <a:pt x="39566" y="45281"/>
                  <a:pt x="39883" y="44557"/>
                </a:cubicBezTo>
                <a:cubicBezTo>
                  <a:pt x="40109" y="44014"/>
                  <a:pt x="39883" y="43380"/>
                  <a:pt x="39883" y="42837"/>
                </a:cubicBezTo>
                <a:cubicBezTo>
                  <a:pt x="39883" y="42248"/>
                  <a:pt x="39792" y="41705"/>
                  <a:pt x="39611" y="41207"/>
                </a:cubicBezTo>
                <a:cubicBezTo>
                  <a:pt x="39249" y="40483"/>
                  <a:pt x="38660" y="39894"/>
                  <a:pt x="38027" y="39441"/>
                </a:cubicBezTo>
                <a:cubicBezTo>
                  <a:pt x="38615" y="39306"/>
                  <a:pt x="39204" y="39034"/>
                  <a:pt x="39792" y="38717"/>
                </a:cubicBezTo>
                <a:cubicBezTo>
                  <a:pt x="40199" y="38400"/>
                  <a:pt x="40335" y="37721"/>
                  <a:pt x="40652" y="37269"/>
                </a:cubicBezTo>
                <a:cubicBezTo>
                  <a:pt x="40697" y="37314"/>
                  <a:pt x="40833" y="37721"/>
                  <a:pt x="40878" y="37767"/>
                </a:cubicBezTo>
                <a:cubicBezTo>
                  <a:pt x="40916" y="37771"/>
                  <a:pt x="40953" y="37773"/>
                  <a:pt x="40989" y="37773"/>
                </a:cubicBezTo>
                <a:cubicBezTo>
                  <a:pt x="41305" y="37773"/>
                  <a:pt x="41576" y="37603"/>
                  <a:pt x="41739" y="37359"/>
                </a:cubicBezTo>
                <a:cubicBezTo>
                  <a:pt x="41784" y="37042"/>
                  <a:pt x="41648" y="36725"/>
                  <a:pt x="41376" y="36590"/>
                </a:cubicBezTo>
                <a:cubicBezTo>
                  <a:pt x="41331" y="36590"/>
                  <a:pt x="41105" y="36680"/>
                  <a:pt x="41105" y="36680"/>
                </a:cubicBezTo>
                <a:cubicBezTo>
                  <a:pt x="41060" y="36680"/>
                  <a:pt x="41195" y="36454"/>
                  <a:pt x="41195" y="36408"/>
                </a:cubicBezTo>
                <a:cubicBezTo>
                  <a:pt x="41467" y="35775"/>
                  <a:pt x="41603" y="35141"/>
                  <a:pt x="41603" y="34462"/>
                </a:cubicBezTo>
                <a:cubicBezTo>
                  <a:pt x="41603" y="33783"/>
                  <a:pt x="41512" y="33104"/>
                  <a:pt x="41241" y="32470"/>
                </a:cubicBezTo>
                <a:cubicBezTo>
                  <a:pt x="41195" y="32289"/>
                  <a:pt x="41014" y="31972"/>
                  <a:pt x="40924" y="31791"/>
                </a:cubicBezTo>
                <a:cubicBezTo>
                  <a:pt x="41512" y="31474"/>
                  <a:pt x="42327" y="31338"/>
                  <a:pt x="42780" y="30840"/>
                </a:cubicBezTo>
                <a:cubicBezTo>
                  <a:pt x="43232" y="30342"/>
                  <a:pt x="43323" y="29573"/>
                  <a:pt x="43549" y="28984"/>
                </a:cubicBezTo>
                <a:cubicBezTo>
                  <a:pt x="43866" y="28260"/>
                  <a:pt x="44002" y="27536"/>
                  <a:pt x="44002" y="26811"/>
                </a:cubicBezTo>
                <a:cubicBezTo>
                  <a:pt x="44093" y="26042"/>
                  <a:pt x="44002" y="25272"/>
                  <a:pt x="43776" y="24548"/>
                </a:cubicBezTo>
                <a:cubicBezTo>
                  <a:pt x="43459" y="23824"/>
                  <a:pt x="42961" y="23235"/>
                  <a:pt x="42372" y="22692"/>
                </a:cubicBezTo>
                <a:cubicBezTo>
                  <a:pt x="41829" y="22194"/>
                  <a:pt x="41195" y="21787"/>
                  <a:pt x="40471" y="21515"/>
                </a:cubicBezTo>
                <a:cubicBezTo>
                  <a:pt x="40426" y="21515"/>
                  <a:pt x="40381" y="21289"/>
                  <a:pt x="40335" y="21289"/>
                </a:cubicBezTo>
                <a:cubicBezTo>
                  <a:pt x="41150" y="21243"/>
                  <a:pt x="41920" y="20926"/>
                  <a:pt x="42599" y="20474"/>
                </a:cubicBezTo>
                <a:cubicBezTo>
                  <a:pt x="43957" y="19478"/>
                  <a:pt x="44591" y="17758"/>
                  <a:pt x="44319" y="16083"/>
                </a:cubicBezTo>
                <a:lnTo>
                  <a:pt x="44319" y="16083"/>
                </a:lnTo>
                <a:cubicBezTo>
                  <a:pt x="44377" y="16102"/>
                  <a:pt x="44435" y="16111"/>
                  <a:pt x="44492" y="16111"/>
                </a:cubicBezTo>
                <a:cubicBezTo>
                  <a:pt x="44702" y="16111"/>
                  <a:pt x="44901" y="15989"/>
                  <a:pt x="45043" y="15811"/>
                </a:cubicBezTo>
                <a:cubicBezTo>
                  <a:pt x="45134" y="15449"/>
                  <a:pt x="45043" y="15087"/>
                  <a:pt x="44772" y="14906"/>
                </a:cubicBezTo>
                <a:cubicBezTo>
                  <a:pt x="44650" y="14865"/>
                  <a:pt x="44527" y="14843"/>
                  <a:pt x="44405" y="14843"/>
                </a:cubicBezTo>
                <a:cubicBezTo>
                  <a:pt x="44258" y="14843"/>
                  <a:pt x="44110" y="14875"/>
                  <a:pt x="43962" y="14948"/>
                </a:cubicBezTo>
                <a:lnTo>
                  <a:pt x="43962" y="14948"/>
                </a:lnTo>
                <a:cubicBezTo>
                  <a:pt x="43968" y="14923"/>
                  <a:pt x="43968" y="14894"/>
                  <a:pt x="43957" y="14860"/>
                </a:cubicBezTo>
                <a:lnTo>
                  <a:pt x="43957" y="14860"/>
                </a:lnTo>
                <a:cubicBezTo>
                  <a:pt x="43973" y="14863"/>
                  <a:pt x="43988" y="14864"/>
                  <a:pt x="44003" y="14864"/>
                </a:cubicBezTo>
                <a:cubicBezTo>
                  <a:pt x="44244" y="14864"/>
                  <a:pt x="44375" y="14536"/>
                  <a:pt x="44545" y="14408"/>
                </a:cubicBezTo>
                <a:cubicBezTo>
                  <a:pt x="44862" y="14272"/>
                  <a:pt x="45360" y="14272"/>
                  <a:pt x="45451" y="13955"/>
                </a:cubicBezTo>
                <a:cubicBezTo>
                  <a:pt x="45496" y="13593"/>
                  <a:pt x="45451" y="13276"/>
                  <a:pt x="45270" y="12959"/>
                </a:cubicBezTo>
                <a:cubicBezTo>
                  <a:pt x="45088" y="12642"/>
                  <a:pt x="44817" y="12552"/>
                  <a:pt x="44455" y="12416"/>
                </a:cubicBezTo>
                <a:cubicBezTo>
                  <a:pt x="44309" y="12319"/>
                  <a:pt x="44151" y="12274"/>
                  <a:pt x="43986" y="12274"/>
                </a:cubicBezTo>
                <a:cubicBezTo>
                  <a:pt x="43843" y="12274"/>
                  <a:pt x="43696" y="12308"/>
                  <a:pt x="43549" y="12371"/>
                </a:cubicBezTo>
                <a:cubicBezTo>
                  <a:pt x="43187" y="12506"/>
                  <a:pt x="42916" y="12733"/>
                  <a:pt x="42780" y="13095"/>
                </a:cubicBezTo>
                <a:cubicBezTo>
                  <a:pt x="42735" y="13185"/>
                  <a:pt x="42916" y="13185"/>
                  <a:pt x="42916" y="13276"/>
                </a:cubicBezTo>
                <a:cubicBezTo>
                  <a:pt x="42553" y="12959"/>
                  <a:pt x="41965" y="13050"/>
                  <a:pt x="41512" y="12823"/>
                </a:cubicBezTo>
                <a:cubicBezTo>
                  <a:pt x="40991" y="12606"/>
                  <a:pt x="40511" y="12096"/>
                  <a:pt x="39952" y="12096"/>
                </a:cubicBezTo>
                <a:close/>
                <a:moveTo>
                  <a:pt x="25394" y="46159"/>
                </a:moveTo>
                <a:cubicBezTo>
                  <a:pt x="25349" y="46159"/>
                  <a:pt x="25305" y="46168"/>
                  <a:pt x="25261" y="46187"/>
                </a:cubicBezTo>
                <a:cubicBezTo>
                  <a:pt x="24265" y="46187"/>
                  <a:pt x="23405" y="46775"/>
                  <a:pt x="23043" y="47726"/>
                </a:cubicBezTo>
                <a:cubicBezTo>
                  <a:pt x="22861" y="48224"/>
                  <a:pt x="22861" y="48812"/>
                  <a:pt x="23088" y="49310"/>
                </a:cubicBezTo>
                <a:cubicBezTo>
                  <a:pt x="23269" y="49899"/>
                  <a:pt x="23631" y="50351"/>
                  <a:pt x="24129" y="50713"/>
                </a:cubicBezTo>
                <a:cubicBezTo>
                  <a:pt x="24311" y="50755"/>
                  <a:pt x="24498" y="50776"/>
                  <a:pt x="24683" y="50776"/>
                </a:cubicBezTo>
                <a:cubicBezTo>
                  <a:pt x="25097" y="50776"/>
                  <a:pt x="25505" y="50675"/>
                  <a:pt x="25849" y="50487"/>
                </a:cubicBezTo>
                <a:cubicBezTo>
                  <a:pt x="26392" y="50261"/>
                  <a:pt x="26845" y="49853"/>
                  <a:pt x="27071" y="49355"/>
                </a:cubicBezTo>
                <a:cubicBezTo>
                  <a:pt x="27253" y="48993"/>
                  <a:pt x="27298" y="48586"/>
                  <a:pt x="27298" y="48178"/>
                </a:cubicBezTo>
                <a:cubicBezTo>
                  <a:pt x="27298" y="48178"/>
                  <a:pt x="26890" y="48088"/>
                  <a:pt x="26936" y="48043"/>
                </a:cubicBezTo>
                <a:cubicBezTo>
                  <a:pt x="27207" y="47318"/>
                  <a:pt x="26936" y="46911"/>
                  <a:pt x="26257" y="46594"/>
                </a:cubicBezTo>
                <a:cubicBezTo>
                  <a:pt x="25945" y="46477"/>
                  <a:pt x="25667" y="46159"/>
                  <a:pt x="25394" y="46159"/>
                </a:cubicBezTo>
                <a:close/>
                <a:moveTo>
                  <a:pt x="29699" y="51340"/>
                </a:moveTo>
                <a:cubicBezTo>
                  <a:pt x="29644" y="51342"/>
                  <a:pt x="29645" y="51399"/>
                  <a:pt x="29663" y="51399"/>
                </a:cubicBezTo>
                <a:cubicBezTo>
                  <a:pt x="29671" y="51399"/>
                  <a:pt x="29684" y="51386"/>
                  <a:pt x="29697" y="51347"/>
                </a:cubicBezTo>
                <a:cubicBezTo>
                  <a:pt x="29698" y="51345"/>
                  <a:pt x="29699" y="51342"/>
                  <a:pt x="29699" y="51340"/>
                </a:cubicBezTo>
                <a:close/>
                <a:moveTo>
                  <a:pt x="29901" y="50891"/>
                </a:moveTo>
                <a:cubicBezTo>
                  <a:pt x="29785" y="50891"/>
                  <a:pt x="29741" y="51207"/>
                  <a:pt x="29699" y="51340"/>
                </a:cubicBezTo>
                <a:lnTo>
                  <a:pt x="29699" y="51340"/>
                </a:lnTo>
                <a:cubicBezTo>
                  <a:pt x="29700" y="51340"/>
                  <a:pt x="29701" y="51340"/>
                  <a:pt x="29702" y="51340"/>
                </a:cubicBezTo>
                <a:cubicBezTo>
                  <a:pt x="29713" y="51340"/>
                  <a:pt x="29727" y="51342"/>
                  <a:pt x="29742" y="51347"/>
                </a:cubicBezTo>
                <a:cubicBezTo>
                  <a:pt x="29877" y="51415"/>
                  <a:pt x="29987" y="51532"/>
                  <a:pt x="30071" y="51532"/>
                </a:cubicBezTo>
                <a:cubicBezTo>
                  <a:pt x="30100" y="51532"/>
                  <a:pt x="30127" y="51518"/>
                  <a:pt x="30150" y="51483"/>
                </a:cubicBezTo>
                <a:cubicBezTo>
                  <a:pt x="30150" y="51257"/>
                  <a:pt x="30104" y="51030"/>
                  <a:pt x="29923" y="50895"/>
                </a:cubicBezTo>
                <a:cubicBezTo>
                  <a:pt x="29915" y="50892"/>
                  <a:pt x="29908" y="50891"/>
                  <a:pt x="29901" y="50891"/>
                </a:cubicBezTo>
                <a:close/>
                <a:moveTo>
                  <a:pt x="15509" y="55551"/>
                </a:moveTo>
                <a:cubicBezTo>
                  <a:pt x="15505" y="55551"/>
                  <a:pt x="15495" y="55564"/>
                  <a:pt x="15483" y="55602"/>
                </a:cubicBezTo>
                <a:cubicBezTo>
                  <a:pt x="15482" y="55604"/>
                  <a:pt x="15480" y="55606"/>
                  <a:pt x="15479" y="55608"/>
                </a:cubicBezTo>
                <a:lnTo>
                  <a:pt x="15479" y="55608"/>
                </a:lnTo>
                <a:cubicBezTo>
                  <a:pt x="15510" y="55596"/>
                  <a:pt x="15518" y="55551"/>
                  <a:pt x="15509" y="55551"/>
                </a:cubicBezTo>
                <a:close/>
                <a:moveTo>
                  <a:pt x="15125" y="55424"/>
                </a:moveTo>
                <a:cubicBezTo>
                  <a:pt x="15103" y="55424"/>
                  <a:pt x="15085" y="55436"/>
                  <a:pt x="15075" y="55467"/>
                </a:cubicBezTo>
                <a:cubicBezTo>
                  <a:pt x="15030" y="55648"/>
                  <a:pt x="15120" y="55874"/>
                  <a:pt x="15256" y="56010"/>
                </a:cubicBezTo>
                <a:cubicBezTo>
                  <a:pt x="15265" y="56013"/>
                  <a:pt x="15274" y="56014"/>
                  <a:pt x="15281" y="56014"/>
                </a:cubicBezTo>
                <a:cubicBezTo>
                  <a:pt x="15391" y="56014"/>
                  <a:pt x="15398" y="55737"/>
                  <a:pt x="15479" y="55608"/>
                </a:cubicBezTo>
                <a:lnTo>
                  <a:pt x="15479" y="55608"/>
                </a:lnTo>
                <a:cubicBezTo>
                  <a:pt x="15475" y="55609"/>
                  <a:pt x="15470" y="55610"/>
                  <a:pt x="15465" y="55610"/>
                </a:cubicBezTo>
                <a:cubicBezTo>
                  <a:pt x="15457" y="55610"/>
                  <a:pt x="15448" y="55608"/>
                  <a:pt x="15437" y="55602"/>
                </a:cubicBezTo>
                <a:cubicBezTo>
                  <a:pt x="15332" y="55567"/>
                  <a:pt x="15200" y="55424"/>
                  <a:pt x="15125" y="55424"/>
                </a:cubicBezTo>
                <a:close/>
                <a:moveTo>
                  <a:pt x="19016" y="54772"/>
                </a:moveTo>
                <a:cubicBezTo>
                  <a:pt x="18560" y="54772"/>
                  <a:pt x="18127" y="55002"/>
                  <a:pt x="17882" y="55421"/>
                </a:cubicBezTo>
                <a:cubicBezTo>
                  <a:pt x="17656" y="55965"/>
                  <a:pt x="18199" y="56417"/>
                  <a:pt x="18697" y="56644"/>
                </a:cubicBezTo>
                <a:cubicBezTo>
                  <a:pt x="18853" y="56709"/>
                  <a:pt x="18986" y="56740"/>
                  <a:pt x="19102" y="56740"/>
                </a:cubicBezTo>
                <a:cubicBezTo>
                  <a:pt x="19388" y="56740"/>
                  <a:pt x="19564" y="56546"/>
                  <a:pt x="19693" y="56191"/>
                </a:cubicBezTo>
                <a:cubicBezTo>
                  <a:pt x="19919" y="55693"/>
                  <a:pt x="19964" y="55059"/>
                  <a:pt x="19421" y="54833"/>
                </a:cubicBezTo>
                <a:cubicBezTo>
                  <a:pt x="19287" y="54792"/>
                  <a:pt x="19150" y="54772"/>
                  <a:pt x="19016" y="54772"/>
                </a:cubicBezTo>
                <a:close/>
                <a:moveTo>
                  <a:pt x="32561" y="49379"/>
                </a:moveTo>
                <a:cubicBezTo>
                  <a:pt x="32102" y="49379"/>
                  <a:pt x="31679" y="49545"/>
                  <a:pt x="31508" y="49944"/>
                </a:cubicBezTo>
                <a:cubicBezTo>
                  <a:pt x="31417" y="50306"/>
                  <a:pt x="31463" y="50713"/>
                  <a:pt x="31689" y="50985"/>
                </a:cubicBezTo>
                <a:cubicBezTo>
                  <a:pt x="31100" y="51166"/>
                  <a:pt x="30512" y="51438"/>
                  <a:pt x="30059" y="51845"/>
                </a:cubicBezTo>
                <a:cubicBezTo>
                  <a:pt x="29607" y="52253"/>
                  <a:pt x="28973" y="52660"/>
                  <a:pt x="28746" y="53203"/>
                </a:cubicBezTo>
                <a:cubicBezTo>
                  <a:pt x="28475" y="54063"/>
                  <a:pt x="28520" y="54923"/>
                  <a:pt x="28792" y="55738"/>
                </a:cubicBezTo>
                <a:cubicBezTo>
                  <a:pt x="28611" y="55874"/>
                  <a:pt x="28294" y="56010"/>
                  <a:pt x="28158" y="56236"/>
                </a:cubicBezTo>
                <a:cubicBezTo>
                  <a:pt x="27977" y="57006"/>
                  <a:pt x="28339" y="57821"/>
                  <a:pt x="29109" y="58183"/>
                </a:cubicBezTo>
                <a:cubicBezTo>
                  <a:pt x="29244" y="58224"/>
                  <a:pt x="29384" y="58244"/>
                  <a:pt x="29523" y="58244"/>
                </a:cubicBezTo>
                <a:cubicBezTo>
                  <a:pt x="29848" y="58244"/>
                  <a:pt x="30168" y="58133"/>
                  <a:pt x="30421" y="57911"/>
                </a:cubicBezTo>
                <a:cubicBezTo>
                  <a:pt x="30648" y="58047"/>
                  <a:pt x="30738" y="58409"/>
                  <a:pt x="31010" y="58500"/>
                </a:cubicBezTo>
                <a:cubicBezTo>
                  <a:pt x="31406" y="58641"/>
                  <a:pt x="31837" y="58712"/>
                  <a:pt x="32282" y="58712"/>
                </a:cubicBezTo>
                <a:cubicBezTo>
                  <a:pt x="32549" y="58712"/>
                  <a:pt x="32821" y="58686"/>
                  <a:pt x="33092" y="58636"/>
                </a:cubicBezTo>
                <a:cubicBezTo>
                  <a:pt x="33726" y="58500"/>
                  <a:pt x="34360" y="58183"/>
                  <a:pt x="34858" y="57730"/>
                </a:cubicBezTo>
                <a:cubicBezTo>
                  <a:pt x="35356" y="57277"/>
                  <a:pt x="35718" y="56734"/>
                  <a:pt x="35944" y="56100"/>
                </a:cubicBezTo>
                <a:cubicBezTo>
                  <a:pt x="36352" y="55195"/>
                  <a:pt x="36442" y="54154"/>
                  <a:pt x="36125" y="53203"/>
                </a:cubicBezTo>
                <a:cubicBezTo>
                  <a:pt x="35763" y="52298"/>
                  <a:pt x="35084" y="51574"/>
                  <a:pt x="34179" y="51121"/>
                </a:cubicBezTo>
                <a:cubicBezTo>
                  <a:pt x="34224" y="51076"/>
                  <a:pt x="33952" y="51076"/>
                  <a:pt x="33998" y="50985"/>
                </a:cubicBezTo>
                <a:cubicBezTo>
                  <a:pt x="34269" y="50261"/>
                  <a:pt x="33998" y="49853"/>
                  <a:pt x="33364" y="49536"/>
                </a:cubicBezTo>
                <a:cubicBezTo>
                  <a:pt x="33113" y="49436"/>
                  <a:pt x="32830" y="49379"/>
                  <a:pt x="32561" y="49379"/>
                </a:cubicBezTo>
                <a:close/>
                <a:moveTo>
                  <a:pt x="25683" y="56030"/>
                </a:moveTo>
                <a:cubicBezTo>
                  <a:pt x="25180" y="56030"/>
                  <a:pt x="24717" y="56251"/>
                  <a:pt x="24536" y="56734"/>
                </a:cubicBezTo>
                <a:cubicBezTo>
                  <a:pt x="24220" y="57549"/>
                  <a:pt x="24582" y="58454"/>
                  <a:pt x="25351" y="58862"/>
                </a:cubicBezTo>
                <a:cubicBezTo>
                  <a:pt x="25485" y="58917"/>
                  <a:pt x="25617" y="58942"/>
                  <a:pt x="25746" y="58942"/>
                </a:cubicBezTo>
                <a:cubicBezTo>
                  <a:pt x="26360" y="58942"/>
                  <a:pt x="26900" y="58374"/>
                  <a:pt x="27162" y="57775"/>
                </a:cubicBezTo>
                <a:cubicBezTo>
                  <a:pt x="27434" y="57051"/>
                  <a:pt x="27162" y="56553"/>
                  <a:pt x="26438" y="56191"/>
                </a:cubicBezTo>
                <a:cubicBezTo>
                  <a:pt x="26196" y="56085"/>
                  <a:pt x="25935" y="56030"/>
                  <a:pt x="25683" y="56030"/>
                </a:cubicBezTo>
                <a:close/>
                <a:moveTo>
                  <a:pt x="10186" y="57742"/>
                </a:moveTo>
                <a:cubicBezTo>
                  <a:pt x="9775" y="57742"/>
                  <a:pt x="9480" y="58036"/>
                  <a:pt x="9281" y="58500"/>
                </a:cubicBezTo>
                <a:cubicBezTo>
                  <a:pt x="8964" y="59133"/>
                  <a:pt x="9054" y="59994"/>
                  <a:pt x="9688" y="60265"/>
                </a:cubicBezTo>
                <a:cubicBezTo>
                  <a:pt x="9873" y="60330"/>
                  <a:pt x="10062" y="60362"/>
                  <a:pt x="10249" y="60362"/>
                </a:cubicBezTo>
                <a:cubicBezTo>
                  <a:pt x="10844" y="60362"/>
                  <a:pt x="11415" y="60046"/>
                  <a:pt x="11725" y="59496"/>
                </a:cubicBezTo>
                <a:cubicBezTo>
                  <a:pt x="11997" y="58771"/>
                  <a:pt x="11363" y="58183"/>
                  <a:pt x="10684" y="57866"/>
                </a:cubicBezTo>
                <a:cubicBezTo>
                  <a:pt x="10502" y="57781"/>
                  <a:pt x="10336" y="57742"/>
                  <a:pt x="10186" y="57742"/>
                </a:cubicBezTo>
                <a:close/>
                <a:moveTo>
                  <a:pt x="27196" y="67310"/>
                </a:moveTo>
                <a:cubicBezTo>
                  <a:pt x="26787" y="67310"/>
                  <a:pt x="26410" y="67533"/>
                  <a:pt x="26166" y="67916"/>
                </a:cubicBezTo>
                <a:cubicBezTo>
                  <a:pt x="25985" y="68368"/>
                  <a:pt x="26528" y="68730"/>
                  <a:pt x="26936" y="68912"/>
                </a:cubicBezTo>
                <a:cubicBezTo>
                  <a:pt x="27080" y="68984"/>
                  <a:pt x="27197" y="69019"/>
                  <a:pt x="27295" y="69019"/>
                </a:cubicBezTo>
                <a:cubicBezTo>
                  <a:pt x="27504" y="69019"/>
                  <a:pt x="27627" y="68858"/>
                  <a:pt x="27750" y="68549"/>
                </a:cubicBezTo>
                <a:cubicBezTo>
                  <a:pt x="27932" y="68097"/>
                  <a:pt x="28022" y="67554"/>
                  <a:pt x="27569" y="67372"/>
                </a:cubicBezTo>
                <a:cubicBezTo>
                  <a:pt x="27444" y="67331"/>
                  <a:pt x="27318" y="67310"/>
                  <a:pt x="27196" y="67310"/>
                </a:cubicBezTo>
                <a:close/>
                <a:moveTo>
                  <a:pt x="22545" y="72261"/>
                </a:moveTo>
                <a:lnTo>
                  <a:pt x="22545" y="72307"/>
                </a:lnTo>
                <a:cubicBezTo>
                  <a:pt x="22504" y="72299"/>
                  <a:pt x="22464" y="72295"/>
                  <a:pt x="22425" y="72295"/>
                </a:cubicBezTo>
                <a:cubicBezTo>
                  <a:pt x="22241" y="72295"/>
                  <a:pt x="22068" y="72376"/>
                  <a:pt x="21956" y="72488"/>
                </a:cubicBezTo>
                <a:cubicBezTo>
                  <a:pt x="21912" y="72621"/>
                  <a:pt x="22216" y="72667"/>
                  <a:pt x="22356" y="72712"/>
                </a:cubicBezTo>
                <a:lnTo>
                  <a:pt x="22356" y="72712"/>
                </a:lnTo>
                <a:cubicBezTo>
                  <a:pt x="22356" y="72699"/>
                  <a:pt x="22358" y="72685"/>
                  <a:pt x="22363" y="72669"/>
                </a:cubicBezTo>
                <a:cubicBezTo>
                  <a:pt x="22409" y="72533"/>
                  <a:pt x="22680" y="72397"/>
                  <a:pt x="22545" y="72261"/>
                </a:cubicBezTo>
                <a:close/>
                <a:moveTo>
                  <a:pt x="22356" y="72712"/>
                </a:moveTo>
                <a:cubicBezTo>
                  <a:pt x="22356" y="72757"/>
                  <a:pt x="22387" y="72777"/>
                  <a:pt x="22404" y="72777"/>
                </a:cubicBezTo>
                <a:cubicBezTo>
                  <a:pt x="22422" y="72777"/>
                  <a:pt x="22425" y="72755"/>
                  <a:pt x="22363" y="72714"/>
                </a:cubicBezTo>
                <a:cubicBezTo>
                  <a:pt x="22361" y="72713"/>
                  <a:pt x="22359" y="72713"/>
                  <a:pt x="22356" y="72712"/>
                </a:cubicBezTo>
                <a:close/>
                <a:moveTo>
                  <a:pt x="15058" y="57144"/>
                </a:moveTo>
                <a:cubicBezTo>
                  <a:pt x="14431" y="57144"/>
                  <a:pt x="13710" y="57626"/>
                  <a:pt x="13491" y="58138"/>
                </a:cubicBezTo>
                <a:cubicBezTo>
                  <a:pt x="13400" y="58409"/>
                  <a:pt x="13446" y="58726"/>
                  <a:pt x="13536" y="58998"/>
                </a:cubicBezTo>
                <a:cubicBezTo>
                  <a:pt x="12721" y="59315"/>
                  <a:pt x="11997" y="59813"/>
                  <a:pt x="11363" y="60401"/>
                </a:cubicBezTo>
                <a:cubicBezTo>
                  <a:pt x="10820" y="61035"/>
                  <a:pt x="10367" y="61804"/>
                  <a:pt x="10096" y="62664"/>
                </a:cubicBezTo>
                <a:cubicBezTo>
                  <a:pt x="10005" y="62981"/>
                  <a:pt x="9960" y="63343"/>
                  <a:pt x="9915" y="63706"/>
                </a:cubicBezTo>
                <a:cubicBezTo>
                  <a:pt x="9462" y="63841"/>
                  <a:pt x="9100" y="64158"/>
                  <a:pt x="8964" y="64611"/>
                </a:cubicBezTo>
                <a:cubicBezTo>
                  <a:pt x="8647" y="65245"/>
                  <a:pt x="8919" y="66060"/>
                  <a:pt x="9552" y="66377"/>
                </a:cubicBezTo>
                <a:lnTo>
                  <a:pt x="9733" y="66377"/>
                </a:lnTo>
                <a:cubicBezTo>
                  <a:pt x="9779" y="66422"/>
                  <a:pt x="9779" y="66558"/>
                  <a:pt x="9779" y="66603"/>
                </a:cubicBezTo>
                <a:cubicBezTo>
                  <a:pt x="8919" y="66693"/>
                  <a:pt x="8149" y="67010"/>
                  <a:pt x="7470" y="67463"/>
                </a:cubicBezTo>
                <a:cubicBezTo>
                  <a:pt x="6791" y="68006"/>
                  <a:pt x="6293" y="68730"/>
                  <a:pt x="5976" y="69500"/>
                </a:cubicBezTo>
                <a:cubicBezTo>
                  <a:pt x="5886" y="69002"/>
                  <a:pt x="5614" y="68595"/>
                  <a:pt x="5161" y="68368"/>
                </a:cubicBezTo>
                <a:cubicBezTo>
                  <a:pt x="4988" y="68303"/>
                  <a:pt x="4809" y="68272"/>
                  <a:pt x="4633" y="68272"/>
                </a:cubicBezTo>
                <a:cubicBezTo>
                  <a:pt x="4073" y="68272"/>
                  <a:pt x="3535" y="68587"/>
                  <a:pt x="3260" y="69138"/>
                </a:cubicBezTo>
                <a:cubicBezTo>
                  <a:pt x="2988" y="69907"/>
                  <a:pt x="3351" y="70722"/>
                  <a:pt x="4030" y="71130"/>
                </a:cubicBezTo>
                <a:cubicBezTo>
                  <a:pt x="4116" y="71169"/>
                  <a:pt x="4217" y="71187"/>
                  <a:pt x="4326" y="71187"/>
                </a:cubicBezTo>
                <a:cubicBezTo>
                  <a:pt x="4841" y="71187"/>
                  <a:pt x="5541" y="70795"/>
                  <a:pt x="5840" y="70496"/>
                </a:cubicBezTo>
                <a:lnTo>
                  <a:pt x="5840" y="70496"/>
                </a:lnTo>
                <a:cubicBezTo>
                  <a:pt x="5659" y="71356"/>
                  <a:pt x="5705" y="72307"/>
                  <a:pt x="5976" y="73167"/>
                </a:cubicBezTo>
                <a:cubicBezTo>
                  <a:pt x="6157" y="73801"/>
                  <a:pt x="6429" y="74344"/>
                  <a:pt x="6836" y="74842"/>
                </a:cubicBezTo>
                <a:cubicBezTo>
                  <a:pt x="7334" y="75294"/>
                  <a:pt x="7877" y="75657"/>
                  <a:pt x="8466" y="75928"/>
                </a:cubicBezTo>
                <a:cubicBezTo>
                  <a:pt x="8670" y="76030"/>
                  <a:pt x="8899" y="76062"/>
                  <a:pt x="9139" y="76062"/>
                </a:cubicBezTo>
                <a:cubicBezTo>
                  <a:pt x="9540" y="76062"/>
                  <a:pt x="9971" y="75974"/>
                  <a:pt x="10367" y="75974"/>
                </a:cubicBezTo>
                <a:cubicBezTo>
                  <a:pt x="10956" y="75974"/>
                  <a:pt x="11589" y="75883"/>
                  <a:pt x="12178" y="75657"/>
                </a:cubicBezTo>
                <a:cubicBezTo>
                  <a:pt x="12676" y="75340"/>
                  <a:pt x="13174" y="74932"/>
                  <a:pt x="13536" y="74480"/>
                </a:cubicBezTo>
                <a:cubicBezTo>
                  <a:pt x="13989" y="74027"/>
                  <a:pt x="14668" y="73755"/>
                  <a:pt x="14939" y="73167"/>
                </a:cubicBezTo>
                <a:cubicBezTo>
                  <a:pt x="14985" y="72986"/>
                  <a:pt x="14939" y="72488"/>
                  <a:pt x="14985" y="72307"/>
                </a:cubicBezTo>
                <a:cubicBezTo>
                  <a:pt x="15664" y="72533"/>
                  <a:pt x="16388" y="73076"/>
                  <a:pt x="17112" y="73076"/>
                </a:cubicBezTo>
                <a:cubicBezTo>
                  <a:pt x="17837" y="73031"/>
                  <a:pt x="18561" y="72850"/>
                  <a:pt x="19240" y="72624"/>
                </a:cubicBezTo>
                <a:cubicBezTo>
                  <a:pt x="19964" y="72352"/>
                  <a:pt x="20598" y="71990"/>
                  <a:pt x="21187" y="71582"/>
                </a:cubicBezTo>
                <a:cubicBezTo>
                  <a:pt x="21730" y="71130"/>
                  <a:pt x="22228" y="70541"/>
                  <a:pt x="22590" y="69953"/>
                </a:cubicBezTo>
                <a:cubicBezTo>
                  <a:pt x="23043" y="69410"/>
                  <a:pt x="23450" y="68821"/>
                  <a:pt x="23676" y="68142"/>
                </a:cubicBezTo>
                <a:cubicBezTo>
                  <a:pt x="23903" y="67644"/>
                  <a:pt x="24084" y="67101"/>
                  <a:pt x="24174" y="66558"/>
                </a:cubicBezTo>
                <a:cubicBezTo>
                  <a:pt x="24265" y="66014"/>
                  <a:pt x="24310" y="65426"/>
                  <a:pt x="24310" y="64883"/>
                </a:cubicBezTo>
                <a:cubicBezTo>
                  <a:pt x="24220" y="64249"/>
                  <a:pt x="24084" y="63706"/>
                  <a:pt x="23903" y="63117"/>
                </a:cubicBezTo>
                <a:cubicBezTo>
                  <a:pt x="24401" y="63117"/>
                  <a:pt x="25125" y="62891"/>
                  <a:pt x="25306" y="62393"/>
                </a:cubicBezTo>
                <a:cubicBezTo>
                  <a:pt x="25578" y="61623"/>
                  <a:pt x="25261" y="60808"/>
                  <a:pt x="24536" y="60401"/>
                </a:cubicBezTo>
                <a:cubicBezTo>
                  <a:pt x="24458" y="60368"/>
                  <a:pt x="24376" y="60354"/>
                  <a:pt x="24292" y="60354"/>
                </a:cubicBezTo>
                <a:cubicBezTo>
                  <a:pt x="23792" y="60354"/>
                  <a:pt x="23217" y="60874"/>
                  <a:pt x="22907" y="61261"/>
                </a:cubicBezTo>
                <a:cubicBezTo>
                  <a:pt x="22454" y="60763"/>
                  <a:pt x="22001" y="60356"/>
                  <a:pt x="21503" y="59994"/>
                </a:cubicBezTo>
                <a:cubicBezTo>
                  <a:pt x="21051" y="59631"/>
                  <a:pt x="20870" y="58907"/>
                  <a:pt x="20326" y="58636"/>
                </a:cubicBezTo>
                <a:cubicBezTo>
                  <a:pt x="20326" y="58500"/>
                  <a:pt x="20145" y="58500"/>
                  <a:pt x="20010" y="58454"/>
                </a:cubicBezTo>
                <a:cubicBezTo>
                  <a:pt x="19973" y="58442"/>
                  <a:pt x="19937" y="58437"/>
                  <a:pt x="19901" y="58437"/>
                </a:cubicBezTo>
                <a:cubicBezTo>
                  <a:pt x="19804" y="58437"/>
                  <a:pt x="19714" y="58479"/>
                  <a:pt x="19647" y="58545"/>
                </a:cubicBezTo>
                <a:cubicBezTo>
                  <a:pt x="19034" y="58043"/>
                  <a:pt x="18266" y="57782"/>
                  <a:pt x="17492" y="57782"/>
                </a:cubicBezTo>
                <a:cubicBezTo>
                  <a:pt x="17009" y="57782"/>
                  <a:pt x="16523" y="57884"/>
                  <a:pt x="16071" y="58092"/>
                </a:cubicBezTo>
                <a:cubicBezTo>
                  <a:pt x="15935" y="57775"/>
                  <a:pt x="15800" y="57368"/>
                  <a:pt x="15483" y="57232"/>
                </a:cubicBezTo>
                <a:cubicBezTo>
                  <a:pt x="15352" y="57171"/>
                  <a:pt x="15208" y="57144"/>
                  <a:pt x="15058" y="57144"/>
                </a:cubicBezTo>
                <a:close/>
                <a:moveTo>
                  <a:pt x="16343" y="75883"/>
                </a:moveTo>
                <a:lnTo>
                  <a:pt x="16343" y="75928"/>
                </a:lnTo>
                <a:cubicBezTo>
                  <a:pt x="16277" y="75909"/>
                  <a:pt x="16208" y="75900"/>
                  <a:pt x="16140" y="75900"/>
                </a:cubicBezTo>
                <a:cubicBezTo>
                  <a:pt x="15883" y="75900"/>
                  <a:pt x="15626" y="76030"/>
                  <a:pt x="15483" y="76245"/>
                </a:cubicBezTo>
                <a:cubicBezTo>
                  <a:pt x="15392" y="76426"/>
                  <a:pt x="15845" y="76607"/>
                  <a:pt x="15981" y="76743"/>
                </a:cubicBezTo>
                <a:cubicBezTo>
                  <a:pt x="15981" y="76834"/>
                  <a:pt x="15935" y="76788"/>
                  <a:pt x="16026" y="76834"/>
                </a:cubicBezTo>
                <a:cubicBezTo>
                  <a:pt x="16104" y="76872"/>
                  <a:pt x="16248" y="77178"/>
                  <a:pt x="16316" y="77178"/>
                </a:cubicBezTo>
                <a:cubicBezTo>
                  <a:pt x="16327" y="77178"/>
                  <a:pt x="16336" y="77170"/>
                  <a:pt x="16343" y="77151"/>
                </a:cubicBezTo>
                <a:cubicBezTo>
                  <a:pt x="16433" y="77060"/>
                  <a:pt x="16569" y="76834"/>
                  <a:pt x="16614" y="76698"/>
                </a:cubicBezTo>
                <a:cubicBezTo>
                  <a:pt x="16750" y="76426"/>
                  <a:pt x="16614" y="76064"/>
                  <a:pt x="16343" y="75883"/>
                </a:cubicBezTo>
                <a:close/>
                <a:moveTo>
                  <a:pt x="7201" y="77169"/>
                </a:moveTo>
                <a:cubicBezTo>
                  <a:pt x="7027" y="77169"/>
                  <a:pt x="6921" y="77499"/>
                  <a:pt x="6882" y="77694"/>
                </a:cubicBezTo>
                <a:cubicBezTo>
                  <a:pt x="6791" y="77920"/>
                  <a:pt x="6791" y="77830"/>
                  <a:pt x="7017" y="77920"/>
                </a:cubicBezTo>
                <a:cubicBezTo>
                  <a:pt x="7134" y="77979"/>
                  <a:pt x="7289" y="78075"/>
                  <a:pt x="7408" y="78075"/>
                </a:cubicBezTo>
                <a:cubicBezTo>
                  <a:pt x="7474" y="78075"/>
                  <a:pt x="7528" y="78046"/>
                  <a:pt x="7561" y="77965"/>
                </a:cubicBezTo>
                <a:cubicBezTo>
                  <a:pt x="7651" y="77694"/>
                  <a:pt x="7515" y="77377"/>
                  <a:pt x="7289" y="77196"/>
                </a:cubicBezTo>
                <a:cubicBezTo>
                  <a:pt x="7258" y="77177"/>
                  <a:pt x="7228" y="77169"/>
                  <a:pt x="7201" y="77169"/>
                </a:cubicBezTo>
                <a:close/>
                <a:moveTo>
                  <a:pt x="11056" y="77359"/>
                </a:moveTo>
                <a:cubicBezTo>
                  <a:pt x="10686" y="77359"/>
                  <a:pt x="10348" y="77564"/>
                  <a:pt x="10141" y="77875"/>
                </a:cubicBezTo>
                <a:cubicBezTo>
                  <a:pt x="9960" y="78282"/>
                  <a:pt x="10458" y="78599"/>
                  <a:pt x="10865" y="78780"/>
                </a:cubicBezTo>
                <a:cubicBezTo>
                  <a:pt x="10987" y="78834"/>
                  <a:pt x="11084" y="78860"/>
                  <a:pt x="11165" y="78860"/>
                </a:cubicBezTo>
                <a:cubicBezTo>
                  <a:pt x="11354" y="78860"/>
                  <a:pt x="11449" y="78717"/>
                  <a:pt x="11544" y="78463"/>
                </a:cubicBezTo>
                <a:cubicBezTo>
                  <a:pt x="11725" y="78056"/>
                  <a:pt x="11816" y="77558"/>
                  <a:pt x="11408" y="77377"/>
                </a:cubicBezTo>
                <a:lnTo>
                  <a:pt x="11408" y="77422"/>
                </a:lnTo>
                <a:cubicBezTo>
                  <a:pt x="11290" y="77379"/>
                  <a:pt x="11171" y="77359"/>
                  <a:pt x="11056" y="77359"/>
                </a:cubicBezTo>
                <a:close/>
                <a:moveTo>
                  <a:pt x="325" y="78796"/>
                </a:moveTo>
                <a:cubicBezTo>
                  <a:pt x="257" y="78796"/>
                  <a:pt x="193" y="78807"/>
                  <a:pt x="136" y="78825"/>
                </a:cubicBezTo>
                <a:cubicBezTo>
                  <a:pt x="1" y="78916"/>
                  <a:pt x="182" y="79233"/>
                  <a:pt x="182" y="79414"/>
                </a:cubicBezTo>
                <a:cubicBezTo>
                  <a:pt x="136" y="79550"/>
                  <a:pt x="182" y="79459"/>
                  <a:pt x="227" y="79595"/>
                </a:cubicBezTo>
                <a:cubicBezTo>
                  <a:pt x="272" y="79731"/>
                  <a:pt x="46" y="80138"/>
                  <a:pt x="182" y="80184"/>
                </a:cubicBezTo>
                <a:cubicBezTo>
                  <a:pt x="194" y="80188"/>
                  <a:pt x="207" y="80189"/>
                  <a:pt x="222" y="80189"/>
                </a:cubicBezTo>
                <a:cubicBezTo>
                  <a:pt x="365" y="80189"/>
                  <a:pt x="597" y="79998"/>
                  <a:pt x="680" y="79957"/>
                </a:cubicBezTo>
                <a:cubicBezTo>
                  <a:pt x="815" y="79912"/>
                  <a:pt x="906" y="79776"/>
                  <a:pt x="951" y="79640"/>
                </a:cubicBezTo>
                <a:cubicBezTo>
                  <a:pt x="997" y="79505"/>
                  <a:pt x="1223" y="79233"/>
                  <a:pt x="1178" y="79097"/>
                </a:cubicBezTo>
                <a:cubicBezTo>
                  <a:pt x="1087" y="79007"/>
                  <a:pt x="770" y="78916"/>
                  <a:pt x="634" y="78871"/>
                </a:cubicBezTo>
                <a:cubicBezTo>
                  <a:pt x="528" y="78818"/>
                  <a:pt x="422" y="78796"/>
                  <a:pt x="325" y="78796"/>
                </a:cubicBezTo>
                <a:close/>
                <a:moveTo>
                  <a:pt x="4092" y="75548"/>
                </a:moveTo>
                <a:cubicBezTo>
                  <a:pt x="3818" y="75548"/>
                  <a:pt x="3551" y="75639"/>
                  <a:pt x="3305" y="75792"/>
                </a:cubicBezTo>
                <a:cubicBezTo>
                  <a:pt x="2988" y="75928"/>
                  <a:pt x="2536" y="76019"/>
                  <a:pt x="2400" y="76381"/>
                </a:cubicBezTo>
                <a:cubicBezTo>
                  <a:pt x="2309" y="76290"/>
                  <a:pt x="2445" y="76245"/>
                  <a:pt x="2309" y="76200"/>
                </a:cubicBezTo>
                <a:cubicBezTo>
                  <a:pt x="2174" y="76157"/>
                  <a:pt x="2035" y="76137"/>
                  <a:pt x="1897" y="76137"/>
                </a:cubicBezTo>
                <a:cubicBezTo>
                  <a:pt x="1299" y="76137"/>
                  <a:pt x="719" y="76517"/>
                  <a:pt x="499" y="77105"/>
                </a:cubicBezTo>
                <a:cubicBezTo>
                  <a:pt x="272" y="77739"/>
                  <a:pt x="634" y="78509"/>
                  <a:pt x="1313" y="78735"/>
                </a:cubicBezTo>
                <a:cubicBezTo>
                  <a:pt x="1520" y="78817"/>
                  <a:pt x="1726" y="79012"/>
                  <a:pt x="1932" y="79012"/>
                </a:cubicBezTo>
                <a:cubicBezTo>
                  <a:pt x="1933" y="79012"/>
                  <a:pt x="1933" y="79012"/>
                  <a:pt x="1934" y="79012"/>
                </a:cubicBezTo>
                <a:lnTo>
                  <a:pt x="1934" y="79012"/>
                </a:lnTo>
                <a:cubicBezTo>
                  <a:pt x="1862" y="79317"/>
                  <a:pt x="1909" y="79657"/>
                  <a:pt x="2038" y="79957"/>
                </a:cubicBezTo>
                <a:cubicBezTo>
                  <a:pt x="1902" y="80138"/>
                  <a:pt x="1766" y="80274"/>
                  <a:pt x="1676" y="80500"/>
                </a:cubicBezTo>
                <a:cubicBezTo>
                  <a:pt x="1540" y="81044"/>
                  <a:pt x="1630" y="81587"/>
                  <a:pt x="1947" y="82085"/>
                </a:cubicBezTo>
                <a:cubicBezTo>
                  <a:pt x="2038" y="82221"/>
                  <a:pt x="2038" y="82492"/>
                  <a:pt x="2128" y="82673"/>
                </a:cubicBezTo>
                <a:cubicBezTo>
                  <a:pt x="2400" y="82945"/>
                  <a:pt x="2717" y="83171"/>
                  <a:pt x="3079" y="83352"/>
                </a:cubicBezTo>
                <a:cubicBezTo>
                  <a:pt x="3343" y="83434"/>
                  <a:pt x="3617" y="83479"/>
                  <a:pt x="3888" y="83479"/>
                </a:cubicBezTo>
                <a:cubicBezTo>
                  <a:pt x="4219" y="83479"/>
                  <a:pt x="4545" y="83411"/>
                  <a:pt x="4844" y="83262"/>
                </a:cubicBezTo>
                <a:cubicBezTo>
                  <a:pt x="4890" y="83262"/>
                  <a:pt x="4844" y="82809"/>
                  <a:pt x="4890" y="82764"/>
                </a:cubicBezTo>
                <a:cubicBezTo>
                  <a:pt x="4935" y="82764"/>
                  <a:pt x="4935" y="83081"/>
                  <a:pt x="4980" y="83081"/>
                </a:cubicBezTo>
                <a:cubicBezTo>
                  <a:pt x="5078" y="83129"/>
                  <a:pt x="5199" y="83155"/>
                  <a:pt x="5320" y="83155"/>
                </a:cubicBezTo>
                <a:cubicBezTo>
                  <a:pt x="5536" y="83155"/>
                  <a:pt x="5753" y="83074"/>
                  <a:pt x="5840" y="82900"/>
                </a:cubicBezTo>
                <a:cubicBezTo>
                  <a:pt x="5883" y="82727"/>
                  <a:pt x="5844" y="82514"/>
                  <a:pt x="5723" y="82337"/>
                </a:cubicBezTo>
                <a:lnTo>
                  <a:pt x="5723" y="82337"/>
                </a:lnTo>
                <a:cubicBezTo>
                  <a:pt x="5849" y="82204"/>
                  <a:pt x="5935" y="82031"/>
                  <a:pt x="6021" y="81858"/>
                </a:cubicBezTo>
                <a:cubicBezTo>
                  <a:pt x="6202" y="81361"/>
                  <a:pt x="5750" y="80817"/>
                  <a:pt x="5523" y="80319"/>
                </a:cubicBezTo>
                <a:cubicBezTo>
                  <a:pt x="5388" y="80138"/>
                  <a:pt x="5297" y="80048"/>
                  <a:pt x="5161" y="79912"/>
                </a:cubicBezTo>
                <a:cubicBezTo>
                  <a:pt x="5071" y="79776"/>
                  <a:pt x="5161" y="79233"/>
                  <a:pt x="4980" y="79142"/>
                </a:cubicBezTo>
                <a:cubicBezTo>
                  <a:pt x="4980" y="79119"/>
                  <a:pt x="4971" y="79110"/>
                  <a:pt x="4957" y="79110"/>
                </a:cubicBezTo>
                <a:cubicBezTo>
                  <a:pt x="4926" y="79110"/>
                  <a:pt x="4873" y="79152"/>
                  <a:pt x="4853" y="79152"/>
                </a:cubicBezTo>
                <a:cubicBezTo>
                  <a:pt x="4848" y="79152"/>
                  <a:pt x="4844" y="79149"/>
                  <a:pt x="4844" y="79142"/>
                </a:cubicBezTo>
                <a:cubicBezTo>
                  <a:pt x="4935" y="79007"/>
                  <a:pt x="5026" y="78871"/>
                  <a:pt x="5071" y="78735"/>
                </a:cubicBezTo>
                <a:cubicBezTo>
                  <a:pt x="5116" y="78554"/>
                  <a:pt x="5388" y="78418"/>
                  <a:pt x="5342" y="78237"/>
                </a:cubicBezTo>
                <a:cubicBezTo>
                  <a:pt x="5478" y="78101"/>
                  <a:pt x="5388" y="77830"/>
                  <a:pt x="5433" y="77603"/>
                </a:cubicBezTo>
                <a:cubicBezTo>
                  <a:pt x="5614" y="77196"/>
                  <a:pt x="5659" y="76788"/>
                  <a:pt x="5523" y="76336"/>
                </a:cubicBezTo>
                <a:cubicBezTo>
                  <a:pt x="5252" y="75974"/>
                  <a:pt x="4890" y="75702"/>
                  <a:pt x="4482" y="75611"/>
                </a:cubicBezTo>
                <a:cubicBezTo>
                  <a:pt x="4352" y="75568"/>
                  <a:pt x="4221" y="75548"/>
                  <a:pt x="4092" y="75548"/>
                </a:cubicBezTo>
                <a:close/>
                <a:moveTo>
                  <a:pt x="2771" y="83735"/>
                </a:moveTo>
                <a:cubicBezTo>
                  <a:pt x="2469" y="83735"/>
                  <a:pt x="2094" y="84100"/>
                  <a:pt x="1857" y="84258"/>
                </a:cubicBezTo>
                <a:cubicBezTo>
                  <a:pt x="1540" y="84394"/>
                  <a:pt x="1359" y="84620"/>
                  <a:pt x="1268" y="84937"/>
                </a:cubicBezTo>
                <a:cubicBezTo>
                  <a:pt x="1178" y="85299"/>
                  <a:pt x="725" y="85706"/>
                  <a:pt x="906" y="86023"/>
                </a:cubicBezTo>
                <a:cubicBezTo>
                  <a:pt x="1087" y="86340"/>
                  <a:pt x="1585" y="86521"/>
                  <a:pt x="1947" y="86702"/>
                </a:cubicBezTo>
                <a:cubicBezTo>
                  <a:pt x="2053" y="86732"/>
                  <a:pt x="2169" y="86748"/>
                  <a:pt x="2289" y="86748"/>
                </a:cubicBezTo>
                <a:cubicBezTo>
                  <a:pt x="2531" y="86748"/>
                  <a:pt x="2792" y="86687"/>
                  <a:pt x="3034" y="86566"/>
                </a:cubicBezTo>
                <a:cubicBezTo>
                  <a:pt x="3351" y="86431"/>
                  <a:pt x="3894" y="86159"/>
                  <a:pt x="3984" y="85842"/>
                </a:cubicBezTo>
                <a:cubicBezTo>
                  <a:pt x="4030" y="85389"/>
                  <a:pt x="3984" y="84982"/>
                  <a:pt x="3758" y="84620"/>
                </a:cubicBezTo>
                <a:cubicBezTo>
                  <a:pt x="3577" y="84258"/>
                  <a:pt x="3260" y="83941"/>
                  <a:pt x="2898" y="83760"/>
                </a:cubicBezTo>
                <a:cubicBezTo>
                  <a:pt x="2858" y="83743"/>
                  <a:pt x="2815" y="83735"/>
                  <a:pt x="2771" y="83735"/>
                </a:cubicBezTo>
                <a:close/>
                <a:moveTo>
                  <a:pt x="844" y="87313"/>
                </a:moveTo>
                <a:cubicBezTo>
                  <a:pt x="736" y="87313"/>
                  <a:pt x="634" y="87336"/>
                  <a:pt x="544" y="87381"/>
                </a:cubicBezTo>
                <a:cubicBezTo>
                  <a:pt x="363" y="87427"/>
                  <a:pt x="544" y="87834"/>
                  <a:pt x="499" y="88015"/>
                </a:cubicBezTo>
                <a:cubicBezTo>
                  <a:pt x="453" y="88196"/>
                  <a:pt x="499" y="88196"/>
                  <a:pt x="589" y="88332"/>
                </a:cubicBezTo>
                <a:cubicBezTo>
                  <a:pt x="634" y="88468"/>
                  <a:pt x="453" y="88875"/>
                  <a:pt x="634" y="89011"/>
                </a:cubicBezTo>
                <a:cubicBezTo>
                  <a:pt x="664" y="89026"/>
                  <a:pt x="695" y="89032"/>
                  <a:pt x="728" y="89032"/>
                </a:cubicBezTo>
                <a:cubicBezTo>
                  <a:pt x="901" y="89032"/>
                  <a:pt x="1116" y="88861"/>
                  <a:pt x="1268" y="88785"/>
                </a:cubicBezTo>
                <a:cubicBezTo>
                  <a:pt x="1404" y="88694"/>
                  <a:pt x="1540" y="88558"/>
                  <a:pt x="1585" y="88377"/>
                </a:cubicBezTo>
                <a:cubicBezTo>
                  <a:pt x="1630" y="88196"/>
                  <a:pt x="1857" y="87879"/>
                  <a:pt x="1811" y="87743"/>
                </a:cubicBezTo>
                <a:cubicBezTo>
                  <a:pt x="1721" y="87562"/>
                  <a:pt x="1359" y="87427"/>
                  <a:pt x="1178" y="87336"/>
                </a:cubicBezTo>
                <a:lnTo>
                  <a:pt x="1178" y="87381"/>
                </a:lnTo>
                <a:cubicBezTo>
                  <a:pt x="1064" y="87336"/>
                  <a:pt x="951" y="87313"/>
                  <a:pt x="844" y="873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9" name="Google Shape;789;p48"/>
          <p:cNvSpPr/>
          <p:nvPr/>
        </p:nvSpPr>
        <p:spPr>
          <a:xfrm>
            <a:off x="2200613" y="4769663"/>
            <a:ext cx="121375" cy="194550"/>
          </a:xfrm>
          <a:custGeom>
            <a:rect b="b" l="l" r="r" t="t"/>
            <a:pathLst>
              <a:path extrusionOk="0" h="7782" w="4855">
                <a:moveTo>
                  <a:pt x="637" y="1"/>
                </a:moveTo>
                <a:lnTo>
                  <a:pt x="279" y="3840"/>
                </a:lnTo>
                <a:lnTo>
                  <a:pt x="1055" y="4039"/>
                </a:lnTo>
                <a:cubicBezTo>
                  <a:pt x="1134" y="3959"/>
                  <a:pt x="1234" y="3900"/>
                  <a:pt x="1313" y="3840"/>
                </a:cubicBezTo>
                <a:cubicBezTo>
                  <a:pt x="1393" y="3780"/>
                  <a:pt x="1473" y="3721"/>
                  <a:pt x="1572" y="3681"/>
                </a:cubicBezTo>
                <a:cubicBezTo>
                  <a:pt x="1672" y="3641"/>
                  <a:pt x="1771" y="3601"/>
                  <a:pt x="1890" y="3581"/>
                </a:cubicBezTo>
                <a:cubicBezTo>
                  <a:pt x="2030" y="3561"/>
                  <a:pt x="2169" y="3542"/>
                  <a:pt x="2308" y="3542"/>
                </a:cubicBezTo>
                <a:cubicBezTo>
                  <a:pt x="2527" y="3542"/>
                  <a:pt x="2766" y="3581"/>
                  <a:pt x="2965" y="3681"/>
                </a:cubicBezTo>
                <a:cubicBezTo>
                  <a:pt x="3144" y="3760"/>
                  <a:pt x="3303" y="3880"/>
                  <a:pt x="3442" y="4039"/>
                </a:cubicBezTo>
                <a:cubicBezTo>
                  <a:pt x="3581" y="4198"/>
                  <a:pt x="3681" y="4377"/>
                  <a:pt x="3740" y="4576"/>
                </a:cubicBezTo>
                <a:cubicBezTo>
                  <a:pt x="3820" y="4795"/>
                  <a:pt x="3840" y="5014"/>
                  <a:pt x="3840" y="5252"/>
                </a:cubicBezTo>
                <a:cubicBezTo>
                  <a:pt x="3840" y="5491"/>
                  <a:pt x="3820" y="5730"/>
                  <a:pt x="3760" y="5969"/>
                </a:cubicBezTo>
                <a:cubicBezTo>
                  <a:pt x="3701" y="6167"/>
                  <a:pt x="3601" y="6346"/>
                  <a:pt x="3482" y="6506"/>
                </a:cubicBezTo>
                <a:cubicBezTo>
                  <a:pt x="3362" y="6665"/>
                  <a:pt x="3203" y="6784"/>
                  <a:pt x="3024" y="6864"/>
                </a:cubicBezTo>
                <a:cubicBezTo>
                  <a:pt x="2825" y="6963"/>
                  <a:pt x="2626" y="7003"/>
                  <a:pt x="2408" y="7003"/>
                </a:cubicBezTo>
                <a:cubicBezTo>
                  <a:pt x="2049" y="7003"/>
                  <a:pt x="1691" y="6884"/>
                  <a:pt x="1393" y="6665"/>
                </a:cubicBezTo>
                <a:cubicBezTo>
                  <a:pt x="1115" y="6386"/>
                  <a:pt x="955" y="6048"/>
                  <a:pt x="916" y="5670"/>
                </a:cubicBezTo>
                <a:lnTo>
                  <a:pt x="1" y="5670"/>
                </a:lnTo>
                <a:cubicBezTo>
                  <a:pt x="20" y="5988"/>
                  <a:pt x="100" y="6307"/>
                  <a:pt x="239" y="6585"/>
                </a:cubicBezTo>
                <a:cubicBezTo>
                  <a:pt x="378" y="6844"/>
                  <a:pt x="558" y="7083"/>
                  <a:pt x="776" y="7262"/>
                </a:cubicBezTo>
                <a:cubicBezTo>
                  <a:pt x="995" y="7441"/>
                  <a:pt x="1254" y="7580"/>
                  <a:pt x="1512" y="7659"/>
                </a:cubicBezTo>
                <a:cubicBezTo>
                  <a:pt x="1811" y="7739"/>
                  <a:pt x="2109" y="7779"/>
                  <a:pt x="2408" y="7779"/>
                </a:cubicBezTo>
                <a:cubicBezTo>
                  <a:pt x="2444" y="7781"/>
                  <a:pt x="2481" y="7782"/>
                  <a:pt x="2518" y="7782"/>
                </a:cubicBezTo>
                <a:cubicBezTo>
                  <a:pt x="2839" y="7782"/>
                  <a:pt x="3159" y="7707"/>
                  <a:pt x="3462" y="7600"/>
                </a:cubicBezTo>
                <a:cubicBezTo>
                  <a:pt x="3760" y="7480"/>
                  <a:pt x="4019" y="7281"/>
                  <a:pt x="4218" y="7063"/>
                </a:cubicBezTo>
                <a:cubicBezTo>
                  <a:pt x="4417" y="6824"/>
                  <a:pt x="4576" y="6545"/>
                  <a:pt x="4655" y="6247"/>
                </a:cubicBezTo>
                <a:cubicBezTo>
                  <a:pt x="4854" y="5571"/>
                  <a:pt x="4854" y="4855"/>
                  <a:pt x="4655" y="4178"/>
                </a:cubicBezTo>
                <a:cubicBezTo>
                  <a:pt x="4556" y="3880"/>
                  <a:pt x="4417" y="3601"/>
                  <a:pt x="4198" y="3363"/>
                </a:cubicBezTo>
                <a:cubicBezTo>
                  <a:pt x="3999" y="3144"/>
                  <a:pt x="3760" y="2965"/>
                  <a:pt x="3482" y="2845"/>
                </a:cubicBezTo>
                <a:cubicBezTo>
                  <a:pt x="3183" y="2726"/>
                  <a:pt x="2865" y="2666"/>
                  <a:pt x="2527" y="2666"/>
                </a:cubicBezTo>
                <a:cubicBezTo>
                  <a:pt x="2288" y="2666"/>
                  <a:pt x="2030" y="2686"/>
                  <a:pt x="1791" y="2766"/>
                </a:cubicBezTo>
                <a:cubicBezTo>
                  <a:pt x="1592" y="2825"/>
                  <a:pt x="1413" y="2905"/>
                  <a:pt x="1254" y="3004"/>
                </a:cubicBezTo>
                <a:lnTo>
                  <a:pt x="1473" y="956"/>
                </a:lnTo>
                <a:lnTo>
                  <a:pt x="4556" y="956"/>
                </a:lnTo>
                <a:lnTo>
                  <a:pt x="4556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0" name="Google Shape;790;p48"/>
          <p:cNvSpPr/>
          <p:nvPr/>
        </p:nvSpPr>
        <p:spPr>
          <a:xfrm>
            <a:off x="2346813" y="4770938"/>
            <a:ext cx="138800" cy="192000"/>
          </a:xfrm>
          <a:custGeom>
            <a:rect b="b" l="l" r="r" t="t"/>
            <a:pathLst>
              <a:path extrusionOk="0" h="7680" w="5552">
                <a:moveTo>
                  <a:pt x="3502" y="1314"/>
                </a:moveTo>
                <a:lnTo>
                  <a:pt x="3502" y="5093"/>
                </a:lnTo>
                <a:lnTo>
                  <a:pt x="1095" y="5093"/>
                </a:lnTo>
                <a:lnTo>
                  <a:pt x="3343" y="1592"/>
                </a:lnTo>
                <a:lnTo>
                  <a:pt x="3502" y="1314"/>
                </a:lnTo>
                <a:close/>
                <a:moveTo>
                  <a:pt x="3442" y="1"/>
                </a:moveTo>
                <a:lnTo>
                  <a:pt x="1" y="5332"/>
                </a:lnTo>
                <a:lnTo>
                  <a:pt x="1" y="5889"/>
                </a:lnTo>
                <a:lnTo>
                  <a:pt x="3502" y="5889"/>
                </a:lnTo>
                <a:lnTo>
                  <a:pt x="3502" y="7679"/>
                </a:lnTo>
                <a:lnTo>
                  <a:pt x="4477" y="7679"/>
                </a:lnTo>
                <a:lnTo>
                  <a:pt x="4477" y="5889"/>
                </a:lnTo>
                <a:lnTo>
                  <a:pt x="5551" y="5889"/>
                </a:lnTo>
                <a:lnTo>
                  <a:pt x="5551" y="5093"/>
                </a:lnTo>
                <a:lnTo>
                  <a:pt x="4477" y="5093"/>
                </a:lnTo>
                <a:lnTo>
                  <a:pt x="4477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1" name="Google Shape;791;p48"/>
          <p:cNvSpPr/>
          <p:nvPr/>
        </p:nvSpPr>
        <p:spPr>
          <a:xfrm>
            <a:off x="1379650" y="4635488"/>
            <a:ext cx="117900" cy="192000"/>
          </a:xfrm>
          <a:custGeom>
            <a:rect b="b" l="l" r="r" t="t"/>
            <a:pathLst>
              <a:path extrusionOk="0" h="7680" w="4716">
                <a:moveTo>
                  <a:pt x="1" y="1"/>
                </a:moveTo>
                <a:lnTo>
                  <a:pt x="1" y="7679"/>
                </a:lnTo>
                <a:lnTo>
                  <a:pt x="995" y="7679"/>
                </a:lnTo>
                <a:lnTo>
                  <a:pt x="995" y="4278"/>
                </a:lnTo>
                <a:lnTo>
                  <a:pt x="4198" y="4278"/>
                </a:lnTo>
                <a:lnTo>
                  <a:pt x="4198" y="3442"/>
                </a:lnTo>
                <a:lnTo>
                  <a:pt x="995" y="3442"/>
                </a:lnTo>
                <a:lnTo>
                  <a:pt x="995" y="836"/>
                </a:lnTo>
                <a:lnTo>
                  <a:pt x="4715" y="836"/>
                </a:lnTo>
                <a:lnTo>
                  <a:pt x="4715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2" name="Google Shape;792;p48"/>
          <p:cNvSpPr/>
          <p:nvPr/>
        </p:nvSpPr>
        <p:spPr>
          <a:xfrm>
            <a:off x="1535688" y="4769413"/>
            <a:ext cx="120875" cy="195050"/>
          </a:xfrm>
          <a:custGeom>
            <a:rect b="b" l="l" r="r" t="t"/>
            <a:pathLst>
              <a:path extrusionOk="0" h="7802" w="4835">
                <a:moveTo>
                  <a:pt x="2468" y="3462"/>
                </a:moveTo>
                <a:cubicBezTo>
                  <a:pt x="2686" y="3462"/>
                  <a:pt x="2905" y="3522"/>
                  <a:pt x="3084" y="3621"/>
                </a:cubicBezTo>
                <a:cubicBezTo>
                  <a:pt x="3263" y="3721"/>
                  <a:pt x="3403" y="3860"/>
                  <a:pt x="3522" y="4019"/>
                </a:cubicBezTo>
                <a:cubicBezTo>
                  <a:pt x="3641" y="4178"/>
                  <a:pt x="3721" y="4377"/>
                  <a:pt x="3781" y="4576"/>
                </a:cubicBezTo>
                <a:cubicBezTo>
                  <a:pt x="3880" y="5034"/>
                  <a:pt x="3880" y="5491"/>
                  <a:pt x="3781" y="5949"/>
                </a:cubicBezTo>
                <a:cubicBezTo>
                  <a:pt x="3721" y="6148"/>
                  <a:pt x="3621" y="6327"/>
                  <a:pt x="3502" y="6506"/>
                </a:cubicBezTo>
                <a:cubicBezTo>
                  <a:pt x="3383" y="6645"/>
                  <a:pt x="3224" y="6764"/>
                  <a:pt x="3045" y="6864"/>
                </a:cubicBezTo>
                <a:cubicBezTo>
                  <a:pt x="2889" y="6933"/>
                  <a:pt x="2704" y="6987"/>
                  <a:pt x="2527" y="6987"/>
                </a:cubicBezTo>
                <a:cubicBezTo>
                  <a:pt x="2500" y="6987"/>
                  <a:pt x="2474" y="6986"/>
                  <a:pt x="2448" y="6983"/>
                </a:cubicBezTo>
                <a:cubicBezTo>
                  <a:pt x="2249" y="6983"/>
                  <a:pt x="2050" y="6943"/>
                  <a:pt x="1891" y="6844"/>
                </a:cubicBezTo>
                <a:cubicBezTo>
                  <a:pt x="1692" y="6745"/>
                  <a:pt x="1533" y="6605"/>
                  <a:pt x="1413" y="6446"/>
                </a:cubicBezTo>
                <a:cubicBezTo>
                  <a:pt x="1254" y="6247"/>
                  <a:pt x="1155" y="6028"/>
                  <a:pt x="1075" y="5790"/>
                </a:cubicBezTo>
                <a:cubicBezTo>
                  <a:pt x="996" y="5491"/>
                  <a:pt x="956" y="5193"/>
                  <a:pt x="956" y="4894"/>
                </a:cubicBezTo>
                <a:lnTo>
                  <a:pt x="956" y="4556"/>
                </a:lnTo>
                <a:cubicBezTo>
                  <a:pt x="1016" y="4397"/>
                  <a:pt x="1095" y="4238"/>
                  <a:pt x="1214" y="4119"/>
                </a:cubicBezTo>
                <a:cubicBezTo>
                  <a:pt x="1314" y="3979"/>
                  <a:pt x="1433" y="3860"/>
                  <a:pt x="1573" y="3761"/>
                </a:cubicBezTo>
                <a:cubicBezTo>
                  <a:pt x="1692" y="3681"/>
                  <a:pt x="1851" y="3601"/>
                  <a:pt x="1990" y="3542"/>
                </a:cubicBezTo>
                <a:cubicBezTo>
                  <a:pt x="2149" y="3502"/>
                  <a:pt x="2309" y="3462"/>
                  <a:pt x="2468" y="3462"/>
                </a:cubicBezTo>
                <a:close/>
                <a:moveTo>
                  <a:pt x="3681" y="1"/>
                </a:moveTo>
                <a:cubicBezTo>
                  <a:pt x="3184" y="1"/>
                  <a:pt x="2686" y="80"/>
                  <a:pt x="2209" y="240"/>
                </a:cubicBezTo>
                <a:cubicBezTo>
                  <a:pt x="1791" y="379"/>
                  <a:pt x="1413" y="618"/>
                  <a:pt x="1115" y="916"/>
                </a:cubicBezTo>
                <a:cubicBezTo>
                  <a:pt x="677" y="1354"/>
                  <a:pt x="359" y="1911"/>
                  <a:pt x="220" y="2507"/>
                </a:cubicBezTo>
                <a:cubicBezTo>
                  <a:pt x="81" y="3124"/>
                  <a:pt x="1" y="3761"/>
                  <a:pt x="1" y="4397"/>
                </a:cubicBezTo>
                <a:lnTo>
                  <a:pt x="1" y="4855"/>
                </a:lnTo>
                <a:cubicBezTo>
                  <a:pt x="1" y="5233"/>
                  <a:pt x="61" y="5611"/>
                  <a:pt x="160" y="5969"/>
                </a:cubicBezTo>
                <a:cubicBezTo>
                  <a:pt x="260" y="6327"/>
                  <a:pt x="439" y="6645"/>
                  <a:pt x="677" y="6943"/>
                </a:cubicBezTo>
                <a:cubicBezTo>
                  <a:pt x="876" y="7182"/>
                  <a:pt x="1135" y="7401"/>
                  <a:pt x="1433" y="7560"/>
                </a:cubicBezTo>
                <a:cubicBezTo>
                  <a:pt x="1752" y="7719"/>
                  <a:pt x="2090" y="7799"/>
                  <a:pt x="2468" y="7799"/>
                </a:cubicBezTo>
                <a:cubicBezTo>
                  <a:pt x="2502" y="7801"/>
                  <a:pt x="2537" y="7802"/>
                  <a:pt x="2572" y="7802"/>
                </a:cubicBezTo>
                <a:cubicBezTo>
                  <a:pt x="2879" y="7802"/>
                  <a:pt x="3196" y="7725"/>
                  <a:pt x="3482" y="7600"/>
                </a:cubicBezTo>
                <a:cubicBezTo>
                  <a:pt x="3781" y="7461"/>
                  <a:pt x="4039" y="7282"/>
                  <a:pt x="4238" y="7043"/>
                </a:cubicBezTo>
                <a:cubicBezTo>
                  <a:pt x="4437" y="6784"/>
                  <a:pt x="4596" y="6506"/>
                  <a:pt x="4696" y="6207"/>
                </a:cubicBezTo>
                <a:cubicBezTo>
                  <a:pt x="4795" y="5889"/>
                  <a:pt x="4835" y="5531"/>
                  <a:pt x="4835" y="5193"/>
                </a:cubicBezTo>
                <a:cubicBezTo>
                  <a:pt x="4835" y="4875"/>
                  <a:pt x="4795" y="4576"/>
                  <a:pt x="4716" y="4278"/>
                </a:cubicBezTo>
                <a:cubicBezTo>
                  <a:pt x="4636" y="3979"/>
                  <a:pt x="4497" y="3701"/>
                  <a:pt x="4318" y="3462"/>
                </a:cubicBezTo>
                <a:cubicBezTo>
                  <a:pt x="4139" y="3223"/>
                  <a:pt x="3900" y="3025"/>
                  <a:pt x="3621" y="2885"/>
                </a:cubicBezTo>
                <a:cubicBezTo>
                  <a:pt x="3353" y="2742"/>
                  <a:pt x="3053" y="2663"/>
                  <a:pt x="2735" y="2663"/>
                </a:cubicBezTo>
                <a:cubicBezTo>
                  <a:pt x="2699" y="2663"/>
                  <a:pt x="2663" y="2664"/>
                  <a:pt x="2627" y="2666"/>
                </a:cubicBezTo>
                <a:cubicBezTo>
                  <a:pt x="2468" y="2666"/>
                  <a:pt x="2309" y="2686"/>
                  <a:pt x="2129" y="2726"/>
                </a:cubicBezTo>
                <a:cubicBezTo>
                  <a:pt x="1990" y="2766"/>
                  <a:pt x="1831" y="2826"/>
                  <a:pt x="1692" y="2885"/>
                </a:cubicBezTo>
                <a:cubicBezTo>
                  <a:pt x="1413" y="3025"/>
                  <a:pt x="1175" y="3204"/>
                  <a:pt x="996" y="3442"/>
                </a:cubicBezTo>
                <a:cubicBezTo>
                  <a:pt x="996" y="3104"/>
                  <a:pt x="1075" y="2766"/>
                  <a:pt x="1195" y="2448"/>
                </a:cubicBezTo>
                <a:cubicBezTo>
                  <a:pt x="1294" y="2129"/>
                  <a:pt x="1453" y="1851"/>
                  <a:pt x="1692" y="1612"/>
                </a:cubicBezTo>
                <a:cubicBezTo>
                  <a:pt x="1911" y="1373"/>
                  <a:pt x="2189" y="1194"/>
                  <a:pt x="2488" y="1075"/>
                </a:cubicBezTo>
                <a:cubicBezTo>
                  <a:pt x="2866" y="936"/>
                  <a:pt x="3263" y="876"/>
                  <a:pt x="3661" y="876"/>
                </a:cubicBezTo>
                <a:lnTo>
                  <a:pt x="3741" y="876"/>
                </a:lnTo>
                <a:lnTo>
                  <a:pt x="3761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3" name="Google Shape;793;p48"/>
          <p:cNvSpPr/>
          <p:nvPr/>
        </p:nvSpPr>
        <p:spPr>
          <a:xfrm>
            <a:off x="458463" y="4770938"/>
            <a:ext cx="133800" cy="192000"/>
          </a:xfrm>
          <a:custGeom>
            <a:rect b="b" l="l" r="r" t="t"/>
            <a:pathLst>
              <a:path extrusionOk="0" h="7680" w="5352">
                <a:moveTo>
                  <a:pt x="0" y="1"/>
                </a:moveTo>
                <a:lnTo>
                  <a:pt x="0" y="7679"/>
                </a:lnTo>
                <a:lnTo>
                  <a:pt x="995" y="7679"/>
                </a:lnTo>
                <a:lnTo>
                  <a:pt x="995" y="5093"/>
                </a:lnTo>
                <a:lnTo>
                  <a:pt x="1850" y="4138"/>
                </a:lnTo>
                <a:lnTo>
                  <a:pt x="4178" y="7679"/>
                </a:lnTo>
                <a:lnTo>
                  <a:pt x="5351" y="7679"/>
                </a:lnTo>
                <a:lnTo>
                  <a:pt x="2487" y="3363"/>
                </a:lnTo>
                <a:lnTo>
                  <a:pt x="5172" y="1"/>
                </a:lnTo>
                <a:lnTo>
                  <a:pt x="3979" y="1"/>
                </a:lnTo>
                <a:lnTo>
                  <a:pt x="1751" y="2826"/>
                </a:lnTo>
                <a:lnTo>
                  <a:pt x="995" y="3761"/>
                </a:lnTo>
                <a:lnTo>
                  <a:pt x="995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4" name="Google Shape;794;p48"/>
          <p:cNvSpPr/>
          <p:nvPr/>
        </p:nvSpPr>
        <p:spPr>
          <a:xfrm>
            <a:off x="620588" y="4765725"/>
            <a:ext cx="117875" cy="202425"/>
          </a:xfrm>
          <a:custGeom>
            <a:rect b="b" l="l" r="r" t="t"/>
            <a:pathLst>
              <a:path extrusionOk="0" h="8097" w="4715">
                <a:moveTo>
                  <a:pt x="0" y="0"/>
                </a:moveTo>
                <a:lnTo>
                  <a:pt x="0" y="8096"/>
                </a:lnTo>
                <a:lnTo>
                  <a:pt x="975" y="8096"/>
                </a:lnTo>
                <a:lnTo>
                  <a:pt x="975" y="3959"/>
                </a:lnTo>
                <a:cubicBezTo>
                  <a:pt x="1054" y="3839"/>
                  <a:pt x="1134" y="3740"/>
                  <a:pt x="1234" y="3640"/>
                </a:cubicBezTo>
                <a:cubicBezTo>
                  <a:pt x="1313" y="3561"/>
                  <a:pt x="1413" y="3481"/>
                  <a:pt x="1512" y="3402"/>
                </a:cubicBezTo>
                <a:cubicBezTo>
                  <a:pt x="1651" y="3302"/>
                  <a:pt x="1791" y="3243"/>
                  <a:pt x="1950" y="3183"/>
                </a:cubicBezTo>
                <a:cubicBezTo>
                  <a:pt x="2109" y="3143"/>
                  <a:pt x="2288" y="3123"/>
                  <a:pt x="2447" y="3123"/>
                </a:cubicBezTo>
                <a:cubicBezTo>
                  <a:pt x="2482" y="3120"/>
                  <a:pt x="2517" y="3118"/>
                  <a:pt x="2553" y="3118"/>
                </a:cubicBezTo>
                <a:cubicBezTo>
                  <a:pt x="2716" y="3118"/>
                  <a:pt x="2877" y="3154"/>
                  <a:pt x="3024" y="3203"/>
                </a:cubicBezTo>
                <a:cubicBezTo>
                  <a:pt x="3183" y="3262"/>
                  <a:pt x="3322" y="3362"/>
                  <a:pt x="3422" y="3481"/>
                </a:cubicBezTo>
                <a:cubicBezTo>
                  <a:pt x="3541" y="3601"/>
                  <a:pt x="3621" y="3740"/>
                  <a:pt x="3660" y="3899"/>
                </a:cubicBezTo>
                <a:cubicBezTo>
                  <a:pt x="3720" y="4098"/>
                  <a:pt x="3740" y="4297"/>
                  <a:pt x="3740" y="4496"/>
                </a:cubicBezTo>
                <a:lnTo>
                  <a:pt x="3740" y="8096"/>
                </a:lnTo>
                <a:lnTo>
                  <a:pt x="4715" y="8096"/>
                </a:lnTo>
                <a:lnTo>
                  <a:pt x="4715" y="4516"/>
                </a:lnTo>
                <a:cubicBezTo>
                  <a:pt x="4715" y="4178"/>
                  <a:pt x="4675" y="3839"/>
                  <a:pt x="4575" y="3521"/>
                </a:cubicBezTo>
                <a:cubicBezTo>
                  <a:pt x="4496" y="3262"/>
                  <a:pt x="4357" y="3024"/>
                  <a:pt x="4178" y="2825"/>
                </a:cubicBezTo>
                <a:cubicBezTo>
                  <a:pt x="3999" y="2646"/>
                  <a:pt x="3800" y="2507"/>
                  <a:pt x="3561" y="2427"/>
                </a:cubicBezTo>
                <a:cubicBezTo>
                  <a:pt x="3282" y="2328"/>
                  <a:pt x="3024" y="2288"/>
                  <a:pt x="2745" y="2288"/>
                </a:cubicBezTo>
                <a:cubicBezTo>
                  <a:pt x="2527" y="2308"/>
                  <a:pt x="2308" y="2328"/>
                  <a:pt x="2089" y="2407"/>
                </a:cubicBezTo>
                <a:cubicBezTo>
                  <a:pt x="1890" y="2467"/>
                  <a:pt x="1711" y="2546"/>
                  <a:pt x="1532" y="2686"/>
                </a:cubicBezTo>
                <a:cubicBezTo>
                  <a:pt x="1432" y="2745"/>
                  <a:pt x="1333" y="2825"/>
                  <a:pt x="1234" y="2924"/>
                </a:cubicBezTo>
                <a:cubicBezTo>
                  <a:pt x="1134" y="3024"/>
                  <a:pt x="1054" y="3123"/>
                  <a:pt x="975" y="3243"/>
                </a:cubicBezTo>
                <a:lnTo>
                  <a:pt x="975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5" name="Google Shape;795;p48"/>
          <p:cNvSpPr/>
          <p:nvPr/>
        </p:nvSpPr>
        <p:spPr>
          <a:xfrm>
            <a:off x="1212163" y="4768538"/>
            <a:ext cx="129350" cy="196825"/>
          </a:xfrm>
          <a:custGeom>
            <a:rect b="b" l="l" r="r" t="t"/>
            <a:pathLst>
              <a:path extrusionOk="0" h="7873" w="5174">
                <a:moveTo>
                  <a:pt x="2567" y="1194"/>
                </a:moveTo>
                <a:cubicBezTo>
                  <a:pt x="2701" y="1194"/>
                  <a:pt x="2836" y="1219"/>
                  <a:pt x="2965" y="1268"/>
                </a:cubicBezTo>
                <a:cubicBezTo>
                  <a:pt x="3084" y="1308"/>
                  <a:pt x="3184" y="1388"/>
                  <a:pt x="3283" y="1467"/>
                </a:cubicBezTo>
                <a:cubicBezTo>
                  <a:pt x="3363" y="1567"/>
                  <a:pt x="3422" y="1666"/>
                  <a:pt x="3462" y="1806"/>
                </a:cubicBezTo>
                <a:cubicBezTo>
                  <a:pt x="3562" y="2064"/>
                  <a:pt x="3562" y="2362"/>
                  <a:pt x="3462" y="2641"/>
                </a:cubicBezTo>
                <a:cubicBezTo>
                  <a:pt x="3422" y="2760"/>
                  <a:pt x="3363" y="2880"/>
                  <a:pt x="3283" y="2979"/>
                </a:cubicBezTo>
                <a:cubicBezTo>
                  <a:pt x="3204" y="3059"/>
                  <a:pt x="3104" y="3138"/>
                  <a:pt x="2985" y="3198"/>
                </a:cubicBezTo>
                <a:cubicBezTo>
                  <a:pt x="2865" y="3238"/>
                  <a:pt x="2726" y="3258"/>
                  <a:pt x="2587" y="3258"/>
                </a:cubicBezTo>
                <a:cubicBezTo>
                  <a:pt x="2448" y="3258"/>
                  <a:pt x="2308" y="3238"/>
                  <a:pt x="2189" y="3198"/>
                </a:cubicBezTo>
                <a:cubicBezTo>
                  <a:pt x="2070" y="3138"/>
                  <a:pt x="1970" y="3059"/>
                  <a:pt x="1891" y="2979"/>
                </a:cubicBezTo>
                <a:cubicBezTo>
                  <a:pt x="1811" y="2880"/>
                  <a:pt x="1732" y="2760"/>
                  <a:pt x="1692" y="2641"/>
                </a:cubicBezTo>
                <a:cubicBezTo>
                  <a:pt x="1652" y="2502"/>
                  <a:pt x="1632" y="2362"/>
                  <a:pt x="1632" y="2223"/>
                </a:cubicBezTo>
                <a:cubicBezTo>
                  <a:pt x="1632" y="2084"/>
                  <a:pt x="1652" y="1925"/>
                  <a:pt x="1692" y="1786"/>
                </a:cubicBezTo>
                <a:cubicBezTo>
                  <a:pt x="1732" y="1666"/>
                  <a:pt x="1791" y="1567"/>
                  <a:pt x="1891" y="1467"/>
                </a:cubicBezTo>
                <a:cubicBezTo>
                  <a:pt x="1950" y="1368"/>
                  <a:pt x="2050" y="1308"/>
                  <a:pt x="2169" y="1268"/>
                </a:cubicBezTo>
                <a:cubicBezTo>
                  <a:pt x="2299" y="1219"/>
                  <a:pt x="2433" y="1194"/>
                  <a:pt x="2567" y="1194"/>
                </a:cubicBezTo>
                <a:close/>
                <a:moveTo>
                  <a:pt x="2577" y="4441"/>
                </a:moveTo>
                <a:cubicBezTo>
                  <a:pt x="2731" y="4441"/>
                  <a:pt x="2885" y="4471"/>
                  <a:pt x="3025" y="4531"/>
                </a:cubicBezTo>
                <a:cubicBezTo>
                  <a:pt x="3164" y="4571"/>
                  <a:pt x="3283" y="4650"/>
                  <a:pt x="3383" y="4750"/>
                </a:cubicBezTo>
                <a:cubicBezTo>
                  <a:pt x="3482" y="4849"/>
                  <a:pt x="3562" y="4968"/>
                  <a:pt x="3602" y="5108"/>
                </a:cubicBezTo>
                <a:cubicBezTo>
                  <a:pt x="3661" y="5267"/>
                  <a:pt x="3701" y="5426"/>
                  <a:pt x="3701" y="5585"/>
                </a:cubicBezTo>
                <a:cubicBezTo>
                  <a:pt x="3701" y="5744"/>
                  <a:pt x="3661" y="5903"/>
                  <a:pt x="3621" y="6063"/>
                </a:cubicBezTo>
                <a:cubicBezTo>
                  <a:pt x="3562" y="6202"/>
                  <a:pt x="3482" y="6321"/>
                  <a:pt x="3383" y="6421"/>
                </a:cubicBezTo>
                <a:cubicBezTo>
                  <a:pt x="3283" y="6520"/>
                  <a:pt x="3164" y="6600"/>
                  <a:pt x="3045" y="6639"/>
                </a:cubicBezTo>
                <a:cubicBezTo>
                  <a:pt x="2905" y="6699"/>
                  <a:pt x="2746" y="6719"/>
                  <a:pt x="2607" y="6719"/>
                </a:cubicBezTo>
                <a:cubicBezTo>
                  <a:pt x="2448" y="6719"/>
                  <a:pt x="2289" y="6699"/>
                  <a:pt x="2149" y="6639"/>
                </a:cubicBezTo>
                <a:cubicBezTo>
                  <a:pt x="2030" y="6600"/>
                  <a:pt x="1911" y="6540"/>
                  <a:pt x="1811" y="6441"/>
                </a:cubicBezTo>
                <a:cubicBezTo>
                  <a:pt x="1692" y="6341"/>
                  <a:pt x="1612" y="6222"/>
                  <a:pt x="1553" y="6082"/>
                </a:cubicBezTo>
                <a:cubicBezTo>
                  <a:pt x="1493" y="5923"/>
                  <a:pt x="1473" y="5764"/>
                  <a:pt x="1473" y="5585"/>
                </a:cubicBezTo>
                <a:cubicBezTo>
                  <a:pt x="1473" y="5426"/>
                  <a:pt x="1493" y="5267"/>
                  <a:pt x="1553" y="5108"/>
                </a:cubicBezTo>
                <a:cubicBezTo>
                  <a:pt x="1612" y="4968"/>
                  <a:pt x="1672" y="4849"/>
                  <a:pt x="1771" y="4750"/>
                </a:cubicBezTo>
                <a:cubicBezTo>
                  <a:pt x="1871" y="4650"/>
                  <a:pt x="1990" y="4571"/>
                  <a:pt x="2129" y="4531"/>
                </a:cubicBezTo>
                <a:cubicBezTo>
                  <a:pt x="2269" y="4471"/>
                  <a:pt x="2423" y="4441"/>
                  <a:pt x="2577" y="4441"/>
                </a:cubicBezTo>
                <a:close/>
                <a:moveTo>
                  <a:pt x="2570" y="0"/>
                </a:moveTo>
                <a:cubicBezTo>
                  <a:pt x="2244" y="0"/>
                  <a:pt x="1921" y="45"/>
                  <a:pt x="1612" y="135"/>
                </a:cubicBezTo>
                <a:cubicBezTo>
                  <a:pt x="1334" y="214"/>
                  <a:pt x="1075" y="353"/>
                  <a:pt x="856" y="552"/>
                </a:cubicBezTo>
                <a:cubicBezTo>
                  <a:pt x="657" y="731"/>
                  <a:pt x="478" y="970"/>
                  <a:pt x="359" y="1229"/>
                </a:cubicBezTo>
                <a:cubicBezTo>
                  <a:pt x="240" y="1507"/>
                  <a:pt x="180" y="1825"/>
                  <a:pt x="180" y="2144"/>
                </a:cubicBezTo>
                <a:cubicBezTo>
                  <a:pt x="180" y="2323"/>
                  <a:pt x="200" y="2502"/>
                  <a:pt x="260" y="2681"/>
                </a:cubicBezTo>
                <a:cubicBezTo>
                  <a:pt x="299" y="2840"/>
                  <a:pt x="379" y="2999"/>
                  <a:pt x="478" y="3158"/>
                </a:cubicBezTo>
                <a:cubicBezTo>
                  <a:pt x="578" y="3297"/>
                  <a:pt x="677" y="3417"/>
                  <a:pt x="797" y="3536"/>
                </a:cubicBezTo>
                <a:cubicBezTo>
                  <a:pt x="936" y="3636"/>
                  <a:pt x="1075" y="3735"/>
                  <a:pt x="1234" y="3815"/>
                </a:cubicBezTo>
                <a:cubicBezTo>
                  <a:pt x="1055" y="3914"/>
                  <a:pt x="896" y="4014"/>
                  <a:pt x="737" y="4133"/>
                </a:cubicBezTo>
                <a:cubicBezTo>
                  <a:pt x="598" y="4252"/>
                  <a:pt x="458" y="4411"/>
                  <a:pt x="359" y="4551"/>
                </a:cubicBezTo>
                <a:cubicBezTo>
                  <a:pt x="240" y="4710"/>
                  <a:pt x="160" y="4889"/>
                  <a:pt x="100" y="5088"/>
                </a:cubicBezTo>
                <a:cubicBezTo>
                  <a:pt x="41" y="5267"/>
                  <a:pt x="21" y="5466"/>
                  <a:pt x="21" y="5685"/>
                </a:cubicBezTo>
                <a:cubicBezTo>
                  <a:pt x="1" y="6003"/>
                  <a:pt x="81" y="6321"/>
                  <a:pt x="220" y="6639"/>
                </a:cubicBezTo>
                <a:cubicBezTo>
                  <a:pt x="339" y="6898"/>
                  <a:pt x="518" y="7137"/>
                  <a:pt x="757" y="7316"/>
                </a:cubicBezTo>
                <a:cubicBezTo>
                  <a:pt x="996" y="7515"/>
                  <a:pt x="1274" y="7654"/>
                  <a:pt x="1572" y="7734"/>
                </a:cubicBezTo>
                <a:cubicBezTo>
                  <a:pt x="1911" y="7833"/>
                  <a:pt x="2249" y="7873"/>
                  <a:pt x="2607" y="7873"/>
                </a:cubicBezTo>
                <a:cubicBezTo>
                  <a:pt x="2945" y="7873"/>
                  <a:pt x="3283" y="7833"/>
                  <a:pt x="3602" y="7734"/>
                </a:cubicBezTo>
                <a:cubicBezTo>
                  <a:pt x="3900" y="7654"/>
                  <a:pt x="4178" y="7515"/>
                  <a:pt x="4417" y="7316"/>
                </a:cubicBezTo>
                <a:cubicBezTo>
                  <a:pt x="4656" y="7137"/>
                  <a:pt x="4835" y="6898"/>
                  <a:pt x="4974" y="6639"/>
                </a:cubicBezTo>
                <a:cubicBezTo>
                  <a:pt x="5093" y="6321"/>
                  <a:pt x="5173" y="6003"/>
                  <a:pt x="5173" y="5685"/>
                </a:cubicBezTo>
                <a:cubicBezTo>
                  <a:pt x="5173" y="5406"/>
                  <a:pt x="5113" y="5147"/>
                  <a:pt x="5014" y="4909"/>
                </a:cubicBezTo>
                <a:cubicBezTo>
                  <a:pt x="4934" y="4690"/>
                  <a:pt x="4795" y="4491"/>
                  <a:pt x="4636" y="4312"/>
                </a:cubicBezTo>
                <a:cubicBezTo>
                  <a:pt x="4536" y="4213"/>
                  <a:pt x="4437" y="4113"/>
                  <a:pt x="4318" y="4033"/>
                </a:cubicBezTo>
                <a:cubicBezTo>
                  <a:pt x="4198" y="3954"/>
                  <a:pt x="4079" y="3894"/>
                  <a:pt x="3940" y="3835"/>
                </a:cubicBezTo>
                <a:cubicBezTo>
                  <a:pt x="4079" y="3755"/>
                  <a:pt x="4218" y="3675"/>
                  <a:pt x="4338" y="3556"/>
                </a:cubicBezTo>
                <a:cubicBezTo>
                  <a:pt x="4457" y="3476"/>
                  <a:pt x="4556" y="3357"/>
                  <a:pt x="4656" y="3238"/>
                </a:cubicBezTo>
                <a:cubicBezTo>
                  <a:pt x="4755" y="3079"/>
                  <a:pt x="4835" y="2919"/>
                  <a:pt x="4895" y="2740"/>
                </a:cubicBezTo>
                <a:cubicBezTo>
                  <a:pt x="4954" y="2542"/>
                  <a:pt x="4994" y="2343"/>
                  <a:pt x="4974" y="2144"/>
                </a:cubicBezTo>
                <a:cubicBezTo>
                  <a:pt x="4994" y="1825"/>
                  <a:pt x="4934" y="1507"/>
                  <a:pt x="4795" y="1229"/>
                </a:cubicBezTo>
                <a:cubicBezTo>
                  <a:pt x="4676" y="970"/>
                  <a:pt x="4517" y="731"/>
                  <a:pt x="4298" y="552"/>
                </a:cubicBezTo>
                <a:cubicBezTo>
                  <a:pt x="4079" y="353"/>
                  <a:pt x="3820" y="214"/>
                  <a:pt x="3542" y="135"/>
                </a:cubicBezTo>
                <a:cubicBezTo>
                  <a:pt x="3224" y="45"/>
                  <a:pt x="2895" y="0"/>
                  <a:pt x="2570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6" name="Google Shape;796;p48"/>
          <p:cNvSpPr/>
          <p:nvPr/>
        </p:nvSpPr>
        <p:spPr>
          <a:xfrm>
            <a:off x="2510438" y="4771175"/>
            <a:ext cx="110925" cy="191500"/>
          </a:xfrm>
          <a:custGeom>
            <a:rect b="b" l="l" r="r" t="t"/>
            <a:pathLst>
              <a:path extrusionOk="0" h="7660" w="4437">
                <a:moveTo>
                  <a:pt x="20" y="1"/>
                </a:moveTo>
                <a:lnTo>
                  <a:pt x="20" y="1194"/>
                </a:lnTo>
                <a:lnTo>
                  <a:pt x="1472" y="1194"/>
                </a:lnTo>
                <a:lnTo>
                  <a:pt x="1472" y="6466"/>
                </a:lnTo>
                <a:lnTo>
                  <a:pt x="0" y="6466"/>
                </a:lnTo>
                <a:lnTo>
                  <a:pt x="0" y="7660"/>
                </a:lnTo>
                <a:lnTo>
                  <a:pt x="4436" y="7660"/>
                </a:lnTo>
                <a:lnTo>
                  <a:pt x="4436" y="6466"/>
                </a:lnTo>
                <a:lnTo>
                  <a:pt x="2945" y="6466"/>
                </a:lnTo>
                <a:lnTo>
                  <a:pt x="2945" y="1194"/>
                </a:lnTo>
                <a:lnTo>
                  <a:pt x="4436" y="1194"/>
                </a:lnTo>
                <a:lnTo>
                  <a:pt x="4436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7" name="Google Shape;797;p48"/>
          <p:cNvSpPr/>
          <p:nvPr/>
        </p:nvSpPr>
        <p:spPr>
          <a:xfrm>
            <a:off x="222763" y="4769938"/>
            <a:ext cx="130325" cy="194000"/>
          </a:xfrm>
          <a:custGeom>
            <a:rect b="b" l="l" r="r" t="t"/>
            <a:pathLst>
              <a:path extrusionOk="0" h="7760" w="5213">
                <a:moveTo>
                  <a:pt x="3721" y="1"/>
                </a:moveTo>
                <a:lnTo>
                  <a:pt x="3721" y="5292"/>
                </a:lnTo>
                <a:cubicBezTo>
                  <a:pt x="3721" y="5471"/>
                  <a:pt x="3701" y="5630"/>
                  <a:pt x="3641" y="5790"/>
                </a:cubicBezTo>
                <a:cubicBezTo>
                  <a:pt x="3601" y="5949"/>
                  <a:pt x="3522" y="6068"/>
                  <a:pt x="3422" y="6187"/>
                </a:cubicBezTo>
                <a:cubicBezTo>
                  <a:pt x="3323" y="6307"/>
                  <a:pt x="3204" y="6406"/>
                  <a:pt x="3064" y="6466"/>
                </a:cubicBezTo>
                <a:cubicBezTo>
                  <a:pt x="2905" y="6526"/>
                  <a:pt x="2746" y="6565"/>
                  <a:pt x="2587" y="6565"/>
                </a:cubicBezTo>
                <a:cubicBezTo>
                  <a:pt x="2408" y="6565"/>
                  <a:pt x="2229" y="6526"/>
                  <a:pt x="2050" y="6466"/>
                </a:cubicBezTo>
                <a:cubicBezTo>
                  <a:pt x="1910" y="6426"/>
                  <a:pt x="1791" y="6347"/>
                  <a:pt x="1692" y="6227"/>
                </a:cubicBezTo>
                <a:cubicBezTo>
                  <a:pt x="1632" y="6128"/>
                  <a:pt x="1572" y="6008"/>
                  <a:pt x="1533" y="5869"/>
                </a:cubicBezTo>
                <a:cubicBezTo>
                  <a:pt x="1513" y="5710"/>
                  <a:pt x="1493" y="5551"/>
                  <a:pt x="1493" y="5392"/>
                </a:cubicBezTo>
                <a:lnTo>
                  <a:pt x="1" y="5392"/>
                </a:lnTo>
                <a:cubicBezTo>
                  <a:pt x="1" y="5750"/>
                  <a:pt x="60" y="6108"/>
                  <a:pt x="200" y="6446"/>
                </a:cubicBezTo>
                <a:cubicBezTo>
                  <a:pt x="299" y="6725"/>
                  <a:pt x="498" y="6963"/>
                  <a:pt x="717" y="7162"/>
                </a:cubicBezTo>
                <a:cubicBezTo>
                  <a:pt x="956" y="7381"/>
                  <a:pt x="1234" y="7520"/>
                  <a:pt x="1533" y="7620"/>
                </a:cubicBezTo>
                <a:cubicBezTo>
                  <a:pt x="1871" y="7719"/>
                  <a:pt x="2229" y="7759"/>
                  <a:pt x="2587" y="7759"/>
                </a:cubicBezTo>
                <a:cubicBezTo>
                  <a:pt x="2945" y="7759"/>
                  <a:pt x="3283" y="7699"/>
                  <a:pt x="3621" y="7580"/>
                </a:cubicBezTo>
                <a:cubicBezTo>
                  <a:pt x="3920" y="7461"/>
                  <a:pt x="4198" y="7301"/>
                  <a:pt x="4437" y="7083"/>
                </a:cubicBezTo>
                <a:cubicBezTo>
                  <a:pt x="4676" y="6864"/>
                  <a:pt x="4874" y="6605"/>
                  <a:pt x="4994" y="6307"/>
                </a:cubicBezTo>
                <a:cubicBezTo>
                  <a:pt x="5133" y="5989"/>
                  <a:pt x="5213" y="5650"/>
                  <a:pt x="5213" y="5312"/>
                </a:cubicBezTo>
                <a:lnTo>
                  <a:pt x="5213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8" name="Google Shape;798;p48"/>
          <p:cNvSpPr/>
          <p:nvPr/>
        </p:nvSpPr>
        <p:spPr>
          <a:xfrm rot="10800000">
            <a:off x="182825" y="4827496"/>
            <a:ext cx="3419787" cy="78854"/>
          </a:xfrm>
          <a:custGeom>
            <a:rect b="b" l="l" r="r" t="t"/>
            <a:pathLst>
              <a:path extrusionOk="0" h="10933" w="275179">
                <a:moveTo>
                  <a:pt x="136408" y="2663"/>
                </a:moveTo>
                <a:cubicBezTo>
                  <a:pt x="136623" y="2663"/>
                  <a:pt x="137053" y="2663"/>
                  <a:pt x="136838" y="2806"/>
                </a:cubicBezTo>
                <a:cubicBezTo>
                  <a:pt x="136695" y="2878"/>
                  <a:pt x="136480" y="2949"/>
                  <a:pt x="136265" y="2949"/>
                </a:cubicBezTo>
                <a:cubicBezTo>
                  <a:pt x="135907" y="2949"/>
                  <a:pt x="135764" y="2949"/>
                  <a:pt x="135836" y="2878"/>
                </a:cubicBezTo>
                <a:cubicBezTo>
                  <a:pt x="136051" y="2806"/>
                  <a:pt x="136194" y="2735"/>
                  <a:pt x="136408" y="2663"/>
                </a:cubicBezTo>
                <a:close/>
                <a:moveTo>
                  <a:pt x="126400" y="3091"/>
                </a:moveTo>
                <a:cubicBezTo>
                  <a:pt x="126886" y="3091"/>
                  <a:pt x="127402" y="3128"/>
                  <a:pt x="127963" y="3236"/>
                </a:cubicBezTo>
                <a:cubicBezTo>
                  <a:pt x="127367" y="3355"/>
                  <a:pt x="126810" y="3395"/>
                  <a:pt x="126280" y="3395"/>
                </a:cubicBezTo>
                <a:cubicBezTo>
                  <a:pt x="125365" y="3395"/>
                  <a:pt x="124528" y="3276"/>
                  <a:pt x="123702" y="3244"/>
                </a:cubicBezTo>
                <a:lnTo>
                  <a:pt x="123702" y="3244"/>
                </a:lnTo>
                <a:cubicBezTo>
                  <a:pt x="124566" y="3238"/>
                  <a:pt x="125422" y="3091"/>
                  <a:pt x="126400" y="3091"/>
                </a:cubicBezTo>
                <a:close/>
                <a:moveTo>
                  <a:pt x="141876" y="3465"/>
                </a:moveTo>
                <a:cubicBezTo>
                  <a:pt x="142464" y="3465"/>
                  <a:pt x="143058" y="3536"/>
                  <a:pt x="143637" y="3665"/>
                </a:cubicBezTo>
                <a:cubicBezTo>
                  <a:pt x="142820" y="3801"/>
                  <a:pt x="142003" y="3851"/>
                  <a:pt x="141187" y="3851"/>
                </a:cubicBezTo>
                <a:cubicBezTo>
                  <a:pt x="140715" y="3851"/>
                  <a:pt x="140244" y="3834"/>
                  <a:pt x="139772" y="3808"/>
                </a:cubicBezTo>
                <a:cubicBezTo>
                  <a:pt x="140442" y="3572"/>
                  <a:pt x="141155" y="3465"/>
                  <a:pt x="141876" y="3465"/>
                </a:cubicBezTo>
                <a:close/>
                <a:moveTo>
                  <a:pt x="152970" y="3647"/>
                </a:moveTo>
                <a:cubicBezTo>
                  <a:pt x="153055" y="3647"/>
                  <a:pt x="153141" y="3653"/>
                  <a:pt x="153227" y="3665"/>
                </a:cubicBezTo>
                <a:cubicBezTo>
                  <a:pt x="153298" y="3665"/>
                  <a:pt x="153442" y="3808"/>
                  <a:pt x="153370" y="3880"/>
                </a:cubicBezTo>
                <a:cubicBezTo>
                  <a:pt x="153046" y="4018"/>
                  <a:pt x="152723" y="4097"/>
                  <a:pt x="152399" y="4097"/>
                </a:cubicBezTo>
                <a:cubicBezTo>
                  <a:pt x="152222" y="4097"/>
                  <a:pt x="152044" y="4073"/>
                  <a:pt x="151867" y="4023"/>
                </a:cubicBezTo>
                <a:cubicBezTo>
                  <a:pt x="152163" y="3786"/>
                  <a:pt x="152558" y="3647"/>
                  <a:pt x="152970" y="3647"/>
                </a:cubicBezTo>
                <a:close/>
                <a:moveTo>
                  <a:pt x="158380" y="3880"/>
                </a:moveTo>
                <a:cubicBezTo>
                  <a:pt x="158738" y="3880"/>
                  <a:pt x="158952" y="3951"/>
                  <a:pt x="158881" y="4094"/>
                </a:cubicBezTo>
                <a:cubicBezTo>
                  <a:pt x="158671" y="4199"/>
                  <a:pt x="158462" y="4266"/>
                  <a:pt x="158252" y="4266"/>
                </a:cubicBezTo>
                <a:cubicBezTo>
                  <a:pt x="158175" y="4266"/>
                  <a:pt x="158099" y="4257"/>
                  <a:pt x="158022" y="4237"/>
                </a:cubicBezTo>
                <a:cubicBezTo>
                  <a:pt x="157664" y="4237"/>
                  <a:pt x="157378" y="4166"/>
                  <a:pt x="157449" y="4023"/>
                </a:cubicBezTo>
                <a:cubicBezTo>
                  <a:pt x="157592" y="3951"/>
                  <a:pt x="158022" y="3880"/>
                  <a:pt x="158380" y="3880"/>
                </a:cubicBezTo>
                <a:close/>
                <a:moveTo>
                  <a:pt x="183643" y="4524"/>
                </a:moveTo>
                <a:cubicBezTo>
                  <a:pt x="183643" y="4525"/>
                  <a:pt x="183643" y="4525"/>
                  <a:pt x="183643" y="4526"/>
                </a:cubicBezTo>
                <a:lnTo>
                  <a:pt x="183643" y="4526"/>
                </a:lnTo>
                <a:cubicBezTo>
                  <a:pt x="183667" y="4525"/>
                  <a:pt x="183691" y="4525"/>
                  <a:pt x="183715" y="4524"/>
                </a:cubicBezTo>
                <a:close/>
                <a:moveTo>
                  <a:pt x="243402" y="5096"/>
                </a:moveTo>
                <a:cubicBezTo>
                  <a:pt x="243474" y="5239"/>
                  <a:pt x="243402" y="5311"/>
                  <a:pt x="243116" y="5311"/>
                </a:cubicBezTo>
                <a:lnTo>
                  <a:pt x="242901" y="5311"/>
                </a:lnTo>
                <a:cubicBezTo>
                  <a:pt x="242686" y="5239"/>
                  <a:pt x="242686" y="5168"/>
                  <a:pt x="242901" y="5096"/>
                </a:cubicBezTo>
                <a:close/>
                <a:moveTo>
                  <a:pt x="195810" y="5597"/>
                </a:moveTo>
                <a:cubicBezTo>
                  <a:pt x="195953" y="5597"/>
                  <a:pt x="196096" y="5669"/>
                  <a:pt x="196239" y="5669"/>
                </a:cubicBezTo>
                <a:lnTo>
                  <a:pt x="195738" y="5669"/>
                </a:lnTo>
                <a:lnTo>
                  <a:pt x="195738" y="5740"/>
                </a:lnTo>
                <a:cubicBezTo>
                  <a:pt x="195595" y="5740"/>
                  <a:pt x="195237" y="5740"/>
                  <a:pt x="195309" y="5597"/>
                </a:cubicBezTo>
                <a:close/>
                <a:moveTo>
                  <a:pt x="238888" y="5139"/>
                </a:moveTo>
                <a:cubicBezTo>
                  <a:pt x="238889" y="5149"/>
                  <a:pt x="238891" y="5158"/>
                  <a:pt x="238893" y="5168"/>
                </a:cubicBezTo>
                <a:cubicBezTo>
                  <a:pt x="238989" y="5180"/>
                  <a:pt x="239090" y="5184"/>
                  <a:pt x="239195" y="5184"/>
                </a:cubicBezTo>
                <a:cubicBezTo>
                  <a:pt x="239406" y="5184"/>
                  <a:pt x="239633" y="5168"/>
                  <a:pt x="239859" y="5168"/>
                </a:cubicBezTo>
                <a:cubicBezTo>
                  <a:pt x="240199" y="5168"/>
                  <a:pt x="240539" y="5204"/>
                  <a:pt x="240826" y="5383"/>
                </a:cubicBezTo>
                <a:cubicBezTo>
                  <a:pt x="240253" y="5740"/>
                  <a:pt x="239036" y="5669"/>
                  <a:pt x="237963" y="5884"/>
                </a:cubicBezTo>
                <a:cubicBezTo>
                  <a:pt x="237829" y="5550"/>
                  <a:pt x="238506" y="5340"/>
                  <a:pt x="238888" y="5139"/>
                </a:cubicBezTo>
                <a:close/>
                <a:moveTo>
                  <a:pt x="168529" y="4433"/>
                </a:moveTo>
                <a:cubicBezTo>
                  <a:pt x="168991" y="4433"/>
                  <a:pt x="169356" y="4491"/>
                  <a:pt x="169401" y="4810"/>
                </a:cubicBezTo>
                <a:cubicBezTo>
                  <a:pt x="169401" y="5132"/>
                  <a:pt x="169804" y="5172"/>
                  <a:pt x="170307" y="5172"/>
                </a:cubicBezTo>
                <a:cubicBezTo>
                  <a:pt x="170475" y="5172"/>
                  <a:pt x="170654" y="5168"/>
                  <a:pt x="170832" y="5168"/>
                </a:cubicBezTo>
                <a:lnTo>
                  <a:pt x="174626" y="5025"/>
                </a:lnTo>
                <a:lnTo>
                  <a:pt x="174626" y="5025"/>
                </a:lnTo>
                <a:cubicBezTo>
                  <a:pt x="174554" y="5383"/>
                  <a:pt x="173981" y="5526"/>
                  <a:pt x="173266" y="5526"/>
                </a:cubicBezTo>
                <a:cubicBezTo>
                  <a:pt x="172746" y="5580"/>
                  <a:pt x="172227" y="5604"/>
                  <a:pt x="171708" y="5604"/>
                </a:cubicBezTo>
                <a:cubicBezTo>
                  <a:pt x="170867" y="5604"/>
                  <a:pt x="170027" y="5543"/>
                  <a:pt x="169186" y="5454"/>
                </a:cubicBezTo>
                <a:cubicBezTo>
                  <a:pt x="168843" y="5340"/>
                  <a:pt x="168499" y="5282"/>
                  <a:pt x="168160" y="5282"/>
                </a:cubicBezTo>
                <a:cubicBezTo>
                  <a:pt x="167652" y="5282"/>
                  <a:pt x="167154" y="5411"/>
                  <a:pt x="166682" y="5669"/>
                </a:cubicBezTo>
                <a:cubicBezTo>
                  <a:pt x="166303" y="5896"/>
                  <a:pt x="165786" y="5983"/>
                  <a:pt x="165191" y="5983"/>
                </a:cubicBezTo>
                <a:cubicBezTo>
                  <a:pt x="164661" y="5983"/>
                  <a:pt x="164069" y="5913"/>
                  <a:pt x="163461" y="5812"/>
                </a:cubicBezTo>
                <a:cubicBezTo>
                  <a:pt x="164463" y="5597"/>
                  <a:pt x="165966" y="5669"/>
                  <a:pt x="165536" y="4953"/>
                </a:cubicBezTo>
                <a:cubicBezTo>
                  <a:pt x="165322" y="4524"/>
                  <a:pt x="166682" y="4524"/>
                  <a:pt x="167683" y="4452"/>
                </a:cubicBezTo>
                <a:cubicBezTo>
                  <a:pt x="167970" y="4452"/>
                  <a:pt x="168265" y="4433"/>
                  <a:pt x="168529" y="4433"/>
                </a:cubicBezTo>
                <a:close/>
                <a:moveTo>
                  <a:pt x="232667" y="5955"/>
                </a:moveTo>
                <a:lnTo>
                  <a:pt x="232667" y="6027"/>
                </a:lnTo>
                <a:cubicBezTo>
                  <a:pt x="232738" y="6027"/>
                  <a:pt x="232882" y="6098"/>
                  <a:pt x="232882" y="6170"/>
                </a:cubicBezTo>
                <a:cubicBezTo>
                  <a:pt x="232527" y="6288"/>
                  <a:pt x="232172" y="6341"/>
                  <a:pt x="231818" y="6341"/>
                </a:cubicBezTo>
                <a:cubicBezTo>
                  <a:pt x="231528" y="6341"/>
                  <a:pt x="231239" y="6306"/>
                  <a:pt x="230949" y="6241"/>
                </a:cubicBezTo>
                <a:cubicBezTo>
                  <a:pt x="231450" y="6027"/>
                  <a:pt x="232023" y="5955"/>
                  <a:pt x="232667" y="5955"/>
                </a:cubicBezTo>
                <a:close/>
                <a:moveTo>
                  <a:pt x="172693" y="6098"/>
                </a:moveTo>
                <a:cubicBezTo>
                  <a:pt x="172908" y="6170"/>
                  <a:pt x="173123" y="6170"/>
                  <a:pt x="173337" y="6313"/>
                </a:cubicBezTo>
                <a:cubicBezTo>
                  <a:pt x="173552" y="6385"/>
                  <a:pt x="173194" y="6456"/>
                  <a:pt x="172908" y="6456"/>
                </a:cubicBezTo>
                <a:cubicBezTo>
                  <a:pt x="172622" y="6456"/>
                  <a:pt x="172335" y="6456"/>
                  <a:pt x="172121" y="6313"/>
                </a:cubicBezTo>
                <a:cubicBezTo>
                  <a:pt x="171978" y="6241"/>
                  <a:pt x="172192" y="6170"/>
                  <a:pt x="172693" y="6098"/>
                </a:cubicBezTo>
                <a:close/>
                <a:moveTo>
                  <a:pt x="202308" y="6266"/>
                </a:moveTo>
                <a:cubicBezTo>
                  <a:pt x="202441" y="6266"/>
                  <a:pt x="202584" y="6301"/>
                  <a:pt x="202752" y="6385"/>
                </a:cubicBezTo>
                <a:cubicBezTo>
                  <a:pt x="202752" y="6528"/>
                  <a:pt x="202394" y="6528"/>
                  <a:pt x="202107" y="6528"/>
                </a:cubicBezTo>
                <a:cubicBezTo>
                  <a:pt x="201944" y="6528"/>
                  <a:pt x="201687" y="6574"/>
                  <a:pt x="201497" y="6574"/>
                </a:cubicBezTo>
                <a:cubicBezTo>
                  <a:pt x="201354" y="6574"/>
                  <a:pt x="201249" y="6548"/>
                  <a:pt x="201249" y="6456"/>
                </a:cubicBezTo>
                <a:cubicBezTo>
                  <a:pt x="201535" y="6385"/>
                  <a:pt x="201750" y="6313"/>
                  <a:pt x="202036" y="6313"/>
                </a:cubicBezTo>
                <a:cubicBezTo>
                  <a:pt x="202125" y="6283"/>
                  <a:pt x="202214" y="6266"/>
                  <a:pt x="202308" y="6266"/>
                </a:cubicBezTo>
                <a:close/>
                <a:moveTo>
                  <a:pt x="184020" y="6212"/>
                </a:moveTo>
                <a:cubicBezTo>
                  <a:pt x="184060" y="6212"/>
                  <a:pt x="184102" y="6220"/>
                  <a:pt x="184144" y="6241"/>
                </a:cubicBezTo>
                <a:cubicBezTo>
                  <a:pt x="184788" y="6241"/>
                  <a:pt x="184860" y="6456"/>
                  <a:pt x="185003" y="6599"/>
                </a:cubicBezTo>
                <a:cubicBezTo>
                  <a:pt x="184860" y="6671"/>
                  <a:pt x="184717" y="6742"/>
                  <a:pt x="184645" y="6742"/>
                </a:cubicBezTo>
                <a:cubicBezTo>
                  <a:pt x="184001" y="6671"/>
                  <a:pt x="183786" y="6528"/>
                  <a:pt x="183786" y="6313"/>
                </a:cubicBezTo>
                <a:cubicBezTo>
                  <a:pt x="183837" y="6262"/>
                  <a:pt x="183923" y="6212"/>
                  <a:pt x="184020" y="6212"/>
                </a:cubicBezTo>
                <a:close/>
                <a:moveTo>
                  <a:pt x="180176" y="6473"/>
                </a:moveTo>
                <a:cubicBezTo>
                  <a:pt x="181042" y="6473"/>
                  <a:pt x="181916" y="6620"/>
                  <a:pt x="182713" y="6885"/>
                </a:cubicBezTo>
                <a:cubicBezTo>
                  <a:pt x="182516" y="6898"/>
                  <a:pt x="182318" y="6904"/>
                  <a:pt x="182118" y="6904"/>
                </a:cubicBezTo>
                <a:cubicBezTo>
                  <a:pt x="181154" y="6904"/>
                  <a:pt x="180167" y="6765"/>
                  <a:pt x="179277" y="6528"/>
                </a:cubicBezTo>
                <a:cubicBezTo>
                  <a:pt x="179573" y="6491"/>
                  <a:pt x="179874" y="6473"/>
                  <a:pt x="180176" y="6473"/>
                </a:cubicBezTo>
                <a:close/>
                <a:moveTo>
                  <a:pt x="187419" y="7071"/>
                </a:moveTo>
                <a:cubicBezTo>
                  <a:pt x="187520" y="7071"/>
                  <a:pt x="187621" y="7121"/>
                  <a:pt x="187722" y="7172"/>
                </a:cubicBezTo>
                <a:cubicBezTo>
                  <a:pt x="187651" y="7172"/>
                  <a:pt x="187579" y="7315"/>
                  <a:pt x="187436" y="7315"/>
                </a:cubicBezTo>
                <a:cubicBezTo>
                  <a:pt x="187150" y="7315"/>
                  <a:pt x="186864" y="7315"/>
                  <a:pt x="186864" y="7243"/>
                </a:cubicBezTo>
                <a:cubicBezTo>
                  <a:pt x="186935" y="7100"/>
                  <a:pt x="187078" y="7100"/>
                  <a:pt x="187293" y="7100"/>
                </a:cubicBezTo>
                <a:cubicBezTo>
                  <a:pt x="187335" y="7079"/>
                  <a:pt x="187377" y="7071"/>
                  <a:pt x="187419" y="7071"/>
                </a:cubicBezTo>
                <a:close/>
                <a:moveTo>
                  <a:pt x="137847" y="7196"/>
                </a:moveTo>
                <a:cubicBezTo>
                  <a:pt x="137993" y="7196"/>
                  <a:pt x="138143" y="7231"/>
                  <a:pt x="138269" y="7315"/>
                </a:cubicBezTo>
                <a:cubicBezTo>
                  <a:pt x="138198" y="7386"/>
                  <a:pt x="138198" y="7458"/>
                  <a:pt x="138054" y="7458"/>
                </a:cubicBezTo>
                <a:cubicBezTo>
                  <a:pt x="137966" y="7488"/>
                  <a:pt x="137864" y="7505"/>
                  <a:pt x="137761" y="7505"/>
                </a:cubicBezTo>
                <a:cubicBezTo>
                  <a:pt x="137615" y="7505"/>
                  <a:pt x="137465" y="7470"/>
                  <a:pt x="137339" y="7386"/>
                </a:cubicBezTo>
                <a:cubicBezTo>
                  <a:pt x="137339" y="7315"/>
                  <a:pt x="137410" y="7243"/>
                  <a:pt x="137554" y="7243"/>
                </a:cubicBezTo>
                <a:cubicBezTo>
                  <a:pt x="137642" y="7214"/>
                  <a:pt x="137744" y="7196"/>
                  <a:pt x="137847" y="7196"/>
                </a:cubicBezTo>
                <a:close/>
                <a:moveTo>
                  <a:pt x="224866" y="7243"/>
                </a:moveTo>
                <a:lnTo>
                  <a:pt x="224866" y="7315"/>
                </a:lnTo>
                <a:lnTo>
                  <a:pt x="225796" y="7315"/>
                </a:lnTo>
                <a:cubicBezTo>
                  <a:pt x="225313" y="7476"/>
                  <a:pt x="224790" y="7556"/>
                  <a:pt x="224287" y="7556"/>
                </a:cubicBezTo>
                <a:cubicBezTo>
                  <a:pt x="224119" y="7556"/>
                  <a:pt x="223953" y="7547"/>
                  <a:pt x="223792" y="7530"/>
                </a:cubicBezTo>
                <a:cubicBezTo>
                  <a:pt x="224079" y="7386"/>
                  <a:pt x="224437" y="7243"/>
                  <a:pt x="224866" y="7243"/>
                </a:cubicBezTo>
                <a:close/>
                <a:moveTo>
                  <a:pt x="202036" y="7172"/>
                </a:moveTo>
                <a:cubicBezTo>
                  <a:pt x="202322" y="7172"/>
                  <a:pt x="202608" y="7172"/>
                  <a:pt x="203181" y="7243"/>
                </a:cubicBezTo>
                <a:cubicBezTo>
                  <a:pt x="202792" y="7486"/>
                  <a:pt x="202370" y="7630"/>
                  <a:pt x="201937" y="7630"/>
                </a:cubicBezTo>
                <a:cubicBezTo>
                  <a:pt x="201733" y="7630"/>
                  <a:pt x="201527" y="7598"/>
                  <a:pt x="201320" y="7530"/>
                </a:cubicBezTo>
                <a:cubicBezTo>
                  <a:pt x="200676" y="7458"/>
                  <a:pt x="201177" y="7243"/>
                  <a:pt x="202036" y="7172"/>
                </a:cubicBezTo>
                <a:close/>
                <a:moveTo>
                  <a:pt x="196668" y="7440"/>
                </a:moveTo>
                <a:cubicBezTo>
                  <a:pt x="197330" y="7440"/>
                  <a:pt x="197992" y="7494"/>
                  <a:pt x="198672" y="7601"/>
                </a:cubicBezTo>
                <a:lnTo>
                  <a:pt x="198744" y="7601"/>
                </a:lnTo>
                <a:cubicBezTo>
                  <a:pt x="198064" y="7709"/>
                  <a:pt x="197384" y="7762"/>
                  <a:pt x="196704" y="7762"/>
                </a:cubicBezTo>
                <a:cubicBezTo>
                  <a:pt x="196024" y="7762"/>
                  <a:pt x="195344" y="7709"/>
                  <a:pt x="194664" y="7601"/>
                </a:cubicBezTo>
                <a:cubicBezTo>
                  <a:pt x="195344" y="7494"/>
                  <a:pt x="196006" y="7440"/>
                  <a:pt x="196668" y="7440"/>
                </a:cubicBezTo>
                <a:close/>
                <a:moveTo>
                  <a:pt x="131671" y="7339"/>
                </a:moveTo>
                <a:cubicBezTo>
                  <a:pt x="132335" y="7339"/>
                  <a:pt x="132988" y="7374"/>
                  <a:pt x="133617" y="7458"/>
                </a:cubicBezTo>
                <a:cubicBezTo>
                  <a:pt x="132615" y="7458"/>
                  <a:pt x="131613" y="7601"/>
                  <a:pt x="130611" y="7816"/>
                </a:cubicBezTo>
                <a:lnTo>
                  <a:pt x="130683" y="7816"/>
                </a:lnTo>
                <a:cubicBezTo>
                  <a:pt x="130617" y="7829"/>
                  <a:pt x="130549" y="7835"/>
                  <a:pt x="130481" y="7835"/>
                </a:cubicBezTo>
                <a:cubicBezTo>
                  <a:pt x="130177" y="7835"/>
                  <a:pt x="129870" y="7718"/>
                  <a:pt x="129753" y="7601"/>
                </a:cubicBezTo>
                <a:cubicBezTo>
                  <a:pt x="129681" y="7458"/>
                  <a:pt x="129967" y="7386"/>
                  <a:pt x="130254" y="7386"/>
                </a:cubicBezTo>
                <a:cubicBezTo>
                  <a:pt x="130728" y="7357"/>
                  <a:pt x="131202" y="7339"/>
                  <a:pt x="131671" y="7339"/>
                </a:cubicBezTo>
                <a:close/>
                <a:moveTo>
                  <a:pt x="147680" y="7214"/>
                </a:moveTo>
                <a:cubicBezTo>
                  <a:pt x="147878" y="7214"/>
                  <a:pt x="148065" y="7264"/>
                  <a:pt x="148217" y="7315"/>
                </a:cubicBezTo>
                <a:cubicBezTo>
                  <a:pt x="148503" y="7458"/>
                  <a:pt x="148360" y="7530"/>
                  <a:pt x="148002" y="7673"/>
                </a:cubicBezTo>
                <a:cubicBezTo>
                  <a:pt x="147716" y="7744"/>
                  <a:pt x="147573" y="7744"/>
                  <a:pt x="147358" y="7816"/>
                </a:cubicBezTo>
                <a:lnTo>
                  <a:pt x="147788" y="8174"/>
                </a:lnTo>
                <a:cubicBezTo>
                  <a:pt x="147801" y="8175"/>
                  <a:pt x="147814" y="8176"/>
                  <a:pt x="147827" y="8176"/>
                </a:cubicBezTo>
                <a:lnTo>
                  <a:pt x="147827" y="8176"/>
                </a:lnTo>
                <a:cubicBezTo>
                  <a:pt x="146977" y="8245"/>
                  <a:pt x="146061" y="8247"/>
                  <a:pt x="145354" y="8388"/>
                </a:cubicBezTo>
                <a:cubicBezTo>
                  <a:pt x="144836" y="8478"/>
                  <a:pt x="144352" y="8514"/>
                  <a:pt x="143894" y="8514"/>
                </a:cubicBezTo>
                <a:cubicBezTo>
                  <a:pt x="142519" y="8514"/>
                  <a:pt x="141364" y="8192"/>
                  <a:pt x="140130" y="8031"/>
                </a:cubicBezTo>
                <a:cubicBezTo>
                  <a:pt x="139844" y="8031"/>
                  <a:pt x="139701" y="7887"/>
                  <a:pt x="139844" y="7744"/>
                </a:cubicBezTo>
                <a:cubicBezTo>
                  <a:pt x="139915" y="7673"/>
                  <a:pt x="140058" y="7601"/>
                  <a:pt x="140202" y="7601"/>
                </a:cubicBezTo>
                <a:cubicBezTo>
                  <a:pt x="140844" y="7698"/>
                  <a:pt x="141497" y="7727"/>
                  <a:pt x="142154" y="7727"/>
                </a:cubicBezTo>
                <a:cubicBezTo>
                  <a:pt x="143085" y="7727"/>
                  <a:pt x="144025" y="7670"/>
                  <a:pt x="144958" y="7670"/>
                </a:cubicBezTo>
                <a:cubicBezTo>
                  <a:pt x="145791" y="7670"/>
                  <a:pt x="146619" y="7715"/>
                  <a:pt x="147430" y="7887"/>
                </a:cubicBezTo>
                <a:cubicBezTo>
                  <a:pt x="147215" y="7744"/>
                  <a:pt x="147000" y="7673"/>
                  <a:pt x="146857" y="7530"/>
                </a:cubicBezTo>
                <a:cubicBezTo>
                  <a:pt x="146714" y="7315"/>
                  <a:pt x="147072" y="7243"/>
                  <a:pt x="147430" y="7243"/>
                </a:cubicBezTo>
                <a:cubicBezTo>
                  <a:pt x="147514" y="7222"/>
                  <a:pt x="147598" y="7214"/>
                  <a:pt x="147680" y="7214"/>
                </a:cubicBezTo>
                <a:close/>
                <a:moveTo>
                  <a:pt x="218910" y="8102"/>
                </a:moveTo>
                <a:cubicBezTo>
                  <a:pt x="219586" y="8102"/>
                  <a:pt x="220262" y="8150"/>
                  <a:pt x="220930" y="8245"/>
                </a:cubicBezTo>
                <a:cubicBezTo>
                  <a:pt x="219427" y="8567"/>
                  <a:pt x="217924" y="8728"/>
                  <a:pt x="216421" y="8728"/>
                </a:cubicBezTo>
                <a:cubicBezTo>
                  <a:pt x="215920" y="8728"/>
                  <a:pt x="215419" y="8710"/>
                  <a:pt x="214918" y="8675"/>
                </a:cubicBezTo>
                <a:cubicBezTo>
                  <a:pt x="216206" y="8293"/>
                  <a:pt x="217558" y="8102"/>
                  <a:pt x="218910" y="8102"/>
                </a:cubicBezTo>
                <a:close/>
                <a:moveTo>
                  <a:pt x="136978" y="7816"/>
                </a:moveTo>
                <a:cubicBezTo>
                  <a:pt x="137307" y="7816"/>
                  <a:pt x="137625" y="7911"/>
                  <a:pt x="137911" y="8102"/>
                </a:cubicBezTo>
                <a:cubicBezTo>
                  <a:pt x="138126" y="8388"/>
                  <a:pt x="137768" y="8532"/>
                  <a:pt x="137196" y="8603"/>
                </a:cubicBezTo>
                <a:cubicBezTo>
                  <a:pt x="136051" y="8889"/>
                  <a:pt x="134691" y="8746"/>
                  <a:pt x="133546" y="8889"/>
                </a:cubicBezTo>
                <a:cubicBezTo>
                  <a:pt x="132758" y="8889"/>
                  <a:pt x="132114" y="8818"/>
                  <a:pt x="131971" y="8532"/>
                </a:cubicBezTo>
                <a:cubicBezTo>
                  <a:pt x="131828" y="8245"/>
                  <a:pt x="132472" y="8174"/>
                  <a:pt x="133045" y="8102"/>
                </a:cubicBezTo>
                <a:lnTo>
                  <a:pt x="136480" y="7887"/>
                </a:lnTo>
                <a:cubicBezTo>
                  <a:pt x="136647" y="7840"/>
                  <a:pt x="136814" y="7816"/>
                  <a:pt x="136978" y="7816"/>
                </a:cubicBezTo>
                <a:close/>
                <a:moveTo>
                  <a:pt x="193806" y="8603"/>
                </a:moveTo>
                <a:cubicBezTo>
                  <a:pt x="194307" y="8675"/>
                  <a:pt x="194521" y="8746"/>
                  <a:pt x="194521" y="8889"/>
                </a:cubicBezTo>
                <a:cubicBezTo>
                  <a:pt x="194312" y="8994"/>
                  <a:pt x="194064" y="9061"/>
                  <a:pt x="193806" y="9061"/>
                </a:cubicBezTo>
                <a:cubicBezTo>
                  <a:pt x="193711" y="9061"/>
                  <a:pt x="193615" y="9052"/>
                  <a:pt x="193519" y="9033"/>
                </a:cubicBezTo>
                <a:cubicBezTo>
                  <a:pt x="193162" y="9033"/>
                  <a:pt x="192661" y="8961"/>
                  <a:pt x="192661" y="8818"/>
                </a:cubicBezTo>
                <a:cubicBezTo>
                  <a:pt x="192661" y="8675"/>
                  <a:pt x="193305" y="8603"/>
                  <a:pt x="193806" y="8603"/>
                </a:cubicBezTo>
                <a:close/>
                <a:moveTo>
                  <a:pt x="5594" y="1"/>
                </a:moveTo>
                <a:cubicBezTo>
                  <a:pt x="4863" y="1"/>
                  <a:pt x="4127" y="129"/>
                  <a:pt x="3436" y="373"/>
                </a:cubicBezTo>
                <a:cubicBezTo>
                  <a:pt x="1575" y="1017"/>
                  <a:pt x="72" y="1589"/>
                  <a:pt x="1" y="2735"/>
                </a:cubicBezTo>
                <a:cubicBezTo>
                  <a:pt x="72" y="4023"/>
                  <a:pt x="502" y="5239"/>
                  <a:pt x="1217" y="6385"/>
                </a:cubicBezTo>
                <a:cubicBezTo>
                  <a:pt x="1718" y="7315"/>
                  <a:pt x="4151" y="7959"/>
                  <a:pt x="6155" y="8603"/>
                </a:cubicBezTo>
                <a:cubicBezTo>
                  <a:pt x="9519" y="9605"/>
                  <a:pt x="13885" y="9891"/>
                  <a:pt x="17821" y="10106"/>
                </a:cubicBezTo>
                <a:cubicBezTo>
                  <a:pt x="20953" y="10298"/>
                  <a:pt x="24142" y="10547"/>
                  <a:pt x="27389" y="10547"/>
                </a:cubicBezTo>
                <a:cubicBezTo>
                  <a:pt x="27777" y="10547"/>
                  <a:pt x="28166" y="10543"/>
                  <a:pt x="28556" y="10535"/>
                </a:cubicBezTo>
                <a:cubicBezTo>
                  <a:pt x="28853" y="10529"/>
                  <a:pt x="29152" y="10526"/>
                  <a:pt x="29453" y="10526"/>
                </a:cubicBezTo>
                <a:cubicBezTo>
                  <a:pt x="31050" y="10526"/>
                  <a:pt x="32691" y="10608"/>
                  <a:pt x="34307" y="10608"/>
                </a:cubicBezTo>
                <a:cubicBezTo>
                  <a:pt x="35539" y="10608"/>
                  <a:pt x="36757" y="10560"/>
                  <a:pt x="37931" y="10392"/>
                </a:cubicBezTo>
                <a:cubicBezTo>
                  <a:pt x="38361" y="10392"/>
                  <a:pt x="38719" y="10392"/>
                  <a:pt x="39148" y="10464"/>
                </a:cubicBezTo>
                <a:cubicBezTo>
                  <a:pt x="41375" y="10565"/>
                  <a:pt x="43637" y="10666"/>
                  <a:pt x="45885" y="10666"/>
                </a:cubicBezTo>
                <a:cubicBezTo>
                  <a:pt x="46816" y="10666"/>
                  <a:pt x="47744" y="10649"/>
                  <a:pt x="48667" y="10607"/>
                </a:cubicBezTo>
                <a:cubicBezTo>
                  <a:pt x="49454" y="10607"/>
                  <a:pt x="50241" y="10607"/>
                  <a:pt x="51028" y="10750"/>
                </a:cubicBezTo>
                <a:cubicBezTo>
                  <a:pt x="51875" y="10876"/>
                  <a:pt x="52723" y="10932"/>
                  <a:pt x="53564" y="10932"/>
                </a:cubicBezTo>
                <a:cubicBezTo>
                  <a:pt x="54641" y="10932"/>
                  <a:pt x="55709" y="10839"/>
                  <a:pt x="56754" y="10679"/>
                </a:cubicBezTo>
                <a:cubicBezTo>
                  <a:pt x="57237" y="10518"/>
                  <a:pt x="57720" y="10437"/>
                  <a:pt x="58203" y="10437"/>
                </a:cubicBezTo>
                <a:cubicBezTo>
                  <a:pt x="58364" y="10437"/>
                  <a:pt x="58525" y="10446"/>
                  <a:pt x="58686" y="10464"/>
                </a:cubicBezTo>
                <a:cubicBezTo>
                  <a:pt x="59389" y="10552"/>
                  <a:pt x="60080" y="10584"/>
                  <a:pt x="60762" y="10584"/>
                </a:cubicBezTo>
                <a:cubicBezTo>
                  <a:pt x="62535" y="10584"/>
                  <a:pt x="64248" y="10369"/>
                  <a:pt x="65978" y="10369"/>
                </a:cubicBezTo>
                <a:cubicBezTo>
                  <a:pt x="66290" y="10369"/>
                  <a:pt x="66603" y="10376"/>
                  <a:pt x="66916" y="10392"/>
                </a:cubicBezTo>
                <a:cubicBezTo>
                  <a:pt x="67632" y="10392"/>
                  <a:pt x="68276" y="10321"/>
                  <a:pt x="68920" y="10178"/>
                </a:cubicBezTo>
                <a:cubicBezTo>
                  <a:pt x="72427" y="9390"/>
                  <a:pt x="76435" y="9319"/>
                  <a:pt x="80443" y="8961"/>
                </a:cubicBezTo>
                <a:cubicBezTo>
                  <a:pt x="80730" y="8942"/>
                  <a:pt x="81018" y="8933"/>
                  <a:pt x="81304" y="8933"/>
                </a:cubicBezTo>
                <a:cubicBezTo>
                  <a:pt x="82086" y="8933"/>
                  <a:pt x="82858" y="8999"/>
                  <a:pt x="83592" y="9104"/>
                </a:cubicBezTo>
                <a:cubicBezTo>
                  <a:pt x="85381" y="9462"/>
                  <a:pt x="87170" y="9677"/>
                  <a:pt x="88959" y="9677"/>
                </a:cubicBezTo>
                <a:cubicBezTo>
                  <a:pt x="90104" y="9677"/>
                  <a:pt x="91186" y="9645"/>
                  <a:pt x="92288" y="9645"/>
                </a:cubicBezTo>
                <a:cubicBezTo>
                  <a:pt x="92840" y="9645"/>
                  <a:pt x="93396" y="9653"/>
                  <a:pt x="93969" y="9677"/>
                </a:cubicBezTo>
                <a:cubicBezTo>
                  <a:pt x="94720" y="9748"/>
                  <a:pt x="95472" y="9784"/>
                  <a:pt x="96214" y="9784"/>
                </a:cubicBezTo>
                <a:cubicBezTo>
                  <a:pt x="96957" y="9784"/>
                  <a:pt x="97690" y="9748"/>
                  <a:pt x="98406" y="9677"/>
                </a:cubicBezTo>
                <a:cubicBezTo>
                  <a:pt x="99580" y="9509"/>
                  <a:pt x="100729" y="9439"/>
                  <a:pt x="101868" y="9439"/>
                </a:cubicBezTo>
                <a:cubicBezTo>
                  <a:pt x="102674" y="9439"/>
                  <a:pt x="103474" y="9474"/>
                  <a:pt x="104275" y="9533"/>
                </a:cubicBezTo>
                <a:cubicBezTo>
                  <a:pt x="105187" y="9614"/>
                  <a:pt x="106110" y="9654"/>
                  <a:pt x="107035" y="9654"/>
                </a:cubicBezTo>
                <a:cubicBezTo>
                  <a:pt x="108576" y="9654"/>
                  <a:pt x="110125" y="9542"/>
                  <a:pt x="111646" y="9319"/>
                </a:cubicBezTo>
                <a:cubicBezTo>
                  <a:pt x="112653" y="9086"/>
                  <a:pt x="113703" y="8959"/>
                  <a:pt x="114771" y="8959"/>
                </a:cubicBezTo>
                <a:cubicBezTo>
                  <a:pt x="115677" y="8959"/>
                  <a:pt x="116596" y="9050"/>
                  <a:pt x="117515" y="9247"/>
                </a:cubicBezTo>
                <a:cubicBezTo>
                  <a:pt x="117729" y="9283"/>
                  <a:pt x="117962" y="9301"/>
                  <a:pt x="118203" y="9301"/>
                </a:cubicBezTo>
                <a:cubicBezTo>
                  <a:pt x="118445" y="9301"/>
                  <a:pt x="118695" y="9283"/>
                  <a:pt x="118946" y="9247"/>
                </a:cubicBezTo>
                <a:cubicBezTo>
                  <a:pt x="120044" y="9122"/>
                  <a:pt x="121156" y="9065"/>
                  <a:pt x="122276" y="9065"/>
                </a:cubicBezTo>
                <a:cubicBezTo>
                  <a:pt x="123710" y="9065"/>
                  <a:pt x="125157" y="9158"/>
                  <a:pt x="126604" y="9319"/>
                </a:cubicBezTo>
                <a:cubicBezTo>
                  <a:pt x="127027" y="9364"/>
                  <a:pt x="127447" y="9381"/>
                  <a:pt x="127865" y="9381"/>
                </a:cubicBezTo>
                <a:cubicBezTo>
                  <a:pt x="129006" y="9381"/>
                  <a:pt x="130129" y="9257"/>
                  <a:pt x="131246" y="9257"/>
                </a:cubicBezTo>
                <a:cubicBezTo>
                  <a:pt x="131656" y="9257"/>
                  <a:pt x="132064" y="9273"/>
                  <a:pt x="132472" y="9319"/>
                </a:cubicBezTo>
                <a:cubicBezTo>
                  <a:pt x="132977" y="9388"/>
                  <a:pt x="133482" y="9420"/>
                  <a:pt x="133986" y="9420"/>
                </a:cubicBezTo>
                <a:cubicBezTo>
                  <a:pt x="135056" y="9420"/>
                  <a:pt x="136126" y="9276"/>
                  <a:pt x="137196" y="9033"/>
                </a:cubicBezTo>
                <a:cubicBezTo>
                  <a:pt x="137565" y="8894"/>
                  <a:pt x="137965" y="8815"/>
                  <a:pt x="138356" y="8815"/>
                </a:cubicBezTo>
                <a:cubicBezTo>
                  <a:pt x="138570" y="8815"/>
                  <a:pt x="138782" y="8839"/>
                  <a:pt x="138985" y="8889"/>
                </a:cubicBezTo>
                <a:cubicBezTo>
                  <a:pt x="139953" y="9091"/>
                  <a:pt x="140943" y="9179"/>
                  <a:pt x="141931" y="9179"/>
                </a:cubicBezTo>
                <a:cubicBezTo>
                  <a:pt x="142696" y="9179"/>
                  <a:pt x="143460" y="9126"/>
                  <a:pt x="144209" y="9033"/>
                </a:cubicBezTo>
                <a:cubicBezTo>
                  <a:pt x="145494" y="8961"/>
                  <a:pt x="147421" y="8818"/>
                  <a:pt x="147856" y="8178"/>
                </a:cubicBezTo>
                <a:lnTo>
                  <a:pt x="147856" y="8178"/>
                </a:lnTo>
                <a:cubicBezTo>
                  <a:pt x="148000" y="8187"/>
                  <a:pt x="148142" y="8192"/>
                  <a:pt x="148283" y="8192"/>
                </a:cubicBezTo>
                <a:cubicBezTo>
                  <a:pt x="149100" y="8192"/>
                  <a:pt x="149875" y="8043"/>
                  <a:pt x="150650" y="7744"/>
                </a:cubicBezTo>
                <a:cubicBezTo>
                  <a:pt x="151438" y="7458"/>
                  <a:pt x="152368" y="7315"/>
                  <a:pt x="153298" y="7315"/>
                </a:cubicBezTo>
                <a:cubicBezTo>
                  <a:pt x="154109" y="7343"/>
                  <a:pt x="154917" y="7354"/>
                  <a:pt x="155723" y="7354"/>
                </a:cubicBezTo>
                <a:cubicBezTo>
                  <a:pt x="159045" y="7354"/>
                  <a:pt x="162339" y="7158"/>
                  <a:pt x="165680" y="7100"/>
                </a:cubicBezTo>
                <a:cubicBezTo>
                  <a:pt x="165811" y="7093"/>
                  <a:pt x="165943" y="7089"/>
                  <a:pt x="166076" y="7089"/>
                </a:cubicBezTo>
                <a:cubicBezTo>
                  <a:pt x="167243" y="7089"/>
                  <a:pt x="168444" y="7366"/>
                  <a:pt x="169473" y="7816"/>
                </a:cubicBezTo>
                <a:cubicBezTo>
                  <a:pt x="170705" y="8432"/>
                  <a:pt x="172126" y="8723"/>
                  <a:pt x="173720" y="8723"/>
                </a:cubicBezTo>
                <a:cubicBezTo>
                  <a:pt x="174719" y="8723"/>
                  <a:pt x="175786" y="8609"/>
                  <a:pt x="176916" y="8388"/>
                </a:cubicBezTo>
                <a:cubicBezTo>
                  <a:pt x="177488" y="8245"/>
                  <a:pt x="178132" y="8102"/>
                  <a:pt x="178776" y="8031"/>
                </a:cubicBezTo>
                <a:cubicBezTo>
                  <a:pt x="178948" y="8031"/>
                  <a:pt x="179189" y="8019"/>
                  <a:pt x="179411" y="8019"/>
                </a:cubicBezTo>
                <a:cubicBezTo>
                  <a:pt x="179744" y="8019"/>
                  <a:pt x="180036" y="8045"/>
                  <a:pt x="179993" y="8174"/>
                </a:cubicBezTo>
                <a:cubicBezTo>
                  <a:pt x="179959" y="8553"/>
                  <a:pt x="180189" y="8666"/>
                  <a:pt x="180526" y="8666"/>
                </a:cubicBezTo>
                <a:cubicBezTo>
                  <a:pt x="180889" y="8666"/>
                  <a:pt x="181374" y="8534"/>
                  <a:pt x="181782" y="8460"/>
                </a:cubicBezTo>
                <a:cubicBezTo>
                  <a:pt x="182303" y="8378"/>
                  <a:pt x="182803" y="8316"/>
                  <a:pt x="183222" y="8316"/>
                </a:cubicBezTo>
                <a:cubicBezTo>
                  <a:pt x="183896" y="8316"/>
                  <a:pt x="184359" y="8475"/>
                  <a:pt x="184359" y="8961"/>
                </a:cubicBezTo>
                <a:cubicBezTo>
                  <a:pt x="184359" y="9104"/>
                  <a:pt x="184788" y="9176"/>
                  <a:pt x="185146" y="9247"/>
                </a:cubicBezTo>
                <a:cubicBezTo>
                  <a:pt x="186806" y="9484"/>
                  <a:pt x="188466" y="9623"/>
                  <a:pt x="190167" y="9623"/>
                </a:cubicBezTo>
                <a:cubicBezTo>
                  <a:pt x="190519" y="9623"/>
                  <a:pt x="190873" y="9617"/>
                  <a:pt x="191229" y="9605"/>
                </a:cubicBezTo>
                <a:cubicBezTo>
                  <a:pt x="192339" y="9498"/>
                  <a:pt x="193466" y="9444"/>
                  <a:pt x="194593" y="9444"/>
                </a:cubicBezTo>
                <a:cubicBezTo>
                  <a:pt x="195720" y="9444"/>
                  <a:pt x="196847" y="9498"/>
                  <a:pt x="197957" y="9605"/>
                </a:cubicBezTo>
                <a:cubicBezTo>
                  <a:pt x="198315" y="9638"/>
                  <a:pt x="198792" y="9715"/>
                  <a:pt x="199158" y="9715"/>
                </a:cubicBezTo>
                <a:cubicBezTo>
                  <a:pt x="199596" y="9715"/>
                  <a:pt x="199875" y="9604"/>
                  <a:pt x="199603" y="9176"/>
                </a:cubicBezTo>
                <a:cubicBezTo>
                  <a:pt x="199388" y="8889"/>
                  <a:pt x="200461" y="8746"/>
                  <a:pt x="201463" y="8746"/>
                </a:cubicBezTo>
                <a:cubicBezTo>
                  <a:pt x="201893" y="8961"/>
                  <a:pt x="201893" y="9176"/>
                  <a:pt x="201535" y="9390"/>
                </a:cubicBezTo>
                <a:cubicBezTo>
                  <a:pt x="200819" y="9963"/>
                  <a:pt x="201535" y="10178"/>
                  <a:pt x="202680" y="10464"/>
                </a:cubicBezTo>
                <a:cubicBezTo>
                  <a:pt x="203161" y="10589"/>
                  <a:pt x="203947" y="10648"/>
                  <a:pt x="204848" y="10648"/>
                </a:cubicBezTo>
                <a:cubicBezTo>
                  <a:pt x="207030" y="10648"/>
                  <a:pt x="209885" y="10305"/>
                  <a:pt x="210696" y="9748"/>
                </a:cubicBezTo>
                <a:cubicBezTo>
                  <a:pt x="211751" y="9082"/>
                  <a:pt x="213323" y="8932"/>
                  <a:pt x="214911" y="8932"/>
                </a:cubicBezTo>
                <a:cubicBezTo>
                  <a:pt x="215369" y="8932"/>
                  <a:pt x="215829" y="8945"/>
                  <a:pt x="216278" y="8961"/>
                </a:cubicBezTo>
                <a:cubicBezTo>
                  <a:pt x="216872" y="8999"/>
                  <a:pt x="217467" y="9017"/>
                  <a:pt x="218061" y="9017"/>
                </a:cubicBezTo>
                <a:cubicBezTo>
                  <a:pt x="219685" y="9017"/>
                  <a:pt x="221310" y="8884"/>
                  <a:pt x="222934" y="8675"/>
                </a:cubicBezTo>
                <a:cubicBezTo>
                  <a:pt x="223435" y="8603"/>
                  <a:pt x="223936" y="8603"/>
                  <a:pt x="224437" y="8603"/>
                </a:cubicBezTo>
                <a:cubicBezTo>
                  <a:pt x="224608" y="8607"/>
                  <a:pt x="224779" y="8609"/>
                  <a:pt x="224949" y="8609"/>
                </a:cubicBezTo>
                <a:cubicBezTo>
                  <a:pt x="227855" y="8609"/>
                  <a:pt x="230750" y="8035"/>
                  <a:pt x="233454" y="6885"/>
                </a:cubicBezTo>
                <a:cubicBezTo>
                  <a:pt x="233866" y="6661"/>
                  <a:pt x="234336" y="6554"/>
                  <a:pt x="234803" y="6554"/>
                </a:cubicBezTo>
                <a:cubicBezTo>
                  <a:pt x="235230" y="6554"/>
                  <a:pt x="235655" y="6643"/>
                  <a:pt x="236031" y="6814"/>
                </a:cubicBezTo>
                <a:cubicBezTo>
                  <a:pt x="236245" y="6885"/>
                  <a:pt x="236460" y="6921"/>
                  <a:pt x="236666" y="6921"/>
                </a:cubicBezTo>
                <a:cubicBezTo>
                  <a:pt x="236871" y="6921"/>
                  <a:pt x="237068" y="6885"/>
                  <a:pt x="237247" y="6814"/>
                </a:cubicBezTo>
                <a:cubicBezTo>
                  <a:pt x="237820" y="6671"/>
                  <a:pt x="238464" y="6528"/>
                  <a:pt x="239036" y="6456"/>
                </a:cubicBezTo>
                <a:cubicBezTo>
                  <a:pt x="239346" y="6404"/>
                  <a:pt x="239619" y="6204"/>
                  <a:pt x="239962" y="6204"/>
                </a:cubicBezTo>
                <a:cubicBezTo>
                  <a:pt x="240094" y="6204"/>
                  <a:pt x="240237" y="6233"/>
                  <a:pt x="240396" y="6313"/>
                </a:cubicBezTo>
                <a:cubicBezTo>
                  <a:pt x="242472" y="6313"/>
                  <a:pt x="244118" y="6098"/>
                  <a:pt x="245048" y="5383"/>
                </a:cubicBezTo>
                <a:cubicBezTo>
                  <a:pt x="245702" y="4990"/>
                  <a:pt x="246435" y="4810"/>
                  <a:pt x="247167" y="4810"/>
                </a:cubicBezTo>
                <a:cubicBezTo>
                  <a:pt x="247637" y="4810"/>
                  <a:pt x="248107" y="4885"/>
                  <a:pt x="248555" y="5025"/>
                </a:cubicBezTo>
                <a:cubicBezTo>
                  <a:pt x="249127" y="5239"/>
                  <a:pt x="248770" y="5383"/>
                  <a:pt x="247982" y="5454"/>
                </a:cubicBezTo>
                <a:lnTo>
                  <a:pt x="248054" y="5454"/>
                </a:lnTo>
                <a:lnTo>
                  <a:pt x="247267" y="5884"/>
                </a:lnTo>
                <a:cubicBezTo>
                  <a:pt x="246623" y="6313"/>
                  <a:pt x="247124" y="6599"/>
                  <a:pt x="248269" y="6742"/>
                </a:cubicBezTo>
                <a:cubicBezTo>
                  <a:pt x="249701" y="6881"/>
                  <a:pt x="251164" y="6960"/>
                  <a:pt x="252637" y="6960"/>
                </a:cubicBezTo>
                <a:cubicBezTo>
                  <a:pt x="253445" y="6960"/>
                  <a:pt x="254256" y="6936"/>
                  <a:pt x="255068" y="6885"/>
                </a:cubicBezTo>
                <a:cubicBezTo>
                  <a:pt x="257572" y="6742"/>
                  <a:pt x="260077" y="6456"/>
                  <a:pt x="262582" y="5955"/>
                </a:cubicBezTo>
                <a:cubicBezTo>
                  <a:pt x="263369" y="5812"/>
                  <a:pt x="264157" y="5740"/>
                  <a:pt x="264944" y="5740"/>
                </a:cubicBezTo>
                <a:cubicBezTo>
                  <a:pt x="266590" y="5740"/>
                  <a:pt x="268236" y="5383"/>
                  <a:pt x="269810" y="4738"/>
                </a:cubicBezTo>
                <a:cubicBezTo>
                  <a:pt x="270996" y="4052"/>
                  <a:pt x="272399" y="3638"/>
                  <a:pt x="273783" y="3638"/>
                </a:cubicBezTo>
                <a:cubicBezTo>
                  <a:pt x="273986" y="3638"/>
                  <a:pt x="274189" y="3647"/>
                  <a:pt x="274391" y="3665"/>
                </a:cubicBezTo>
                <a:cubicBezTo>
                  <a:pt x="274820" y="3665"/>
                  <a:pt x="275178" y="3522"/>
                  <a:pt x="275178" y="3379"/>
                </a:cubicBezTo>
                <a:cubicBezTo>
                  <a:pt x="275178" y="3236"/>
                  <a:pt x="274605" y="3092"/>
                  <a:pt x="274176" y="3092"/>
                </a:cubicBezTo>
                <a:cubicBezTo>
                  <a:pt x="271886" y="3307"/>
                  <a:pt x="269596" y="3092"/>
                  <a:pt x="267377" y="3450"/>
                </a:cubicBezTo>
                <a:cubicBezTo>
                  <a:pt x="266232" y="3593"/>
                  <a:pt x="265015" y="3593"/>
                  <a:pt x="263870" y="3737"/>
                </a:cubicBezTo>
                <a:cubicBezTo>
                  <a:pt x="263369" y="3737"/>
                  <a:pt x="263155" y="3593"/>
                  <a:pt x="263369" y="3593"/>
                </a:cubicBezTo>
                <a:cubicBezTo>
                  <a:pt x="264313" y="3316"/>
                  <a:pt x="264008" y="3211"/>
                  <a:pt x="263457" y="3211"/>
                </a:cubicBezTo>
                <a:cubicBezTo>
                  <a:pt x="263297" y="3211"/>
                  <a:pt x="263117" y="3219"/>
                  <a:pt x="262940" y="3236"/>
                </a:cubicBezTo>
                <a:cubicBezTo>
                  <a:pt x="260578" y="3379"/>
                  <a:pt x="258073" y="3379"/>
                  <a:pt x="255926" y="3665"/>
                </a:cubicBezTo>
                <a:cubicBezTo>
                  <a:pt x="252205" y="4094"/>
                  <a:pt x="248483" y="4309"/>
                  <a:pt x="244762" y="4309"/>
                </a:cubicBezTo>
                <a:cubicBezTo>
                  <a:pt x="243187" y="4309"/>
                  <a:pt x="241613" y="4524"/>
                  <a:pt x="240038" y="4595"/>
                </a:cubicBezTo>
                <a:cubicBezTo>
                  <a:pt x="239384" y="4661"/>
                  <a:pt x="238909" y="4846"/>
                  <a:pt x="238887" y="5096"/>
                </a:cubicBezTo>
                <a:lnTo>
                  <a:pt x="238887" y="5096"/>
                </a:lnTo>
                <a:cubicBezTo>
                  <a:pt x="238380" y="5089"/>
                  <a:pt x="237609" y="5021"/>
                  <a:pt x="237677" y="4953"/>
                </a:cubicBezTo>
                <a:cubicBezTo>
                  <a:pt x="238086" y="4499"/>
                  <a:pt x="237744" y="4390"/>
                  <a:pt x="237183" y="4390"/>
                </a:cubicBezTo>
                <a:cubicBezTo>
                  <a:pt x="236862" y="4390"/>
                  <a:pt x="236468" y="4426"/>
                  <a:pt x="236102" y="4452"/>
                </a:cubicBezTo>
                <a:cubicBezTo>
                  <a:pt x="234993" y="4488"/>
                  <a:pt x="233919" y="4506"/>
                  <a:pt x="232855" y="4506"/>
                </a:cubicBezTo>
                <a:cubicBezTo>
                  <a:pt x="231790" y="4506"/>
                  <a:pt x="230735" y="4488"/>
                  <a:pt x="229661" y="4452"/>
                </a:cubicBezTo>
                <a:cubicBezTo>
                  <a:pt x="228522" y="4362"/>
                  <a:pt x="227370" y="4323"/>
                  <a:pt x="226222" y="4323"/>
                </a:cubicBezTo>
                <a:cubicBezTo>
                  <a:pt x="224628" y="4323"/>
                  <a:pt x="223041" y="4399"/>
                  <a:pt x="221502" y="4524"/>
                </a:cubicBezTo>
                <a:cubicBezTo>
                  <a:pt x="219313" y="4737"/>
                  <a:pt x="217098" y="4807"/>
                  <a:pt x="214879" y="4807"/>
                </a:cubicBezTo>
                <a:cubicBezTo>
                  <a:pt x="211875" y="4807"/>
                  <a:pt x="208864" y="4678"/>
                  <a:pt x="205901" y="4595"/>
                </a:cubicBezTo>
                <a:cubicBezTo>
                  <a:pt x="202822" y="4534"/>
                  <a:pt x="199796" y="4366"/>
                  <a:pt x="196732" y="4366"/>
                </a:cubicBezTo>
                <a:cubicBezTo>
                  <a:pt x="196235" y="4366"/>
                  <a:pt x="195737" y="4371"/>
                  <a:pt x="195237" y="4381"/>
                </a:cubicBezTo>
                <a:cubicBezTo>
                  <a:pt x="194843" y="4363"/>
                  <a:pt x="194450" y="4354"/>
                  <a:pt x="194056" y="4354"/>
                </a:cubicBezTo>
                <a:cubicBezTo>
                  <a:pt x="192875" y="4354"/>
                  <a:pt x="191694" y="4434"/>
                  <a:pt x="190514" y="4595"/>
                </a:cubicBezTo>
                <a:cubicBezTo>
                  <a:pt x="188080" y="5025"/>
                  <a:pt x="185289" y="4953"/>
                  <a:pt x="183142" y="5597"/>
                </a:cubicBezTo>
                <a:cubicBezTo>
                  <a:pt x="182788" y="5648"/>
                  <a:pt x="182434" y="5698"/>
                  <a:pt x="182105" y="5698"/>
                </a:cubicBezTo>
                <a:cubicBezTo>
                  <a:pt x="181968" y="5698"/>
                  <a:pt x="181836" y="5690"/>
                  <a:pt x="181711" y="5669"/>
                </a:cubicBezTo>
                <a:cubicBezTo>
                  <a:pt x="180830" y="5585"/>
                  <a:pt x="179950" y="5550"/>
                  <a:pt x="179070" y="5550"/>
                </a:cubicBezTo>
                <a:cubicBezTo>
                  <a:pt x="178447" y="5550"/>
                  <a:pt x="177824" y="5568"/>
                  <a:pt x="177202" y="5597"/>
                </a:cubicBezTo>
                <a:cubicBezTo>
                  <a:pt x="177655" y="5257"/>
                  <a:pt x="178153" y="5052"/>
                  <a:pt x="178696" y="5052"/>
                </a:cubicBezTo>
                <a:cubicBezTo>
                  <a:pt x="178839" y="5052"/>
                  <a:pt x="178985" y="5066"/>
                  <a:pt x="179134" y="5096"/>
                </a:cubicBezTo>
                <a:cubicBezTo>
                  <a:pt x="179308" y="5107"/>
                  <a:pt x="179480" y="5111"/>
                  <a:pt x="179652" y="5111"/>
                </a:cubicBezTo>
                <a:cubicBezTo>
                  <a:pt x="180680" y="5111"/>
                  <a:pt x="181670" y="4953"/>
                  <a:pt x="182713" y="4953"/>
                </a:cubicBezTo>
                <a:cubicBezTo>
                  <a:pt x="183425" y="4953"/>
                  <a:pt x="183641" y="4740"/>
                  <a:pt x="183643" y="4526"/>
                </a:cubicBezTo>
                <a:lnTo>
                  <a:pt x="183643" y="4526"/>
                </a:lnTo>
                <a:cubicBezTo>
                  <a:pt x="182898" y="4554"/>
                  <a:pt x="182164" y="4589"/>
                  <a:pt x="181447" y="4589"/>
                </a:cubicBezTo>
                <a:cubicBezTo>
                  <a:pt x="180259" y="4589"/>
                  <a:pt x="179119" y="4491"/>
                  <a:pt x="178061" y="4094"/>
                </a:cubicBezTo>
                <a:cubicBezTo>
                  <a:pt x="177484" y="3990"/>
                  <a:pt x="176831" y="3923"/>
                  <a:pt x="176186" y="3923"/>
                </a:cubicBezTo>
                <a:cubicBezTo>
                  <a:pt x="175950" y="3923"/>
                  <a:pt x="175714" y="3932"/>
                  <a:pt x="175484" y="3951"/>
                </a:cubicBezTo>
                <a:cubicBezTo>
                  <a:pt x="174648" y="4016"/>
                  <a:pt x="173812" y="4051"/>
                  <a:pt x="172982" y="4051"/>
                </a:cubicBezTo>
                <a:cubicBezTo>
                  <a:pt x="171965" y="4051"/>
                  <a:pt x="170959" y="3998"/>
                  <a:pt x="169974" y="3880"/>
                </a:cubicBezTo>
                <a:cubicBezTo>
                  <a:pt x="168192" y="3670"/>
                  <a:pt x="166411" y="3537"/>
                  <a:pt x="164630" y="3537"/>
                </a:cubicBezTo>
                <a:cubicBezTo>
                  <a:pt x="163978" y="3537"/>
                  <a:pt x="163326" y="3555"/>
                  <a:pt x="162674" y="3593"/>
                </a:cubicBezTo>
                <a:lnTo>
                  <a:pt x="160598" y="3593"/>
                </a:lnTo>
                <a:cubicBezTo>
                  <a:pt x="159883" y="3593"/>
                  <a:pt x="159095" y="3593"/>
                  <a:pt x="158809" y="3307"/>
                </a:cubicBezTo>
                <a:cubicBezTo>
                  <a:pt x="158451" y="2949"/>
                  <a:pt x="160097" y="3092"/>
                  <a:pt x="159739" y="2735"/>
                </a:cubicBezTo>
                <a:cubicBezTo>
                  <a:pt x="158738" y="2735"/>
                  <a:pt x="157807" y="2735"/>
                  <a:pt x="156805" y="2878"/>
                </a:cubicBezTo>
                <a:cubicBezTo>
                  <a:pt x="156412" y="2913"/>
                  <a:pt x="156018" y="2931"/>
                  <a:pt x="155633" y="2931"/>
                </a:cubicBezTo>
                <a:cubicBezTo>
                  <a:pt x="155249" y="2931"/>
                  <a:pt x="154873" y="2913"/>
                  <a:pt x="154515" y="2878"/>
                </a:cubicBezTo>
                <a:cubicBezTo>
                  <a:pt x="152076" y="2498"/>
                  <a:pt x="149637" y="2324"/>
                  <a:pt x="147198" y="2324"/>
                </a:cubicBezTo>
                <a:cubicBezTo>
                  <a:pt x="146416" y="2324"/>
                  <a:pt x="145635" y="2342"/>
                  <a:pt x="144853" y="2377"/>
                </a:cubicBezTo>
                <a:cubicBezTo>
                  <a:pt x="144120" y="2403"/>
                  <a:pt x="143396" y="2420"/>
                  <a:pt x="142675" y="2420"/>
                </a:cubicBezTo>
                <a:cubicBezTo>
                  <a:pt x="141425" y="2420"/>
                  <a:pt x="140184" y="2370"/>
                  <a:pt x="138913" y="2234"/>
                </a:cubicBezTo>
                <a:cubicBezTo>
                  <a:pt x="137804" y="2090"/>
                  <a:pt x="136677" y="2019"/>
                  <a:pt x="135550" y="2019"/>
                </a:cubicBezTo>
                <a:cubicBezTo>
                  <a:pt x="134422" y="2019"/>
                  <a:pt x="133295" y="2090"/>
                  <a:pt x="132186" y="2234"/>
                </a:cubicBezTo>
                <a:cubicBezTo>
                  <a:pt x="131649" y="2269"/>
                  <a:pt x="131112" y="2287"/>
                  <a:pt x="130576" y="2287"/>
                </a:cubicBezTo>
                <a:cubicBezTo>
                  <a:pt x="130039" y="2287"/>
                  <a:pt x="129502" y="2269"/>
                  <a:pt x="128965" y="2234"/>
                </a:cubicBezTo>
                <a:cubicBezTo>
                  <a:pt x="126962" y="2090"/>
                  <a:pt x="124958" y="2162"/>
                  <a:pt x="122954" y="2090"/>
                </a:cubicBezTo>
                <a:lnTo>
                  <a:pt x="112576" y="2090"/>
                </a:lnTo>
                <a:cubicBezTo>
                  <a:pt x="109284" y="2090"/>
                  <a:pt x="105992" y="2019"/>
                  <a:pt x="102700" y="1876"/>
                </a:cubicBezTo>
                <a:cubicBezTo>
                  <a:pt x="101805" y="1858"/>
                  <a:pt x="100911" y="1853"/>
                  <a:pt x="100016" y="1853"/>
                </a:cubicBezTo>
                <a:cubicBezTo>
                  <a:pt x="99122" y="1853"/>
                  <a:pt x="98227" y="1858"/>
                  <a:pt x="97333" y="1858"/>
                </a:cubicBezTo>
                <a:cubicBezTo>
                  <a:pt x="95543" y="1858"/>
                  <a:pt x="93754" y="1840"/>
                  <a:pt x="91965" y="1733"/>
                </a:cubicBezTo>
                <a:cubicBezTo>
                  <a:pt x="90997" y="1672"/>
                  <a:pt x="90042" y="1650"/>
                  <a:pt x="89089" y="1650"/>
                </a:cubicBezTo>
                <a:cubicBezTo>
                  <a:pt x="87787" y="1650"/>
                  <a:pt x="86488" y="1691"/>
                  <a:pt x="85166" y="1733"/>
                </a:cubicBezTo>
                <a:cubicBezTo>
                  <a:pt x="84458" y="1797"/>
                  <a:pt x="83751" y="1832"/>
                  <a:pt x="83043" y="1832"/>
                </a:cubicBezTo>
                <a:cubicBezTo>
                  <a:pt x="82176" y="1832"/>
                  <a:pt x="81309" y="1779"/>
                  <a:pt x="80443" y="1661"/>
                </a:cubicBezTo>
                <a:cubicBezTo>
                  <a:pt x="79195" y="1522"/>
                  <a:pt x="77947" y="1443"/>
                  <a:pt x="76699" y="1443"/>
                </a:cubicBezTo>
                <a:cubicBezTo>
                  <a:pt x="76015" y="1443"/>
                  <a:pt x="75330" y="1467"/>
                  <a:pt x="74646" y="1518"/>
                </a:cubicBezTo>
                <a:cubicBezTo>
                  <a:pt x="72833" y="1518"/>
                  <a:pt x="71083" y="1582"/>
                  <a:pt x="69312" y="1582"/>
                </a:cubicBezTo>
                <a:cubicBezTo>
                  <a:pt x="68427" y="1582"/>
                  <a:pt x="67537" y="1566"/>
                  <a:pt x="66630" y="1518"/>
                </a:cubicBezTo>
                <a:cubicBezTo>
                  <a:pt x="65701" y="1428"/>
                  <a:pt x="64771" y="1388"/>
                  <a:pt x="63842" y="1388"/>
                </a:cubicBezTo>
                <a:cubicBezTo>
                  <a:pt x="62553" y="1388"/>
                  <a:pt x="61264" y="1465"/>
                  <a:pt x="59974" y="1589"/>
                </a:cubicBezTo>
                <a:cubicBezTo>
                  <a:pt x="59405" y="1679"/>
                  <a:pt x="58823" y="1719"/>
                  <a:pt x="58244" y="1719"/>
                </a:cubicBezTo>
                <a:cubicBezTo>
                  <a:pt x="57440" y="1719"/>
                  <a:pt x="56644" y="1643"/>
                  <a:pt x="55895" y="1518"/>
                </a:cubicBezTo>
                <a:cubicBezTo>
                  <a:pt x="54623" y="1273"/>
                  <a:pt x="53352" y="1163"/>
                  <a:pt x="52080" y="1163"/>
                </a:cubicBezTo>
                <a:cubicBezTo>
                  <a:pt x="51491" y="1163"/>
                  <a:pt x="50902" y="1186"/>
                  <a:pt x="50313" y="1232"/>
                </a:cubicBezTo>
                <a:cubicBezTo>
                  <a:pt x="47808" y="1303"/>
                  <a:pt x="45231" y="1232"/>
                  <a:pt x="42726" y="1518"/>
                </a:cubicBezTo>
                <a:cubicBezTo>
                  <a:pt x="41972" y="1602"/>
                  <a:pt x="41217" y="1636"/>
                  <a:pt x="40477" y="1636"/>
                </a:cubicBezTo>
                <a:cubicBezTo>
                  <a:pt x="39954" y="1636"/>
                  <a:pt x="39437" y="1619"/>
                  <a:pt x="38933" y="1589"/>
                </a:cubicBezTo>
                <a:cubicBezTo>
                  <a:pt x="36840" y="1428"/>
                  <a:pt x="34747" y="1348"/>
                  <a:pt x="32683" y="1348"/>
                </a:cubicBezTo>
                <a:cubicBezTo>
                  <a:pt x="31996" y="1348"/>
                  <a:pt x="31311" y="1357"/>
                  <a:pt x="30632" y="1375"/>
                </a:cubicBezTo>
                <a:cubicBezTo>
                  <a:pt x="28294" y="1375"/>
                  <a:pt x="25956" y="1279"/>
                  <a:pt x="23639" y="1279"/>
                </a:cubicBezTo>
                <a:cubicBezTo>
                  <a:pt x="22481" y="1279"/>
                  <a:pt x="21328" y="1303"/>
                  <a:pt x="20183" y="1375"/>
                </a:cubicBezTo>
                <a:cubicBezTo>
                  <a:pt x="19628" y="1393"/>
                  <a:pt x="19075" y="1402"/>
                  <a:pt x="18522" y="1402"/>
                </a:cubicBezTo>
                <a:cubicBezTo>
                  <a:pt x="14726" y="1402"/>
                  <a:pt x="10978" y="979"/>
                  <a:pt x="7229" y="230"/>
                </a:cubicBezTo>
                <a:cubicBezTo>
                  <a:pt x="6703" y="75"/>
                  <a:pt x="6150" y="1"/>
                  <a:pt x="5594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99" name="Google Shape;799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97788" y="221704"/>
            <a:ext cx="2788075" cy="4700084"/>
          </a:xfrm>
          <a:prstGeom prst="rect">
            <a:avLst/>
          </a:prstGeom>
          <a:noFill/>
          <a:ln>
            <a:noFill/>
          </a:ln>
        </p:spPr>
      </p:pic>
      <p:pic>
        <p:nvPicPr>
          <p:cNvPr id="800" name="Google Shape;800;p4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58626" y="249575"/>
            <a:ext cx="2788075" cy="4644349"/>
          </a:xfrm>
          <a:prstGeom prst="rect">
            <a:avLst/>
          </a:prstGeom>
          <a:noFill/>
          <a:ln>
            <a:noFill/>
          </a:ln>
        </p:spPr>
      </p:pic>
      <p:sp>
        <p:nvSpPr>
          <p:cNvPr id="801" name="Google Shape;801;p48"/>
          <p:cNvSpPr txBox="1"/>
          <p:nvPr/>
        </p:nvSpPr>
        <p:spPr>
          <a:xfrm>
            <a:off x="189225" y="1518375"/>
            <a:ext cx="17937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Roboto Mono"/>
                <a:ea typeface="Roboto Mono"/>
                <a:cs typeface="Roboto Mono"/>
                <a:sym typeface="Roboto Mono"/>
              </a:rPr>
              <a:t>Business Debt and Equity Price growth</a:t>
            </a:r>
            <a:endParaRPr sz="11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802" name="Google Shape;802;p48"/>
          <p:cNvSpPr txBox="1"/>
          <p:nvPr/>
        </p:nvSpPr>
        <p:spPr>
          <a:xfrm>
            <a:off x="7762700" y="1622250"/>
            <a:ext cx="12717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Roboto Mono"/>
                <a:ea typeface="Roboto Mono"/>
                <a:cs typeface="Roboto Mono"/>
                <a:sym typeface="Roboto Mono"/>
              </a:rPr>
              <a:t>Household Debt and House Price </a:t>
            </a:r>
            <a:r>
              <a:rPr lang="en" sz="1000">
                <a:latin typeface="Roboto Mono"/>
                <a:ea typeface="Roboto Mono"/>
                <a:cs typeface="Roboto Mono"/>
                <a:sym typeface="Roboto Mono"/>
              </a:rPr>
              <a:t>growth</a:t>
            </a:r>
            <a:r>
              <a:rPr lang="en" sz="10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endParaRPr sz="1000"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6" name="Shape 8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7" name="Google Shape;807;p49"/>
          <p:cNvSpPr txBox="1"/>
          <p:nvPr>
            <p:ph type="title"/>
          </p:nvPr>
        </p:nvSpPr>
        <p:spPr>
          <a:xfrm>
            <a:off x="515425" y="2017350"/>
            <a:ext cx="8189100" cy="1015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Conclusion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1" name="Shape 8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2" name="Google Shape;812;p50"/>
          <p:cNvSpPr txBox="1"/>
          <p:nvPr>
            <p:ph type="title"/>
          </p:nvPr>
        </p:nvSpPr>
        <p:spPr>
          <a:xfrm>
            <a:off x="2404050" y="1732025"/>
            <a:ext cx="4335900" cy="110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/>
              <a:t>THANK YOU</a:t>
            </a:r>
            <a:endParaRPr sz="7200"/>
          </a:p>
        </p:txBody>
      </p:sp>
      <p:sp>
        <p:nvSpPr>
          <p:cNvPr id="813" name="Google Shape;813;p50"/>
          <p:cNvSpPr/>
          <p:nvPr/>
        </p:nvSpPr>
        <p:spPr>
          <a:xfrm>
            <a:off x="-747975" y="-265125"/>
            <a:ext cx="2412900" cy="2418000"/>
          </a:xfrm>
          <a:prstGeom prst="ellipse">
            <a:avLst/>
          </a:prstGeom>
          <a:noFill/>
          <a:ln cap="flat" cmpd="sng" w="762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4" name="Google Shape;814;p50"/>
          <p:cNvSpPr/>
          <p:nvPr/>
        </p:nvSpPr>
        <p:spPr>
          <a:xfrm>
            <a:off x="699925" y="689350"/>
            <a:ext cx="1569600" cy="1803000"/>
          </a:xfrm>
          <a:prstGeom prst="homePlate">
            <a:avLst>
              <a:gd fmla="val 50000" name="adj"/>
            </a:avLst>
          </a:prstGeom>
          <a:solidFill>
            <a:schemeClr val="accent6"/>
          </a:solidFill>
          <a:ln cap="flat" cmpd="sng" w="9525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5" name="Google Shape;815;p50"/>
          <p:cNvSpPr/>
          <p:nvPr/>
        </p:nvSpPr>
        <p:spPr>
          <a:xfrm rot="1682905">
            <a:off x="1600714" y="-100554"/>
            <a:ext cx="1151427" cy="1807271"/>
          </a:xfrm>
          <a:custGeom>
            <a:rect b="b" l="l" r="r" t="t"/>
            <a:pathLst>
              <a:path extrusionOk="0" h="89032" w="56723">
                <a:moveTo>
                  <a:pt x="34648" y="1"/>
                </a:moveTo>
                <a:cubicBezTo>
                  <a:pt x="34452" y="1"/>
                  <a:pt x="34246" y="89"/>
                  <a:pt x="34133" y="239"/>
                </a:cubicBezTo>
                <a:cubicBezTo>
                  <a:pt x="34043" y="420"/>
                  <a:pt x="34405" y="465"/>
                  <a:pt x="34586" y="510"/>
                </a:cubicBezTo>
                <a:cubicBezTo>
                  <a:pt x="34602" y="521"/>
                  <a:pt x="34614" y="530"/>
                  <a:pt x="34623" y="538"/>
                </a:cubicBezTo>
                <a:lnTo>
                  <a:pt x="34623" y="538"/>
                </a:lnTo>
                <a:cubicBezTo>
                  <a:pt x="34620" y="521"/>
                  <a:pt x="34621" y="497"/>
                  <a:pt x="34631" y="465"/>
                </a:cubicBezTo>
                <a:cubicBezTo>
                  <a:pt x="34677" y="284"/>
                  <a:pt x="34903" y="103"/>
                  <a:pt x="34722" y="12"/>
                </a:cubicBezTo>
                <a:lnTo>
                  <a:pt x="34767" y="12"/>
                </a:lnTo>
                <a:cubicBezTo>
                  <a:pt x="34728" y="4"/>
                  <a:pt x="34688" y="1"/>
                  <a:pt x="34648" y="1"/>
                </a:cubicBezTo>
                <a:close/>
                <a:moveTo>
                  <a:pt x="34623" y="538"/>
                </a:moveTo>
                <a:cubicBezTo>
                  <a:pt x="34628" y="562"/>
                  <a:pt x="34640" y="573"/>
                  <a:pt x="34646" y="573"/>
                </a:cubicBezTo>
                <a:cubicBezTo>
                  <a:pt x="34651" y="573"/>
                  <a:pt x="34649" y="561"/>
                  <a:pt x="34623" y="538"/>
                </a:cubicBezTo>
                <a:close/>
                <a:moveTo>
                  <a:pt x="43685" y="195"/>
                </a:moveTo>
                <a:cubicBezTo>
                  <a:pt x="43634" y="195"/>
                  <a:pt x="43656" y="265"/>
                  <a:pt x="43595" y="420"/>
                </a:cubicBezTo>
                <a:cubicBezTo>
                  <a:pt x="43504" y="646"/>
                  <a:pt x="43278" y="918"/>
                  <a:pt x="43549" y="1008"/>
                </a:cubicBezTo>
                <a:cubicBezTo>
                  <a:pt x="43607" y="1027"/>
                  <a:pt x="43670" y="1036"/>
                  <a:pt x="43733" y="1036"/>
                </a:cubicBezTo>
                <a:cubicBezTo>
                  <a:pt x="43967" y="1036"/>
                  <a:pt x="44222" y="914"/>
                  <a:pt x="44364" y="737"/>
                </a:cubicBezTo>
                <a:cubicBezTo>
                  <a:pt x="44455" y="465"/>
                  <a:pt x="44047" y="374"/>
                  <a:pt x="43821" y="239"/>
                </a:cubicBezTo>
                <a:cubicBezTo>
                  <a:pt x="43749" y="210"/>
                  <a:pt x="43709" y="195"/>
                  <a:pt x="43685" y="195"/>
                </a:cubicBezTo>
                <a:close/>
                <a:moveTo>
                  <a:pt x="52660" y="2366"/>
                </a:moveTo>
                <a:lnTo>
                  <a:pt x="52660" y="2366"/>
                </a:lnTo>
                <a:cubicBezTo>
                  <a:pt x="52637" y="2366"/>
                  <a:pt x="52626" y="2389"/>
                  <a:pt x="52694" y="2411"/>
                </a:cubicBezTo>
                <a:cubicBezTo>
                  <a:pt x="52696" y="2413"/>
                  <a:pt x="52699" y="2415"/>
                  <a:pt x="52701" y="2416"/>
                </a:cubicBezTo>
                <a:lnTo>
                  <a:pt x="52701" y="2416"/>
                </a:lnTo>
                <a:cubicBezTo>
                  <a:pt x="52701" y="2379"/>
                  <a:pt x="52677" y="2366"/>
                  <a:pt x="52660" y="2366"/>
                </a:cubicBezTo>
                <a:close/>
                <a:moveTo>
                  <a:pt x="56352" y="1575"/>
                </a:moveTo>
                <a:cubicBezTo>
                  <a:pt x="56171" y="1575"/>
                  <a:pt x="55931" y="1740"/>
                  <a:pt x="55817" y="1778"/>
                </a:cubicBezTo>
                <a:cubicBezTo>
                  <a:pt x="55636" y="1914"/>
                  <a:pt x="55546" y="2049"/>
                  <a:pt x="55455" y="2230"/>
                </a:cubicBezTo>
                <a:cubicBezTo>
                  <a:pt x="55410" y="2411"/>
                  <a:pt x="55183" y="2728"/>
                  <a:pt x="55274" y="2909"/>
                </a:cubicBezTo>
                <a:cubicBezTo>
                  <a:pt x="55365" y="3045"/>
                  <a:pt x="55727" y="3181"/>
                  <a:pt x="55908" y="3272"/>
                </a:cubicBezTo>
                <a:cubicBezTo>
                  <a:pt x="55998" y="3294"/>
                  <a:pt x="56111" y="3306"/>
                  <a:pt x="56225" y="3306"/>
                </a:cubicBezTo>
                <a:cubicBezTo>
                  <a:pt x="56338" y="3306"/>
                  <a:pt x="56451" y="3294"/>
                  <a:pt x="56542" y="3272"/>
                </a:cubicBezTo>
                <a:cubicBezTo>
                  <a:pt x="56723" y="3181"/>
                  <a:pt x="56542" y="2774"/>
                  <a:pt x="56587" y="2593"/>
                </a:cubicBezTo>
                <a:cubicBezTo>
                  <a:pt x="56677" y="2411"/>
                  <a:pt x="56587" y="2411"/>
                  <a:pt x="56542" y="2276"/>
                </a:cubicBezTo>
                <a:cubicBezTo>
                  <a:pt x="56451" y="2095"/>
                  <a:pt x="56632" y="1687"/>
                  <a:pt x="56451" y="1597"/>
                </a:cubicBezTo>
                <a:cubicBezTo>
                  <a:pt x="56421" y="1582"/>
                  <a:pt x="56388" y="1575"/>
                  <a:pt x="56352" y="1575"/>
                </a:cubicBezTo>
                <a:close/>
                <a:moveTo>
                  <a:pt x="52701" y="2416"/>
                </a:moveTo>
                <a:cubicBezTo>
                  <a:pt x="52701" y="2427"/>
                  <a:pt x="52699" y="2441"/>
                  <a:pt x="52694" y="2457"/>
                </a:cubicBezTo>
                <a:cubicBezTo>
                  <a:pt x="52658" y="2564"/>
                  <a:pt x="52510" y="2698"/>
                  <a:pt x="52515" y="2773"/>
                </a:cubicBezTo>
                <a:lnTo>
                  <a:pt x="52515" y="2773"/>
                </a:lnTo>
                <a:cubicBezTo>
                  <a:pt x="52279" y="3031"/>
                  <a:pt x="52112" y="3355"/>
                  <a:pt x="52015" y="3679"/>
                </a:cubicBezTo>
                <a:cubicBezTo>
                  <a:pt x="51879" y="4132"/>
                  <a:pt x="51879" y="4584"/>
                  <a:pt x="52060" y="5037"/>
                </a:cubicBezTo>
                <a:cubicBezTo>
                  <a:pt x="52286" y="5490"/>
                  <a:pt x="52875" y="5399"/>
                  <a:pt x="53327" y="5626"/>
                </a:cubicBezTo>
                <a:cubicBezTo>
                  <a:pt x="53433" y="5656"/>
                  <a:pt x="53549" y="5671"/>
                  <a:pt x="53666" y="5671"/>
                </a:cubicBezTo>
                <a:cubicBezTo>
                  <a:pt x="53901" y="5671"/>
                  <a:pt x="54142" y="5610"/>
                  <a:pt x="54323" y="5490"/>
                </a:cubicBezTo>
                <a:cubicBezTo>
                  <a:pt x="54731" y="5263"/>
                  <a:pt x="55365" y="5218"/>
                  <a:pt x="55455" y="4811"/>
                </a:cubicBezTo>
                <a:cubicBezTo>
                  <a:pt x="55546" y="4358"/>
                  <a:pt x="55455" y="3860"/>
                  <a:pt x="55183" y="3498"/>
                </a:cubicBezTo>
                <a:cubicBezTo>
                  <a:pt x="54957" y="3091"/>
                  <a:pt x="54595" y="2819"/>
                  <a:pt x="54188" y="2638"/>
                </a:cubicBezTo>
                <a:cubicBezTo>
                  <a:pt x="53916" y="2517"/>
                  <a:pt x="53604" y="2457"/>
                  <a:pt x="53292" y="2457"/>
                </a:cubicBezTo>
                <a:cubicBezTo>
                  <a:pt x="53161" y="2457"/>
                  <a:pt x="53029" y="2467"/>
                  <a:pt x="52901" y="2489"/>
                </a:cubicBezTo>
                <a:lnTo>
                  <a:pt x="52901" y="2489"/>
                </a:lnTo>
                <a:cubicBezTo>
                  <a:pt x="52829" y="2469"/>
                  <a:pt x="52753" y="2448"/>
                  <a:pt x="52701" y="2416"/>
                </a:cubicBezTo>
                <a:close/>
                <a:moveTo>
                  <a:pt x="34677" y="5672"/>
                </a:moveTo>
                <a:cubicBezTo>
                  <a:pt x="34625" y="5672"/>
                  <a:pt x="34648" y="5743"/>
                  <a:pt x="34586" y="5897"/>
                </a:cubicBezTo>
                <a:cubicBezTo>
                  <a:pt x="34496" y="6078"/>
                  <a:pt x="34269" y="6350"/>
                  <a:pt x="34541" y="6440"/>
                </a:cubicBezTo>
                <a:cubicBezTo>
                  <a:pt x="34609" y="6463"/>
                  <a:pt x="34679" y="6474"/>
                  <a:pt x="34750" y="6474"/>
                </a:cubicBezTo>
                <a:cubicBezTo>
                  <a:pt x="34962" y="6474"/>
                  <a:pt x="35175" y="6373"/>
                  <a:pt x="35310" y="6169"/>
                </a:cubicBezTo>
                <a:cubicBezTo>
                  <a:pt x="35401" y="5942"/>
                  <a:pt x="35039" y="5852"/>
                  <a:pt x="34812" y="5716"/>
                </a:cubicBezTo>
                <a:cubicBezTo>
                  <a:pt x="34741" y="5687"/>
                  <a:pt x="34701" y="5672"/>
                  <a:pt x="34677" y="5672"/>
                </a:cubicBezTo>
                <a:close/>
                <a:moveTo>
                  <a:pt x="49232" y="4660"/>
                </a:moveTo>
                <a:cubicBezTo>
                  <a:pt x="48876" y="4660"/>
                  <a:pt x="48518" y="4752"/>
                  <a:pt x="48212" y="4947"/>
                </a:cubicBezTo>
                <a:cubicBezTo>
                  <a:pt x="47714" y="5173"/>
                  <a:pt x="47307" y="5580"/>
                  <a:pt x="47080" y="6078"/>
                </a:cubicBezTo>
                <a:cubicBezTo>
                  <a:pt x="46809" y="6576"/>
                  <a:pt x="46718" y="7210"/>
                  <a:pt x="46854" y="7753"/>
                </a:cubicBezTo>
                <a:cubicBezTo>
                  <a:pt x="47171" y="8296"/>
                  <a:pt x="47669" y="8659"/>
                  <a:pt x="48212" y="8885"/>
                </a:cubicBezTo>
                <a:cubicBezTo>
                  <a:pt x="48511" y="9009"/>
                  <a:pt x="48823" y="9079"/>
                  <a:pt x="49141" y="9079"/>
                </a:cubicBezTo>
                <a:cubicBezTo>
                  <a:pt x="49402" y="9079"/>
                  <a:pt x="49667" y="9032"/>
                  <a:pt x="49932" y="8930"/>
                </a:cubicBezTo>
                <a:cubicBezTo>
                  <a:pt x="50430" y="8749"/>
                  <a:pt x="50521" y="8070"/>
                  <a:pt x="50747" y="7572"/>
                </a:cubicBezTo>
                <a:cubicBezTo>
                  <a:pt x="50928" y="7119"/>
                  <a:pt x="50928" y="6621"/>
                  <a:pt x="50657" y="6169"/>
                </a:cubicBezTo>
                <a:cubicBezTo>
                  <a:pt x="50475" y="5716"/>
                  <a:pt x="50430" y="4992"/>
                  <a:pt x="49887" y="4765"/>
                </a:cubicBezTo>
                <a:cubicBezTo>
                  <a:pt x="49678" y="4696"/>
                  <a:pt x="49455" y="4660"/>
                  <a:pt x="49232" y="4660"/>
                </a:cubicBezTo>
                <a:close/>
                <a:moveTo>
                  <a:pt x="33085" y="9411"/>
                </a:moveTo>
                <a:cubicBezTo>
                  <a:pt x="33081" y="9411"/>
                  <a:pt x="33074" y="9417"/>
                  <a:pt x="33065" y="9432"/>
                </a:cubicBezTo>
                <a:lnTo>
                  <a:pt x="33065" y="9432"/>
                </a:lnTo>
                <a:cubicBezTo>
                  <a:pt x="33087" y="9424"/>
                  <a:pt x="33091" y="9411"/>
                  <a:pt x="33085" y="9411"/>
                </a:cubicBezTo>
                <a:close/>
                <a:moveTo>
                  <a:pt x="44098" y="7883"/>
                </a:moveTo>
                <a:cubicBezTo>
                  <a:pt x="43948" y="7883"/>
                  <a:pt x="43677" y="8082"/>
                  <a:pt x="43595" y="8206"/>
                </a:cubicBezTo>
                <a:cubicBezTo>
                  <a:pt x="43459" y="8342"/>
                  <a:pt x="43232" y="8613"/>
                  <a:pt x="43097" y="8794"/>
                </a:cubicBezTo>
                <a:cubicBezTo>
                  <a:pt x="42916" y="8975"/>
                  <a:pt x="42916" y="9247"/>
                  <a:pt x="43051" y="9428"/>
                </a:cubicBezTo>
                <a:cubicBezTo>
                  <a:pt x="43177" y="9491"/>
                  <a:pt x="43304" y="9525"/>
                  <a:pt x="43425" y="9525"/>
                </a:cubicBezTo>
                <a:cubicBezTo>
                  <a:pt x="43565" y="9525"/>
                  <a:pt x="43700" y="9480"/>
                  <a:pt x="43821" y="9383"/>
                </a:cubicBezTo>
                <a:cubicBezTo>
                  <a:pt x="44002" y="9202"/>
                  <a:pt x="43821" y="8749"/>
                  <a:pt x="44002" y="8523"/>
                </a:cubicBezTo>
                <a:cubicBezTo>
                  <a:pt x="44115" y="8432"/>
                  <a:pt x="44138" y="8421"/>
                  <a:pt x="44115" y="8421"/>
                </a:cubicBezTo>
                <a:cubicBezTo>
                  <a:pt x="44108" y="8421"/>
                  <a:pt x="44095" y="8422"/>
                  <a:pt x="44079" y="8422"/>
                </a:cubicBezTo>
                <a:cubicBezTo>
                  <a:pt x="44047" y="8422"/>
                  <a:pt x="44002" y="8417"/>
                  <a:pt x="43957" y="8387"/>
                </a:cubicBezTo>
                <a:cubicBezTo>
                  <a:pt x="43957" y="8387"/>
                  <a:pt x="44183" y="7934"/>
                  <a:pt x="44138" y="7889"/>
                </a:cubicBezTo>
                <a:cubicBezTo>
                  <a:pt x="44126" y="7885"/>
                  <a:pt x="44112" y="7883"/>
                  <a:pt x="44098" y="7883"/>
                </a:cubicBezTo>
                <a:close/>
                <a:moveTo>
                  <a:pt x="32644" y="9249"/>
                </a:moveTo>
                <a:cubicBezTo>
                  <a:pt x="32622" y="9249"/>
                  <a:pt x="32604" y="9262"/>
                  <a:pt x="32594" y="9292"/>
                </a:cubicBezTo>
                <a:cubicBezTo>
                  <a:pt x="32504" y="9519"/>
                  <a:pt x="32594" y="9745"/>
                  <a:pt x="32775" y="9926"/>
                </a:cubicBezTo>
                <a:cubicBezTo>
                  <a:pt x="32790" y="9936"/>
                  <a:pt x="32804" y="9940"/>
                  <a:pt x="32818" y="9940"/>
                </a:cubicBezTo>
                <a:cubicBezTo>
                  <a:pt x="32930" y="9940"/>
                  <a:pt x="33007" y="9635"/>
                  <a:pt x="33047" y="9473"/>
                </a:cubicBezTo>
                <a:cubicBezTo>
                  <a:pt x="33053" y="9455"/>
                  <a:pt x="33059" y="9442"/>
                  <a:pt x="33065" y="9432"/>
                </a:cubicBezTo>
                <a:lnTo>
                  <a:pt x="33065" y="9432"/>
                </a:lnTo>
                <a:cubicBezTo>
                  <a:pt x="33055" y="9435"/>
                  <a:pt x="33042" y="9438"/>
                  <a:pt x="33025" y="9438"/>
                </a:cubicBezTo>
                <a:cubicBezTo>
                  <a:pt x="33007" y="9438"/>
                  <a:pt x="32984" y="9435"/>
                  <a:pt x="32956" y="9428"/>
                </a:cubicBezTo>
                <a:cubicBezTo>
                  <a:pt x="32851" y="9393"/>
                  <a:pt x="32719" y="9249"/>
                  <a:pt x="32644" y="9249"/>
                </a:cubicBezTo>
                <a:close/>
                <a:moveTo>
                  <a:pt x="52110" y="10371"/>
                </a:moveTo>
                <a:cubicBezTo>
                  <a:pt x="52052" y="10371"/>
                  <a:pt x="52052" y="10430"/>
                  <a:pt x="52071" y="10430"/>
                </a:cubicBezTo>
                <a:cubicBezTo>
                  <a:pt x="52080" y="10430"/>
                  <a:pt x="52092" y="10417"/>
                  <a:pt x="52105" y="10379"/>
                </a:cubicBezTo>
                <a:cubicBezTo>
                  <a:pt x="52107" y="10376"/>
                  <a:pt x="52110" y="10374"/>
                  <a:pt x="52112" y="10371"/>
                </a:cubicBezTo>
                <a:lnTo>
                  <a:pt x="52112" y="10371"/>
                </a:lnTo>
                <a:cubicBezTo>
                  <a:pt x="52111" y="10371"/>
                  <a:pt x="52111" y="10371"/>
                  <a:pt x="52110" y="10371"/>
                </a:cubicBezTo>
                <a:close/>
                <a:moveTo>
                  <a:pt x="52309" y="9967"/>
                </a:moveTo>
                <a:cubicBezTo>
                  <a:pt x="52198" y="9967"/>
                  <a:pt x="52191" y="10276"/>
                  <a:pt x="52112" y="10371"/>
                </a:cubicBezTo>
                <a:lnTo>
                  <a:pt x="52112" y="10371"/>
                </a:lnTo>
                <a:cubicBezTo>
                  <a:pt x="52123" y="10372"/>
                  <a:pt x="52135" y="10374"/>
                  <a:pt x="52150" y="10379"/>
                </a:cubicBezTo>
                <a:cubicBezTo>
                  <a:pt x="52260" y="10415"/>
                  <a:pt x="52398" y="10598"/>
                  <a:pt x="52471" y="10598"/>
                </a:cubicBezTo>
                <a:cubicBezTo>
                  <a:pt x="52490" y="10598"/>
                  <a:pt x="52504" y="10587"/>
                  <a:pt x="52513" y="10560"/>
                </a:cubicBezTo>
                <a:cubicBezTo>
                  <a:pt x="52558" y="10334"/>
                  <a:pt x="52513" y="10107"/>
                  <a:pt x="52332" y="9971"/>
                </a:cubicBezTo>
                <a:cubicBezTo>
                  <a:pt x="52324" y="9969"/>
                  <a:pt x="52316" y="9967"/>
                  <a:pt x="52309" y="9967"/>
                </a:cubicBezTo>
                <a:close/>
                <a:moveTo>
                  <a:pt x="38620" y="9729"/>
                </a:moveTo>
                <a:cubicBezTo>
                  <a:pt x="38489" y="9729"/>
                  <a:pt x="38438" y="9840"/>
                  <a:pt x="38343" y="10062"/>
                </a:cubicBezTo>
                <a:cubicBezTo>
                  <a:pt x="38208" y="10379"/>
                  <a:pt x="38027" y="10831"/>
                  <a:pt x="38389" y="10967"/>
                </a:cubicBezTo>
                <a:cubicBezTo>
                  <a:pt x="38480" y="10998"/>
                  <a:pt x="38574" y="11012"/>
                  <a:pt x="38668" y="11012"/>
                </a:cubicBezTo>
                <a:cubicBezTo>
                  <a:pt x="38991" y="11012"/>
                  <a:pt x="39310" y="10840"/>
                  <a:pt x="39520" y="10560"/>
                </a:cubicBezTo>
                <a:cubicBezTo>
                  <a:pt x="39656" y="10198"/>
                  <a:pt x="39204" y="9971"/>
                  <a:pt x="38841" y="9790"/>
                </a:cubicBezTo>
                <a:cubicBezTo>
                  <a:pt x="38746" y="9750"/>
                  <a:pt x="38676" y="9729"/>
                  <a:pt x="38620" y="9729"/>
                </a:cubicBezTo>
                <a:close/>
                <a:moveTo>
                  <a:pt x="46702" y="13478"/>
                </a:moveTo>
                <a:cubicBezTo>
                  <a:pt x="46667" y="13478"/>
                  <a:pt x="46640" y="13497"/>
                  <a:pt x="46628" y="13548"/>
                </a:cubicBezTo>
                <a:cubicBezTo>
                  <a:pt x="46582" y="13774"/>
                  <a:pt x="46628" y="14000"/>
                  <a:pt x="46809" y="14181"/>
                </a:cubicBezTo>
                <a:cubicBezTo>
                  <a:pt x="46819" y="14184"/>
                  <a:pt x="46829" y="14185"/>
                  <a:pt x="46839" y="14185"/>
                </a:cubicBezTo>
                <a:cubicBezTo>
                  <a:pt x="46995" y="14185"/>
                  <a:pt x="47040" y="13857"/>
                  <a:pt x="47126" y="13729"/>
                </a:cubicBezTo>
                <a:cubicBezTo>
                  <a:pt x="47142" y="13662"/>
                  <a:pt x="47153" y="13644"/>
                  <a:pt x="47153" y="13644"/>
                </a:cubicBezTo>
                <a:lnTo>
                  <a:pt x="47153" y="13644"/>
                </a:lnTo>
                <a:cubicBezTo>
                  <a:pt x="47152" y="13644"/>
                  <a:pt x="47139" y="13665"/>
                  <a:pt x="47107" y="13665"/>
                </a:cubicBezTo>
                <a:cubicBezTo>
                  <a:pt x="47090" y="13665"/>
                  <a:pt x="47066" y="13659"/>
                  <a:pt x="47035" y="13638"/>
                </a:cubicBezTo>
                <a:cubicBezTo>
                  <a:pt x="46937" y="13605"/>
                  <a:pt x="46792" y="13478"/>
                  <a:pt x="46702" y="13478"/>
                </a:cubicBezTo>
                <a:close/>
                <a:moveTo>
                  <a:pt x="43950" y="14986"/>
                </a:moveTo>
                <a:cubicBezTo>
                  <a:pt x="43937" y="15050"/>
                  <a:pt x="43912" y="15177"/>
                  <a:pt x="43912" y="15177"/>
                </a:cubicBezTo>
                <a:cubicBezTo>
                  <a:pt x="43883" y="15093"/>
                  <a:pt x="43925" y="15044"/>
                  <a:pt x="43950" y="14986"/>
                </a:cubicBezTo>
                <a:close/>
                <a:moveTo>
                  <a:pt x="51029" y="14296"/>
                </a:moveTo>
                <a:cubicBezTo>
                  <a:pt x="50874" y="14296"/>
                  <a:pt x="50634" y="14460"/>
                  <a:pt x="50521" y="14498"/>
                </a:cubicBezTo>
                <a:cubicBezTo>
                  <a:pt x="50385" y="14544"/>
                  <a:pt x="50249" y="14679"/>
                  <a:pt x="50159" y="14860"/>
                </a:cubicBezTo>
                <a:cubicBezTo>
                  <a:pt x="50113" y="14951"/>
                  <a:pt x="50475" y="15087"/>
                  <a:pt x="50566" y="15177"/>
                </a:cubicBezTo>
                <a:cubicBezTo>
                  <a:pt x="50611" y="15313"/>
                  <a:pt x="50657" y="15268"/>
                  <a:pt x="50792" y="15313"/>
                </a:cubicBezTo>
                <a:cubicBezTo>
                  <a:pt x="50878" y="15356"/>
                  <a:pt x="51045" y="15724"/>
                  <a:pt x="51140" y="15724"/>
                </a:cubicBezTo>
                <a:cubicBezTo>
                  <a:pt x="51145" y="15724"/>
                  <a:pt x="51150" y="15723"/>
                  <a:pt x="51155" y="15721"/>
                </a:cubicBezTo>
                <a:cubicBezTo>
                  <a:pt x="51245" y="15675"/>
                  <a:pt x="51290" y="15358"/>
                  <a:pt x="51336" y="15223"/>
                </a:cubicBezTo>
                <a:cubicBezTo>
                  <a:pt x="51381" y="15087"/>
                  <a:pt x="51381" y="14951"/>
                  <a:pt x="51290" y="14815"/>
                </a:cubicBezTo>
                <a:cubicBezTo>
                  <a:pt x="51245" y="14679"/>
                  <a:pt x="51245" y="14362"/>
                  <a:pt x="51109" y="14317"/>
                </a:cubicBezTo>
                <a:cubicBezTo>
                  <a:pt x="51087" y="14302"/>
                  <a:pt x="51060" y="14296"/>
                  <a:pt x="51029" y="14296"/>
                </a:cubicBezTo>
                <a:close/>
                <a:moveTo>
                  <a:pt x="30678" y="14447"/>
                </a:moveTo>
                <a:cubicBezTo>
                  <a:pt x="30405" y="14447"/>
                  <a:pt x="30221" y="14641"/>
                  <a:pt x="30059" y="14996"/>
                </a:cubicBezTo>
                <a:cubicBezTo>
                  <a:pt x="29878" y="15494"/>
                  <a:pt x="29788" y="16037"/>
                  <a:pt x="30286" y="16264"/>
                </a:cubicBezTo>
                <a:lnTo>
                  <a:pt x="30331" y="16264"/>
                </a:lnTo>
                <a:cubicBezTo>
                  <a:pt x="30474" y="16319"/>
                  <a:pt x="30620" y="16344"/>
                  <a:pt x="30763" y="16344"/>
                </a:cubicBezTo>
                <a:cubicBezTo>
                  <a:pt x="31209" y="16344"/>
                  <a:pt x="31630" y="16097"/>
                  <a:pt x="31870" y="15721"/>
                </a:cubicBezTo>
                <a:cubicBezTo>
                  <a:pt x="32096" y="15177"/>
                  <a:pt x="31508" y="14770"/>
                  <a:pt x="31055" y="14544"/>
                </a:cubicBezTo>
                <a:cubicBezTo>
                  <a:pt x="30912" y="14479"/>
                  <a:pt x="30788" y="14447"/>
                  <a:pt x="30678" y="14447"/>
                </a:cubicBezTo>
                <a:close/>
                <a:moveTo>
                  <a:pt x="30885" y="19885"/>
                </a:moveTo>
                <a:cubicBezTo>
                  <a:pt x="30863" y="19885"/>
                  <a:pt x="30851" y="19908"/>
                  <a:pt x="30919" y="19931"/>
                </a:cubicBezTo>
                <a:cubicBezTo>
                  <a:pt x="30922" y="19932"/>
                  <a:pt x="30924" y="19934"/>
                  <a:pt x="30927" y="19935"/>
                </a:cubicBezTo>
                <a:lnTo>
                  <a:pt x="30927" y="19935"/>
                </a:lnTo>
                <a:cubicBezTo>
                  <a:pt x="30927" y="19899"/>
                  <a:pt x="30903" y="19885"/>
                  <a:pt x="30885" y="19885"/>
                </a:cubicBezTo>
                <a:close/>
                <a:moveTo>
                  <a:pt x="30927" y="19935"/>
                </a:moveTo>
                <a:cubicBezTo>
                  <a:pt x="30927" y="19947"/>
                  <a:pt x="30925" y="19960"/>
                  <a:pt x="30919" y="19976"/>
                </a:cubicBezTo>
                <a:cubicBezTo>
                  <a:pt x="30874" y="20112"/>
                  <a:pt x="30602" y="20338"/>
                  <a:pt x="30738" y="20383"/>
                </a:cubicBezTo>
                <a:cubicBezTo>
                  <a:pt x="30965" y="20383"/>
                  <a:pt x="31191" y="20338"/>
                  <a:pt x="31327" y="20157"/>
                </a:cubicBezTo>
                <a:cubicBezTo>
                  <a:pt x="31416" y="20024"/>
                  <a:pt x="31068" y="20021"/>
                  <a:pt x="30927" y="19935"/>
                </a:cubicBezTo>
                <a:close/>
                <a:moveTo>
                  <a:pt x="48971" y="17718"/>
                </a:moveTo>
                <a:cubicBezTo>
                  <a:pt x="48529" y="17718"/>
                  <a:pt x="48114" y="17912"/>
                  <a:pt x="47940" y="18346"/>
                </a:cubicBezTo>
                <a:cubicBezTo>
                  <a:pt x="47714" y="19116"/>
                  <a:pt x="48031" y="19931"/>
                  <a:pt x="48755" y="20338"/>
                </a:cubicBezTo>
                <a:cubicBezTo>
                  <a:pt x="48858" y="20382"/>
                  <a:pt x="48964" y="20402"/>
                  <a:pt x="49069" y="20402"/>
                </a:cubicBezTo>
                <a:cubicBezTo>
                  <a:pt x="49613" y="20402"/>
                  <a:pt x="50157" y="19865"/>
                  <a:pt x="50385" y="19297"/>
                </a:cubicBezTo>
                <a:cubicBezTo>
                  <a:pt x="50657" y="18663"/>
                  <a:pt x="50385" y="18165"/>
                  <a:pt x="49706" y="17893"/>
                </a:cubicBezTo>
                <a:cubicBezTo>
                  <a:pt x="49478" y="17779"/>
                  <a:pt x="49220" y="17718"/>
                  <a:pt x="48971" y="17718"/>
                </a:cubicBezTo>
                <a:close/>
                <a:moveTo>
                  <a:pt x="33793" y="20731"/>
                </a:moveTo>
                <a:cubicBezTo>
                  <a:pt x="33616" y="20731"/>
                  <a:pt x="33540" y="21037"/>
                  <a:pt x="33500" y="21198"/>
                </a:cubicBezTo>
                <a:cubicBezTo>
                  <a:pt x="33409" y="21379"/>
                  <a:pt x="33409" y="21289"/>
                  <a:pt x="33590" y="21379"/>
                </a:cubicBezTo>
                <a:cubicBezTo>
                  <a:pt x="33721" y="21412"/>
                  <a:pt x="33875" y="21539"/>
                  <a:pt x="33985" y="21539"/>
                </a:cubicBezTo>
                <a:cubicBezTo>
                  <a:pt x="34027" y="21539"/>
                  <a:pt x="34063" y="21520"/>
                  <a:pt x="34088" y="21470"/>
                </a:cubicBezTo>
                <a:cubicBezTo>
                  <a:pt x="34133" y="21198"/>
                  <a:pt x="34043" y="20926"/>
                  <a:pt x="33862" y="20745"/>
                </a:cubicBezTo>
                <a:cubicBezTo>
                  <a:pt x="33837" y="20736"/>
                  <a:pt x="33814" y="20731"/>
                  <a:pt x="33793" y="20731"/>
                </a:cubicBezTo>
                <a:close/>
                <a:moveTo>
                  <a:pt x="44659" y="24067"/>
                </a:moveTo>
                <a:cubicBezTo>
                  <a:pt x="44400" y="24067"/>
                  <a:pt x="44136" y="24197"/>
                  <a:pt x="43957" y="24412"/>
                </a:cubicBezTo>
                <a:cubicBezTo>
                  <a:pt x="43821" y="24684"/>
                  <a:pt x="44274" y="24865"/>
                  <a:pt x="44500" y="25001"/>
                </a:cubicBezTo>
                <a:cubicBezTo>
                  <a:pt x="44587" y="25044"/>
                  <a:pt x="44646" y="25064"/>
                  <a:pt x="44689" y="25064"/>
                </a:cubicBezTo>
                <a:cubicBezTo>
                  <a:pt x="44781" y="25064"/>
                  <a:pt x="44801" y="24973"/>
                  <a:pt x="44862" y="24820"/>
                </a:cubicBezTo>
                <a:cubicBezTo>
                  <a:pt x="44953" y="24548"/>
                  <a:pt x="45134" y="24231"/>
                  <a:pt x="44862" y="24095"/>
                </a:cubicBezTo>
                <a:cubicBezTo>
                  <a:pt x="44796" y="24076"/>
                  <a:pt x="44728" y="24067"/>
                  <a:pt x="44659" y="24067"/>
                </a:cubicBezTo>
                <a:close/>
                <a:moveTo>
                  <a:pt x="25431" y="28356"/>
                </a:moveTo>
                <a:cubicBezTo>
                  <a:pt x="24989" y="28356"/>
                  <a:pt x="24574" y="28550"/>
                  <a:pt x="24401" y="28984"/>
                </a:cubicBezTo>
                <a:cubicBezTo>
                  <a:pt x="24174" y="29709"/>
                  <a:pt x="24491" y="30569"/>
                  <a:pt x="25215" y="30976"/>
                </a:cubicBezTo>
                <a:cubicBezTo>
                  <a:pt x="25318" y="31020"/>
                  <a:pt x="25424" y="31041"/>
                  <a:pt x="25529" y="31041"/>
                </a:cubicBezTo>
                <a:cubicBezTo>
                  <a:pt x="26073" y="31041"/>
                  <a:pt x="26618" y="30504"/>
                  <a:pt x="26845" y="29935"/>
                </a:cubicBezTo>
                <a:cubicBezTo>
                  <a:pt x="27071" y="29301"/>
                  <a:pt x="26845" y="28803"/>
                  <a:pt x="26166" y="28532"/>
                </a:cubicBezTo>
                <a:cubicBezTo>
                  <a:pt x="25938" y="28418"/>
                  <a:pt x="25680" y="28356"/>
                  <a:pt x="25431" y="28356"/>
                </a:cubicBezTo>
                <a:close/>
                <a:moveTo>
                  <a:pt x="43079" y="32891"/>
                </a:moveTo>
                <a:cubicBezTo>
                  <a:pt x="43030" y="32891"/>
                  <a:pt x="42989" y="32912"/>
                  <a:pt x="42961" y="32968"/>
                </a:cubicBezTo>
                <a:cubicBezTo>
                  <a:pt x="42916" y="33240"/>
                  <a:pt x="43006" y="33511"/>
                  <a:pt x="43187" y="33692"/>
                </a:cubicBezTo>
                <a:cubicBezTo>
                  <a:pt x="43209" y="33701"/>
                  <a:pt x="43230" y="33705"/>
                  <a:pt x="43250" y="33705"/>
                </a:cubicBezTo>
                <a:cubicBezTo>
                  <a:pt x="43431" y="33705"/>
                  <a:pt x="43513" y="33358"/>
                  <a:pt x="43595" y="33194"/>
                </a:cubicBezTo>
                <a:cubicBezTo>
                  <a:pt x="43625" y="33074"/>
                  <a:pt x="43635" y="33074"/>
                  <a:pt x="43585" y="33074"/>
                </a:cubicBezTo>
                <a:lnTo>
                  <a:pt x="43585" y="33074"/>
                </a:lnTo>
                <a:cubicBezTo>
                  <a:pt x="43559" y="33074"/>
                  <a:pt x="43519" y="33074"/>
                  <a:pt x="43459" y="33059"/>
                </a:cubicBezTo>
                <a:cubicBezTo>
                  <a:pt x="43334" y="32996"/>
                  <a:pt x="43187" y="32891"/>
                  <a:pt x="43079" y="32891"/>
                </a:cubicBezTo>
                <a:close/>
                <a:moveTo>
                  <a:pt x="21854" y="37987"/>
                </a:moveTo>
                <a:cubicBezTo>
                  <a:pt x="21272" y="37987"/>
                  <a:pt x="20727" y="38302"/>
                  <a:pt x="20417" y="38853"/>
                </a:cubicBezTo>
                <a:cubicBezTo>
                  <a:pt x="20145" y="39577"/>
                  <a:pt x="20779" y="40166"/>
                  <a:pt x="21458" y="40483"/>
                </a:cubicBezTo>
                <a:cubicBezTo>
                  <a:pt x="21640" y="40568"/>
                  <a:pt x="21806" y="40607"/>
                  <a:pt x="21956" y="40607"/>
                </a:cubicBezTo>
                <a:cubicBezTo>
                  <a:pt x="22367" y="40607"/>
                  <a:pt x="22663" y="40313"/>
                  <a:pt x="22861" y="39849"/>
                </a:cubicBezTo>
                <a:cubicBezTo>
                  <a:pt x="23133" y="39215"/>
                  <a:pt x="23088" y="38400"/>
                  <a:pt x="22409" y="38083"/>
                </a:cubicBezTo>
                <a:cubicBezTo>
                  <a:pt x="22224" y="38018"/>
                  <a:pt x="22037" y="37987"/>
                  <a:pt x="21854" y="37987"/>
                </a:cubicBezTo>
                <a:close/>
                <a:moveTo>
                  <a:pt x="39952" y="12096"/>
                </a:moveTo>
                <a:cubicBezTo>
                  <a:pt x="39929" y="12096"/>
                  <a:pt x="39906" y="12097"/>
                  <a:pt x="39883" y="12099"/>
                </a:cubicBezTo>
                <a:cubicBezTo>
                  <a:pt x="39294" y="12099"/>
                  <a:pt x="38796" y="12597"/>
                  <a:pt x="38208" y="12869"/>
                </a:cubicBezTo>
                <a:cubicBezTo>
                  <a:pt x="37664" y="13095"/>
                  <a:pt x="37031" y="13185"/>
                  <a:pt x="36578" y="13593"/>
                </a:cubicBezTo>
                <a:cubicBezTo>
                  <a:pt x="36171" y="14046"/>
                  <a:pt x="35854" y="14589"/>
                  <a:pt x="35673" y="15132"/>
                </a:cubicBezTo>
                <a:cubicBezTo>
                  <a:pt x="35656" y="15165"/>
                  <a:pt x="35633" y="15174"/>
                  <a:pt x="35608" y="15174"/>
                </a:cubicBezTo>
                <a:cubicBezTo>
                  <a:pt x="35582" y="15174"/>
                  <a:pt x="35553" y="15164"/>
                  <a:pt x="35528" y="15164"/>
                </a:cubicBezTo>
                <a:cubicBezTo>
                  <a:pt x="35514" y="15164"/>
                  <a:pt x="35502" y="15167"/>
                  <a:pt x="35491" y="15177"/>
                </a:cubicBezTo>
                <a:cubicBezTo>
                  <a:pt x="35265" y="15177"/>
                  <a:pt x="35129" y="15494"/>
                  <a:pt x="35039" y="15675"/>
                </a:cubicBezTo>
                <a:cubicBezTo>
                  <a:pt x="34962" y="15904"/>
                  <a:pt x="35015" y="16166"/>
                  <a:pt x="35169" y="16323"/>
                </a:cubicBezTo>
                <a:lnTo>
                  <a:pt x="35169" y="16323"/>
                </a:lnTo>
                <a:cubicBezTo>
                  <a:pt x="35108" y="17114"/>
                  <a:pt x="35590" y="17821"/>
                  <a:pt x="35899" y="18527"/>
                </a:cubicBezTo>
                <a:cubicBezTo>
                  <a:pt x="36125" y="19025"/>
                  <a:pt x="36442" y="19478"/>
                  <a:pt x="36850" y="19840"/>
                </a:cubicBezTo>
                <a:cubicBezTo>
                  <a:pt x="37212" y="20247"/>
                  <a:pt x="37302" y="20791"/>
                  <a:pt x="37845" y="21017"/>
                </a:cubicBezTo>
                <a:cubicBezTo>
                  <a:pt x="37393" y="21062"/>
                  <a:pt x="36940" y="21108"/>
                  <a:pt x="36533" y="21289"/>
                </a:cubicBezTo>
                <a:cubicBezTo>
                  <a:pt x="36035" y="21470"/>
                  <a:pt x="35582" y="21696"/>
                  <a:pt x="35175" y="22013"/>
                </a:cubicBezTo>
                <a:cubicBezTo>
                  <a:pt x="34751" y="21938"/>
                  <a:pt x="34327" y="21905"/>
                  <a:pt x="33911" y="21905"/>
                </a:cubicBezTo>
                <a:cubicBezTo>
                  <a:pt x="33571" y="21905"/>
                  <a:pt x="33237" y="21927"/>
                  <a:pt x="32911" y="21968"/>
                </a:cubicBezTo>
                <a:cubicBezTo>
                  <a:pt x="32187" y="22239"/>
                  <a:pt x="31508" y="22601"/>
                  <a:pt x="30919" y="23099"/>
                </a:cubicBezTo>
                <a:cubicBezTo>
                  <a:pt x="30240" y="23416"/>
                  <a:pt x="29652" y="23869"/>
                  <a:pt x="29109" y="24412"/>
                </a:cubicBezTo>
                <a:cubicBezTo>
                  <a:pt x="28656" y="25001"/>
                  <a:pt x="28248" y="25680"/>
                  <a:pt x="28022" y="26404"/>
                </a:cubicBezTo>
                <a:cubicBezTo>
                  <a:pt x="27796" y="26947"/>
                  <a:pt x="27705" y="27581"/>
                  <a:pt x="27660" y="28215"/>
                </a:cubicBezTo>
                <a:cubicBezTo>
                  <a:pt x="27479" y="28803"/>
                  <a:pt x="27434" y="29437"/>
                  <a:pt x="27388" y="30071"/>
                </a:cubicBezTo>
                <a:cubicBezTo>
                  <a:pt x="27524" y="30659"/>
                  <a:pt x="27750" y="31293"/>
                  <a:pt x="28022" y="31836"/>
                </a:cubicBezTo>
                <a:cubicBezTo>
                  <a:pt x="28384" y="32515"/>
                  <a:pt x="28837" y="33149"/>
                  <a:pt x="29425" y="33692"/>
                </a:cubicBezTo>
                <a:cubicBezTo>
                  <a:pt x="30014" y="34236"/>
                  <a:pt x="30648" y="34688"/>
                  <a:pt x="31372" y="35050"/>
                </a:cubicBezTo>
                <a:cubicBezTo>
                  <a:pt x="31372" y="35548"/>
                  <a:pt x="31417" y="36046"/>
                  <a:pt x="31553" y="36590"/>
                </a:cubicBezTo>
                <a:cubicBezTo>
                  <a:pt x="31779" y="37087"/>
                  <a:pt x="32142" y="37540"/>
                  <a:pt x="32504" y="37948"/>
                </a:cubicBezTo>
                <a:cubicBezTo>
                  <a:pt x="32911" y="38355"/>
                  <a:pt x="33319" y="38717"/>
                  <a:pt x="33817" y="38989"/>
                </a:cubicBezTo>
                <a:cubicBezTo>
                  <a:pt x="33319" y="39215"/>
                  <a:pt x="32866" y="39487"/>
                  <a:pt x="32504" y="39894"/>
                </a:cubicBezTo>
                <a:cubicBezTo>
                  <a:pt x="32461" y="39949"/>
                  <a:pt x="32419" y="40005"/>
                  <a:pt x="32378" y="40062"/>
                </a:cubicBezTo>
                <a:lnTo>
                  <a:pt x="32378" y="40062"/>
                </a:lnTo>
                <a:cubicBezTo>
                  <a:pt x="32531" y="39353"/>
                  <a:pt x="32175" y="38638"/>
                  <a:pt x="31553" y="38264"/>
                </a:cubicBezTo>
                <a:cubicBezTo>
                  <a:pt x="31434" y="38209"/>
                  <a:pt x="31315" y="38184"/>
                  <a:pt x="31199" y="38184"/>
                </a:cubicBezTo>
                <a:cubicBezTo>
                  <a:pt x="30649" y="38184"/>
                  <a:pt x="30147" y="38738"/>
                  <a:pt x="29923" y="39260"/>
                </a:cubicBezTo>
                <a:cubicBezTo>
                  <a:pt x="29652" y="39939"/>
                  <a:pt x="29923" y="40392"/>
                  <a:pt x="30557" y="40709"/>
                </a:cubicBezTo>
                <a:cubicBezTo>
                  <a:pt x="30775" y="40818"/>
                  <a:pt x="31020" y="40873"/>
                  <a:pt x="31259" y="40873"/>
                </a:cubicBezTo>
                <a:cubicBezTo>
                  <a:pt x="31539" y="40873"/>
                  <a:pt x="31811" y="40797"/>
                  <a:pt x="32020" y="40640"/>
                </a:cubicBezTo>
                <a:lnTo>
                  <a:pt x="32020" y="40640"/>
                </a:lnTo>
                <a:cubicBezTo>
                  <a:pt x="31920" y="40836"/>
                  <a:pt x="31837" y="41040"/>
                  <a:pt x="31779" y="41252"/>
                </a:cubicBezTo>
                <a:cubicBezTo>
                  <a:pt x="31508" y="41750"/>
                  <a:pt x="31327" y="42293"/>
                  <a:pt x="31281" y="42882"/>
                </a:cubicBezTo>
                <a:cubicBezTo>
                  <a:pt x="31281" y="43601"/>
                  <a:pt x="31451" y="44304"/>
                  <a:pt x="31768" y="44937"/>
                </a:cubicBezTo>
                <a:lnTo>
                  <a:pt x="31768" y="44937"/>
                </a:lnTo>
                <a:cubicBezTo>
                  <a:pt x="31767" y="44937"/>
                  <a:pt x="31765" y="44937"/>
                  <a:pt x="31764" y="44937"/>
                </a:cubicBezTo>
                <a:cubicBezTo>
                  <a:pt x="31551" y="44937"/>
                  <a:pt x="31405" y="45273"/>
                  <a:pt x="31327" y="45508"/>
                </a:cubicBezTo>
                <a:cubicBezTo>
                  <a:pt x="31236" y="45779"/>
                  <a:pt x="31281" y="45734"/>
                  <a:pt x="31508" y="45824"/>
                </a:cubicBezTo>
                <a:cubicBezTo>
                  <a:pt x="31665" y="45903"/>
                  <a:pt x="31837" y="45981"/>
                  <a:pt x="31971" y="45981"/>
                </a:cubicBezTo>
                <a:cubicBezTo>
                  <a:pt x="32070" y="45981"/>
                  <a:pt x="32149" y="45939"/>
                  <a:pt x="32187" y="45824"/>
                </a:cubicBezTo>
                <a:cubicBezTo>
                  <a:pt x="32203" y="45769"/>
                  <a:pt x="32212" y="45712"/>
                  <a:pt x="32214" y="45655"/>
                </a:cubicBezTo>
                <a:lnTo>
                  <a:pt x="32214" y="45655"/>
                </a:lnTo>
                <a:cubicBezTo>
                  <a:pt x="32318" y="45793"/>
                  <a:pt x="32429" y="45925"/>
                  <a:pt x="32549" y="46051"/>
                </a:cubicBezTo>
                <a:cubicBezTo>
                  <a:pt x="32911" y="46458"/>
                  <a:pt x="33681" y="46368"/>
                  <a:pt x="34179" y="46594"/>
                </a:cubicBezTo>
                <a:cubicBezTo>
                  <a:pt x="34748" y="46920"/>
                  <a:pt x="35391" y="47099"/>
                  <a:pt x="36042" y="47099"/>
                </a:cubicBezTo>
                <a:cubicBezTo>
                  <a:pt x="36115" y="47099"/>
                  <a:pt x="36188" y="47097"/>
                  <a:pt x="36261" y="47092"/>
                </a:cubicBezTo>
                <a:cubicBezTo>
                  <a:pt x="37031" y="47047"/>
                  <a:pt x="37800" y="46820"/>
                  <a:pt x="38479" y="46413"/>
                </a:cubicBezTo>
                <a:cubicBezTo>
                  <a:pt x="39113" y="45915"/>
                  <a:pt x="39566" y="45281"/>
                  <a:pt x="39883" y="44557"/>
                </a:cubicBezTo>
                <a:cubicBezTo>
                  <a:pt x="40109" y="44014"/>
                  <a:pt x="39883" y="43380"/>
                  <a:pt x="39883" y="42837"/>
                </a:cubicBezTo>
                <a:cubicBezTo>
                  <a:pt x="39883" y="42248"/>
                  <a:pt x="39792" y="41705"/>
                  <a:pt x="39611" y="41207"/>
                </a:cubicBezTo>
                <a:cubicBezTo>
                  <a:pt x="39249" y="40483"/>
                  <a:pt x="38660" y="39894"/>
                  <a:pt x="38027" y="39441"/>
                </a:cubicBezTo>
                <a:cubicBezTo>
                  <a:pt x="38615" y="39306"/>
                  <a:pt x="39204" y="39034"/>
                  <a:pt x="39792" y="38717"/>
                </a:cubicBezTo>
                <a:cubicBezTo>
                  <a:pt x="40199" y="38400"/>
                  <a:pt x="40335" y="37721"/>
                  <a:pt x="40652" y="37269"/>
                </a:cubicBezTo>
                <a:cubicBezTo>
                  <a:pt x="40697" y="37314"/>
                  <a:pt x="40833" y="37721"/>
                  <a:pt x="40878" y="37767"/>
                </a:cubicBezTo>
                <a:cubicBezTo>
                  <a:pt x="40916" y="37771"/>
                  <a:pt x="40953" y="37773"/>
                  <a:pt x="40989" y="37773"/>
                </a:cubicBezTo>
                <a:cubicBezTo>
                  <a:pt x="41305" y="37773"/>
                  <a:pt x="41576" y="37603"/>
                  <a:pt x="41739" y="37359"/>
                </a:cubicBezTo>
                <a:cubicBezTo>
                  <a:pt x="41784" y="37042"/>
                  <a:pt x="41648" y="36725"/>
                  <a:pt x="41376" y="36590"/>
                </a:cubicBezTo>
                <a:cubicBezTo>
                  <a:pt x="41331" y="36590"/>
                  <a:pt x="41105" y="36680"/>
                  <a:pt x="41105" y="36680"/>
                </a:cubicBezTo>
                <a:cubicBezTo>
                  <a:pt x="41060" y="36680"/>
                  <a:pt x="41195" y="36454"/>
                  <a:pt x="41195" y="36408"/>
                </a:cubicBezTo>
                <a:cubicBezTo>
                  <a:pt x="41467" y="35775"/>
                  <a:pt x="41603" y="35141"/>
                  <a:pt x="41603" y="34462"/>
                </a:cubicBezTo>
                <a:cubicBezTo>
                  <a:pt x="41603" y="33783"/>
                  <a:pt x="41512" y="33104"/>
                  <a:pt x="41241" y="32470"/>
                </a:cubicBezTo>
                <a:cubicBezTo>
                  <a:pt x="41195" y="32289"/>
                  <a:pt x="41014" y="31972"/>
                  <a:pt x="40924" y="31791"/>
                </a:cubicBezTo>
                <a:cubicBezTo>
                  <a:pt x="41512" y="31474"/>
                  <a:pt x="42327" y="31338"/>
                  <a:pt x="42780" y="30840"/>
                </a:cubicBezTo>
                <a:cubicBezTo>
                  <a:pt x="43232" y="30342"/>
                  <a:pt x="43323" y="29573"/>
                  <a:pt x="43549" y="28984"/>
                </a:cubicBezTo>
                <a:cubicBezTo>
                  <a:pt x="43866" y="28260"/>
                  <a:pt x="44002" y="27536"/>
                  <a:pt x="44002" y="26811"/>
                </a:cubicBezTo>
                <a:cubicBezTo>
                  <a:pt x="44093" y="26042"/>
                  <a:pt x="44002" y="25272"/>
                  <a:pt x="43776" y="24548"/>
                </a:cubicBezTo>
                <a:cubicBezTo>
                  <a:pt x="43459" y="23824"/>
                  <a:pt x="42961" y="23235"/>
                  <a:pt x="42372" y="22692"/>
                </a:cubicBezTo>
                <a:cubicBezTo>
                  <a:pt x="41829" y="22194"/>
                  <a:pt x="41195" y="21787"/>
                  <a:pt x="40471" y="21515"/>
                </a:cubicBezTo>
                <a:cubicBezTo>
                  <a:pt x="40426" y="21515"/>
                  <a:pt x="40381" y="21289"/>
                  <a:pt x="40335" y="21289"/>
                </a:cubicBezTo>
                <a:cubicBezTo>
                  <a:pt x="41150" y="21243"/>
                  <a:pt x="41920" y="20926"/>
                  <a:pt x="42599" y="20474"/>
                </a:cubicBezTo>
                <a:cubicBezTo>
                  <a:pt x="43957" y="19478"/>
                  <a:pt x="44591" y="17758"/>
                  <a:pt x="44319" y="16083"/>
                </a:cubicBezTo>
                <a:lnTo>
                  <a:pt x="44319" y="16083"/>
                </a:lnTo>
                <a:cubicBezTo>
                  <a:pt x="44377" y="16102"/>
                  <a:pt x="44435" y="16111"/>
                  <a:pt x="44492" y="16111"/>
                </a:cubicBezTo>
                <a:cubicBezTo>
                  <a:pt x="44702" y="16111"/>
                  <a:pt x="44901" y="15989"/>
                  <a:pt x="45043" y="15811"/>
                </a:cubicBezTo>
                <a:cubicBezTo>
                  <a:pt x="45134" y="15449"/>
                  <a:pt x="45043" y="15087"/>
                  <a:pt x="44772" y="14906"/>
                </a:cubicBezTo>
                <a:cubicBezTo>
                  <a:pt x="44650" y="14865"/>
                  <a:pt x="44527" y="14843"/>
                  <a:pt x="44405" y="14843"/>
                </a:cubicBezTo>
                <a:cubicBezTo>
                  <a:pt x="44258" y="14843"/>
                  <a:pt x="44110" y="14875"/>
                  <a:pt x="43962" y="14948"/>
                </a:cubicBezTo>
                <a:lnTo>
                  <a:pt x="43962" y="14948"/>
                </a:lnTo>
                <a:cubicBezTo>
                  <a:pt x="43968" y="14923"/>
                  <a:pt x="43968" y="14894"/>
                  <a:pt x="43957" y="14860"/>
                </a:cubicBezTo>
                <a:lnTo>
                  <a:pt x="43957" y="14860"/>
                </a:lnTo>
                <a:cubicBezTo>
                  <a:pt x="43973" y="14863"/>
                  <a:pt x="43988" y="14864"/>
                  <a:pt x="44003" y="14864"/>
                </a:cubicBezTo>
                <a:cubicBezTo>
                  <a:pt x="44244" y="14864"/>
                  <a:pt x="44375" y="14536"/>
                  <a:pt x="44545" y="14408"/>
                </a:cubicBezTo>
                <a:cubicBezTo>
                  <a:pt x="44862" y="14272"/>
                  <a:pt x="45360" y="14272"/>
                  <a:pt x="45451" y="13955"/>
                </a:cubicBezTo>
                <a:cubicBezTo>
                  <a:pt x="45496" y="13593"/>
                  <a:pt x="45451" y="13276"/>
                  <a:pt x="45270" y="12959"/>
                </a:cubicBezTo>
                <a:cubicBezTo>
                  <a:pt x="45088" y="12642"/>
                  <a:pt x="44817" y="12552"/>
                  <a:pt x="44455" y="12416"/>
                </a:cubicBezTo>
                <a:cubicBezTo>
                  <a:pt x="44309" y="12319"/>
                  <a:pt x="44151" y="12274"/>
                  <a:pt x="43986" y="12274"/>
                </a:cubicBezTo>
                <a:cubicBezTo>
                  <a:pt x="43843" y="12274"/>
                  <a:pt x="43696" y="12308"/>
                  <a:pt x="43549" y="12371"/>
                </a:cubicBezTo>
                <a:cubicBezTo>
                  <a:pt x="43187" y="12506"/>
                  <a:pt x="42916" y="12733"/>
                  <a:pt x="42780" y="13095"/>
                </a:cubicBezTo>
                <a:cubicBezTo>
                  <a:pt x="42735" y="13185"/>
                  <a:pt x="42916" y="13185"/>
                  <a:pt x="42916" y="13276"/>
                </a:cubicBezTo>
                <a:cubicBezTo>
                  <a:pt x="42553" y="12959"/>
                  <a:pt x="41965" y="13050"/>
                  <a:pt x="41512" y="12823"/>
                </a:cubicBezTo>
                <a:cubicBezTo>
                  <a:pt x="40991" y="12606"/>
                  <a:pt x="40511" y="12096"/>
                  <a:pt x="39952" y="12096"/>
                </a:cubicBezTo>
                <a:close/>
                <a:moveTo>
                  <a:pt x="25394" y="46159"/>
                </a:moveTo>
                <a:cubicBezTo>
                  <a:pt x="25349" y="46159"/>
                  <a:pt x="25305" y="46168"/>
                  <a:pt x="25261" y="46187"/>
                </a:cubicBezTo>
                <a:cubicBezTo>
                  <a:pt x="24265" y="46187"/>
                  <a:pt x="23405" y="46775"/>
                  <a:pt x="23043" y="47726"/>
                </a:cubicBezTo>
                <a:cubicBezTo>
                  <a:pt x="22861" y="48224"/>
                  <a:pt x="22861" y="48812"/>
                  <a:pt x="23088" y="49310"/>
                </a:cubicBezTo>
                <a:cubicBezTo>
                  <a:pt x="23269" y="49899"/>
                  <a:pt x="23631" y="50351"/>
                  <a:pt x="24129" y="50713"/>
                </a:cubicBezTo>
                <a:cubicBezTo>
                  <a:pt x="24311" y="50755"/>
                  <a:pt x="24498" y="50776"/>
                  <a:pt x="24683" y="50776"/>
                </a:cubicBezTo>
                <a:cubicBezTo>
                  <a:pt x="25097" y="50776"/>
                  <a:pt x="25505" y="50675"/>
                  <a:pt x="25849" y="50487"/>
                </a:cubicBezTo>
                <a:cubicBezTo>
                  <a:pt x="26392" y="50261"/>
                  <a:pt x="26845" y="49853"/>
                  <a:pt x="27071" y="49355"/>
                </a:cubicBezTo>
                <a:cubicBezTo>
                  <a:pt x="27253" y="48993"/>
                  <a:pt x="27298" y="48586"/>
                  <a:pt x="27298" y="48178"/>
                </a:cubicBezTo>
                <a:cubicBezTo>
                  <a:pt x="27298" y="48178"/>
                  <a:pt x="26890" y="48088"/>
                  <a:pt x="26936" y="48043"/>
                </a:cubicBezTo>
                <a:cubicBezTo>
                  <a:pt x="27207" y="47318"/>
                  <a:pt x="26936" y="46911"/>
                  <a:pt x="26257" y="46594"/>
                </a:cubicBezTo>
                <a:cubicBezTo>
                  <a:pt x="25945" y="46477"/>
                  <a:pt x="25667" y="46159"/>
                  <a:pt x="25394" y="46159"/>
                </a:cubicBezTo>
                <a:close/>
                <a:moveTo>
                  <a:pt x="29699" y="51340"/>
                </a:moveTo>
                <a:cubicBezTo>
                  <a:pt x="29644" y="51342"/>
                  <a:pt x="29645" y="51399"/>
                  <a:pt x="29663" y="51399"/>
                </a:cubicBezTo>
                <a:cubicBezTo>
                  <a:pt x="29671" y="51399"/>
                  <a:pt x="29684" y="51386"/>
                  <a:pt x="29697" y="51347"/>
                </a:cubicBezTo>
                <a:cubicBezTo>
                  <a:pt x="29698" y="51345"/>
                  <a:pt x="29699" y="51342"/>
                  <a:pt x="29699" y="51340"/>
                </a:cubicBezTo>
                <a:close/>
                <a:moveTo>
                  <a:pt x="29901" y="50891"/>
                </a:moveTo>
                <a:cubicBezTo>
                  <a:pt x="29785" y="50891"/>
                  <a:pt x="29741" y="51207"/>
                  <a:pt x="29699" y="51340"/>
                </a:cubicBezTo>
                <a:lnTo>
                  <a:pt x="29699" y="51340"/>
                </a:lnTo>
                <a:cubicBezTo>
                  <a:pt x="29700" y="51340"/>
                  <a:pt x="29701" y="51340"/>
                  <a:pt x="29702" y="51340"/>
                </a:cubicBezTo>
                <a:cubicBezTo>
                  <a:pt x="29713" y="51340"/>
                  <a:pt x="29727" y="51342"/>
                  <a:pt x="29742" y="51347"/>
                </a:cubicBezTo>
                <a:cubicBezTo>
                  <a:pt x="29877" y="51415"/>
                  <a:pt x="29987" y="51532"/>
                  <a:pt x="30071" y="51532"/>
                </a:cubicBezTo>
                <a:cubicBezTo>
                  <a:pt x="30100" y="51532"/>
                  <a:pt x="30127" y="51518"/>
                  <a:pt x="30150" y="51483"/>
                </a:cubicBezTo>
                <a:cubicBezTo>
                  <a:pt x="30150" y="51257"/>
                  <a:pt x="30104" y="51030"/>
                  <a:pt x="29923" y="50895"/>
                </a:cubicBezTo>
                <a:cubicBezTo>
                  <a:pt x="29915" y="50892"/>
                  <a:pt x="29908" y="50891"/>
                  <a:pt x="29901" y="50891"/>
                </a:cubicBezTo>
                <a:close/>
                <a:moveTo>
                  <a:pt x="15509" y="55551"/>
                </a:moveTo>
                <a:cubicBezTo>
                  <a:pt x="15505" y="55551"/>
                  <a:pt x="15495" y="55564"/>
                  <a:pt x="15483" y="55602"/>
                </a:cubicBezTo>
                <a:cubicBezTo>
                  <a:pt x="15482" y="55604"/>
                  <a:pt x="15480" y="55606"/>
                  <a:pt x="15479" y="55608"/>
                </a:cubicBezTo>
                <a:lnTo>
                  <a:pt x="15479" y="55608"/>
                </a:lnTo>
                <a:cubicBezTo>
                  <a:pt x="15510" y="55596"/>
                  <a:pt x="15518" y="55551"/>
                  <a:pt x="15509" y="55551"/>
                </a:cubicBezTo>
                <a:close/>
                <a:moveTo>
                  <a:pt x="15125" y="55424"/>
                </a:moveTo>
                <a:cubicBezTo>
                  <a:pt x="15103" y="55424"/>
                  <a:pt x="15085" y="55436"/>
                  <a:pt x="15075" y="55467"/>
                </a:cubicBezTo>
                <a:cubicBezTo>
                  <a:pt x="15030" y="55648"/>
                  <a:pt x="15120" y="55874"/>
                  <a:pt x="15256" y="56010"/>
                </a:cubicBezTo>
                <a:cubicBezTo>
                  <a:pt x="15265" y="56013"/>
                  <a:pt x="15274" y="56014"/>
                  <a:pt x="15281" y="56014"/>
                </a:cubicBezTo>
                <a:cubicBezTo>
                  <a:pt x="15391" y="56014"/>
                  <a:pt x="15398" y="55737"/>
                  <a:pt x="15479" y="55608"/>
                </a:cubicBezTo>
                <a:lnTo>
                  <a:pt x="15479" y="55608"/>
                </a:lnTo>
                <a:cubicBezTo>
                  <a:pt x="15475" y="55609"/>
                  <a:pt x="15470" y="55610"/>
                  <a:pt x="15465" y="55610"/>
                </a:cubicBezTo>
                <a:cubicBezTo>
                  <a:pt x="15457" y="55610"/>
                  <a:pt x="15448" y="55608"/>
                  <a:pt x="15437" y="55602"/>
                </a:cubicBezTo>
                <a:cubicBezTo>
                  <a:pt x="15332" y="55567"/>
                  <a:pt x="15200" y="55424"/>
                  <a:pt x="15125" y="55424"/>
                </a:cubicBezTo>
                <a:close/>
                <a:moveTo>
                  <a:pt x="19016" y="54772"/>
                </a:moveTo>
                <a:cubicBezTo>
                  <a:pt x="18560" y="54772"/>
                  <a:pt x="18127" y="55002"/>
                  <a:pt x="17882" y="55421"/>
                </a:cubicBezTo>
                <a:cubicBezTo>
                  <a:pt x="17656" y="55965"/>
                  <a:pt x="18199" y="56417"/>
                  <a:pt x="18697" y="56644"/>
                </a:cubicBezTo>
                <a:cubicBezTo>
                  <a:pt x="18853" y="56709"/>
                  <a:pt x="18986" y="56740"/>
                  <a:pt x="19102" y="56740"/>
                </a:cubicBezTo>
                <a:cubicBezTo>
                  <a:pt x="19388" y="56740"/>
                  <a:pt x="19564" y="56546"/>
                  <a:pt x="19693" y="56191"/>
                </a:cubicBezTo>
                <a:cubicBezTo>
                  <a:pt x="19919" y="55693"/>
                  <a:pt x="19964" y="55059"/>
                  <a:pt x="19421" y="54833"/>
                </a:cubicBezTo>
                <a:cubicBezTo>
                  <a:pt x="19287" y="54792"/>
                  <a:pt x="19150" y="54772"/>
                  <a:pt x="19016" y="54772"/>
                </a:cubicBezTo>
                <a:close/>
                <a:moveTo>
                  <a:pt x="32561" y="49379"/>
                </a:moveTo>
                <a:cubicBezTo>
                  <a:pt x="32102" y="49379"/>
                  <a:pt x="31679" y="49545"/>
                  <a:pt x="31508" y="49944"/>
                </a:cubicBezTo>
                <a:cubicBezTo>
                  <a:pt x="31417" y="50306"/>
                  <a:pt x="31463" y="50713"/>
                  <a:pt x="31689" y="50985"/>
                </a:cubicBezTo>
                <a:cubicBezTo>
                  <a:pt x="31100" y="51166"/>
                  <a:pt x="30512" y="51438"/>
                  <a:pt x="30059" y="51845"/>
                </a:cubicBezTo>
                <a:cubicBezTo>
                  <a:pt x="29607" y="52253"/>
                  <a:pt x="28973" y="52660"/>
                  <a:pt x="28746" y="53203"/>
                </a:cubicBezTo>
                <a:cubicBezTo>
                  <a:pt x="28475" y="54063"/>
                  <a:pt x="28520" y="54923"/>
                  <a:pt x="28792" y="55738"/>
                </a:cubicBezTo>
                <a:cubicBezTo>
                  <a:pt x="28611" y="55874"/>
                  <a:pt x="28294" y="56010"/>
                  <a:pt x="28158" y="56236"/>
                </a:cubicBezTo>
                <a:cubicBezTo>
                  <a:pt x="27977" y="57006"/>
                  <a:pt x="28339" y="57821"/>
                  <a:pt x="29109" y="58183"/>
                </a:cubicBezTo>
                <a:cubicBezTo>
                  <a:pt x="29244" y="58224"/>
                  <a:pt x="29384" y="58244"/>
                  <a:pt x="29523" y="58244"/>
                </a:cubicBezTo>
                <a:cubicBezTo>
                  <a:pt x="29848" y="58244"/>
                  <a:pt x="30168" y="58133"/>
                  <a:pt x="30421" y="57911"/>
                </a:cubicBezTo>
                <a:cubicBezTo>
                  <a:pt x="30648" y="58047"/>
                  <a:pt x="30738" y="58409"/>
                  <a:pt x="31010" y="58500"/>
                </a:cubicBezTo>
                <a:cubicBezTo>
                  <a:pt x="31406" y="58641"/>
                  <a:pt x="31837" y="58712"/>
                  <a:pt x="32282" y="58712"/>
                </a:cubicBezTo>
                <a:cubicBezTo>
                  <a:pt x="32549" y="58712"/>
                  <a:pt x="32821" y="58686"/>
                  <a:pt x="33092" y="58636"/>
                </a:cubicBezTo>
                <a:cubicBezTo>
                  <a:pt x="33726" y="58500"/>
                  <a:pt x="34360" y="58183"/>
                  <a:pt x="34858" y="57730"/>
                </a:cubicBezTo>
                <a:cubicBezTo>
                  <a:pt x="35356" y="57277"/>
                  <a:pt x="35718" y="56734"/>
                  <a:pt x="35944" y="56100"/>
                </a:cubicBezTo>
                <a:cubicBezTo>
                  <a:pt x="36352" y="55195"/>
                  <a:pt x="36442" y="54154"/>
                  <a:pt x="36125" y="53203"/>
                </a:cubicBezTo>
                <a:cubicBezTo>
                  <a:pt x="35763" y="52298"/>
                  <a:pt x="35084" y="51574"/>
                  <a:pt x="34179" y="51121"/>
                </a:cubicBezTo>
                <a:cubicBezTo>
                  <a:pt x="34224" y="51076"/>
                  <a:pt x="33952" y="51076"/>
                  <a:pt x="33998" y="50985"/>
                </a:cubicBezTo>
                <a:cubicBezTo>
                  <a:pt x="34269" y="50261"/>
                  <a:pt x="33998" y="49853"/>
                  <a:pt x="33364" y="49536"/>
                </a:cubicBezTo>
                <a:cubicBezTo>
                  <a:pt x="33113" y="49436"/>
                  <a:pt x="32830" y="49379"/>
                  <a:pt x="32561" y="49379"/>
                </a:cubicBezTo>
                <a:close/>
                <a:moveTo>
                  <a:pt x="25683" y="56030"/>
                </a:moveTo>
                <a:cubicBezTo>
                  <a:pt x="25180" y="56030"/>
                  <a:pt x="24717" y="56251"/>
                  <a:pt x="24536" y="56734"/>
                </a:cubicBezTo>
                <a:cubicBezTo>
                  <a:pt x="24220" y="57549"/>
                  <a:pt x="24582" y="58454"/>
                  <a:pt x="25351" y="58862"/>
                </a:cubicBezTo>
                <a:cubicBezTo>
                  <a:pt x="25485" y="58917"/>
                  <a:pt x="25617" y="58942"/>
                  <a:pt x="25746" y="58942"/>
                </a:cubicBezTo>
                <a:cubicBezTo>
                  <a:pt x="26360" y="58942"/>
                  <a:pt x="26900" y="58374"/>
                  <a:pt x="27162" y="57775"/>
                </a:cubicBezTo>
                <a:cubicBezTo>
                  <a:pt x="27434" y="57051"/>
                  <a:pt x="27162" y="56553"/>
                  <a:pt x="26438" y="56191"/>
                </a:cubicBezTo>
                <a:cubicBezTo>
                  <a:pt x="26196" y="56085"/>
                  <a:pt x="25935" y="56030"/>
                  <a:pt x="25683" y="56030"/>
                </a:cubicBezTo>
                <a:close/>
                <a:moveTo>
                  <a:pt x="10186" y="57742"/>
                </a:moveTo>
                <a:cubicBezTo>
                  <a:pt x="9775" y="57742"/>
                  <a:pt x="9480" y="58036"/>
                  <a:pt x="9281" y="58500"/>
                </a:cubicBezTo>
                <a:cubicBezTo>
                  <a:pt x="8964" y="59133"/>
                  <a:pt x="9054" y="59994"/>
                  <a:pt x="9688" y="60265"/>
                </a:cubicBezTo>
                <a:cubicBezTo>
                  <a:pt x="9873" y="60330"/>
                  <a:pt x="10062" y="60362"/>
                  <a:pt x="10249" y="60362"/>
                </a:cubicBezTo>
                <a:cubicBezTo>
                  <a:pt x="10844" y="60362"/>
                  <a:pt x="11415" y="60046"/>
                  <a:pt x="11725" y="59496"/>
                </a:cubicBezTo>
                <a:cubicBezTo>
                  <a:pt x="11997" y="58771"/>
                  <a:pt x="11363" y="58183"/>
                  <a:pt x="10684" y="57866"/>
                </a:cubicBezTo>
                <a:cubicBezTo>
                  <a:pt x="10502" y="57781"/>
                  <a:pt x="10336" y="57742"/>
                  <a:pt x="10186" y="57742"/>
                </a:cubicBezTo>
                <a:close/>
                <a:moveTo>
                  <a:pt x="27196" y="67310"/>
                </a:moveTo>
                <a:cubicBezTo>
                  <a:pt x="26787" y="67310"/>
                  <a:pt x="26410" y="67533"/>
                  <a:pt x="26166" y="67916"/>
                </a:cubicBezTo>
                <a:cubicBezTo>
                  <a:pt x="25985" y="68368"/>
                  <a:pt x="26528" y="68730"/>
                  <a:pt x="26936" y="68912"/>
                </a:cubicBezTo>
                <a:cubicBezTo>
                  <a:pt x="27080" y="68984"/>
                  <a:pt x="27197" y="69019"/>
                  <a:pt x="27295" y="69019"/>
                </a:cubicBezTo>
                <a:cubicBezTo>
                  <a:pt x="27504" y="69019"/>
                  <a:pt x="27627" y="68858"/>
                  <a:pt x="27750" y="68549"/>
                </a:cubicBezTo>
                <a:cubicBezTo>
                  <a:pt x="27932" y="68097"/>
                  <a:pt x="28022" y="67554"/>
                  <a:pt x="27569" y="67372"/>
                </a:cubicBezTo>
                <a:cubicBezTo>
                  <a:pt x="27444" y="67331"/>
                  <a:pt x="27318" y="67310"/>
                  <a:pt x="27196" y="67310"/>
                </a:cubicBezTo>
                <a:close/>
                <a:moveTo>
                  <a:pt x="22545" y="72261"/>
                </a:moveTo>
                <a:lnTo>
                  <a:pt x="22545" y="72307"/>
                </a:lnTo>
                <a:cubicBezTo>
                  <a:pt x="22504" y="72299"/>
                  <a:pt x="22464" y="72295"/>
                  <a:pt x="22425" y="72295"/>
                </a:cubicBezTo>
                <a:cubicBezTo>
                  <a:pt x="22241" y="72295"/>
                  <a:pt x="22068" y="72376"/>
                  <a:pt x="21956" y="72488"/>
                </a:cubicBezTo>
                <a:cubicBezTo>
                  <a:pt x="21912" y="72621"/>
                  <a:pt x="22216" y="72667"/>
                  <a:pt x="22356" y="72712"/>
                </a:cubicBezTo>
                <a:lnTo>
                  <a:pt x="22356" y="72712"/>
                </a:lnTo>
                <a:cubicBezTo>
                  <a:pt x="22356" y="72699"/>
                  <a:pt x="22358" y="72685"/>
                  <a:pt x="22363" y="72669"/>
                </a:cubicBezTo>
                <a:cubicBezTo>
                  <a:pt x="22409" y="72533"/>
                  <a:pt x="22680" y="72397"/>
                  <a:pt x="22545" y="72261"/>
                </a:cubicBezTo>
                <a:close/>
                <a:moveTo>
                  <a:pt x="22356" y="72712"/>
                </a:moveTo>
                <a:cubicBezTo>
                  <a:pt x="22356" y="72757"/>
                  <a:pt x="22387" y="72777"/>
                  <a:pt x="22404" y="72777"/>
                </a:cubicBezTo>
                <a:cubicBezTo>
                  <a:pt x="22422" y="72777"/>
                  <a:pt x="22425" y="72755"/>
                  <a:pt x="22363" y="72714"/>
                </a:cubicBezTo>
                <a:cubicBezTo>
                  <a:pt x="22361" y="72713"/>
                  <a:pt x="22359" y="72713"/>
                  <a:pt x="22356" y="72712"/>
                </a:cubicBezTo>
                <a:close/>
                <a:moveTo>
                  <a:pt x="15058" y="57144"/>
                </a:moveTo>
                <a:cubicBezTo>
                  <a:pt x="14431" y="57144"/>
                  <a:pt x="13710" y="57626"/>
                  <a:pt x="13491" y="58138"/>
                </a:cubicBezTo>
                <a:cubicBezTo>
                  <a:pt x="13400" y="58409"/>
                  <a:pt x="13446" y="58726"/>
                  <a:pt x="13536" y="58998"/>
                </a:cubicBezTo>
                <a:cubicBezTo>
                  <a:pt x="12721" y="59315"/>
                  <a:pt x="11997" y="59813"/>
                  <a:pt x="11363" y="60401"/>
                </a:cubicBezTo>
                <a:cubicBezTo>
                  <a:pt x="10820" y="61035"/>
                  <a:pt x="10367" y="61804"/>
                  <a:pt x="10096" y="62664"/>
                </a:cubicBezTo>
                <a:cubicBezTo>
                  <a:pt x="10005" y="62981"/>
                  <a:pt x="9960" y="63343"/>
                  <a:pt x="9915" y="63706"/>
                </a:cubicBezTo>
                <a:cubicBezTo>
                  <a:pt x="9462" y="63841"/>
                  <a:pt x="9100" y="64158"/>
                  <a:pt x="8964" y="64611"/>
                </a:cubicBezTo>
                <a:cubicBezTo>
                  <a:pt x="8647" y="65245"/>
                  <a:pt x="8919" y="66060"/>
                  <a:pt x="9552" y="66377"/>
                </a:cubicBezTo>
                <a:lnTo>
                  <a:pt x="9733" y="66377"/>
                </a:lnTo>
                <a:cubicBezTo>
                  <a:pt x="9779" y="66422"/>
                  <a:pt x="9779" y="66558"/>
                  <a:pt x="9779" y="66603"/>
                </a:cubicBezTo>
                <a:cubicBezTo>
                  <a:pt x="8919" y="66693"/>
                  <a:pt x="8149" y="67010"/>
                  <a:pt x="7470" y="67463"/>
                </a:cubicBezTo>
                <a:cubicBezTo>
                  <a:pt x="6791" y="68006"/>
                  <a:pt x="6293" y="68730"/>
                  <a:pt x="5976" y="69500"/>
                </a:cubicBezTo>
                <a:cubicBezTo>
                  <a:pt x="5886" y="69002"/>
                  <a:pt x="5614" y="68595"/>
                  <a:pt x="5161" y="68368"/>
                </a:cubicBezTo>
                <a:cubicBezTo>
                  <a:pt x="4988" y="68303"/>
                  <a:pt x="4809" y="68272"/>
                  <a:pt x="4633" y="68272"/>
                </a:cubicBezTo>
                <a:cubicBezTo>
                  <a:pt x="4073" y="68272"/>
                  <a:pt x="3535" y="68587"/>
                  <a:pt x="3260" y="69138"/>
                </a:cubicBezTo>
                <a:cubicBezTo>
                  <a:pt x="2988" y="69907"/>
                  <a:pt x="3351" y="70722"/>
                  <a:pt x="4030" y="71130"/>
                </a:cubicBezTo>
                <a:cubicBezTo>
                  <a:pt x="4116" y="71169"/>
                  <a:pt x="4217" y="71187"/>
                  <a:pt x="4326" y="71187"/>
                </a:cubicBezTo>
                <a:cubicBezTo>
                  <a:pt x="4841" y="71187"/>
                  <a:pt x="5541" y="70795"/>
                  <a:pt x="5840" y="70496"/>
                </a:cubicBezTo>
                <a:lnTo>
                  <a:pt x="5840" y="70496"/>
                </a:lnTo>
                <a:cubicBezTo>
                  <a:pt x="5659" y="71356"/>
                  <a:pt x="5705" y="72307"/>
                  <a:pt x="5976" y="73167"/>
                </a:cubicBezTo>
                <a:cubicBezTo>
                  <a:pt x="6157" y="73801"/>
                  <a:pt x="6429" y="74344"/>
                  <a:pt x="6836" y="74842"/>
                </a:cubicBezTo>
                <a:cubicBezTo>
                  <a:pt x="7334" y="75294"/>
                  <a:pt x="7877" y="75657"/>
                  <a:pt x="8466" y="75928"/>
                </a:cubicBezTo>
                <a:cubicBezTo>
                  <a:pt x="8670" y="76030"/>
                  <a:pt x="8899" y="76062"/>
                  <a:pt x="9139" y="76062"/>
                </a:cubicBezTo>
                <a:cubicBezTo>
                  <a:pt x="9540" y="76062"/>
                  <a:pt x="9971" y="75974"/>
                  <a:pt x="10367" y="75974"/>
                </a:cubicBezTo>
                <a:cubicBezTo>
                  <a:pt x="10956" y="75974"/>
                  <a:pt x="11589" y="75883"/>
                  <a:pt x="12178" y="75657"/>
                </a:cubicBezTo>
                <a:cubicBezTo>
                  <a:pt x="12676" y="75340"/>
                  <a:pt x="13174" y="74932"/>
                  <a:pt x="13536" y="74480"/>
                </a:cubicBezTo>
                <a:cubicBezTo>
                  <a:pt x="13989" y="74027"/>
                  <a:pt x="14668" y="73755"/>
                  <a:pt x="14939" y="73167"/>
                </a:cubicBezTo>
                <a:cubicBezTo>
                  <a:pt x="14985" y="72986"/>
                  <a:pt x="14939" y="72488"/>
                  <a:pt x="14985" y="72307"/>
                </a:cubicBezTo>
                <a:cubicBezTo>
                  <a:pt x="15664" y="72533"/>
                  <a:pt x="16388" y="73076"/>
                  <a:pt x="17112" y="73076"/>
                </a:cubicBezTo>
                <a:cubicBezTo>
                  <a:pt x="17837" y="73031"/>
                  <a:pt x="18561" y="72850"/>
                  <a:pt x="19240" y="72624"/>
                </a:cubicBezTo>
                <a:cubicBezTo>
                  <a:pt x="19964" y="72352"/>
                  <a:pt x="20598" y="71990"/>
                  <a:pt x="21187" y="71582"/>
                </a:cubicBezTo>
                <a:cubicBezTo>
                  <a:pt x="21730" y="71130"/>
                  <a:pt x="22228" y="70541"/>
                  <a:pt x="22590" y="69953"/>
                </a:cubicBezTo>
                <a:cubicBezTo>
                  <a:pt x="23043" y="69410"/>
                  <a:pt x="23450" y="68821"/>
                  <a:pt x="23676" y="68142"/>
                </a:cubicBezTo>
                <a:cubicBezTo>
                  <a:pt x="23903" y="67644"/>
                  <a:pt x="24084" y="67101"/>
                  <a:pt x="24174" y="66558"/>
                </a:cubicBezTo>
                <a:cubicBezTo>
                  <a:pt x="24265" y="66014"/>
                  <a:pt x="24310" y="65426"/>
                  <a:pt x="24310" y="64883"/>
                </a:cubicBezTo>
                <a:cubicBezTo>
                  <a:pt x="24220" y="64249"/>
                  <a:pt x="24084" y="63706"/>
                  <a:pt x="23903" y="63117"/>
                </a:cubicBezTo>
                <a:cubicBezTo>
                  <a:pt x="24401" y="63117"/>
                  <a:pt x="25125" y="62891"/>
                  <a:pt x="25306" y="62393"/>
                </a:cubicBezTo>
                <a:cubicBezTo>
                  <a:pt x="25578" y="61623"/>
                  <a:pt x="25261" y="60808"/>
                  <a:pt x="24536" y="60401"/>
                </a:cubicBezTo>
                <a:cubicBezTo>
                  <a:pt x="24458" y="60368"/>
                  <a:pt x="24376" y="60354"/>
                  <a:pt x="24292" y="60354"/>
                </a:cubicBezTo>
                <a:cubicBezTo>
                  <a:pt x="23792" y="60354"/>
                  <a:pt x="23217" y="60874"/>
                  <a:pt x="22907" y="61261"/>
                </a:cubicBezTo>
                <a:cubicBezTo>
                  <a:pt x="22454" y="60763"/>
                  <a:pt x="22001" y="60356"/>
                  <a:pt x="21503" y="59994"/>
                </a:cubicBezTo>
                <a:cubicBezTo>
                  <a:pt x="21051" y="59631"/>
                  <a:pt x="20870" y="58907"/>
                  <a:pt x="20326" y="58636"/>
                </a:cubicBezTo>
                <a:cubicBezTo>
                  <a:pt x="20326" y="58500"/>
                  <a:pt x="20145" y="58500"/>
                  <a:pt x="20010" y="58454"/>
                </a:cubicBezTo>
                <a:cubicBezTo>
                  <a:pt x="19973" y="58442"/>
                  <a:pt x="19937" y="58437"/>
                  <a:pt x="19901" y="58437"/>
                </a:cubicBezTo>
                <a:cubicBezTo>
                  <a:pt x="19804" y="58437"/>
                  <a:pt x="19714" y="58479"/>
                  <a:pt x="19647" y="58545"/>
                </a:cubicBezTo>
                <a:cubicBezTo>
                  <a:pt x="19034" y="58043"/>
                  <a:pt x="18266" y="57782"/>
                  <a:pt x="17492" y="57782"/>
                </a:cubicBezTo>
                <a:cubicBezTo>
                  <a:pt x="17009" y="57782"/>
                  <a:pt x="16523" y="57884"/>
                  <a:pt x="16071" y="58092"/>
                </a:cubicBezTo>
                <a:cubicBezTo>
                  <a:pt x="15935" y="57775"/>
                  <a:pt x="15800" y="57368"/>
                  <a:pt x="15483" y="57232"/>
                </a:cubicBezTo>
                <a:cubicBezTo>
                  <a:pt x="15352" y="57171"/>
                  <a:pt x="15208" y="57144"/>
                  <a:pt x="15058" y="57144"/>
                </a:cubicBezTo>
                <a:close/>
                <a:moveTo>
                  <a:pt x="16343" y="75883"/>
                </a:moveTo>
                <a:lnTo>
                  <a:pt x="16343" y="75928"/>
                </a:lnTo>
                <a:cubicBezTo>
                  <a:pt x="16277" y="75909"/>
                  <a:pt x="16208" y="75900"/>
                  <a:pt x="16140" y="75900"/>
                </a:cubicBezTo>
                <a:cubicBezTo>
                  <a:pt x="15883" y="75900"/>
                  <a:pt x="15626" y="76030"/>
                  <a:pt x="15483" y="76245"/>
                </a:cubicBezTo>
                <a:cubicBezTo>
                  <a:pt x="15392" y="76426"/>
                  <a:pt x="15845" y="76607"/>
                  <a:pt x="15981" y="76743"/>
                </a:cubicBezTo>
                <a:cubicBezTo>
                  <a:pt x="15981" y="76834"/>
                  <a:pt x="15935" y="76788"/>
                  <a:pt x="16026" y="76834"/>
                </a:cubicBezTo>
                <a:cubicBezTo>
                  <a:pt x="16104" y="76872"/>
                  <a:pt x="16248" y="77178"/>
                  <a:pt x="16316" y="77178"/>
                </a:cubicBezTo>
                <a:cubicBezTo>
                  <a:pt x="16327" y="77178"/>
                  <a:pt x="16336" y="77170"/>
                  <a:pt x="16343" y="77151"/>
                </a:cubicBezTo>
                <a:cubicBezTo>
                  <a:pt x="16433" y="77060"/>
                  <a:pt x="16569" y="76834"/>
                  <a:pt x="16614" y="76698"/>
                </a:cubicBezTo>
                <a:cubicBezTo>
                  <a:pt x="16750" y="76426"/>
                  <a:pt x="16614" y="76064"/>
                  <a:pt x="16343" y="75883"/>
                </a:cubicBezTo>
                <a:close/>
                <a:moveTo>
                  <a:pt x="7201" y="77169"/>
                </a:moveTo>
                <a:cubicBezTo>
                  <a:pt x="7027" y="77169"/>
                  <a:pt x="6921" y="77499"/>
                  <a:pt x="6882" y="77694"/>
                </a:cubicBezTo>
                <a:cubicBezTo>
                  <a:pt x="6791" y="77920"/>
                  <a:pt x="6791" y="77830"/>
                  <a:pt x="7017" y="77920"/>
                </a:cubicBezTo>
                <a:cubicBezTo>
                  <a:pt x="7134" y="77979"/>
                  <a:pt x="7289" y="78075"/>
                  <a:pt x="7408" y="78075"/>
                </a:cubicBezTo>
                <a:cubicBezTo>
                  <a:pt x="7474" y="78075"/>
                  <a:pt x="7528" y="78046"/>
                  <a:pt x="7561" y="77965"/>
                </a:cubicBezTo>
                <a:cubicBezTo>
                  <a:pt x="7651" y="77694"/>
                  <a:pt x="7515" y="77377"/>
                  <a:pt x="7289" y="77196"/>
                </a:cubicBezTo>
                <a:cubicBezTo>
                  <a:pt x="7258" y="77177"/>
                  <a:pt x="7228" y="77169"/>
                  <a:pt x="7201" y="77169"/>
                </a:cubicBezTo>
                <a:close/>
                <a:moveTo>
                  <a:pt x="11056" y="77359"/>
                </a:moveTo>
                <a:cubicBezTo>
                  <a:pt x="10686" y="77359"/>
                  <a:pt x="10348" y="77564"/>
                  <a:pt x="10141" y="77875"/>
                </a:cubicBezTo>
                <a:cubicBezTo>
                  <a:pt x="9960" y="78282"/>
                  <a:pt x="10458" y="78599"/>
                  <a:pt x="10865" y="78780"/>
                </a:cubicBezTo>
                <a:cubicBezTo>
                  <a:pt x="10987" y="78834"/>
                  <a:pt x="11084" y="78860"/>
                  <a:pt x="11165" y="78860"/>
                </a:cubicBezTo>
                <a:cubicBezTo>
                  <a:pt x="11354" y="78860"/>
                  <a:pt x="11449" y="78717"/>
                  <a:pt x="11544" y="78463"/>
                </a:cubicBezTo>
                <a:cubicBezTo>
                  <a:pt x="11725" y="78056"/>
                  <a:pt x="11816" y="77558"/>
                  <a:pt x="11408" y="77377"/>
                </a:cubicBezTo>
                <a:lnTo>
                  <a:pt x="11408" y="77422"/>
                </a:lnTo>
                <a:cubicBezTo>
                  <a:pt x="11290" y="77379"/>
                  <a:pt x="11171" y="77359"/>
                  <a:pt x="11056" y="77359"/>
                </a:cubicBezTo>
                <a:close/>
                <a:moveTo>
                  <a:pt x="325" y="78796"/>
                </a:moveTo>
                <a:cubicBezTo>
                  <a:pt x="257" y="78796"/>
                  <a:pt x="193" y="78807"/>
                  <a:pt x="136" y="78825"/>
                </a:cubicBezTo>
                <a:cubicBezTo>
                  <a:pt x="1" y="78916"/>
                  <a:pt x="182" y="79233"/>
                  <a:pt x="182" y="79414"/>
                </a:cubicBezTo>
                <a:cubicBezTo>
                  <a:pt x="136" y="79550"/>
                  <a:pt x="182" y="79459"/>
                  <a:pt x="227" y="79595"/>
                </a:cubicBezTo>
                <a:cubicBezTo>
                  <a:pt x="272" y="79731"/>
                  <a:pt x="46" y="80138"/>
                  <a:pt x="182" y="80184"/>
                </a:cubicBezTo>
                <a:cubicBezTo>
                  <a:pt x="194" y="80188"/>
                  <a:pt x="207" y="80189"/>
                  <a:pt x="222" y="80189"/>
                </a:cubicBezTo>
                <a:cubicBezTo>
                  <a:pt x="365" y="80189"/>
                  <a:pt x="597" y="79998"/>
                  <a:pt x="680" y="79957"/>
                </a:cubicBezTo>
                <a:cubicBezTo>
                  <a:pt x="815" y="79912"/>
                  <a:pt x="906" y="79776"/>
                  <a:pt x="951" y="79640"/>
                </a:cubicBezTo>
                <a:cubicBezTo>
                  <a:pt x="997" y="79505"/>
                  <a:pt x="1223" y="79233"/>
                  <a:pt x="1178" y="79097"/>
                </a:cubicBezTo>
                <a:cubicBezTo>
                  <a:pt x="1087" y="79007"/>
                  <a:pt x="770" y="78916"/>
                  <a:pt x="634" y="78871"/>
                </a:cubicBezTo>
                <a:cubicBezTo>
                  <a:pt x="528" y="78818"/>
                  <a:pt x="422" y="78796"/>
                  <a:pt x="325" y="78796"/>
                </a:cubicBezTo>
                <a:close/>
                <a:moveTo>
                  <a:pt x="4092" y="75548"/>
                </a:moveTo>
                <a:cubicBezTo>
                  <a:pt x="3818" y="75548"/>
                  <a:pt x="3551" y="75639"/>
                  <a:pt x="3305" y="75792"/>
                </a:cubicBezTo>
                <a:cubicBezTo>
                  <a:pt x="2988" y="75928"/>
                  <a:pt x="2536" y="76019"/>
                  <a:pt x="2400" y="76381"/>
                </a:cubicBezTo>
                <a:cubicBezTo>
                  <a:pt x="2309" y="76290"/>
                  <a:pt x="2445" y="76245"/>
                  <a:pt x="2309" y="76200"/>
                </a:cubicBezTo>
                <a:cubicBezTo>
                  <a:pt x="2174" y="76157"/>
                  <a:pt x="2035" y="76137"/>
                  <a:pt x="1897" y="76137"/>
                </a:cubicBezTo>
                <a:cubicBezTo>
                  <a:pt x="1299" y="76137"/>
                  <a:pt x="719" y="76517"/>
                  <a:pt x="499" y="77105"/>
                </a:cubicBezTo>
                <a:cubicBezTo>
                  <a:pt x="272" y="77739"/>
                  <a:pt x="634" y="78509"/>
                  <a:pt x="1313" y="78735"/>
                </a:cubicBezTo>
                <a:cubicBezTo>
                  <a:pt x="1520" y="78817"/>
                  <a:pt x="1726" y="79012"/>
                  <a:pt x="1932" y="79012"/>
                </a:cubicBezTo>
                <a:cubicBezTo>
                  <a:pt x="1933" y="79012"/>
                  <a:pt x="1933" y="79012"/>
                  <a:pt x="1934" y="79012"/>
                </a:cubicBezTo>
                <a:lnTo>
                  <a:pt x="1934" y="79012"/>
                </a:lnTo>
                <a:cubicBezTo>
                  <a:pt x="1862" y="79317"/>
                  <a:pt x="1909" y="79657"/>
                  <a:pt x="2038" y="79957"/>
                </a:cubicBezTo>
                <a:cubicBezTo>
                  <a:pt x="1902" y="80138"/>
                  <a:pt x="1766" y="80274"/>
                  <a:pt x="1676" y="80500"/>
                </a:cubicBezTo>
                <a:cubicBezTo>
                  <a:pt x="1540" y="81044"/>
                  <a:pt x="1630" y="81587"/>
                  <a:pt x="1947" y="82085"/>
                </a:cubicBezTo>
                <a:cubicBezTo>
                  <a:pt x="2038" y="82221"/>
                  <a:pt x="2038" y="82492"/>
                  <a:pt x="2128" y="82673"/>
                </a:cubicBezTo>
                <a:cubicBezTo>
                  <a:pt x="2400" y="82945"/>
                  <a:pt x="2717" y="83171"/>
                  <a:pt x="3079" y="83352"/>
                </a:cubicBezTo>
                <a:cubicBezTo>
                  <a:pt x="3343" y="83434"/>
                  <a:pt x="3617" y="83479"/>
                  <a:pt x="3888" y="83479"/>
                </a:cubicBezTo>
                <a:cubicBezTo>
                  <a:pt x="4219" y="83479"/>
                  <a:pt x="4545" y="83411"/>
                  <a:pt x="4844" y="83262"/>
                </a:cubicBezTo>
                <a:cubicBezTo>
                  <a:pt x="4890" y="83262"/>
                  <a:pt x="4844" y="82809"/>
                  <a:pt x="4890" y="82764"/>
                </a:cubicBezTo>
                <a:cubicBezTo>
                  <a:pt x="4935" y="82764"/>
                  <a:pt x="4935" y="83081"/>
                  <a:pt x="4980" y="83081"/>
                </a:cubicBezTo>
                <a:cubicBezTo>
                  <a:pt x="5078" y="83129"/>
                  <a:pt x="5199" y="83155"/>
                  <a:pt x="5320" y="83155"/>
                </a:cubicBezTo>
                <a:cubicBezTo>
                  <a:pt x="5536" y="83155"/>
                  <a:pt x="5753" y="83074"/>
                  <a:pt x="5840" y="82900"/>
                </a:cubicBezTo>
                <a:cubicBezTo>
                  <a:pt x="5883" y="82727"/>
                  <a:pt x="5844" y="82514"/>
                  <a:pt x="5723" y="82337"/>
                </a:cubicBezTo>
                <a:lnTo>
                  <a:pt x="5723" y="82337"/>
                </a:lnTo>
                <a:cubicBezTo>
                  <a:pt x="5849" y="82204"/>
                  <a:pt x="5935" y="82031"/>
                  <a:pt x="6021" y="81858"/>
                </a:cubicBezTo>
                <a:cubicBezTo>
                  <a:pt x="6202" y="81361"/>
                  <a:pt x="5750" y="80817"/>
                  <a:pt x="5523" y="80319"/>
                </a:cubicBezTo>
                <a:cubicBezTo>
                  <a:pt x="5388" y="80138"/>
                  <a:pt x="5297" y="80048"/>
                  <a:pt x="5161" y="79912"/>
                </a:cubicBezTo>
                <a:cubicBezTo>
                  <a:pt x="5071" y="79776"/>
                  <a:pt x="5161" y="79233"/>
                  <a:pt x="4980" y="79142"/>
                </a:cubicBezTo>
                <a:cubicBezTo>
                  <a:pt x="4980" y="79119"/>
                  <a:pt x="4971" y="79110"/>
                  <a:pt x="4957" y="79110"/>
                </a:cubicBezTo>
                <a:cubicBezTo>
                  <a:pt x="4926" y="79110"/>
                  <a:pt x="4873" y="79152"/>
                  <a:pt x="4853" y="79152"/>
                </a:cubicBezTo>
                <a:cubicBezTo>
                  <a:pt x="4848" y="79152"/>
                  <a:pt x="4844" y="79149"/>
                  <a:pt x="4844" y="79142"/>
                </a:cubicBezTo>
                <a:cubicBezTo>
                  <a:pt x="4935" y="79007"/>
                  <a:pt x="5026" y="78871"/>
                  <a:pt x="5071" y="78735"/>
                </a:cubicBezTo>
                <a:cubicBezTo>
                  <a:pt x="5116" y="78554"/>
                  <a:pt x="5388" y="78418"/>
                  <a:pt x="5342" y="78237"/>
                </a:cubicBezTo>
                <a:cubicBezTo>
                  <a:pt x="5478" y="78101"/>
                  <a:pt x="5388" y="77830"/>
                  <a:pt x="5433" y="77603"/>
                </a:cubicBezTo>
                <a:cubicBezTo>
                  <a:pt x="5614" y="77196"/>
                  <a:pt x="5659" y="76788"/>
                  <a:pt x="5523" y="76336"/>
                </a:cubicBezTo>
                <a:cubicBezTo>
                  <a:pt x="5252" y="75974"/>
                  <a:pt x="4890" y="75702"/>
                  <a:pt x="4482" y="75611"/>
                </a:cubicBezTo>
                <a:cubicBezTo>
                  <a:pt x="4352" y="75568"/>
                  <a:pt x="4221" y="75548"/>
                  <a:pt x="4092" y="75548"/>
                </a:cubicBezTo>
                <a:close/>
                <a:moveTo>
                  <a:pt x="2771" y="83735"/>
                </a:moveTo>
                <a:cubicBezTo>
                  <a:pt x="2469" y="83735"/>
                  <a:pt x="2094" y="84100"/>
                  <a:pt x="1857" y="84258"/>
                </a:cubicBezTo>
                <a:cubicBezTo>
                  <a:pt x="1540" y="84394"/>
                  <a:pt x="1359" y="84620"/>
                  <a:pt x="1268" y="84937"/>
                </a:cubicBezTo>
                <a:cubicBezTo>
                  <a:pt x="1178" y="85299"/>
                  <a:pt x="725" y="85706"/>
                  <a:pt x="906" y="86023"/>
                </a:cubicBezTo>
                <a:cubicBezTo>
                  <a:pt x="1087" y="86340"/>
                  <a:pt x="1585" y="86521"/>
                  <a:pt x="1947" y="86702"/>
                </a:cubicBezTo>
                <a:cubicBezTo>
                  <a:pt x="2053" y="86732"/>
                  <a:pt x="2169" y="86748"/>
                  <a:pt x="2289" y="86748"/>
                </a:cubicBezTo>
                <a:cubicBezTo>
                  <a:pt x="2531" y="86748"/>
                  <a:pt x="2792" y="86687"/>
                  <a:pt x="3034" y="86566"/>
                </a:cubicBezTo>
                <a:cubicBezTo>
                  <a:pt x="3351" y="86431"/>
                  <a:pt x="3894" y="86159"/>
                  <a:pt x="3984" y="85842"/>
                </a:cubicBezTo>
                <a:cubicBezTo>
                  <a:pt x="4030" y="85389"/>
                  <a:pt x="3984" y="84982"/>
                  <a:pt x="3758" y="84620"/>
                </a:cubicBezTo>
                <a:cubicBezTo>
                  <a:pt x="3577" y="84258"/>
                  <a:pt x="3260" y="83941"/>
                  <a:pt x="2898" y="83760"/>
                </a:cubicBezTo>
                <a:cubicBezTo>
                  <a:pt x="2858" y="83743"/>
                  <a:pt x="2815" y="83735"/>
                  <a:pt x="2771" y="83735"/>
                </a:cubicBezTo>
                <a:close/>
                <a:moveTo>
                  <a:pt x="844" y="87313"/>
                </a:moveTo>
                <a:cubicBezTo>
                  <a:pt x="736" y="87313"/>
                  <a:pt x="634" y="87336"/>
                  <a:pt x="544" y="87381"/>
                </a:cubicBezTo>
                <a:cubicBezTo>
                  <a:pt x="363" y="87427"/>
                  <a:pt x="544" y="87834"/>
                  <a:pt x="499" y="88015"/>
                </a:cubicBezTo>
                <a:cubicBezTo>
                  <a:pt x="453" y="88196"/>
                  <a:pt x="499" y="88196"/>
                  <a:pt x="589" y="88332"/>
                </a:cubicBezTo>
                <a:cubicBezTo>
                  <a:pt x="634" y="88468"/>
                  <a:pt x="453" y="88875"/>
                  <a:pt x="634" y="89011"/>
                </a:cubicBezTo>
                <a:cubicBezTo>
                  <a:pt x="664" y="89026"/>
                  <a:pt x="695" y="89032"/>
                  <a:pt x="728" y="89032"/>
                </a:cubicBezTo>
                <a:cubicBezTo>
                  <a:pt x="901" y="89032"/>
                  <a:pt x="1116" y="88861"/>
                  <a:pt x="1268" y="88785"/>
                </a:cubicBezTo>
                <a:cubicBezTo>
                  <a:pt x="1404" y="88694"/>
                  <a:pt x="1540" y="88558"/>
                  <a:pt x="1585" y="88377"/>
                </a:cubicBezTo>
                <a:cubicBezTo>
                  <a:pt x="1630" y="88196"/>
                  <a:pt x="1857" y="87879"/>
                  <a:pt x="1811" y="87743"/>
                </a:cubicBezTo>
                <a:cubicBezTo>
                  <a:pt x="1721" y="87562"/>
                  <a:pt x="1359" y="87427"/>
                  <a:pt x="1178" y="87336"/>
                </a:cubicBezTo>
                <a:lnTo>
                  <a:pt x="1178" y="87381"/>
                </a:lnTo>
                <a:cubicBezTo>
                  <a:pt x="1064" y="87336"/>
                  <a:pt x="951" y="87313"/>
                  <a:pt x="844" y="873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9" name="Shape 8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" name="Google Shape;820;p51"/>
          <p:cNvSpPr/>
          <p:nvPr/>
        </p:nvSpPr>
        <p:spPr>
          <a:xfrm rot="1439830">
            <a:off x="555761" y="4043244"/>
            <a:ext cx="1308609" cy="1243880"/>
          </a:xfrm>
          <a:prstGeom prst="pentagon">
            <a:avLst>
              <a:gd fmla="val 105146" name="hf"/>
              <a:gd fmla="val 110557" name="vf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1" name="Google Shape;821;p51"/>
          <p:cNvSpPr txBox="1"/>
          <p:nvPr>
            <p:ph type="title"/>
          </p:nvPr>
        </p:nvSpPr>
        <p:spPr>
          <a:xfrm>
            <a:off x="216400" y="102100"/>
            <a:ext cx="1088100" cy="34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References</a:t>
            </a:r>
            <a:endParaRPr sz="1400"/>
          </a:p>
        </p:txBody>
      </p:sp>
      <p:sp>
        <p:nvSpPr>
          <p:cNvPr id="822" name="Google Shape;822;p51"/>
          <p:cNvSpPr/>
          <p:nvPr/>
        </p:nvSpPr>
        <p:spPr>
          <a:xfrm rot="10800000">
            <a:off x="7542150" y="750875"/>
            <a:ext cx="122250" cy="162700"/>
          </a:xfrm>
          <a:custGeom>
            <a:rect b="b" l="l" r="r" t="t"/>
            <a:pathLst>
              <a:path extrusionOk="0" h="6508" w="4890">
                <a:moveTo>
                  <a:pt x="2194" y="1"/>
                </a:moveTo>
                <a:cubicBezTo>
                  <a:pt x="1756" y="1"/>
                  <a:pt x="1332" y="111"/>
                  <a:pt x="951" y="333"/>
                </a:cubicBezTo>
                <a:cubicBezTo>
                  <a:pt x="499" y="786"/>
                  <a:pt x="227" y="1420"/>
                  <a:pt x="182" y="2053"/>
                </a:cubicBezTo>
                <a:cubicBezTo>
                  <a:pt x="1" y="2642"/>
                  <a:pt x="91" y="3276"/>
                  <a:pt x="408" y="3864"/>
                </a:cubicBezTo>
                <a:cubicBezTo>
                  <a:pt x="544" y="4000"/>
                  <a:pt x="816" y="4045"/>
                  <a:pt x="951" y="4181"/>
                </a:cubicBezTo>
                <a:cubicBezTo>
                  <a:pt x="1223" y="4362"/>
                  <a:pt x="1495" y="4498"/>
                  <a:pt x="1812" y="4543"/>
                </a:cubicBezTo>
                <a:lnTo>
                  <a:pt x="1721" y="4589"/>
                </a:lnTo>
                <a:cubicBezTo>
                  <a:pt x="1495" y="4770"/>
                  <a:pt x="1314" y="4996"/>
                  <a:pt x="1268" y="5268"/>
                </a:cubicBezTo>
                <a:cubicBezTo>
                  <a:pt x="1268" y="5539"/>
                  <a:pt x="1404" y="5811"/>
                  <a:pt x="1585" y="5992"/>
                </a:cubicBezTo>
                <a:cubicBezTo>
                  <a:pt x="1721" y="6218"/>
                  <a:pt x="1947" y="6399"/>
                  <a:pt x="2174" y="6490"/>
                </a:cubicBezTo>
                <a:cubicBezTo>
                  <a:pt x="2205" y="6502"/>
                  <a:pt x="2238" y="6508"/>
                  <a:pt x="2272" y="6508"/>
                </a:cubicBezTo>
                <a:cubicBezTo>
                  <a:pt x="2485" y="6508"/>
                  <a:pt x="2742" y="6290"/>
                  <a:pt x="2898" y="6173"/>
                </a:cubicBezTo>
                <a:cubicBezTo>
                  <a:pt x="3079" y="6037"/>
                  <a:pt x="3396" y="5856"/>
                  <a:pt x="3441" y="5584"/>
                </a:cubicBezTo>
                <a:cubicBezTo>
                  <a:pt x="3487" y="5358"/>
                  <a:pt x="3215" y="5177"/>
                  <a:pt x="3034" y="4951"/>
                </a:cubicBezTo>
                <a:cubicBezTo>
                  <a:pt x="2989" y="4860"/>
                  <a:pt x="2989" y="4634"/>
                  <a:pt x="2898" y="4589"/>
                </a:cubicBezTo>
                <a:cubicBezTo>
                  <a:pt x="3215" y="4498"/>
                  <a:pt x="3532" y="4362"/>
                  <a:pt x="3803" y="4181"/>
                </a:cubicBezTo>
                <a:cubicBezTo>
                  <a:pt x="4301" y="3864"/>
                  <a:pt x="4709" y="3321"/>
                  <a:pt x="4845" y="2733"/>
                </a:cubicBezTo>
                <a:cubicBezTo>
                  <a:pt x="4890" y="2099"/>
                  <a:pt x="4754" y="1465"/>
                  <a:pt x="4392" y="967"/>
                </a:cubicBezTo>
                <a:cubicBezTo>
                  <a:pt x="4211" y="831"/>
                  <a:pt x="3984" y="786"/>
                  <a:pt x="3849" y="650"/>
                </a:cubicBezTo>
                <a:cubicBezTo>
                  <a:pt x="3622" y="424"/>
                  <a:pt x="3351" y="288"/>
                  <a:pt x="3034" y="197"/>
                </a:cubicBezTo>
                <a:cubicBezTo>
                  <a:pt x="2943" y="197"/>
                  <a:pt x="2853" y="62"/>
                  <a:pt x="2762" y="62"/>
                </a:cubicBezTo>
                <a:cubicBezTo>
                  <a:pt x="2572" y="21"/>
                  <a:pt x="2382" y="1"/>
                  <a:pt x="2194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3" name="Google Shape;823;p51"/>
          <p:cNvSpPr/>
          <p:nvPr/>
        </p:nvSpPr>
        <p:spPr>
          <a:xfrm rot="10800000">
            <a:off x="7991425" y="813350"/>
            <a:ext cx="131325" cy="170350"/>
          </a:xfrm>
          <a:custGeom>
            <a:rect b="b" l="l" r="r" t="t"/>
            <a:pathLst>
              <a:path extrusionOk="0" h="6814" w="5253">
                <a:moveTo>
                  <a:pt x="2602" y="0"/>
                </a:moveTo>
                <a:cubicBezTo>
                  <a:pt x="2174" y="0"/>
                  <a:pt x="1744" y="120"/>
                  <a:pt x="1359" y="377"/>
                </a:cubicBezTo>
                <a:cubicBezTo>
                  <a:pt x="861" y="739"/>
                  <a:pt x="499" y="1327"/>
                  <a:pt x="363" y="2007"/>
                </a:cubicBezTo>
                <a:cubicBezTo>
                  <a:pt x="273" y="2459"/>
                  <a:pt x="318" y="2912"/>
                  <a:pt x="544" y="3365"/>
                </a:cubicBezTo>
                <a:cubicBezTo>
                  <a:pt x="182" y="3636"/>
                  <a:pt x="227" y="4134"/>
                  <a:pt x="182" y="4587"/>
                </a:cubicBezTo>
                <a:cubicBezTo>
                  <a:pt x="1" y="5040"/>
                  <a:pt x="46" y="5538"/>
                  <a:pt x="273" y="5945"/>
                </a:cubicBezTo>
                <a:cubicBezTo>
                  <a:pt x="589" y="6352"/>
                  <a:pt x="1042" y="6669"/>
                  <a:pt x="1540" y="6805"/>
                </a:cubicBezTo>
                <a:cubicBezTo>
                  <a:pt x="1609" y="6811"/>
                  <a:pt x="1677" y="6814"/>
                  <a:pt x="1745" y="6814"/>
                </a:cubicBezTo>
                <a:cubicBezTo>
                  <a:pt x="2209" y="6814"/>
                  <a:pt x="2639" y="6680"/>
                  <a:pt x="3034" y="6443"/>
                </a:cubicBezTo>
                <a:cubicBezTo>
                  <a:pt x="3441" y="6126"/>
                  <a:pt x="3487" y="5538"/>
                  <a:pt x="3577" y="5040"/>
                </a:cubicBezTo>
                <a:cubicBezTo>
                  <a:pt x="3577" y="4858"/>
                  <a:pt x="3577" y="4632"/>
                  <a:pt x="3577" y="4451"/>
                </a:cubicBezTo>
                <a:cubicBezTo>
                  <a:pt x="3758" y="4361"/>
                  <a:pt x="4075" y="4406"/>
                  <a:pt x="4211" y="4270"/>
                </a:cubicBezTo>
                <a:cubicBezTo>
                  <a:pt x="4754" y="3908"/>
                  <a:pt x="5116" y="3319"/>
                  <a:pt x="5252" y="2686"/>
                </a:cubicBezTo>
                <a:cubicBezTo>
                  <a:pt x="5252" y="2052"/>
                  <a:pt x="5071" y="1463"/>
                  <a:pt x="4664" y="1011"/>
                </a:cubicBezTo>
                <a:cubicBezTo>
                  <a:pt x="4528" y="830"/>
                  <a:pt x="4573" y="513"/>
                  <a:pt x="4437" y="377"/>
                </a:cubicBezTo>
                <a:cubicBezTo>
                  <a:pt x="4120" y="196"/>
                  <a:pt x="3804" y="60"/>
                  <a:pt x="3441" y="15"/>
                </a:cubicBezTo>
                <a:cubicBezTo>
                  <a:pt x="3351" y="15"/>
                  <a:pt x="3260" y="60"/>
                  <a:pt x="3124" y="60"/>
                </a:cubicBezTo>
                <a:cubicBezTo>
                  <a:pt x="2953" y="20"/>
                  <a:pt x="2778" y="0"/>
                  <a:pt x="2602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4" name="Google Shape;824;p51"/>
          <p:cNvSpPr/>
          <p:nvPr/>
        </p:nvSpPr>
        <p:spPr>
          <a:xfrm rot="10800000">
            <a:off x="8518825" y="980650"/>
            <a:ext cx="123375" cy="136400"/>
          </a:xfrm>
          <a:custGeom>
            <a:rect b="b" l="l" r="r" t="t"/>
            <a:pathLst>
              <a:path extrusionOk="0" h="5456" w="4935">
                <a:moveTo>
                  <a:pt x="2575" y="0"/>
                </a:moveTo>
                <a:cubicBezTo>
                  <a:pt x="2012" y="0"/>
                  <a:pt x="1490" y="188"/>
                  <a:pt x="1042" y="595"/>
                </a:cubicBezTo>
                <a:cubicBezTo>
                  <a:pt x="544" y="912"/>
                  <a:pt x="227" y="1456"/>
                  <a:pt x="136" y="2089"/>
                </a:cubicBezTo>
                <a:cubicBezTo>
                  <a:pt x="0" y="2678"/>
                  <a:pt x="136" y="3312"/>
                  <a:pt x="453" y="3855"/>
                </a:cubicBezTo>
                <a:cubicBezTo>
                  <a:pt x="589" y="3991"/>
                  <a:pt x="815" y="4036"/>
                  <a:pt x="996" y="4172"/>
                </a:cubicBezTo>
                <a:cubicBezTo>
                  <a:pt x="1268" y="4489"/>
                  <a:pt x="1630" y="4670"/>
                  <a:pt x="2038" y="4805"/>
                </a:cubicBezTo>
                <a:cubicBezTo>
                  <a:pt x="2400" y="4805"/>
                  <a:pt x="2762" y="4760"/>
                  <a:pt x="3079" y="4624"/>
                </a:cubicBezTo>
                <a:lnTo>
                  <a:pt x="3079" y="4624"/>
                </a:lnTo>
                <a:cubicBezTo>
                  <a:pt x="3079" y="4760"/>
                  <a:pt x="3034" y="5122"/>
                  <a:pt x="3124" y="5258"/>
                </a:cubicBezTo>
                <a:cubicBezTo>
                  <a:pt x="3215" y="5394"/>
                  <a:pt x="3577" y="5394"/>
                  <a:pt x="3803" y="5439"/>
                </a:cubicBezTo>
                <a:cubicBezTo>
                  <a:pt x="3846" y="5450"/>
                  <a:pt x="3891" y="5456"/>
                  <a:pt x="3937" y="5456"/>
                </a:cubicBezTo>
                <a:cubicBezTo>
                  <a:pt x="4086" y="5456"/>
                  <a:pt x="4243" y="5396"/>
                  <a:pt x="4346" y="5258"/>
                </a:cubicBezTo>
                <a:cubicBezTo>
                  <a:pt x="4573" y="5122"/>
                  <a:pt x="4890" y="5032"/>
                  <a:pt x="4935" y="4805"/>
                </a:cubicBezTo>
                <a:cubicBezTo>
                  <a:pt x="4935" y="4579"/>
                  <a:pt x="4799" y="4308"/>
                  <a:pt x="4663" y="4126"/>
                </a:cubicBezTo>
                <a:cubicBezTo>
                  <a:pt x="4482" y="3991"/>
                  <a:pt x="4346" y="3900"/>
                  <a:pt x="4165" y="3855"/>
                </a:cubicBezTo>
                <a:cubicBezTo>
                  <a:pt x="4437" y="3538"/>
                  <a:pt x="4844" y="3176"/>
                  <a:pt x="4890" y="2768"/>
                </a:cubicBezTo>
                <a:cubicBezTo>
                  <a:pt x="4935" y="2135"/>
                  <a:pt x="4754" y="1501"/>
                  <a:pt x="4346" y="1003"/>
                </a:cubicBezTo>
                <a:cubicBezTo>
                  <a:pt x="4210" y="867"/>
                  <a:pt x="4120" y="641"/>
                  <a:pt x="3984" y="460"/>
                </a:cubicBezTo>
                <a:cubicBezTo>
                  <a:pt x="3713" y="279"/>
                  <a:pt x="3396" y="143"/>
                  <a:pt x="3034" y="97"/>
                </a:cubicBezTo>
                <a:cubicBezTo>
                  <a:pt x="2943" y="52"/>
                  <a:pt x="2852" y="7"/>
                  <a:pt x="2762" y="7"/>
                </a:cubicBezTo>
                <a:cubicBezTo>
                  <a:pt x="2699" y="2"/>
                  <a:pt x="2637" y="0"/>
                  <a:pt x="2575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5" name="Google Shape;825;p51"/>
          <p:cNvSpPr/>
          <p:nvPr/>
        </p:nvSpPr>
        <p:spPr>
          <a:xfrm rot="10800000">
            <a:off x="7835250" y="1106300"/>
            <a:ext cx="164125" cy="121500"/>
          </a:xfrm>
          <a:custGeom>
            <a:rect b="b" l="l" r="r" t="t"/>
            <a:pathLst>
              <a:path extrusionOk="0" h="4860" w="6565">
                <a:moveTo>
                  <a:pt x="3033" y="1"/>
                </a:moveTo>
                <a:cubicBezTo>
                  <a:pt x="2961" y="1"/>
                  <a:pt x="2859" y="59"/>
                  <a:pt x="2775" y="59"/>
                </a:cubicBezTo>
                <a:cubicBezTo>
                  <a:pt x="2754" y="59"/>
                  <a:pt x="2734" y="55"/>
                  <a:pt x="2716" y="46"/>
                </a:cubicBezTo>
                <a:cubicBezTo>
                  <a:pt x="2653" y="41"/>
                  <a:pt x="2590" y="39"/>
                  <a:pt x="2528" y="39"/>
                </a:cubicBezTo>
                <a:cubicBezTo>
                  <a:pt x="1966" y="39"/>
                  <a:pt x="1444" y="222"/>
                  <a:pt x="996" y="589"/>
                </a:cubicBezTo>
                <a:cubicBezTo>
                  <a:pt x="498" y="951"/>
                  <a:pt x="181" y="1540"/>
                  <a:pt x="136" y="2174"/>
                </a:cubicBezTo>
                <a:cubicBezTo>
                  <a:pt x="0" y="2762"/>
                  <a:pt x="91" y="3396"/>
                  <a:pt x="362" y="3984"/>
                </a:cubicBezTo>
                <a:cubicBezTo>
                  <a:pt x="498" y="4120"/>
                  <a:pt x="815" y="4120"/>
                  <a:pt x="951" y="4256"/>
                </a:cubicBezTo>
                <a:cubicBezTo>
                  <a:pt x="1268" y="4527"/>
                  <a:pt x="1675" y="4709"/>
                  <a:pt x="2083" y="4799"/>
                </a:cubicBezTo>
                <a:cubicBezTo>
                  <a:pt x="2254" y="4839"/>
                  <a:pt x="2433" y="4859"/>
                  <a:pt x="2615" y="4859"/>
                </a:cubicBezTo>
                <a:cubicBezTo>
                  <a:pt x="3055" y="4859"/>
                  <a:pt x="3508" y="4739"/>
                  <a:pt x="3893" y="4482"/>
                </a:cubicBezTo>
                <a:cubicBezTo>
                  <a:pt x="3984" y="4392"/>
                  <a:pt x="4120" y="4256"/>
                  <a:pt x="4210" y="4120"/>
                </a:cubicBezTo>
                <a:cubicBezTo>
                  <a:pt x="4246" y="4120"/>
                  <a:pt x="4312" y="4062"/>
                  <a:pt x="4359" y="4062"/>
                </a:cubicBezTo>
                <a:cubicBezTo>
                  <a:pt x="4371" y="4062"/>
                  <a:pt x="4382" y="4066"/>
                  <a:pt x="4391" y="4075"/>
                </a:cubicBezTo>
                <a:cubicBezTo>
                  <a:pt x="4495" y="4094"/>
                  <a:pt x="4599" y="4103"/>
                  <a:pt x="4702" y="4103"/>
                </a:cubicBezTo>
                <a:cubicBezTo>
                  <a:pt x="5091" y="4103"/>
                  <a:pt x="5463" y="3973"/>
                  <a:pt x="5749" y="3758"/>
                </a:cubicBezTo>
                <a:cubicBezTo>
                  <a:pt x="6157" y="3441"/>
                  <a:pt x="6383" y="2988"/>
                  <a:pt x="6428" y="2490"/>
                </a:cubicBezTo>
                <a:cubicBezTo>
                  <a:pt x="6564" y="2038"/>
                  <a:pt x="6474" y="1540"/>
                  <a:pt x="6202" y="1132"/>
                </a:cubicBezTo>
                <a:cubicBezTo>
                  <a:pt x="5885" y="725"/>
                  <a:pt x="5432" y="453"/>
                  <a:pt x="4935" y="363"/>
                </a:cubicBezTo>
                <a:cubicBezTo>
                  <a:pt x="4843" y="353"/>
                  <a:pt x="4751" y="347"/>
                  <a:pt x="4661" y="347"/>
                </a:cubicBezTo>
                <a:cubicBezTo>
                  <a:pt x="4349" y="347"/>
                  <a:pt x="4048" y="414"/>
                  <a:pt x="3803" y="589"/>
                </a:cubicBezTo>
                <a:cubicBezTo>
                  <a:pt x="3531" y="408"/>
                  <a:pt x="3350" y="91"/>
                  <a:pt x="3033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6" name="Google Shape;826;p51"/>
          <p:cNvSpPr/>
          <p:nvPr/>
        </p:nvSpPr>
        <p:spPr>
          <a:xfrm rot="10800000">
            <a:off x="7157350" y="852500"/>
            <a:ext cx="174325" cy="117825"/>
          </a:xfrm>
          <a:custGeom>
            <a:rect b="b" l="l" r="r" t="t"/>
            <a:pathLst>
              <a:path extrusionOk="0" h="4713" w="6973">
                <a:moveTo>
                  <a:pt x="2521" y="1"/>
                </a:moveTo>
                <a:cubicBezTo>
                  <a:pt x="1301" y="1"/>
                  <a:pt x="258" y="904"/>
                  <a:pt x="91" y="2151"/>
                </a:cubicBezTo>
                <a:cubicBezTo>
                  <a:pt x="1" y="2784"/>
                  <a:pt x="137" y="3418"/>
                  <a:pt x="499" y="3961"/>
                </a:cubicBezTo>
                <a:cubicBezTo>
                  <a:pt x="635" y="4097"/>
                  <a:pt x="816" y="4278"/>
                  <a:pt x="952" y="4414"/>
                </a:cubicBezTo>
                <a:cubicBezTo>
                  <a:pt x="1314" y="4686"/>
                  <a:pt x="1766" y="4595"/>
                  <a:pt x="2219" y="4686"/>
                </a:cubicBezTo>
                <a:cubicBezTo>
                  <a:pt x="2328" y="4704"/>
                  <a:pt x="2440" y="4713"/>
                  <a:pt x="2554" y="4713"/>
                </a:cubicBezTo>
                <a:cubicBezTo>
                  <a:pt x="3009" y="4713"/>
                  <a:pt x="3487" y="4568"/>
                  <a:pt x="3849" y="4278"/>
                </a:cubicBezTo>
                <a:cubicBezTo>
                  <a:pt x="4075" y="4097"/>
                  <a:pt x="4392" y="4097"/>
                  <a:pt x="4573" y="3826"/>
                </a:cubicBezTo>
                <a:cubicBezTo>
                  <a:pt x="4641" y="3871"/>
                  <a:pt x="4709" y="3871"/>
                  <a:pt x="4788" y="3871"/>
                </a:cubicBezTo>
                <a:cubicBezTo>
                  <a:pt x="4867" y="3871"/>
                  <a:pt x="4958" y="3871"/>
                  <a:pt x="5071" y="3916"/>
                </a:cubicBezTo>
                <a:cubicBezTo>
                  <a:pt x="5173" y="3939"/>
                  <a:pt x="5278" y="3950"/>
                  <a:pt x="5384" y="3950"/>
                </a:cubicBezTo>
                <a:cubicBezTo>
                  <a:pt x="5702" y="3950"/>
                  <a:pt x="6033" y="3848"/>
                  <a:pt x="6339" y="3644"/>
                </a:cubicBezTo>
                <a:cubicBezTo>
                  <a:pt x="6655" y="3373"/>
                  <a:pt x="6882" y="2920"/>
                  <a:pt x="6882" y="2467"/>
                </a:cubicBezTo>
                <a:cubicBezTo>
                  <a:pt x="6972" y="2060"/>
                  <a:pt x="6882" y="1607"/>
                  <a:pt x="6655" y="1245"/>
                </a:cubicBezTo>
                <a:cubicBezTo>
                  <a:pt x="6384" y="883"/>
                  <a:pt x="5976" y="611"/>
                  <a:pt x="5524" y="521"/>
                </a:cubicBezTo>
                <a:cubicBezTo>
                  <a:pt x="5466" y="515"/>
                  <a:pt x="5409" y="512"/>
                  <a:pt x="5351" y="512"/>
                </a:cubicBezTo>
                <a:cubicBezTo>
                  <a:pt x="4957" y="512"/>
                  <a:pt x="4572" y="646"/>
                  <a:pt x="4256" y="883"/>
                </a:cubicBezTo>
                <a:lnTo>
                  <a:pt x="4120" y="1019"/>
                </a:lnTo>
                <a:cubicBezTo>
                  <a:pt x="4030" y="928"/>
                  <a:pt x="4166" y="566"/>
                  <a:pt x="4075" y="521"/>
                </a:cubicBezTo>
                <a:cubicBezTo>
                  <a:pt x="3803" y="295"/>
                  <a:pt x="3396" y="385"/>
                  <a:pt x="3079" y="295"/>
                </a:cubicBezTo>
                <a:cubicBezTo>
                  <a:pt x="2989" y="295"/>
                  <a:pt x="2943" y="23"/>
                  <a:pt x="2853" y="23"/>
                </a:cubicBezTo>
                <a:cubicBezTo>
                  <a:pt x="2741" y="8"/>
                  <a:pt x="2631" y="1"/>
                  <a:pt x="2521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7" name="Google Shape;827;p51"/>
          <p:cNvSpPr/>
          <p:nvPr/>
        </p:nvSpPr>
        <p:spPr>
          <a:xfrm rot="10800000">
            <a:off x="7553450" y="1013475"/>
            <a:ext cx="47575" cy="46875"/>
          </a:xfrm>
          <a:custGeom>
            <a:rect b="b" l="l" r="r" t="t"/>
            <a:pathLst>
              <a:path extrusionOk="0" h="1875" w="1903">
                <a:moveTo>
                  <a:pt x="755" y="1"/>
                </a:moveTo>
                <a:cubicBezTo>
                  <a:pt x="584" y="1"/>
                  <a:pt x="419" y="51"/>
                  <a:pt x="272" y="138"/>
                </a:cubicBezTo>
                <a:cubicBezTo>
                  <a:pt x="91" y="274"/>
                  <a:pt x="91" y="591"/>
                  <a:pt x="46" y="863"/>
                </a:cubicBezTo>
                <a:cubicBezTo>
                  <a:pt x="1" y="1089"/>
                  <a:pt x="1" y="1360"/>
                  <a:pt x="91" y="1587"/>
                </a:cubicBezTo>
                <a:cubicBezTo>
                  <a:pt x="272" y="1813"/>
                  <a:pt x="544" y="1768"/>
                  <a:pt x="816" y="1858"/>
                </a:cubicBezTo>
                <a:cubicBezTo>
                  <a:pt x="869" y="1869"/>
                  <a:pt x="923" y="1875"/>
                  <a:pt x="975" y="1875"/>
                </a:cubicBezTo>
                <a:cubicBezTo>
                  <a:pt x="1146" y="1875"/>
                  <a:pt x="1311" y="1816"/>
                  <a:pt x="1449" y="1677"/>
                </a:cubicBezTo>
                <a:cubicBezTo>
                  <a:pt x="1631" y="1587"/>
                  <a:pt x="1812" y="1360"/>
                  <a:pt x="1857" y="1134"/>
                </a:cubicBezTo>
                <a:cubicBezTo>
                  <a:pt x="1902" y="863"/>
                  <a:pt x="1721" y="681"/>
                  <a:pt x="1585" y="500"/>
                </a:cubicBezTo>
                <a:cubicBezTo>
                  <a:pt x="1404" y="319"/>
                  <a:pt x="1314" y="93"/>
                  <a:pt x="1042" y="48"/>
                </a:cubicBezTo>
                <a:cubicBezTo>
                  <a:pt x="946" y="16"/>
                  <a:pt x="850" y="1"/>
                  <a:pt x="755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8" name="Google Shape;828;p51"/>
          <p:cNvSpPr/>
          <p:nvPr/>
        </p:nvSpPr>
        <p:spPr>
          <a:xfrm rot="10800000">
            <a:off x="8003875" y="776900"/>
            <a:ext cx="57750" cy="56225"/>
          </a:xfrm>
          <a:custGeom>
            <a:rect b="b" l="l" r="r" t="t"/>
            <a:pathLst>
              <a:path extrusionOk="0" h="2249" w="2310">
                <a:moveTo>
                  <a:pt x="1151" y="1"/>
                </a:moveTo>
                <a:cubicBezTo>
                  <a:pt x="890" y="1"/>
                  <a:pt x="641" y="89"/>
                  <a:pt x="453" y="239"/>
                </a:cubicBezTo>
                <a:cubicBezTo>
                  <a:pt x="182" y="420"/>
                  <a:pt x="227" y="782"/>
                  <a:pt x="182" y="1054"/>
                </a:cubicBezTo>
                <a:cubicBezTo>
                  <a:pt x="136" y="1325"/>
                  <a:pt x="0" y="1687"/>
                  <a:pt x="182" y="1914"/>
                </a:cubicBezTo>
                <a:cubicBezTo>
                  <a:pt x="363" y="2140"/>
                  <a:pt x="725" y="2140"/>
                  <a:pt x="996" y="2231"/>
                </a:cubicBezTo>
                <a:cubicBezTo>
                  <a:pt x="1034" y="2243"/>
                  <a:pt x="1071" y="2249"/>
                  <a:pt x="1106" y="2249"/>
                </a:cubicBezTo>
                <a:cubicBezTo>
                  <a:pt x="1330" y="2249"/>
                  <a:pt x="1519" y="2031"/>
                  <a:pt x="1675" y="1914"/>
                </a:cubicBezTo>
                <a:cubicBezTo>
                  <a:pt x="1902" y="1778"/>
                  <a:pt x="2173" y="1597"/>
                  <a:pt x="2264" y="1325"/>
                </a:cubicBezTo>
                <a:cubicBezTo>
                  <a:pt x="2309" y="1054"/>
                  <a:pt x="2219" y="737"/>
                  <a:pt x="2038" y="510"/>
                </a:cubicBezTo>
                <a:cubicBezTo>
                  <a:pt x="1856" y="239"/>
                  <a:pt x="1630" y="58"/>
                  <a:pt x="1313" y="12"/>
                </a:cubicBezTo>
                <a:cubicBezTo>
                  <a:pt x="1259" y="5"/>
                  <a:pt x="1205" y="1"/>
                  <a:pt x="1151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9" name="Google Shape;829;p51"/>
          <p:cNvSpPr/>
          <p:nvPr/>
        </p:nvSpPr>
        <p:spPr>
          <a:xfrm rot="10800000">
            <a:off x="8214375" y="806600"/>
            <a:ext cx="46425" cy="49150"/>
          </a:xfrm>
          <a:custGeom>
            <a:rect b="b" l="l" r="r" t="t"/>
            <a:pathLst>
              <a:path extrusionOk="0" h="1966" w="1857">
                <a:moveTo>
                  <a:pt x="897" y="0"/>
                </a:moveTo>
                <a:cubicBezTo>
                  <a:pt x="675" y="0"/>
                  <a:pt x="458" y="81"/>
                  <a:pt x="272" y="193"/>
                </a:cubicBezTo>
                <a:cubicBezTo>
                  <a:pt x="91" y="329"/>
                  <a:pt x="181" y="646"/>
                  <a:pt x="136" y="872"/>
                </a:cubicBezTo>
                <a:cubicBezTo>
                  <a:pt x="136" y="1099"/>
                  <a:pt x="0" y="1370"/>
                  <a:pt x="181" y="1551"/>
                </a:cubicBezTo>
                <a:cubicBezTo>
                  <a:pt x="272" y="1732"/>
                  <a:pt x="498" y="1868"/>
                  <a:pt x="724" y="1959"/>
                </a:cubicBezTo>
                <a:cubicBezTo>
                  <a:pt x="749" y="1963"/>
                  <a:pt x="773" y="1966"/>
                  <a:pt x="798" y="1966"/>
                </a:cubicBezTo>
                <a:cubicBezTo>
                  <a:pt x="1007" y="1966"/>
                  <a:pt x="1237" y="1808"/>
                  <a:pt x="1358" y="1687"/>
                </a:cubicBezTo>
                <a:cubicBezTo>
                  <a:pt x="1539" y="1551"/>
                  <a:pt x="1811" y="1370"/>
                  <a:pt x="1856" y="1144"/>
                </a:cubicBezTo>
                <a:cubicBezTo>
                  <a:pt x="1856" y="872"/>
                  <a:pt x="1630" y="691"/>
                  <a:pt x="1494" y="510"/>
                </a:cubicBezTo>
                <a:cubicBezTo>
                  <a:pt x="1403" y="329"/>
                  <a:pt x="1268" y="57"/>
                  <a:pt x="1041" y="12"/>
                </a:cubicBezTo>
                <a:cubicBezTo>
                  <a:pt x="993" y="4"/>
                  <a:pt x="945" y="0"/>
                  <a:pt x="897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0" name="Google Shape;830;p51"/>
          <p:cNvSpPr/>
          <p:nvPr/>
        </p:nvSpPr>
        <p:spPr>
          <a:xfrm rot="10800000">
            <a:off x="8112525" y="1130000"/>
            <a:ext cx="41900" cy="43600"/>
          </a:xfrm>
          <a:custGeom>
            <a:rect b="b" l="l" r="r" t="t"/>
            <a:pathLst>
              <a:path extrusionOk="0" h="1744" w="1676">
                <a:moveTo>
                  <a:pt x="991" y="0"/>
                </a:moveTo>
                <a:cubicBezTo>
                  <a:pt x="788" y="0"/>
                  <a:pt x="620" y="239"/>
                  <a:pt x="453" y="322"/>
                </a:cubicBezTo>
                <a:cubicBezTo>
                  <a:pt x="317" y="458"/>
                  <a:pt x="46" y="594"/>
                  <a:pt x="0" y="820"/>
                </a:cubicBezTo>
                <a:cubicBezTo>
                  <a:pt x="0" y="1047"/>
                  <a:pt x="91" y="1318"/>
                  <a:pt x="272" y="1454"/>
                </a:cubicBezTo>
                <a:cubicBezTo>
                  <a:pt x="408" y="1680"/>
                  <a:pt x="634" y="1680"/>
                  <a:pt x="860" y="1726"/>
                </a:cubicBezTo>
                <a:cubicBezTo>
                  <a:pt x="909" y="1738"/>
                  <a:pt x="958" y="1743"/>
                  <a:pt x="1006" y="1743"/>
                </a:cubicBezTo>
                <a:cubicBezTo>
                  <a:pt x="1139" y="1743"/>
                  <a:pt x="1271" y="1701"/>
                  <a:pt x="1404" y="1635"/>
                </a:cubicBezTo>
                <a:cubicBezTo>
                  <a:pt x="1585" y="1499"/>
                  <a:pt x="1585" y="1273"/>
                  <a:pt x="1630" y="1047"/>
                </a:cubicBezTo>
                <a:cubicBezTo>
                  <a:pt x="1675" y="866"/>
                  <a:pt x="1585" y="685"/>
                  <a:pt x="1494" y="549"/>
                </a:cubicBezTo>
                <a:cubicBezTo>
                  <a:pt x="1358" y="322"/>
                  <a:pt x="1313" y="96"/>
                  <a:pt x="1042" y="6"/>
                </a:cubicBezTo>
                <a:cubicBezTo>
                  <a:pt x="1024" y="2"/>
                  <a:pt x="1007" y="0"/>
                  <a:pt x="991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1" name="Google Shape;831;p51"/>
          <p:cNvSpPr/>
          <p:nvPr/>
        </p:nvSpPr>
        <p:spPr>
          <a:xfrm rot="10800000">
            <a:off x="8435075" y="966550"/>
            <a:ext cx="41900" cy="45500"/>
          </a:xfrm>
          <a:custGeom>
            <a:rect b="b" l="l" r="r" t="t"/>
            <a:pathLst>
              <a:path extrusionOk="0" h="1820" w="1676">
                <a:moveTo>
                  <a:pt x="960" y="1"/>
                </a:moveTo>
                <a:cubicBezTo>
                  <a:pt x="771" y="1"/>
                  <a:pt x="612" y="254"/>
                  <a:pt x="453" y="334"/>
                </a:cubicBezTo>
                <a:cubicBezTo>
                  <a:pt x="318" y="470"/>
                  <a:pt x="227" y="651"/>
                  <a:pt x="227" y="877"/>
                </a:cubicBezTo>
                <a:cubicBezTo>
                  <a:pt x="182" y="1103"/>
                  <a:pt x="1" y="1330"/>
                  <a:pt x="182" y="1511"/>
                </a:cubicBezTo>
                <a:cubicBezTo>
                  <a:pt x="318" y="1692"/>
                  <a:pt x="589" y="1647"/>
                  <a:pt x="816" y="1692"/>
                </a:cubicBezTo>
                <a:cubicBezTo>
                  <a:pt x="976" y="1756"/>
                  <a:pt x="1181" y="1820"/>
                  <a:pt x="1336" y="1820"/>
                </a:cubicBezTo>
                <a:cubicBezTo>
                  <a:pt x="1400" y="1820"/>
                  <a:pt x="1455" y="1809"/>
                  <a:pt x="1495" y="1782"/>
                </a:cubicBezTo>
                <a:cubicBezTo>
                  <a:pt x="1676" y="1647"/>
                  <a:pt x="1585" y="1285"/>
                  <a:pt x="1585" y="1058"/>
                </a:cubicBezTo>
                <a:cubicBezTo>
                  <a:pt x="1630" y="832"/>
                  <a:pt x="1676" y="651"/>
                  <a:pt x="1540" y="470"/>
                </a:cubicBezTo>
                <a:cubicBezTo>
                  <a:pt x="1404" y="334"/>
                  <a:pt x="1314" y="62"/>
                  <a:pt x="1042" y="17"/>
                </a:cubicBezTo>
                <a:cubicBezTo>
                  <a:pt x="1014" y="6"/>
                  <a:pt x="987" y="1"/>
                  <a:pt x="960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2" name="Google Shape;832;p51"/>
          <p:cNvSpPr/>
          <p:nvPr/>
        </p:nvSpPr>
        <p:spPr>
          <a:xfrm rot="10800000">
            <a:off x="8607100" y="770550"/>
            <a:ext cx="52075" cy="49950"/>
          </a:xfrm>
          <a:custGeom>
            <a:rect b="b" l="l" r="r" t="t"/>
            <a:pathLst>
              <a:path extrusionOk="0" h="1998" w="2083">
                <a:moveTo>
                  <a:pt x="1171" y="0"/>
                </a:moveTo>
                <a:cubicBezTo>
                  <a:pt x="962" y="0"/>
                  <a:pt x="756" y="242"/>
                  <a:pt x="589" y="368"/>
                </a:cubicBezTo>
                <a:cubicBezTo>
                  <a:pt x="408" y="458"/>
                  <a:pt x="0" y="594"/>
                  <a:pt x="0" y="866"/>
                </a:cubicBezTo>
                <a:cubicBezTo>
                  <a:pt x="0" y="1092"/>
                  <a:pt x="227" y="1364"/>
                  <a:pt x="363" y="1545"/>
                </a:cubicBezTo>
                <a:cubicBezTo>
                  <a:pt x="498" y="1771"/>
                  <a:pt x="679" y="1907"/>
                  <a:pt x="906" y="1997"/>
                </a:cubicBezTo>
                <a:cubicBezTo>
                  <a:pt x="1177" y="1997"/>
                  <a:pt x="1449" y="1952"/>
                  <a:pt x="1630" y="1771"/>
                </a:cubicBezTo>
                <a:cubicBezTo>
                  <a:pt x="1811" y="1635"/>
                  <a:pt x="1811" y="1364"/>
                  <a:pt x="1856" y="1137"/>
                </a:cubicBezTo>
                <a:cubicBezTo>
                  <a:pt x="1902" y="866"/>
                  <a:pt x="2083" y="549"/>
                  <a:pt x="1947" y="368"/>
                </a:cubicBezTo>
                <a:cubicBezTo>
                  <a:pt x="1766" y="187"/>
                  <a:pt x="1494" y="51"/>
                  <a:pt x="1223" y="5"/>
                </a:cubicBezTo>
                <a:cubicBezTo>
                  <a:pt x="1206" y="2"/>
                  <a:pt x="1189" y="0"/>
                  <a:pt x="1171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3" name="Google Shape;833;p51"/>
          <p:cNvSpPr/>
          <p:nvPr/>
        </p:nvSpPr>
        <p:spPr>
          <a:xfrm rot="10800000">
            <a:off x="6892525" y="767725"/>
            <a:ext cx="44175" cy="45300"/>
          </a:xfrm>
          <a:custGeom>
            <a:rect b="b" l="l" r="r" t="t"/>
            <a:pathLst>
              <a:path extrusionOk="0" h="1812" w="1767">
                <a:moveTo>
                  <a:pt x="725" y="1"/>
                </a:moveTo>
                <a:cubicBezTo>
                  <a:pt x="601" y="1"/>
                  <a:pt x="476" y="23"/>
                  <a:pt x="363" y="69"/>
                </a:cubicBezTo>
                <a:cubicBezTo>
                  <a:pt x="182" y="250"/>
                  <a:pt x="46" y="476"/>
                  <a:pt x="1" y="748"/>
                </a:cubicBezTo>
                <a:cubicBezTo>
                  <a:pt x="1" y="974"/>
                  <a:pt x="46" y="1246"/>
                  <a:pt x="182" y="1472"/>
                </a:cubicBezTo>
                <a:cubicBezTo>
                  <a:pt x="318" y="1653"/>
                  <a:pt x="589" y="1653"/>
                  <a:pt x="861" y="1744"/>
                </a:cubicBezTo>
                <a:cubicBezTo>
                  <a:pt x="974" y="1789"/>
                  <a:pt x="1087" y="1811"/>
                  <a:pt x="1200" y="1811"/>
                </a:cubicBezTo>
                <a:cubicBezTo>
                  <a:pt x="1314" y="1811"/>
                  <a:pt x="1427" y="1789"/>
                  <a:pt x="1540" y="1744"/>
                </a:cubicBezTo>
                <a:cubicBezTo>
                  <a:pt x="1766" y="1608"/>
                  <a:pt x="1676" y="1246"/>
                  <a:pt x="1721" y="1019"/>
                </a:cubicBezTo>
                <a:cubicBezTo>
                  <a:pt x="1766" y="793"/>
                  <a:pt x="1721" y="612"/>
                  <a:pt x="1585" y="431"/>
                </a:cubicBezTo>
                <a:cubicBezTo>
                  <a:pt x="1449" y="250"/>
                  <a:pt x="1268" y="114"/>
                  <a:pt x="1087" y="69"/>
                </a:cubicBezTo>
                <a:cubicBezTo>
                  <a:pt x="974" y="23"/>
                  <a:pt x="850" y="1"/>
                  <a:pt x="725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4" name="Google Shape;834;p51"/>
          <p:cNvSpPr/>
          <p:nvPr/>
        </p:nvSpPr>
        <p:spPr>
          <a:xfrm rot="10800000">
            <a:off x="6961575" y="674800"/>
            <a:ext cx="125650" cy="134425"/>
          </a:xfrm>
          <a:custGeom>
            <a:rect b="b" l="l" r="r" t="t"/>
            <a:pathLst>
              <a:path extrusionOk="0" h="5377" w="5026">
                <a:moveTo>
                  <a:pt x="2171" y="0"/>
                </a:moveTo>
                <a:cubicBezTo>
                  <a:pt x="1774" y="0"/>
                  <a:pt x="1417" y="171"/>
                  <a:pt x="1133" y="415"/>
                </a:cubicBezTo>
                <a:cubicBezTo>
                  <a:pt x="227" y="822"/>
                  <a:pt x="1" y="1999"/>
                  <a:pt x="771" y="2678"/>
                </a:cubicBezTo>
                <a:cubicBezTo>
                  <a:pt x="771" y="2723"/>
                  <a:pt x="771" y="2814"/>
                  <a:pt x="816" y="2859"/>
                </a:cubicBezTo>
                <a:cubicBezTo>
                  <a:pt x="816" y="2904"/>
                  <a:pt x="771" y="2904"/>
                  <a:pt x="771" y="2950"/>
                </a:cubicBezTo>
                <a:cubicBezTo>
                  <a:pt x="680" y="3493"/>
                  <a:pt x="816" y="4081"/>
                  <a:pt x="1133" y="4534"/>
                </a:cubicBezTo>
                <a:cubicBezTo>
                  <a:pt x="1223" y="4670"/>
                  <a:pt x="1359" y="4760"/>
                  <a:pt x="1495" y="4896"/>
                </a:cubicBezTo>
                <a:cubicBezTo>
                  <a:pt x="1812" y="5123"/>
                  <a:pt x="2174" y="5304"/>
                  <a:pt x="2536" y="5349"/>
                </a:cubicBezTo>
                <a:cubicBezTo>
                  <a:pt x="2645" y="5367"/>
                  <a:pt x="2753" y="5376"/>
                  <a:pt x="2861" y="5376"/>
                </a:cubicBezTo>
                <a:cubicBezTo>
                  <a:pt x="3293" y="5376"/>
                  <a:pt x="3713" y="5231"/>
                  <a:pt x="4075" y="4941"/>
                </a:cubicBezTo>
                <a:cubicBezTo>
                  <a:pt x="4528" y="4625"/>
                  <a:pt x="4890" y="4127"/>
                  <a:pt x="4981" y="3538"/>
                </a:cubicBezTo>
                <a:cubicBezTo>
                  <a:pt x="5026" y="2995"/>
                  <a:pt x="4845" y="2452"/>
                  <a:pt x="4528" y="2044"/>
                </a:cubicBezTo>
                <a:cubicBezTo>
                  <a:pt x="4347" y="1818"/>
                  <a:pt x="4392" y="1773"/>
                  <a:pt x="4211" y="1592"/>
                </a:cubicBezTo>
                <a:cubicBezTo>
                  <a:pt x="4120" y="1501"/>
                  <a:pt x="3849" y="1501"/>
                  <a:pt x="3713" y="1456"/>
                </a:cubicBezTo>
                <a:cubicBezTo>
                  <a:pt x="3668" y="1184"/>
                  <a:pt x="3577" y="958"/>
                  <a:pt x="3441" y="731"/>
                </a:cubicBezTo>
                <a:cubicBezTo>
                  <a:pt x="3170" y="369"/>
                  <a:pt x="2762" y="98"/>
                  <a:pt x="2310" y="7"/>
                </a:cubicBezTo>
                <a:cubicBezTo>
                  <a:pt x="2263" y="2"/>
                  <a:pt x="2217" y="0"/>
                  <a:pt x="2171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5" name="Google Shape;835;p51"/>
          <p:cNvSpPr/>
          <p:nvPr/>
        </p:nvSpPr>
        <p:spPr>
          <a:xfrm rot="10800000">
            <a:off x="8289075" y="840575"/>
            <a:ext cx="45300" cy="46175"/>
          </a:xfrm>
          <a:custGeom>
            <a:rect b="b" l="l" r="r" t="t"/>
            <a:pathLst>
              <a:path extrusionOk="0" h="1847" w="1812">
                <a:moveTo>
                  <a:pt x="670" y="0"/>
                </a:moveTo>
                <a:cubicBezTo>
                  <a:pt x="537" y="0"/>
                  <a:pt x="405" y="22"/>
                  <a:pt x="272" y="75"/>
                </a:cubicBezTo>
                <a:cubicBezTo>
                  <a:pt x="91" y="211"/>
                  <a:pt x="91" y="483"/>
                  <a:pt x="46" y="754"/>
                </a:cubicBezTo>
                <a:cubicBezTo>
                  <a:pt x="1" y="935"/>
                  <a:pt x="1" y="1162"/>
                  <a:pt x="136" y="1343"/>
                </a:cubicBezTo>
                <a:cubicBezTo>
                  <a:pt x="227" y="1569"/>
                  <a:pt x="453" y="1750"/>
                  <a:pt x="680" y="1841"/>
                </a:cubicBezTo>
                <a:cubicBezTo>
                  <a:pt x="700" y="1845"/>
                  <a:pt x="720" y="1847"/>
                  <a:pt x="741" y="1847"/>
                </a:cubicBezTo>
                <a:cubicBezTo>
                  <a:pt x="954" y="1847"/>
                  <a:pt x="1194" y="1651"/>
                  <a:pt x="1359" y="1569"/>
                </a:cubicBezTo>
                <a:cubicBezTo>
                  <a:pt x="1585" y="1433"/>
                  <a:pt x="1721" y="1207"/>
                  <a:pt x="1811" y="980"/>
                </a:cubicBezTo>
                <a:cubicBezTo>
                  <a:pt x="1811" y="754"/>
                  <a:pt x="1676" y="528"/>
                  <a:pt x="1540" y="347"/>
                </a:cubicBezTo>
                <a:cubicBezTo>
                  <a:pt x="1359" y="120"/>
                  <a:pt x="1178" y="120"/>
                  <a:pt x="951" y="30"/>
                </a:cubicBezTo>
                <a:cubicBezTo>
                  <a:pt x="858" y="11"/>
                  <a:pt x="764" y="0"/>
                  <a:pt x="670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6" name="Google Shape;836;p51"/>
          <p:cNvSpPr/>
          <p:nvPr/>
        </p:nvSpPr>
        <p:spPr>
          <a:xfrm rot="10800000">
            <a:off x="7799050" y="916425"/>
            <a:ext cx="31700" cy="32050"/>
          </a:xfrm>
          <a:custGeom>
            <a:rect b="b" l="l" r="r" t="t"/>
            <a:pathLst>
              <a:path extrusionOk="0" h="1282" w="1268">
                <a:moveTo>
                  <a:pt x="681" y="0"/>
                </a:moveTo>
                <a:cubicBezTo>
                  <a:pt x="575" y="0"/>
                  <a:pt x="395" y="112"/>
                  <a:pt x="317" y="190"/>
                </a:cubicBezTo>
                <a:cubicBezTo>
                  <a:pt x="181" y="281"/>
                  <a:pt x="91" y="371"/>
                  <a:pt x="46" y="552"/>
                </a:cubicBezTo>
                <a:cubicBezTo>
                  <a:pt x="0" y="688"/>
                  <a:pt x="46" y="869"/>
                  <a:pt x="91" y="1005"/>
                </a:cubicBezTo>
                <a:cubicBezTo>
                  <a:pt x="227" y="1141"/>
                  <a:pt x="362" y="1231"/>
                  <a:pt x="544" y="1277"/>
                </a:cubicBezTo>
                <a:cubicBezTo>
                  <a:pt x="570" y="1280"/>
                  <a:pt x="596" y="1282"/>
                  <a:pt x="622" y="1282"/>
                </a:cubicBezTo>
                <a:cubicBezTo>
                  <a:pt x="945" y="1282"/>
                  <a:pt x="1184" y="1027"/>
                  <a:pt x="1268" y="733"/>
                </a:cubicBezTo>
                <a:cubicBezTo>
                  <a:pt x="1268" y="552"/>
                  <a:pt x="1223" y="416"/>
                  <a:pt x="1132" y="281"/>
                </a:cubicBezTo>
                <a:cubicBezTo>
                  <a:pt x="1041" y="145"/>
                  <a:pt x="906" y="54"/>
                  <a:pt x="725" y="9"/>
                </a:cubicBezTo>
                <a:cubicBezTo>
                  <a:pt x="712" y="3"/>
                  <a:pt x="697" y="0"/>
                  <a:pt x="681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37" name="Google Shape;837;p51"/>
          <p:cNvGrpSpPr/>
          <p:nvPr/>
        </p:nvGrpSpPr>
        <p:grpSpPr>
          <a:xfrm>
            <a:off x="74185" y="3364639"/>
            <a:ext cx="1558974" cy="1736355"/>
            <a:chOff x="865225" y="1360275"/>
            <a:chExt cx="1463001" cy="1689062"/>
          </a:xfrm>
        </p:grpSpPr>
        <p:sp>
          <p:nvSpPr>
            <p:cNvPr id="838" name="Google Shape;838;p51"/>
            <p:cNvSpPr/>
            <p:nvPr/>
          </p:nvSpPr>
          <p:spPr>
            <a:xfrm>
              <a:off x="2054233" y="2404625"/>
              <a:ext cx="24827" cy="24989"/>
            </a:xfrm>
            <a:custGeom>
              <a:rect b="b" l="l" r="r" t="t"/>
              <a:pathLst>
                <a:path extrusionOk="0" h="1231" w="1223">
                  <a:moveTo>
                    <a:pt x="663" y="0"/>
                  </a:moveTo>
                  <a:cubicBezTo>
                    <a:pt x="589" y="0"/>
                    <a:pt x="521" y="23"/>
                    <a:pt x="453" y="68"/>
                  </a:cubicBezTo>
                  <a:cubicBezTo>
                    <a:pt x="272" y="113"/>
                    <a:pt x="136" y="204"/>
                    <a:pt x="46" y="340"/>
                  </a:cubicBezTo>
                  <a:cubicBezTo>
                    <a:pt x="0" y="475"/>
                    <a:pt x="182" y="657"/>
                    <a:pt x="227" y="792"/>
                  </a:cubicBezTo>
                  <a:cubicBezTo>
                    <a:pt x="272" y="883"/>
                    <a:pt x="317" y="1064"/>
                    <a:pt x="408" y="1109"/>
                  </a:cubicBezTo>
                  <a:cubicBezTo>
                    <a:pt x="511" y="1144"/>
                    <a:pt x="640" y="1230"/>
                    <a:pt x="776" y="1230"/>
                  </a:cubicBezTo>
                  <a:cubicBezTo>
                    <a:pt x="819" y="1230"/>
                    <a:pt x="862" y="1222"/>
                    <a:pt x="906" y="1200"/>
                  </a:cubicBezTo>
                  <a:cubicBezTo>
                    <a:pt x="1042" y="1155"/>
                    <a:pt x="1087" y="973"/>
                    <a:pt x="1132" y="838"/>
                  </a:cubicBezTo>
                  <a:cubicBezTo>
                    <a:pt x="1223" y="702"/>
                    <a:pt x="1087" y="611"/>
                    <a:pt x="1042" y="475"/>
                  </a:cubicBezTo>
                  <a:cubicBezTo>
                    <a:pt x="996" y="340"/>
                    <a:pt x="1042" y="68"/>
                    <a:pt x="906" y="68"/>
                  </a:cubicBezTo>
                  <a:cubicBezTo>
                    <a:pt x="815" y="23"/>
                    <a:pt x="736" y="0"/>
                    <a:pt x="66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9" name="Google Shape;839;p51"/>
            <p:cNvSpPr/>
            <p:nvPr/>
          </p:nvSpPr>
          <p:spPr>
            <a:xfrm>
              <a:off x="2067103" y="2563445"/>
              <a:ext cx="37697" cy="35241"/>
            </a:xfrm>
            <a:custGeom>
              <a:rect b="b" l="l" r="r" t="t"/>
              <a:pathLst>
                <a:path extrusionOk="0" h="1736" w="1857">
                  <a:moveTo>
                    <a:pt x="753" y="0"/>
                  </a:moveTo>
                  <a:cubicBezTo>
                    <a:pt x="696" y="0"/>
                    <a:pt x="641" y="9"/>
                    <a:pt x="589" y="30"/>
                  </a:cubicBezTo>
                  <a:cubicBezTo>
                    <a:pt x="362" y="121"/>
                    <a:pt x="227" y="302"/>
                    <a:pt x="136" y="528"/>
                  </a:cubicBezTo>
                  <a:cubicBezTo>
                    <a:pt x="0" y="755"/>
                    <a:pt x="0" y="1026"/>
                    <a:pt x="46" y="1253"/>
                  </a:cubicBezTo>
                  <a:cubicBezTo>
                    <a:pt x="181" y="1479"/>
                    <a:pt x="362" y="1615"/>
                    <a:pt x="589" y="1705"/>
                  </a:cubicBezTo>
                  <a:cubicBezTo>
                    <a:pt x="664" y="1724"/>
                    <a:pt x="754" y="1735"/>
                    <a:pt x="847" y="1735"/>
                  </a:cubicBezTo>
                  <a:cubicBezTo>
                    <a:pt x="979" y="1735"/>
                    <a:pt x="1116" y="1713"/>
                    <a:pt x="1223" y="1660"/>
                  </a:cubicBezTo>
                  <a:cubicBezTo>
                    <a:pt x="1449" y="1569"/>
                    <a:pt x="1675" y="1524"/>
                    <a:pt x="1766" y="1298"/>
                  </a:cubicBezTo>
                  <a:cubicBezTo>
                    <a:pt x="1856" y="1072"/>
                    <a:pt x="1811" y="845"/>
                    <a:pt x="1720" y="619"/>
                  </a:cubicBezTo>
                  <a:cubicBezTo>
                    <a:pt x="1675" y="392"/>
                    <a:pt x="1494" y="257"/>
                    <a:pt x="1313" y="166"/>
                  </a:cubicBezTo>
                  <a:cubicBezTo>
                    <a:pt x="1139" y="97"/>
                    <a:pt x="939" y="0"/>
                    <a:pt x="75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0" name="Google Shape;840;p51"/>
            <p:cNvSpPr/>
            <p:nvPr/>
          </p:nvSpPr>
          <p:spPr>
            <a:xfrm>
              <a:off x="865225" y="1360275"/>
              <a:ext cx="1463001" cy="1689062"/>
            </a:xfrm>
            <a:custGeom>
              <a:rect b="b" l="l" r="r" t="t"/>
              <a:pathLst>
                <a:path extrusionOk="0" h="83205" w="72069">
                  <a:moveTo>
                    <a:pt x="32865" y="0"/>
                  </a:moveTo>
                  <a:cubicBezTo>
                    <a:pt x="31824" y="0"/>
                    <a:pt x="31055" y="1132"/>
                    <a:pt x="31100" y="2037"/>
                  </a:cubicBezTo>
                  <a:cubicBezTo>
                    <a:pt x="31145" y="2535"/>
                    <a:pt x="31326" y="3033"/>
                    <a:pt x="31688" y="3395"/>
                  </a:cubicBezTo>
                  <a:cubicBezTo>
                    <a:pt x="31948" y="3597"/>
                    <a:pt x="32244" y="3633"/>
                    <a:pt x="32553" y="3633"/>
                  </a:cubicBezTo>
                  <a:cubicBezTo>
                    <a:pt x="32730" y="3633"/>
                    <a:pt x="32911" y="3622"/>
                    <a:pt x="33092" y="3622"/>
                  </a:cubicBezTo>
                  <a:cubicBezTo>
                    <a:pt x="34042" y="3576"/>
                    <a:pt x="34721" y="2761"/>
                    <a:pt x="34586" y="1811"/>
                  </a:cubicBezTo>
                  <a:cubicBezTo>
                    <a:pt x="34540" y="1313"/>
                    <a:pt x="34586" y="770"/>
                    <a:pt x="34224" y="453"/>
                  </a:cubicBezTo>
                  <a:cubicBezTo>
                    <a:pt x="33816" y="136"/>
                    <a:pt x="33363" y="0"/>
                    <a:pt x="32865" y="0"/>
                  </a:cubicBezTo>
                  <a:close/>
                  <a:moveTo>
                    <a:pt x="43639" y="1856"/>
                  </a:moveTo>
                  <a:cubicBezTo>
                    <a:pt x="42734" y="1947"/>
                    <a:pt x="42327" y="3124"/>
                    <a:pt x="43006" y="3757"/>
                  </a:cubicBezTo>
                  <a:cubicBezTo>
                    <a:pt x="43075" y="3844"/>
                    <a:pt x="43165" y="3871"/>
                    <a:pt x="43265" y="3871"/>
                  </a:cubicBezTo>
                  <a:cubicBezTo>
                    <a:pt x="43424" y="3871"/>
                    <a:pt x="43608" y="3803"/>
                    <a:pt x="43775" y="3803"/>
                  </a:cubicBezTo>
                  <a:cubicBezTo>
                    <a:pt x="44364" y="3803"/>
                    <a:pt x="44590" y="3395"/>
                    <a:pt x="44545" y="2897"/>
                  </a:cubicBezTo>
                  <a:cubicBezTo>
                    <a:pt x="44545" y="2626"/>
                    <a:pt x="44635" y="2263"/>
                    <a:pt x="44454" y="2082"/>
                  </a:cubicBezTo>
                  <a:cubicBezTo>
                    <a:pt x="44228" y="1947"/>
                    <a:pt x="43956" y="1856"/>
                    <a:pt x="43639" y="1856"/>
                  </a:cubicBezTo>
                  <a:close/>
                  <a:moveTo>
                    <a:pt x="53327" y="3712"/>
                  </a:moveTo>
                  <a:cubicBezTo>
                    <a:pt x="52829" y="3757"/>
                    <a:pt x="52467" y="4210"/>
                    <a:pt x="52512" y="4663"/>
                  </a:cubicBezTo>
                  <a:cubicBezTo>
                    <a:pt x="52512" y="4934"/>
                    <a:pt x="52603" y="5161"/>
                    <a:pt x="52784" y="5342"/>
                  </a:cubicBezTo>
                  <a:cubicBezTo>
                    <a:pt x="52844" y="5402"/>
                    <a:pt x="52915" y="5422"/>
                    <a:pt x="52990" y="5422"/>
                  </a:cubicBezTo>
                  <a:cubicBezTo>
                    <a:pt x="53141" y="5422"/>
                    <a:pt x="53312" y="5342"/>
                    <a:pt x="53463" y="5342"/>
                  </a:cubicBezTo>
                  <a:lnTo>
                    <a:pt x="53418" y="5342"/>
                  </a:lnTo>
                  <a:cubicBezTo>
                    <a:pt x="53916" y="5342"/>
                    <a:pt x="54051" y="5025"/>
                    <a:pt x="54051" y="4572"/>
                  </a:cubicBezTo>
                  <a:cubicBezTo>
                    <a:pt x="54051" y="4346"/>
                    <a:pt x="54142" y="4074"/>
                    <a:pt x="54006" y="3893"/>
                  </a:cubicBezTo>
                  <a:cubicBezTo>
                    <a:pt x="53825" y="3757"/>
                    <a:pt x="53553" y="3712"/>
                    <a:pt x="53327" y="3712"/>
                  </a:cubicBezTo>
                  <a:close/>
                  <a:moveTo>
                    <a:pt x="44290" y="5788"/>
                  </a:moveTo>
                  <a:cubicBezTo>
                    <a:pt x="44239" y="5788"/>
                    <a:pt x="44188" y="5790"/>
                    <a:pt x="44137" y="5794"/>
                  </a:cubicBezTo>
                  <a:cubicBezTo>
                    <a:pt x="43142" y="5794"/>
                    <a:pt x="42327" y="6926"/>
                    <a:pt x="42417" y="7832"/>
                  </a:cubicBezTo>
                  <a:cubicBezTo>
                    <a:pt x="42462" y="8329"/>
                    <a:pt x="42644" y="8782"/>
                    <a:pt x="43006" y="9144"/>
                  </a:cubicBezTo>
                  <a:cubicBezTo>
                    <a:pt x="43247" y="9386"/>
                    <a:pt x="43569" y="9426"/>
                    <a:pt x="43904" y="9426"/>
                  </a:cubicBezTo>
                  <a:cubicBezTo>
                    <a:pt x="44072" y="9426"/>
                    <a:pt x="44243" y="9416"/>
                    <a:pt x="44409" y="9416"/>
                  </a:cubicBezTo>
                  <a:cubicBezTo>
                    <a:pt x="45314" y="9371"/>
                    <a:pt x="46039" y="8511"/>
                    <a:pt x="45903" y="7605"/>
                  </a:cubicBezTo>
                  <a:cubicBezTo>
                    <a:pt x="45858" y="7107"/>
                    <a:pt x="45903" y="6564"/>
                    <a:pt x="45541" y="6247"/>
                  </a:cubicBezTo>
                  <a:cubicBezTo>
                    <a:pt x="45175" y="5963"/>
                    <a:pt x="44736" y="5788"/>
                    <a:pt x="44290" y="5788"/>
                  </a:cubicBezTo>
                  <a:close/>
                  <a:moveTo>
                    <a:pt x="46933" y="9263"/>
                  </a:moveTo>
                  <a:cubicBezTo>
                    <a:pt x="46876" y="9263"/>
                    <a:pt x="46820" y="9269"/>
                    <a:pt x="46763" y="9280"/>
                  </a:cubicBezTo>
                  <a:cubicBezTo>
                    <a:pt x="46265" y="9325"/>
                    <a:pt x="45903" y="9688"/>
                    <a:pt x="45903" y="10186"/>
                  </a:cubicBezTo>
                  <a:cubicBezTo>
                    <a:pt x="45903" y="10412"/>
                    <a:pt x="46175" y="10502"/>
                    <a:pt x="46356" y="10683"/>
                  </a:cubicBezTo>
                  <a:cubicBezTo>
                    <a:pt x="46464" y="10765"/>
                    <a:pt x="46540" y="10781"/>
                    <a:pt x="46642" y="10781"/>
                  </a:cubicBezTo>
                  <a:cubicBezTo>
                    <a:pt x="46711" y="10781"/>
                    <a:pt x="46790" y="10774"/>
                    <a:pt x="46899" y="10774"/>
                  </a:cubicBezTo>
                  <a:cubicBezTo>
                    <a:pt x="47352" y="10774"/>
                    <a:pt x="47804" y="10502"/>
                    <a:pt x="47759" y="10050"/>
                  </a:cubicBezTo>
                  <a:cubicBezTo>
                    <a:pt x="47714" y="9823"/>
                    <a:pt x="47623" y="9597"/>
                    <a:pt x="47442" y="9416"/>
                  </a:cubicBezTo>
                  <a:cubicBezTo>
                    <a:pt x="47272" y="9314"/>
                    <a:pt x="47103" y="9263"/>
                    <a:pt x="46933" y="9263"/>
                  </a:cubicBezTo>
                  <a:close/>
                  <a:moveTo>
                    <a:pt x="51035" y="9545"/>
                  </a:moveTo>
                  <a:cubicBezTo>
                    <a:pt x="50984" y="9545"/>
                    <a:pt x="50933" y="9547"/>
                    <a:pt x="50882" y="9552"/>
                  </a:cubicBezTo>
                  <a:cubicBezTo>
                    <a:pt x="49887" y="9552"/>
                    <a:pt x="49072" y="10683"/>
                    <a:pt x="49117" y="11589"/>
                  </a:cubicBezTo>
                  <a:cubicBezTo>
                    <a:pt x="49162" y="12087"/>
                    <a:pt x="49343" y="12540"/>
                    <a:pt x="49706" y="12902"/>
                  </a:cubicBezTo>
                  <a:cubicBezTo>
                    <a:pt x="49994" y="13103"/>
                    <a:pt x="50282" y="13140"/>
                    <a:pt x="50581" y="13140"/>
                  </a:cubicBezTo>
                  <a:cubicBezTo>
                    <a:pt x="50753" y="13140"/>
                    <a:pt x="50928" y="13128"/>
                    <a:pt x="51109" y="13128"/>
                  </a:cubicBezTo>
                  <a:cubicBezTo>
                    <a:pt x="52059" y="13128"/>
                    <a:pt x="52784" y="12268"/>
                    <a:pt x="52648" y="11317"/>
                  </a:cubicBezTo>
                  <a:cubicBezTo>
                    <a:pt x="52648" y="10865"/>
                    <a:pt x="52648" y="10321"/>
                    <a:pt x="52286" y="10004"/>
                  </a:cubicBezTo>
                  <a:cubicBezTo>
                    <a:pt x="51920" y="9720"/>
                    <a:pt x="51481" y="9545"/>
                    <a:pt x="51035" y="9545"/>
                  </a:cubicBezTo>
                  <a:close/>
                  <a:moveTo>
                    <a:pt x="36487" y="9009"/>
                  </a:moveTo>
                  <a:cubicBezTo>
                    <a:pt x="35898" y="9009"/>
                    <a:pt x="35491" y="9506"/>
                    <a:pt x="35129" y="9959"/>
                  </a:cubicBezTo>
                  <a:cubicBezTo>
                    <a:pt x="34767" y="10367"/>
                    <a:pt x="34586" y="10955"/>
                    <a:pt x="34676" y="11498"/>
                  </a:cubicBezTo>
                  <a:cubicBezTo>
                    <a:pt x="34631" y="12042"/>
                    <a:pt x="34857" y="12540"/>
                    <a:pt x="35265" y="12947"/>
                  </a:cubicBezTo>
                  <a:cubicBezTo>
                    <a:pt x="35671" y="13231"/>
                    <a:pt x="36151" y="13406"/>
                    <a:pt x="36638" y="13406"/>
                  </a:cubicBezTo>
                  <a:cubicBezTo>
                    <a:pt x="36693" y="13406"/>
                    <a:pt x="36748" y="13404"/>
                    <a:pt x="36804" y="13400"/>
                  </a:cubicBezTo>
                  <a:cubicBezTo>
                    <a:pt x="36891" y="13413"/>
                    <a:pt x="36977" y="13419"/>
                    <a:pt x="37064" y="13419"/>
                  </a:cubicBezTo>
                  <a:cubicBezTo>
                    <a:pt x="37563" y="13419"/>
                    <a:pt x="38048" y="13204"/>
                    <a:pt x="38434" y="12856"/>
                  </a:cubicBezTo>
                  <a:cubicBezTo>
                    <a:pt x="38796" y="12404"/>
                    <a:pt x="39022" y="11770"/>
                    <a:pt x="38977" y="11181"/>
                  </a:cubicBezTo>
                  <a:cubicBezTo>
                    <a:pt x="38931" y="10548"/>
                    <a:pt x="38615" y="10004"/>
                    <a:pt x="38162" y="9642"/>
                  </a:cubicBezTo>
                  <a:cubicBezTo>
                    <a:pt x="37709" y="9235"/>
                    <a:pt x="37121" y="9009"/>
                    <a:pt x="36487" y="9009"/>
                  </a:cubicBezTo>
                  <a:close/>
                  <a:moveTo>
                    <a:pt x="59257" y="12087"/>
                  </a:moveTo>
                  <a:cubicBezTo>
                    <a:pt x="58759" y="12132"/>
                    <a:pt x="58442" y="12540"/>
                    <a:pt x="58442" y="13037"/>
                  </a:cubicBezTo>
                  <a:cubicBezTo>
                    <a:pt x="58442" y="13219"/>
                    <a:pt x="58533" y="13445"/>
                    <a:pt x="58669" y="13626"/>
                  </a:cubicBezTo>
                  <a:cubicBezTo>
                    <a:pt x="58718" y="13663"/>
                    <a:pt x="58774" y="13676"/>
                    <a:pt x="58833" y="13676"/>
                  </a:cubicBezTo>
                  <a:cubicBezTo>
                    <a:pt x="58991" y="13676"/>
                    <a:pt x="59171" y="13581"/>
                    <a:pt x="59303" y="13581"/>
                  </a:cubicBezTo>
                  <a:lnTo>
                    <a:pt x="59303" y="13626"/>
                  </a:lnTo>
                  <a:cubicBezTo>
                    <a:pt x="59755" y="13626"/>
                    <a:pt x="59891" y="13309"/>
                    <a:pt x="59891" y="12902"/>
                  </a:cubicBezTo>
                  <a:cubicBezTo>
                    <a:pt x="59891" y="12721"/>
                    <a:pt x="60027" y="12404"/>
                    <a:pt x="59891" y="12268"/>
                  </a:cubicBezTo>
                  <a:cubicBezTo>
                    <a:pt x="59710" y="12132"/>
                    <a:pt x="59484" y="12087"/>
                    <a:pt x="59257" y="12087"/>
                  </a:cubicBezTo>
                  <a:close/>
                  <a:moveTo>
                    <a:pt x="43187" y="12268"/>
                  </a:moveTo>
                  <a:cubicBezTo>
                    <a:pt x="42644" y="12358"/>
                    <a:pt x="42281" y="12811"/>
                    <a:pt x="42281" y="13354"/>
                  </a:cubicBezTo>
                  <a:cubicBezTo>
                    <a:pt x="42281" y="13626"/>
                    <a:pt x="42372" y="13852"/>
                    <a:pt x="42553" y="14033"/>
                  </a:cubicBezTo>
                  <a:cubicBezTo>
                    <a:pt x="42644" y="14106"/>
                    <a:pt x="42741" y="14128"/>
                    <a:pt x="42843" y="14128"/>
                  </a:cubicBezTo>
                  <a:cubicBezTo>
                    <a:pt x="42997" y="14128"/>
                    <a:pt x="43160" y="14079"/>
                    <a:pt x="43323" y="14079"/>
                  </a:cubicBezTo>
                  <a:lnTo>
                    <a:pt x="43277" y="14079"/>
                  </a:lnTo>
                  <a:cubicBezTo>
                    <a:pt x="43775" y="14079"/>
                    <a:pt x="44002" y="13716"/>
                    <a:pt x="43956" y="13264"/>
                  </a:cubicBezTo>
                  <a:cubicBezTo>
                    <a:pt x="43956" y="12992"/>
                    <a:pt x="44092" y="12675"/>
                    <a:pt x="43911" y="12540"/>
                  </a:cubicBezTo>
                  <a:cubicBezTo>
                    <a:pt x="43685" y="12358"/>
                    <a:pt x="43413" y="12268"/>
                    <a:pt x="43187" y="12268"/>
                  </a:cubicBezTo>
                  <a:close/>
                  <a:moveTo>
                    <a:pt x="64056" y="14667"/>
                  </a:moveTo>
                  <a:cubicBezTo>
                    <a:pt x="63331" y="14803"/>
                    <a:pt x="63060" y="15663"/>
                    <a:pt x="63513" y="16206"/>
                  </a:cubicBezTo>
                  <a:cubicBezTo>
                    <a:pt x="63558" y="16267"/>
                    <a:pt x="63618" y="16287"/>
                    <a:pt x="63685" y="16287"/>
                  </a:cubicBezTo>
                  <a:cubicBezTo>
                    <a:pt x="63819" y="16287"/>
                    <a:pt x="63980" y="16206"/>
                    <a:pt x="64101" y="16206"/>
                  </a:cubicBezTo>
                  <a:cubicBezTo>
                    <a:pt x="64554" y="16206"/>
                    <a:pt x="64690" y="15935"/>
                    <a:pt x="64690" y="15527"/>
                  </a:cubicBezTo>
                  <a:cubicBezTo>
                    <a:pt x="64690" y="15301"/>
                    <a:pt x="64825" y="15029"/>
                    <a:pt x="64690" y="14893"/>
                  </a:cubicBezTo>
                  <a:cubicBezTo>
                    <a:pt x="64508" y="14758"/>
                    <a:pt x="64282" y="14667"/>
                    <a:pt x="64056" y="14667"/>
                  </a:cubicBezTo>
                  <a:close/>
                  <a:moveTo>
                    <a:pt x="40619" y="15373"/>
                  </a:moveTo>
                  <a:cubicBezTo>
                    <a:pt x="40573" y="15373"/>
                    <a:pt x="40524" y="15378"/>
                    <a:pt x="40471" y="15391"/>
                  </a:cubicBezTo>
                  <a:cubicBezTo>
                    <a:pt x="40335" y="15391"/>
                    <a:pt x="40154" y="15437"/>
                    <a:pt x="40063" y="15527"/>
                  </a:cubicBezTo>
                  <a:cubicBezTo>
                    <a:pt x="39973" y="15663"/>
                    <a:pt x="40154" y="15844"/>
                    <a:pt x="40199" y="15980"/>
                  </a:cubicBezTo>
                  <a:cubicBezTo>
                    <a:pt x="40199" y="16116"/>
                    <a:pt x="40244" y="16070"/>
                    <a:pt x="40380" y="16161"/>
                  </a:cubicBezTo>
                  <a:cubicBezTo>
                    <a:pt x="40471" y="16252"/>
                    <a:pt x="40471" y="16342"/>
                    <a:pt x="40606" y="16342"/>
                  </a:cubicBezTo>
                  <a:cubicBezTo>
                    <a:pt x="40742" y="16342"/>
                    <a:pt x="40742" y="16252"/>
                    <a:pt x="40833" y="16161"/>
                  </a:cubicBezTo>
                  <a:cubicBezTo>
                    <a:pt x="40878" y="16070"/>
                    <a:pt x="41195" y="15980"/>
                    <a:pt x="41195" y="15844"/>
                  </a:cubicBezTo>
                  <a:cubicBezTo>
                    <a:pt x="41150" y="15708"/>
                    <a:pt x="41059" y="15573"/>
                    <a:pt x="40923" y="15437"/>
                  </a:cubicBezTo>
                  <a:cubicBezTo>
                    <a:pt x="40827" y="15405"/>
                    <a:pt x="40731" y="15373"/>
                    <a:pt x="40619" y="15373"/>
                  </a:cubicBezTo>
                  <a:close/>
                  <a:moveTo>
                    <a:pt x="46557" y="14994"/>
                  </a:moveTo>
                  <a:cubicBezTo>
                    <a:pt x="46406" y="14994"/>
                    <a:pt x="46235" y="15075"/>
                    <a:pt x="46084" y="15075"/>
                  </a:cubicBezTo>
                  <a:lnTo>
                    <a:pt x="46039" y="15075"/>
                  </a:lnTo>
                  <a:cubicBezTo>
                    <a:pt x="45586" y="15075"/>
                    <a:pt x="45405" y="15391"/>
                    <a:pt x="45450" y="15799"/>
                  </a:cubicBezTo>
                  <a:cubicBezTo>
                    <a:pt x="45450" y="16025"/>
                    <a:pt x="45314" y="16342"/>
                    <a:pt x="45495" y="16478"/>
                  </a:cubicBezTo>
                  <a:cubicBezTo>
                    <a:pt x="45677" y="16614"/>
                    <a:pt x="45903" y="16704"/>
                    <a:pt x="46175" y="16704"/>
                  </a:cubicBezTo>
                  <a:cubicBezTo>
                    <a:pt x="46627" y="16614"/>
                    <a:pt x="46989" y="16206"/>
                    <a:pt x="46989" y="15708"/>
                  </a:cubicBezTo>
                  <a:cubicBezTo>
                    <a:pt x="46989" y="15482"/>
                    <a:pt x="46899" y="15256"/>
                    <a:pt x="46763" y="15075"/>
                  </a:cubicBezTo>
                  <a:cubicBezTo>
                    <a:pt x="46703" y="15014"/>
                    <a:pt x="46632" y="14994"/>
                    <a:pt x="46557" y="14994"/>
                  </a:cubicBezTo>
                  <a:close/>
                  <a:moveTo>
                    <a:pt x="34277" y="15849"/>
                  </a:moveTo>
                  <a:cubicBezTo>
                    <a:pt x="34224" y="15849"/>
                    <a:pt x="34163" y="15889"/>
                    <a:pt x="34042" y="15889"/>
                  </a:cubicBezTo>
                  <a:cubicBezTo>
                    <a:pt x="33975" y="15889"/>
                    <a:pt x="33929" y="15878"/>
                    <a:pt x="33895" y="15878"/>
                  </a:cubicBezTo>
                  <a:cubicBezTo>
                    <a:pt x="33861" y="15878"/>
                    <a:pt x="33839" y="15889"/>
                    <a:pt x="33816" y="15935"/>
                  </a:cubicBezTo>
                  <a:cubicBezTo>
                    <a:pt x="33726" y="16070"/>
                    <a:pt x="33726" y="16116"/>
                    <a:pt x="33771" y="16252"/>
                  </a:cubicBezTo>
                  <a:cubicBezTo>
                    <a:pt x="33771" y="16387"/>
                    <a:pt x="33590" y="16659"/>
                    <a:pt x="33726" y="16704"/>
                  </a:cubicBezTo>
                  <a:cubicBezTo>
                    <a:pt x="33861" y="16795"/>
                    <a:pt x="33997" y="16840"/>
                    <a:pt x="34178" y="16840"/>
                  </a:cubicBezTo>
                  <a:cubicBezTo>
                    <a:pt x="34314" y="16840"/>
                    <a:pt x="34495" y="16659"/>
                    <a:pt x="34586" y="16568"/>
                  </a:cubicBezTo>
                  <a:cubicBezTo>
                    <a:pt x="34676" y="16433"/>
                    <a:pt x="34767" y="16297"/>
                    <a:pt x="34767" y="16116"/>
                  </a:cubicBezTo>
                  <a:cubicBezTo>
                    <a:pt x="34767" y="15980"/>
                    <a:pt x="34495" y="15980"/>
                    <a:pt x="34359" y="15889"/>
                  </a:cubicBezTo>
                  <a:cubicBezTo>
                    <a:pt x="34329" y="15859"/>
                    <a:pt x="34304" y="15849"/>
                    <a:pt x="34277" y="15849"/>
                  </a:cubicBezTo>
                  <a:close/>
                  <a:moveTo>
                    <a:pt x="28035" y="8621"/>
                  </a:moveTo>
                  <a:cubicBezTo>
                    <a:pt x="27618" y="8621"/>
                    <a:pt x="27175" y="8737"/>
                    <a:pt x="26754" y="8737"/>
                  </a:cubicBezTo>
                  <a:cubicBezTo>
                    <a:pt x="26166" y="8782"/>
                    <a:pt x="25622" y="9009"/>
                    <a:pt x="25170" y="9325"/>
                  </a:cubicBezTo>
                  <a:cubicBezTo>
                    <a:pt x="24627" y="9597"/>
                    <a:pt x="23902" y="9642"/>
                    <a:pt x="23540" y="10050"/>
                  </a:cubicBezTo>
                  <a:cubicBezTo>
                    <a:pt x="23178" y="10548"/>
                    <a:pt x="22952" y="11091"/>
                    <a:pt x="22770" y="11679"/>
                  </a:cubicBezTo>
                  <a:cubicBezTo>
                    <a:pt x="22589" y="12223"/>
                    <a:pt x="22544" y="12811"/>
                    <a:pt x="22589" y="13400"/>
                  </a:cubicBezTo>
                  <a:cubicBezTo>
                    <a:pt x="22680" y="13988"/>
                    <a:pt x="22906" y="14531"/>
                    <a:pt x="23223" y="15029"/>
                  </a:cubicBezTo>
                  <a:cubicBezTo>
                    <a:pt x="23450" y="15527"/>
                    <a:pt x="23812" y="15980"/>
                    <a:pt x="24219" y="16387"/>
                  </a:cubicBezTo>
                  <a:cubicBezTo>
                    <a:pt x="24672" y="16750"/>
                    <a:pt x="25170" y="16976"/>
                    <a:pt x="25713" y="17157"/>
                  </a:cubicBezTo>
                  <a:cubicBezTo>
                    <a:pt x="26256" y="17383"/>
                    <a:pt x="26799" y="17564"/>
                    <a:pt x="27388" y="17655"/>
                  </a:cubicBezTo>
                  <a:cubicBezTo>
                    <a:pt x="27976" y="17610"/>
                    <a:pt x="28565" y="17474"/>
                    <a:pt x="29063" y="17202"/>
                  </a:cubicBezTo>
                  <a:cubicBezTo>
                    <a:pt x="29606" y="16885"/>
                    <a:pt x="30059" y="16523"/>
                    <a:pt x="30421" y="16070"/>
                  </a:cubicBezTo>
                  <a:cubicBezTo>
                    <a:pt x="30828" y="15618"/>
                    <a:pt x="31145" y="15120"/>
                    <a:pt x="31372" y="14577"/>
                  </a:cubicBezTo>
                  <a:cubicBezTo>
                    <a:pt x="31462" y="13988"/>
                    <a:pt x="31462" y="13400"/>
                    <a:pt x="31326" y="12811"/>
                  </a:cubicBezTo>
                  <a:cubicBezTo>
                    <a:pt x="31281" y="12268"/>
                    <a:pt x="31100" y="11725"/>
                    <a:pt x="30828" y="11227"/>
                  </a:cubicBezTo>
                  <a:cubicBezTo>
                    <a:pt x="30557" y="10729"/>
                    <a:pt x="30557" y="10004"/>
                    <a:pt x="30104" y="9597"/>
                  </a:cubicBezTo>
                  <a:cubicBezTo>
                    <a:pt x="29651" y="9190"/>
                    <a:pt x="29108" y="8873"/>
                    <a:pt x="28520" y="8692"/>
                  </a:cubicBezTo>
                  <a:cubicBezTo>
                    <a:pt x="28364" y="8640"/>
                    <a:pt x="28202" y="8621"/>
                    <a:pt x="28035" y="8621"/>
                  </a:cubicBezTo>
                  <a:close/>
                  <a:moveTo>
                    <a:pt x="53798" y="15874"/>
                  </a:moveTo>
                  <a:cubicBezTo>
                    <a:pt x="53644" y="15874"/>
                    <a:pt x="53463" y="15935"/>
                    <a:pt x="53282" y="15935"/>
                  </a:cubicBezTo>
                  <a:lnTo>
                    <a:pt x="53236" y="15935"/>
                  </a:lnTo>
                  <a:cubicBezTo>
                    <a:pt x="52739" y="15935"/>
                    <a:pt x="52512" y="16297"/>
                    <a:pt x="52557" y="16750"/>
                  </a:cubicBezTo>
                  <a:cubicBezTo>
                    <a:pt x="52557" y="17021"/>
                    <a:pt x="52422" y="17338"/>
                    <a:pt x="52648" y="17519"/>
                  </a:cubicBezTo>
                  <a:cubicBezTo>
                    <a:pt x="52829" y="17655"/>
                    <a:pt x="53101" y="17745"/>
                    <a:pt x="53372" y="17745"/>
                  </a:cubicBezTo>
                  <a:cubicBezTo>
                    <a:pt x="53916" y="17655"/>
                    <a:pt x="54278" y="17202"/>
                    <a:pt x="54278" y="16659"/>
                  </a:cubicBezTo>
                  <a:cubicBezTo>
                    <a:pt x="54278" y="16387"/>
                    <a:pt x="54187" y="16116"/>
                    <a:pt x="54006" y="15935"/>
                  </a:cubicBezTo>
                  <a:cubicBezTo>
                    <a:pt x="53946" y="15889"/>
                    <a:pt x="53875" y="15874"/>
                    <a:pt x="53798" y="15874"/>
                  </a:cubicBezTo>
                  <a:close/>
                  <a:moveTo>
                    <a:pt x="38434" y="16161"/>
                  </a:moveTo>
                  <a:cubicBezTo>
                    <a:pt x="37981" y="16161"/>
                    <a:pt x="37755" y="16704"/>
                    <a:pt x="37800" y="17157"/>
                  </a:cubicBezTo>
                  <a:cubicBezTo>
                    <a:pt x="37800" y="17338"/>
                    <a:pt x="37890" y="17519"/>
                    <a:pt x="38071" y="17610"/>
                  </a:cubicBezTo>
                  <a:cubicBezTo>
                    <a:pt x="38207" y="17745"/>
                    <a:pt x="38298" y="18062"/>
                    <a:pt x="38524" y="18062"/>
                  </a:cubicBezTo>
                  <a:cubicBezTo>
                    <a:pt x="39022" y="17972"/>
                    <a:pt x="39429" y="17564"/>
                    <a:pt x="39429" y="17021"/>
                  </a:cubicBezTo>
                  <a:cubicBezTo>
                    <a:pt x="39294" y="16568"/>
                    <a:pt x="38931" y="16206"/>
                    <a:pt x="38434" y="16161"/>
                  </a:cubicBezTo>
                  <a:close/>
                  <a:moveTo>
                    <a:pt x="71215" y="18724"/>
                  </a:moveTo>
                  <a:cubicBezTo>
                    <a:pt x="71166" y="18724"/>
                    <a:pt x="71118" y="18730"/>
                    <a:pt x="71072" y="18741"/>
                  </a:cubicBezTo>
                  <a:cubicBezTo>
                    <a:pt x="70620" y="18741"/>
                    <a:pt x="70122" y="19058"/>
                    <a:pt x="70167" y="19511"/>
                  </a:cubicBezTo>
                  <a:cubicBezTo>
                    <a:pt x="70212" y="19737"/>
                    <a:pt x="70303" y="19964"/>
                    <a:pt x="70484" y="20145"/>
                  </a:cubicBezTo>
                  <a:cubicBezTo>
                    <a:pt x="70710" y="20280"/>
                    <a:pt x="70937" y="20326"/>
                    <a:pt x="71208" y="20326"/>
                  </a:cubicBezTo>
                  <a:cubicBezTo>
                    <a:pt x="71706" y="20280"/>
                    <a:pt x="72068" y="19873"/>
                    <a:pt x="72068" y="19375"/>
                  </a:cubicBezTo>
                  <a:cubicBezTo>
                    <a:pt x="72068" y="19149"/>
                    <a:pt x="71797" y="19013"/>
                    <a:pt x="71661" y="18877"/>
                  </a:cubicBezTo>
                  <a:cubicBezTo>
                    <a:pt x="71525" y="18775"/>
                    <a:pt x="71364" y="18724"/>
                    <a:pt x="71215" y="18724"/>
                  </a:cubicBezTo>
                  <a:close/>
                  <a:moveTo>
                    <a:pt x="28972" y="19828"/>
                  </a:moveTo>
                  <a:cubicBezTo>
                    <a:pt x="28474" y="19828"/>
                    <a:pt x="28248" y="20371"/>
                    <a:pt x="28293" y="20869"/>
                  </a:cubicBezTo>
                  <a:cubicBezTo>
                    <a:pt x="28293" y="21050"/>
                    <a:pt x="28384" y="21231"/>
                    <a:pt x="28565" y="21322"/>
                  </a:cubicBezTo>
                  <a:cubicBezTo>
                    <a:pt x="28746" y="21503"/>
                    <a:pt x="28837" y="21774"/>
                    <a:pt x="29108" y="21774"/>
                  </a:cubicBezTo>
                  <a:cubicBezTo>
                    <a:pt x="29606" y="21729"/>
                    <a:pt x="30014" y="21276"/>
                    <a:pt x="30014" y="20733"/>
                  </a:cubicBezTo>
                  <a:cubicBezTo>
                    <a:pt x="29968" y="20462"/>
                    <a:pt x="29832" y="20235"/>
                    <a:pt x="29651" y="20099"/>
                  </a:cubicBezTo>
                  <a:cubicBezTo>
                    <a:pt x="29470" y="19918"/>
                    <a:pt x="29199" y="19828"/>
                    <a:pt x="28972" y="19828"/>
                  </a:cubicBezTo>
                  <a:close/>
                  <a:moveTo>
                    <a:pt x="61023" y="26528"/>
                  </a:moveTo>
                  <a:cubicBezTo>
                    <a:pt x="61023" y="26528"/>
                    <a:pt x="60932" y="26573"/>
                    <a:pt x="60932" y="26573"/>
                  </a:cubicBezTo>
                  <a:cubicBezTo>
                    <a:pt x="60706" y="26573"/>
                    <a:pt x="60480" y="26709"/>
                    <a:pt x="60389" y="26935"/>
                  </a:cubicBezTo>
                  <a:cubicBezTo>
                    <a:pt x="60389" y="27071"/>
                    <a:pt x="60615" y="27207"/>
                    <a:pt x="60661" y="27342"/>
                  </a:cubicBezTo>
                  <a:cubicBezTo>
                    <a:pt x="60661" y="27468"/>
                    <a:pt x="60661" y="27496"/>
                    <a:pt x="60699" y="27496"/>
                  </a:cubicBezTo>
                  <a:cubicBezTo>
                    <a:pt x="60730" y="27496"/>
                    <a:pt x="60786" y="27478"/>
                    <a:pt x="60887" y="27478"/>
                  </a:cubicBezTo>
                  <a:cubicBezTo>
                    <a:pt x="60952" y="27478"/>
                    <a:pt x="61001" y="27482"/>
                    <a:pt x="61040" y="27482"/>
                  </a:cubicBezTo>
                  <a:cubicBezTo>
                    <a:pt x="61135" y="27482"/>
                    <a:pt x="61159" y="27459"/>
                    <a:pt x="61159" y="27297"/>
                  </a:cubicBezTo>
                  <a:cubicBezTo>
                    <a:pt x="61159" y="27297"/>
                    <a:pt x="61113" y="27252"/>
                    <a:pt x="61113" y="27207"/>
                  </a:cubicBezTo>
                  <a:cubicBezTo>
                    <a:pt x="61113" y="27207"/>
                    <a:pt x="61430" y="27161"/>
                    <a:pt x="61430" y="27116"/>
                  </a:cubicBezTo>
                  <a:cubicBezTo>
                    <a:pt x="61430" y="26844"/>
                    <a:pt x="61249" y="26618"/>
                    <a:pt x="61023" y="26528"/>
                  </a:cubicBezTo>
                  <a:close/>
                  <a:moveTo>
                    <a:pt x="12170" y="27550"/>
                  </a:moveTo>
                  <a:cubicBezTo>
                    <a:pt x="12125" y="27550"/>
                    <a:pt x="12082" y="27556"/>
                    <a:pt x="12042" y="27569"/>
                  </a:cubicBezTo>
                  <a:cubicBezTo>
                    <a:pt x="11861" y="27569"/>
                    <a:pt x="11725" y="27614"/>
                    <a:pt x="11589" y="27705"/>
                  </a:cubicBezTo>
                  <a:cubicBezTo>
                    <a:pt x="11499" y="27840"/>
                    <a:pt x="11725" y="28021"/>
                    <a:pt x="11725" y="28157"/>
                  </a:cubicBezTo>
                  <a:cubicBezTo>
                    <a:pt x="11770" y="28293"/>
                    <a:pt x="11815" y="28248"/>
                    <a:pt x="11906" y="28338"/>
                  </a:cubicBezTo>
                  <a:cubicBezTo>
                    <a:pt x="12042" y="28429"/>
                    <a:pt x="11996" y="28519"/>
                    <a:pt x="12132" y="28519"/>
                  </a:cubicBezTo>
                  <a:cubicBezTo>
                    <a:pt x="12268" y="28519"/>
                    <a:pt x="12268" y="28429"/>
                    <a:pt x="12359" y="28338"/>
                  </a:cubicBezTo>
                  <a:cubicBezTo>
                    <a:pt x="12449" y="28248"/>
                    <a:pt x="12721" y="28157"/>
                    <a:pt x="12721" y="28021"/>
                  </a:cubicBezTo>
                  <a:cubicBezTo>
                    <a:pt x="12676" y="27886"/>
                    <a:pt x="12585" y="27750"/>
                    <a:pt x="12494" y="27614"/>
                  </a:cubicBezTo>
                  <a:cubicBezTo>
                    <a:pt x="12398" y="27582"/>
                    <a:pt x="12280" y="27550"/>
                    <a:pt x="12170" y="27550"/>
                  </a:cubicBezTo>
                  <a:close/>
                  <a:moveTo>
                    <a:pt x="62171" y="29646"/>
                  </a:moveTo>
                  <a:cubicBezTo>
                    <a:pt x="62013" y="29646"/>
                    <a:pt x="61833" y="29742"/>
                    <a:pt x="61702" y="29742"/>
                  </a:cubicBezTo>
                  <a:cubicBezTo>
                    <a:pt x="61249" y="29742"/>
                    <a:pt x="61113" y="30013"/>
                    <a:pt x="61113" y="30421"/>
                  </a:cubicBezTo>
                  <a:cubicBezTo>
                    <a:pt x="61113" y="30602"/>
                    <a:pt x="60977" y="30919"/>
                    <a:pt x="61113" y="31055"/>
                  </a:cubicBezTo>
                  <a:cubicBezTo>
                    <a:pt x="61294" y="31190"/>
                    <a:pt x="61521" y="31236"/>
                    <a:pt x="61747" y="31236"/>
                  </a:cubicBezTo>
                  <a:cubicBezTo>
                    <a:pt x="62245" y="31190"/>
                    <a:pt x="62607" y="30783"/>
                    <a:pt x="62607" y="30330"/>
                  </a:cubicBezTo>
                  <a:cubicBezTo>
                    <a:pt x="62562" y="30104"/>
                    <a:pt x="62517" y="29878"/>
                    <a:pt x="62336" y="29696"/>
                  </a:cubicBezTo>
                  <a:cubicBezTo>
                    <a:pt x="62286" y="29659"/>
                    <a:pt x="62230" y="29646"/>
                    <a:pt x="62171" y="29646"/>
                  </a:cubicBezTo>
                  <a:close/>
                  <a:moveTo>
                    <a:pt x="66566" y="32035"/>
                  </a:moveTo>
                  <a:cubicBezTo>
                    <a:pt x="66415" y="32035"/>
                    <a:pt x="66244" y="32096"/>
                    <a:pt x="66093" y="32096"/>
                  </a:cubicBezTo>
                  <a:cubicBezTo>
                    <a:pt x="65640" y="32096"/>
                    <a:pt x="65459" y="32413"/>
                    <a:pt x="65504" y="32865"/>
                  </a:cubicBezTo>
                  <a:cubicBezTo>
                    <a:pt x="65504" y="33046"/>
                    <a:pt x="65369" y="33363"/>
                    <a:pt x="65504" y="33499"/>
                  </a:cubicBezTo>
                  <a:cubicBezTo>
                    <a:pt x="65731" y="33635"/>
                    <a:pt x="65957" y="33725"/>
                    <a:pt x="66229" y="33725"/>
                  </a:cubicBezTo>
                  <a:cubicBezTo>
                    <a:pt x="66953" y="33590"/>
                    <a:pt x="67270" y="32684"/>
                    <a:pt x="66772" y="32096"/>
                  </a:cubicBezTo>
                  <a:cubicBezTo>
                    <a:pt x="66712" y="32050"/>
                    <a:pt x="66641" y="32035"/>
                    <a:pt x="66566" y="32035"/>
                  </a:cubicBezTo>
                  <a:close/>
                  <a:moveTo>
                    <a:pt x="69171" y="29696"/>
                  </a:moveTo>
                  <a:cubicBezTo>
                    <a:pt x="68673" y="29696"/>
                    <a:pt x="68175" y="29968"/>
                    <a:pt x="67858" y="30421"/>
                  </a:cubicBezTo>
                  <a:cubicBezTo>
                    <a:pt x="67496" y="30828"/>
                    <a:pt x="67043" y="31281"/>
                    <a:pt x="67089" y="31824"/>
                  </a:cubicBezTo>
                  <a:cubicBezTo>
                    <a:pt x="67174" y="32968"/>
                    <a:pt x="68131" y="33874"/>
                    <a:pt x="69255" y="33874"/>
                  </a:cubicBezTo>
                  <a:cubicBezTo>
                    <a:pt x="69332" y="33874"/>
                    <a:pt x="69410" y="33870"/>
                    <a:pt x="69488" y="33861"/>
                  </a:cubicBezTo>
                  <a:cubicBezTo>
                    <a:pt x="70077" y="33861"/>
                    <a:pt x="70620" y="33590"/>
                    <a:pt x="71027" y="33137"/>
                  </a:cubicBezTo>
                  <a:cubicBezTo>
                    <a:pt x="71299" y="32684"/>
                    <a:pt x="71389" y="32096"/>
                    <a:pt x="71299" y="31552"/>
                  </a:cubicBezTo>
                  <a:cubicBezTo>
                    <a:pt x="71254" y="31055"/>
                    <a:pt x="70982" y="30557"/>
                    <a:pt x="70574" y="30285"/>
                  </a:cubicBezTo>
                  <a:cubicBezTo>
                    <a:pt x="70212" y="29878"/>
                    <a:pt x="69714" y="29696"/>
                    <a:pt x="69171" y="29696"/>
                  </a:cubicBezTo>
                  <a:close/>
                  <a:moveTo>
                    <a:pt x="9074" y="35564"/>
                  </a:moveTo>
                  <a:cubicBezTo>
                    <a:pt x="9036" y="35564"/>
                    <a:pt x="9000" y="35569"/>
                    <a:pt x="8963" y="35581"/>
                  </a:cubicBezTo>
                  <a:cubicBezTo>
                    <a:pt x="8782" y="35581"/>
                    <a:pt x="8647" y="35627"/>
                    <a:pt x="8511" y="35762"/>
                  </a:cubicBezTo>
                  <a:cubicBezTo>
                    <a:pt x="8420" y="35853"/>
                    <a:pt x="8647" y="36034"/>
                    <a:pt x="8647" y="36170"/>
                  </a:cubicBezTo>
                  <a:cubicBezTo>
                    <a:pt x="8647" y="36306"/>
                    <a:pt x="8737" y="36260"/>
                    <a:pt x="8828" y="36351"/>
                  </a:cubicBezTo>
                  <a:cubicBezTo>
                    <a:pt x="8914" y="36437"/>
                    <a:pt x="8918" y="36523"/>
                    <a:pt x="9073" y="36531"/>
                  </a:cubicBezTo>
                  <a:lnTo>
                    <a:pt x="9073" y="36531"/>
                  </a:lnTo>
                  <a:cubicBezTo>
                    <a:pt x="9190" y="36523"/>
                    <a:pt x="9194" y="36437"/>
                    <a:pt x="9280" y="36351"/>
                  </a:cubicBezTo>
                  <a:cubicBezTo>
                    <a:pt x="9371" y="36260"/>
                    <a:pt x="9643" y="36170"/>
                    <a:pt x="9643" y="36034"/>
                  </a:cubicBezTo>
                  <a:cubicBezTo>
                    <a:pt x="9597" y="35898"/>
                    <a:pt x="9507" y="35762"/>
                    <a:pt x="9416" y="35672"/>
                  </a:cubicBezTo>
                  <a:cubicBezTo>
                    <a:pt x="9284" y="35606"/>
                    <a:pt x="9175" y="35564"/>
                    <a:pt x="9074" y="35564"/>
                  </a:cubicBezTo>
                  <a:close/>
                  <a:moveTo>
                    <a:pt x="9073" y="36531"/>
                  </a:moveTo>
                  <a:lnTo>
                    <a:pt x="9073" y="36531"/>
                  </a:lnTo>
                  <a:cubicBezTo>
                    <a:pt x="9067" y="36532"/>
                    <a:pt x="9061" y="36532"/>
                    <a:pt x="9054" y="36532"/>
                  </a:cubicBezTo>
                  <a:lnTo>
                    <a:pt x="9099" y="36532"/>
                  </a:lnTo>
                  <a:cubicBezTo>
                    <a:pt x="9090" y="36532"/>
                    <a:pt x="9082" y="36532"/>
                    <a:pt x="9073" y="36531"/>
                  </a:cubicBezTo>
                  <a:close/>
                  <a:moveTo>
                    <a:pt x="13228" y="34119"/>
                  </a:moveTo>
                  <a:cubicBezTo>
                    <a:pt x="13150" y="34119"/>
                    <a:pt x="13071" y="34123"/>
                    <a:pt x="12992" y="34133"/>
                  </a:cubicBezTo>
                  <a:cubicBezTo>
                    <a:pt x="12449" y="34133"/>
                    <a:pt x="11906" y="34359"/>
                    <a:pt x="11544" y="34767"/>
                  </a:cubicBezTo>
                  <a:cubicBezTo>
                    <a:pt x="11272" y="35219"/>
                    <a:pt x="11227" y="35762"/>
                    <a:pt x="11317" y="36306"/>
                  </a:cubicBezTo>
                  <a:cubicBezTo>
                    <a:pt x="11363" y="36758"/>
                    <a:pt x="11589" y="37211"/>
                    <a:pt x="11996" y="37483"/>
                  </a:cubicBezTo>
                  <a:cubicBezTo>
                    <a:pt x="12313" y="37845"/>
                    <a:pt x="12766" y="38026"/>
                    <a:pt x="13264" y="38026"/>
                  </a:cubicBezTo>
                  <a:cubicBezTo>
                    <a:pt x="13762" y="38026"/>
                    <a:pt x="14215" y="37754"/>
                    <a:pt x="14486" y="37347"/>
                  </a:cubicBezTo>
                  <a:cubicBezTo>
                    <a:pt x="14803" y="36939"/>
                    <a:pt x="15256" y="36532"/>
                    <a:pt x="15211" y="36034"/>
                  </a:cubicBezTo>
                  <a:cubicBezTo>
                    <a:pt x="15168" y="34939"/>
                    <a:pt x="14265" y="34119"/>
                    <a:pt x="13228" y="34119"/>
                  </a:cubicBezTo>
                  <a:close/>
                  <a:moveTo>
                    <a:pt x="64276" y="36129"/>
                  </a:moveTo>
                  <a:cubicBezTo>
                    <a:pt x="64098" y="36129"/>
                    <a:pt x="63912" y="36170"/>
                    <a:pt x="63739" y="36170"/>
                  </a:cubicBezTo>
                  <a:cubicBezTo>
                    <a:pt x="63150" y="36170"/>
                    <a:pt x="62698" y="36713"/>
                    <a:pt x="62833" y="37302"/>
                  </a:cubicBezTo>
                  <a:cubicBezTo>
                    <a:pt x="62833" y="37619"/>
                    <a:pt x="62743" y="38026"/>
                    <a:pt x="62969" y="38207"/>
                  </a:cubicBezTo>
                  <a:cubicBezTo>
                    <a:pt x="63241" y="38433"/>
                    <a:pt x="63558" y="38524"/>
                    <a:pt x="63920" y="38524"/>
                  </a:cubicBezTo>
                  <a:cubicBezTo>
                    <a:pt x="64599" y="38433"/>
                    <a:pt x="65097" y="37845"/>
                    <a:pt x="65052" y="37166"/>
                  </a:cubicBezTo>
                  <a:cubicBezTo>
                    <a:pt x="65052" y="36804"/>
                    <a:pt x="64916" y="36487"/>
                    <a:pt x="64690" y="36260"/>
                  </a:cubicBezTo>
                  <a:cubicBezTo>
                    <a:pt x="64566" y="36158"/>
                    <a:pt x="64424" y="36129"/>
                    <a:pt x="64276" y="36129"/>
                  </a:cubicBezTo>
                  <a:close/>
                  <a:moveTo>
                    <a:pt x="21560" y="40232"/>
                  </a:moveTo>
                  <a:cubicBezTo>
                    <a:pt x="21556" y="40236"/>
                    <a:pt x="21552" y="40240"/>
                    <a:pt x="21548" y="40244"/>
                  </a:cubicBezTo>
                  <a:cubicBezTo>
                    <a:pt x="21548" y="40239"/>
                    <a:pt x="21552" y="40235"/>
                    <a:pt x="21560" y="40232"/>
                  </a:cubicBezTo>
                  <a:close/>
                  <a:moveTo>
                    <a:pt x="13219" y="42010"/>
                  </a:moveTo>
                  <a:cubicBezTo>
                    <a:pt x="12494" y="42010"/>
                    <a:pt x="11951" y="42689"/>
                    <a:pt x="12087" y="43368"/>
                  </a:cubicBezTo>
                  <a:cubicBezTo>
                    <a:pt x="12087" y="43730"/>
                    <a:pt x="12042" y="44183"/>
                    <a:pt x="12313" y="44454"/>
                  </a:cubicBezTo>
                  <a:cubicBezTo>
                    <a:pt x="12630" y="44680"/>
                    <a:pt x="12992" y="44816"/>
                    <a:pt x="13400" y="44816"/>
                  </a:cubicBezTo>
                  <a:cubicBezTo>
                    <a:pt x="14667" y="44635"/>
                    <a:pt x="15211" y="43051"/>
                    <a:pt x="14305" y="42145"/>
                  </a:cubicBezTo>
                  <a:cubicBezTo>
                    <a:pt x="14161" y="42043"/>
                    <a:pt x="14008" y="42014"/>
                    <a:pt x="13845" y="42014"/>
                  </a:cubicBezTo>
                  <a:cubicBezTo>
                    <a:pt x="13650" y="42014"/>
                    <a:pt x="13441" y="42055"/>
                    <a:pt x="13219" y="42055"/>
                  </a:cubicBezTo>
                  <a:lnTo>
                    <a:pt x="13219" y="42010"/>
                  </a:lnTo>
                  <a:close/>
                  <a:moveTo>
                    <a:pt x="55111" y="47382"/>
                  </a:moveTo>
                  <a:cubicBezTo>
                    <a:pt x="54957" y="47382"/>
                    <a:pt x="54776" y="47442"/>
                    <a:pt x="54595" y="47442"/>
                  </a:cubicBezTo>
                  <a:cubicBezTo>
                    <a:pt x="54142" y="47442"/>
                    <a:pt x="53916" y="47804"/>
                    <a:pt x="53961" y="48257"/>
                  </a:cubicBezTo>
                  <a:cubicBezTo>
                    <a:pt x="53961" y="48483"/>
                    <a:pt x="53825" y="48800"/>
                    <a:pt x="54006" y="48936"/>
                  </a:cubicBezTo>
                  <a:cubicBezTo>
                    <a:pt x="54194" y="49086"/>
                    <a:pt x="54381" y="49174"/>
                    <a:pt x="54594" y="49174"/>
                  </a:cubicBezTo>
                  <a:cubicBezTo>
                    <a:pt x="54638" y="49174"/>
                    <a:pt x="54684" y="49170"/>
                    <a:pt x="54730" y="49162"/>
                  </a:cubicBezTo>
                  <a:cubicBezTo>
                    <a:pt x="55228" y="49117"/>
                    <a:pt x="55590" y="48664"/>
                    <a:pt x="55590" y="48121"/>
                  </a:cubicBezTo>
                  <a:cubicBezTo>
                    <a:pt x="55590" y="47895"/>
                    <a:pt x="55500" y="47623"/>
                    <a:pt x="55319" y="47442"/>
                  </a:cubicBezTo>
                  <a:cubicBezTo>
                    <a:pt x="55258" y="47397"/>
                    <a:pt x="55188" y="47382"/>
                    <a:pt x="55111" y="47382"/>
                  </a:cubicBezTo>
                  <a:close/>
                  <a:moveTo>
                    <a:pt x="50566" y="49253"/>
                  </a:moveTo>
                  <a:cubicBezTo>
                    <a:pt x="50430" y="49253"/>
                    <a:pt x="50430" y="49298"/>
                    <a:pt x="50339" y="49388"/>
                  </a:cubicBezTo>
                  <a:cubicBezTo>
                    <a:pt x="50294" y="49524"/>
                    <a:pt x="49977" y="49570"/>
                    <a:pt x="50022" y="49705"/>
                  </a:cubicBezTo>
                  <a:cubicBezTo>
                    <a:pt x="50022" y="49841"/>
                    <a:pt x="50113" y="50022"/>
                    <a:pt x="50249" y="50113"/>
                  </a:cubicBezTo>
                  <a:cubicBezTo>
                    <a:pt x="50385" y="50158"/>
                    <a:pt x="50520" y="50203"/>
                    <a:pt x="50701" y="50203"/>
                  </a:cubicBezTo>
                  <a:cubicBezTo>
                    <a:pt x="50837" y="50158"/>
                    <a:pt x="51018" y="50113"/>
                    <a:pt x="51109" y="50022"/>
                  </a:cubicBezTo>
                  <a:cubicBezTo>
                    <a:pt x="51199" y="49886"/>
                    <a:pt x="51018" y="49705"/>
                    <a:pt x="50973" y="49570"/>
                  </a:cubicBezTo>
                  <a:cubicBezTo>
                    <a:pt x="50973" y="49434"/>
                    <a:pt x="50928" y="49479"/>
                    <a:pt x="50792" y="49388"/>
                  </a:cubicBezTo>
                  <a:cubicBezTo>
                    <a:pt x="50701" y="49298"/>
                    <a:pt x="50701" y="49253"/>
                    <a:pt x="50566" y="49253"/>
                  </a:cubicBezTo>
                  <a:close/>
                  <a:moveTo>
                    <a:pt x="14894" y="46536"/>
                  </a:moveTo>
                  <a:cubicBezTo>
                    <a:pt x="14396" y="46536"/>
                    <a:pt x="13988" y="46808"/>
                    <a:pt x="13717" y="47216"/>
                  </a:cubicBezTo>
                  <a:cubicBezTo>
                    <a:pt x="13355" y="47578"/>
                    <a:pt x="12947" y="48030"/>
                    <a:pt x="12947" y="48528"/>
                  </a:cubicBezTo>
                  <a:cubicBezTo>
                    <a:pt x="13038" y="49072"/>
                    <a:pt x="13264" y="49570"/>
                    <a:pt x="13671" y="49977"/>
                  </a:cubicBezTo>
                  <a:cubicBezTo>
                    <a:pt x="14068" y="50254"/>
                    <a:pt x="14533" y="50393"/>
                    <a:pt x="15007" y="50393"/>
                  </a:cubicBezTo>
                  <a:cubicBezTo>
                    <a:pt x="15075" y="50393"/>
                    <a:pt x="15143" y="50390"/>
                    <a:pt x="15211" y="50384"/>
                  </a:cubicBezTo>
                  <a:cubicBezTo>
                    <a:pt x="15754" y="50384"/>
                    <a:pt x="16252" y="50158"/>
                    <a:pt x="16614" y="49751"/>
                  </a:cubicBezTo>
                  <a:cubicBezTo>
                    <a:pt x="16886" y="49298"/>
                    <a:pt x="16976" y="48755"/>
                    <a:pt x="16886" y="48257"/>
                  </a:cubicBezTo>
                  <a:cubicBezTo>
                    <a:pt x="16840" y="47804"/>
                    <a:pt x="16569" y="47351"/>
                    <a:pt x="16207" y="47080"/>
                  </a:cubicBezTo>
                  <a:cubicBezTo>
                    <a:pt x="15844" y="46718"/>
                    <a:pt x="15392" y="46536"/>
                    <a:pt x="14894" y="46536"/>
                  </a:cubicBezTo>
                  <a:close/>
                  <a:moveTo>
                    <a:pt x="47714" y="48981"/>
                  </a:moveTo>
                  <a:cubicBezTo>
                    <a:pt x="46899" y="49117"/>
                    <a:pt x="46582" y="50113"/>
                    <a:pt x="47125" y="50701"/>
                  </a:cubicBezTo>
                  <a:cubicBezTo>
                    <a:pt x="47186" y="50762"/>
                    <a:pt x="47256" y="50782"/>
                    <a:pt x="47331" y="50782"/>
                  </a:cubicBezTo>
                  <a:cubicBezTo>
                    <a:pt x="47482" y="50782"/>
                    <a:pt x="47653" y="50701"/>
                    <a:pt x="47804" y="50701"/>
                  </a:cubicBezTo>
                  <a:cubicBezTo>
                    <a:pt x="48302" y="50701"/>
                    <a:pt x="48483" y="50339"/>
                    <a:pt x="48483" y="49886"/>
                  </a:cubicBezTo>
                  <a:cubicBezTo>
                    <a:pt x="48483" y="49660"/>
                    <a:pt x="48574" y="49343"/>
                    <a:pt x="48393" y="49207"/>
                  </a:cubicBezTo>
                  <a:cubicBezTo>
                    <a:pt x="48212" y="49026"/>
                    <a:pt x="47940" y="48981"/>
                    <a:pt x="47714" y="48981"/>
                  </a:cubicBezTo>
                  <a:close/>
                  <a:moveTo>
                    <a:pt x="47267" y="53672"/>
                  </a:moveTo>
                  <a:cubicBezTo>
                    <a:pt x="47219" y="53672"/>
                    <a:pt x="47170" y="53678"/>
                    <a:pt x="47125" y="53689"/>
                  </a:cubicBezTo>
                  <a:cubicBezTo>
                    <a:pt x="46627" y="53689"/>
                    <a:pt x="46129" y="54006"/>
                    <a:pt x="46175" y="54459"/>
                  </a:cubicBezTo>
                  <a:cubicBezTo>
                    <a:pt x="46220" y="54730"/>
                    <a:pt x="46356" y="54957"/>
                    <a:pt x="46537" y="55138"/>
                  </a:cubicBezTo>
                  <a:cubicBezTo>
                    <a:pt x="46718" y="55273"/>
                    <a:pt x="46989" y="55319"/>
                    <a:pt x="47216" y="55319"/>
                  </a:cubicBezTo>
                  <a:cubicBezTo>
                    <a:pt x="47759" y="55273"/>
                    <a:pt x="48166" y="54821"/>
                    <a:pt x="48166" y="54323"/>
                  </a:cubicBezTo>
                  <a:cubicBezTo>
                    <a:pt x="48166" y="54096"/>
                    <a:pt x="47895" y="53961"/>
                    <a:pt x="47668" y="53825"/>
                  </a:cubicBezTo>
                  <a:cubicBezTo>
                    <a:pt x="47567" y="53723"/>
                    <a:pt x="47414" y="53672"/>
                    <a:pt x="47267" y="53672"/>
                  </a:cubicBezTo>
                  <a:close/>
                  <a:moveTo>
                    <a:pt x="10448" y="51871"/>
                  </a:moveTo>
                  <a:cubicBezTo>
                    <a:pt x="10391" y="51871"/>
                    <a:pt x="10334" y="51874"/>
                    <a:pt x="10276" y="51878"/>
                  </a:cubicBezTo>
                  <a:cubicBezTo>
                    <a:pt x="9733" y="51878"/>
                    <a:pt x="9190" y="52105"/>
                    <a:pt x="8828" y="52557"/>
                  </a:cubicBezTo>
                  <a:cubicBezTo>
                    <a:pt x="8556" y="53010"/>
                    <a:pt x="8466" y="53508"/>
                    <a:pt x="8601" y="54051"/>
                  </a:cubicBezTo>
                  <a:cubicBezTo>
                    <a:pt x="8601" y="54504"/>
                    <a:pt x="8873" y="54957"/>
                    <a:pt x="9235" y="55228"/>
                  </a:cubicBezTo>
                  <a:cubicBezTo>
                    <a:pt x="9597" y="55590"/>
                    <a:pt x="10050" y="55771"/>
                    <a:pt x="10548" y="55771"/>
                  </a:cubicBezTo>
                  <a:cubicBezTo>
                    <a:pt x="11046" y="55771"/>
                    <a:pt x="11499" y="55500"/>
                    <a:pt x="11770" y="55092"/>
                  </a:cubicBezTo>
                  <a:cubicBezTo>
                    <a:pt x="12132" y="54730"/>
                    <a:pt x="12540" y="54277"/>
                    <a:pt x="12494" y="53780"/>
                  </a:cubicBezTo>
                  <a:cubicBezTo>
                    <a:pt x="12451" y="52662"/>
                    <a:pt x="11511" y="51871"/>
                    <a:pt x="10448" y="51871"/>
                  </a:cubicBezTo>
                  <a:close/>
                  <a:moveTo>
                    <a:pt x="48347" y="54911"/>
                  </a:moveTo>
                  <a:cubicBezTo>
                    <a:pt x="48257" y="54911"/>
                    <a:pt x="48212" y="54957"/>
                    <a:pt x="48166" y="55047"/>
                  </a:cubicBezTo>
                  <a:cubicBezTo>
                    <a:pt x="48076" y="55138"/>
                    <a:pt x="47804" y="55228"/>
                    <a:pt x="47804" y="55364"/>
                  </a:cubicBezTo>
                  <a:cubicBezTo>
                    <a:pt x="47849" y="55500"/>
                    <a:pt x="47895" y="55681"/>
                    <a:pt x="48031" y="55771"/>
                  </a:cubicBezTo>
                  <a:cubicBezTo>
                    <a:pt x="48166" y="55817"/>
                    <a:pt x="48347" y="55862"/>
                    <a:pt x="48483" y="55862"/>
                  </a:cubicBezTo>
                  <a:cubicBezTo>
                    <a:pt x="48664" y="55817"/>
                    <a:pt x="48800" y="55771"/>
                    <a:pt x="48936" y="55681"/>
                  </a:cubicBezTo>
                  <a:cubicBezTo>
                    <a:pt x="48981" y="55545"/>
                    <a:pt x="48800" y="55364"/>
                    <a:pt x="48800" y="55228"/>
                  </a:cubicBezTo>
                  <a:cubicBezTo>
                    <a:pt x="48755" y="55092"/>
                    <a:pt x="48710" y="55138"/>
                    <a:pt x="48619" y="55047"/>
                  </a:cubicBezTo>
                  <a:cubicBezTo>
                    <a:pt x="48483" y="54957"/>
                    <a:pt x="48529" y="54911"/>
                    <a:pt x="48347" y="54911"/>
                  </a:cubicBezTo>
                  <a:close/>
                  <a:moveTo>
                    <a:pt x="15980" y="58352"/>
                  </a:moveTo>
                  <a:cubicBezTo>
                    <a:pt x="15573" y="58352"/>
                    <a:pt x="15120" y="58623"/>
                    <a:pt x="15165" y="59031"/>
                  </a:cubicBezTo>
                  <a:cubicBezTo>
                    <a:pt x="15211" y="59257"/>
                    <a:pt x="15301" y="59483"/>
                    <a:pt x="15482" y="59619"/>
                  </a:cubicBezTo>
                  <a:cubicBezTo>
                    <a:pt x="15663" y="59755"/>
                    <a:pt x="15890" y="59800"/>
                    <a:pt x="16116" y="59800"/>
                  </a:cubicBezTo>
                  <a:cubicBezTo>
                    <a:pt x="16569" y="59755"/>
                    <a:pt x="16931" y="59393"/>
                    <a:pt x="16931" y="58895"/>
                  </a:cubicBezTo>
                  <a:cubicBezTo>
                    <a:pt x="16931" y="58714"/>
                    <a:pt x="16659" y="58623"/>
                    <a:pt x="16523" y="58487"/>
                  </a:cubicBezTo>
                  <a:lnTo>
                    <a:pt x="16478" y="58487"/>
                  </a:lnTo>
                  <a:cubicBezTo>
                    <a:pt x="16297" y="58352"/>
                    <a:pt x="16207" y="58352"/>
                    <a:pt x="15980" y="58352"/>
                  </a:cubicBezTo>
                  <a:close/>
                  <a:moveTo>
                    <a:pt x="18425" y="59936"/>
                  </a:moveTo>
                  <a:cubicBezTo>
                    <a:pt x="17972" y="60027"/>
                    <a:pt x="17655" y="60389"/>
                    <a:pt x="17655" y="60887"/>
                  </a:cubicBezTo>
                  <a:cubicBezTo>
                    <a:pt x="17655" y="61113"/>
                    <a:pt x="17746" y="61294"/>
                    <a:pt x="17881" y="61475"/>
                  </a:cubicBezTo>
                  <a:cubicBezTo>
                    <a:pt x="17942" y="61536"/>
                    <a:pt x="18007" y="61556"/>
                    <a:pt x="18076" y="61556"/>
                  </a:cubicBezTo>
                  <a:cubicBezTo>
                    <a:pt x="18213" y="61556"/>
                    <a:pt x="18364" y="61475"/>
                    <a:pt x="18515" y="61475"/>
                  </a:cubicBezTo>
                  <a:cubicBezTo>
                    <a:pt x="18923" y="61475"/>
                    <a:pt x="19058" y="61158"/>
                    <a:pt x="19058" y="60751"/>
                  </a:cubicBezTo>
                  <a:cubicBezTo>
                    <a:pt x="19058" y="60570"/>
                    <a:pt x="19194" y="60253"/>
                    <a:pt x="19058" y="60117"/>
                  </a:cubicBezTo>
                  <a:cubicBezTo>
                    <a:pt x="18877" y="59981"/>
                    <a:pt x="18651" y="59936"/>
                    <a:pt x="18425" y="59936"/>
                  </a:cubicBezTo>
                  <a:close/>
                  <a:moveTo>
                    <a:pt x="24491" y="62245"/>
                  </a:moveTo>
                  <a:cubicBezTo>
                    <a:pt x="24355" y="62245"/>
                    <a:pt x="24355" y="62335"/>
                    <a:pt x="24310" y="62426"/>
                  </a:cubicBezTo>
                  <a:cubicBezTo>
                    <a:pt x="24219" y="62516"/>
                    <a:pt x="23902" y="62562"/>
                    <a:pt x="23947" y="62698"/>
                  </a:cubicBezTo>
                  <a:cubicBezTo>
                    <a:pt x="23947" y="62879"/>
                    <a:pt x="24038" y="63014"/>
                    <a:pt x="24174" y="63105"/>
                  </a:cubicBezTo>
                  <a:cubicBezTo>
                    <a:pt x="24273" y="63171"/>
                    <a:pt x="24373" y="63213"/>
                    <a:pt x="24490" y="63213"/>
                  </a:cubicBezTo>
                  <a:cubicBezTo>
                    <a:pt x="24533" y="63213"/>
                    <a:pt x="24578" y="63208"/>
                    <a:pt x="24627" y="63195"/>
                  </a:cubicBezTo>
                  <a:cubicBezTo>
                    <a:pt x="24762" y="63195"/>
                    <a:pt x="24943" y="63150"/>
                    <a:pt x="25034" y="63014"/>
                  </a:cubicBezTo>
                  <a:cubicBezTo>
                    <a:pt x="25124" y="62924"/>
                    <a:pt x="24943" y="62743"/>
                    <a:pt x="24898" y="62607"/>
                  </a:cubicBezTo>
                  <a:cubicBezTo>
                    <a:pt x="24898" y="62471"/>
                    <a:pt x="24853" y="62516"/>
                    <a:pt x="24717" y="62426"/>
                  </a:cubicBezTo>
                  <a:cubicBezTo>
                    <a:pt x="24627" y="62335"/>
                    <a:pt x="24672" y="62245"/>
                    <a:pt x="24491" y="62245"/>
                  </a:cubicBezTo>
                  <a:close/>
                  <a:moveTo>
                    <a:pt x="5206" y="63244"/>
                  </a:moveTo>
                  <a:lnTo>
                    <a:pt x="5206" y="63244"/>
                  </a:lnTo>
                  <a:cubicBezTo>
                    <a:pt x="5160" y="63288"/>
                    <a:pt x="5115" y="63332"/>
                    <a:pt x="5070" y="63377"/>
                  </a:cubicBezTo>
                  <a:cubicBezTo>
                    <a:pt x="5038" y="63344"/>
                    <a:pt x="5143" y="63290"/>
                    <a:pt x="5206" y="63244"/>
                  </a:cubicBezTo>
                  <a:close/>
                  <a:moveTo>
                    <a:pt x="589" y="63150"/>
                  </a:moveTo>
                  <a:cubicBezTo>
                    <a:pt x="453" y="63150"/>
                    <a:pt x="453" y="63195"/>
                    <a:pt x="362" y="63286"/>
                  </a:cubicBezTo>
                  <a:cubicBezTo>
                    <a:pt x="272" y="63377"/>
                    <a:pt x="0" y="63467"/>
                    <a:pt x="0" y="63603"/>
                  </a:cubicBezTo>
                  <a:cubicBezTo>
                    <a:pt x="46" y="63739"/>
                    <a:pt x="136" y="63920"/>
                    <a:pt x="227" y="64010"/>
                  </a:cubicBezTo>
                  <a:cubicBezTo>
                    <a:pt x="362" y="64101"/>
                    <a:pt x="543" y="64101"/>
                    <a:pt x="679" y="64101"/>
                  </a:cubicBezTo>
                  <a:cubicBezTo>
                    <a:pt x="860" y="64056"/>
                    <a:pt x="996" y="64010"/>
                    <a:pt x="1132" y="63920"/>
                  </a:cubicBezTo>
                  <a:cubicBezTo>
                    <a:pt x="1222" y="63829"/>
                    <a:pt x="996" y="63603"/>
                    <a:pt x="996" y="63467"/>
                  </a:cubicBezTo>
                  <a:cubicBezTo>
                    <a:pt x="951" y="63331"/>
                    <a:pt x="906" y="63377"/>
                    <a:pt x="815" y="63286"/>
                  </a:cubicBezTo>
                  <a:cubicBezTo>
                    <a:pt x="679" y="63241"/>
                    <a:pt x="725" y="63150"/>
                    <a:pt x="589" y="63150"/>
                  </a:cubicBezTo>
                  <a:close/>
                  <a:moveTo>
                    <a:pt x="17202" y="62743"/>
                  </a:moveTo>
                  <a:cubicBezTo>
                    <a:pt x="16750" y="62743"/>
                    <a:pt x="16569" y="63286"/>
                    <a:pt x="16614" y="63693"/>
                  </a:cubicBezTo>
                  <a:cubicBezTo>
                    <a:pt x="16614" y="63829"/>
                    <a:pt x="16704" y="64010"/>
                    <a:pt x="16840" y="64101"/>
                  </a:cubicBezTo>
                  <a:cubicBezTo>
                    <a:pt x="17021" y="64237"/>
                    <a:pt x="17112" y="64508"/>
                    <a:pt x="17293" y="64508"/>
                  </a:cubicBezTo>
                  <a:cubicBezTo>
                    <a:pt x="17791" y="64418"/>
                    <a:pt x="18108" y="64010"/>
                    <a:pt x="18153" y="63558"/>
                  </a:cubicBezTo>
                  <a:cubicBezTo>
                    <a:pt x="18108" y="63331"/>
                    <a:pt x="17972" y="63150"/>
                    <a:pt x="17791" y="63014"/>
                  </a:cubicBezTo>
                  <a:cubicBezTo>
                    <a:pt x="17610" y="62833"/>
                    <a:pt x="17429" y="62743"/>
                    <a:pt x="17202" y="62743"/>
                  </a:cubicBezTo>
                  <a:close/>
                  <a:moveTo>
                    <a:pt x="59065" y="14878"/>
                  </a:moveTo>
                  <a:cubicBezTo>
                    <a:pt x="58948" y="14878"/>
                    <a:pt x="58831" y="14883"/>
                    <a:pt x="58714" y="14893"/>
                  </a:cubicBezTo>
                  <a:cubicBezTo>
                    <a:pt x="58171" y="14939"/>
                    <a:pt x="57673" y="15075"/>
                    <a:pt x="57220" y="15346"/>
                  </a:cubicBezTo>
                  <a:cubicBezTo>
                    <a:pt x="56767" y="15618"/>
                    <a:pt x="56405" y="15980"/>
                    <a:pt x="56134" y="16433"/>
                  </a:cubicBezTo>
                  <a:cubicBezTo>
                    <a:pt x="55455" y="17202"/>
                    <a:pt x="54776" y="18108"/>
                    <a:pt x="54866" y="19149"/>
                  </a:cubicBezTo>
                  <a:cubicBezTo>
                    <a:pt x="54866" y="19330"/>
                    <a:pt x="55183" y="19330"/>
                    <a:pt x="55228" y="19511"/>
                  </a:cubicBezTo>
                  <a:cubicBezTo>
                    <a:pt x="54640" y="19149"/>
                    <a:pt x="54142" y="18832"/>
                    <a:pt x="53599" y="18470"/>
                  </a:cubicBezTo>
                  <a:cubicBezTo>
                    <a:pt x="52241" y="17700"/>
                    <a:pt x="50656" y="17293"/>
                    <a:pt x="49072" y="17293"/>
                  </a:cubicBezTo>
                  <a:cubicBezTo>
                    <a:pt x="48845" y="17293"/>
                    <a:pt x="48619" y="17474"/>
                    <a:pt x="48393" y="17519"/>
                  </a:cubicBezTo>
                  <a:cubicBezTo>
                    <a:pt x="47804" y="17610"/>
                    <a:pt x="47216" y="17745"/>
                    <a:pt x="46672" y="17972"/>
                  </a:cubicBezTo>
                  <a:cubicBezTo>
                    <a:pt x="46129" y="18108"/>
                    <a:pt x="45586" y="18289"/>
                    <a:pt x="45043" y="18515"/>
                  </a:cubicBezTo>
                  <a:cubicBezTo>
                    <a:pt x="44500" y="18696"/>
                    <a:pt x="43956" y="18877"/>
                    <a:pt x="43458" y="19149"/>
                  </a:cubicBezTo>
                  <a:cubicBezTo>
                    <a:pt x="43119" y="18960"/>
                    <a:pt x="42748" y="18866"/>
                    <a:pt x="42372" y="18866"/>
                  </a:cubicBezTo>
                  <a:cubicBezTo>
                    <a:pt x="42296" y="18866"/>
                    <a:pt x="42221" y="18870"/>
                    <a:pt x="42146" y="18877"/>
                  </a:cubicBezTo>
                  <a:cubicBezTo>
                    <a:pt x="41829" y="18877"/>
                    <a:pt x="41467" y="18696"/>
                    <a:pt x="41104" y="18696"/>
                  </a:cubicBezTo>
                  <a:cubicBezTo>
                    <a:pt x="40425" y="18877"/>
                    <a:pt x="39746" y="19194"/>
                    <a:pt x="39203" y="19647"/>
                  </a:cubicBezTo>
                  <a:cubicBezTo>
                    <a:pt x="39022" y="19783"/>
                    <a:pt x="38977" y="19964"/>
                    <a:pt x="38841" y="20145"/>
                  </a:cubicBezTo>
                  <a:cubicBezTo>
                    <a:pt x="38388" y="19783"/>
                    <a:pt x="37890" y="19556"/>
                    <a:pt x="37347" y="19420"/>
                  </a:cubicBezTo>
                  <a:cubicBezTo>
                    <a:pt x="37338" y="19392"/>
                    <a:pt x="37315" y="19382"/>
                    <a:pt x="37283" y="19382"/>
                  </a:cubicBezTo>
                  <a:cubicBezTo>
                    <a:pt x="37186" y="19382"/>
                    <a:pt x="37007" y="19485"/>
                    <a:pt x="36905" y="19485"/>
                  </a:cubicBezTo>
                  <a:cubicBezTo>
                    <a:pt x="36882" y="19485"/>
                    <a:pt x="36863" y="19479"/>
                    <a:pt x="36849" y="19466"/>
                  </a:cubicBezTo>
                  <a:cubicBezTo>
                    <a:pt x="36713" y="19330"/>
                    <a:pt x="36532" y="19239"/>
                    <a:pt x="36351" y="19239"/>
                  </a:cubicBezTo>
                  <a:cubicBezTo>
                    <a:pt x="36203" y="19239"/>
                    <a:pt x="36055" y="19199"/>
                    <a:pt x="35921" y="19199"/>
                  </a:cubicBezTo>
                  <a:cubicBezTo>
                    <a:pt x="35810" y="19199"/>
                    <a:pt x="35709" y="19227"/>
                    <a:pt x="35627" y="19330"/>
                  </a:cubicBezTo>
                  <a:cubicBezTo>
                    <a:pt x="35446" y="19420"/>
                    <a:pt x="35446" y="19783"/>
                    <a:pt x="35355" y="20009"/>
                  </a:cubicBezTo>
                  <a:cubicBezTo>
                    <a:pt x="34857" y="20235"/>
                    <a:pt x="34088" y="20280"/>
                    <a:pt x="33771" y="20688"/>
                  </a:cubicBezTo>
                  <a:cubicBezTo>
                    <a:pt x="33228" y="21367"/>
                    <a:pt x="32956" y="22227"/>
                    <a:pt x="32956" y="23087"/>
                  </a:cubicBezTo>
                  <a:cubicBezTo>
                    <a:pt x="32322" y="23314"/>
                    <a:pt x="31688" y="23630"/>
                    <a:pt x="31100" y="23947"/>
                  </a:cubicBezTo>
                  <a:cubicBezTo>
                    <a:pt x="30511" y="24309"/>
                    <a:pt x="29968" y="24672"/>
                    <a:pt x="29470" y="25079"/>
                  </a:cubicBezTo>
                  <a:cubicBezTo>
                    <a:pt x="29244" y="24400"/>
                    <a:pt x="28927" y="23721"/>
                    <a:pt x="28565" y="23087"/>
                  </a:cubicBezTo>
                  <a:cubicBezTo>
                    <a:pt x="28157" y="22408"/>
                    <a:pt x="27705" y="21774"/>
                    <a:pt x="27162" y="21231"/>
                  </a:cubicBezTo>
                  <a:cubicBezTo>
                    <a:pt x="26618" y="20778"/>
                    <a:pt x="25849" y="20778"/>
                    <a:pt x="25306" y="20462"/>
                  </a:cubicBezTo>
                  <a:cubicBezTo>
                    <a:pt x="24717" y="20190"/>
                    <a:pt x="24083" y="19964"/>
                    <a:pt x="23450" y="19828"/>
                  </a:cubicBezTo>
                  <a:cubicBezTo>
                    <a:pt x="22816" y="19692"/>
                    <a:pt x="22182" y="19285"/>
                    <a:pt x="21503" y="19285"/>
                  </a:cubicBezTo>
                  <a:cubicBezTo>
                    <a:pt x="20824" y="19285"/>
                    <a:pt x="20190" y="19828"/>
                    <a:pt x="19602" y="20054"/>
                  </a:cubicBezTo>
                  <a:cubicBezTo>
                    <a:pt x="18968" y="20235"/>
                    <a:pt x="18334" y="20507"/>
                    <a:pt x="17791" y="20869"/>
                  </a:cubicBezTo>
                  <a:cubicBezTo>
                    <a:pt x="17248" y="21276"/>
                    <a:pt x="16478" y="21503"/>
                    <a:pt x="16116" y="22001"/>
                  </a:cubicBezTo>
                  <a:cubicBezTo>
                    <a:pt x="15709" y="22499"/>
                    <a:pt x="15527" y="23268"/>
                    <a:pt x="15256" y="23857"/>
                  </a:cubicBezTo>
                  <a:cubicBezTo>
                    <a:pt x="14894" y="24445"/>
                    <a:pt x="14622" y="25079"/>
                    <a:pt x="14441" y="25713"/>
                  </a:cubicBezTo>
                  <a:cubicBezTo>
                    <a:pt x="14260" y="27161"/>
                    <a:pt x="14486" y="28655"/>
                    <a:pt x="15075" y="30013"/>
                  </a:cubicBezTo>
                  <a:cubicBezTo>
                    <a:pt x="14984" y="30059"/>
                    <a:pt x="14848" y="30104"/>
                    <a:pt x="14758" y="30149"/>
                  </a:cubicBezTo>
                  <a:cubicBezTo>
                    <a:pt x="14667" y="30285"/>
                    <a:pt x="14350" y="30466"/>
                    <a:pt x="14396" y="30602"/>
                  </a:cubicBezTo>
                  <a:cubicBezTo>
                    <a:pt x="14396" y="30738"/>
                    <a:pt x="14803" y="30783"/>
                    <a:pt x="14894" y="30873"/>
                  </a:cubicBezTo>
                  <a:cubicBezTo>
                    <a:pt x="14939" y="30919"/>
                    <a:pt x="14984" y="30930"/>
                    <a:pt x="15035" y="30930"/>
                  </a:cubicBezTo>
                  <a:cubicBezTo>
                    <a:pt x="15086" y="30930"/>
                    <a:pt x="15143" y="30919"/>
                    <a:pt x="15211" y="30919"/>
                  </a:cubicBezTo>
                  <a:cubicBezTo>
                    <a:pt x="15346" y="30873"/>
                    <a:pt x="15482" y="30828"/>
                    <a:pt x="15618" y="30783"/>
                  </a:cubicBezTo>
                  <a:cubicBezTo>
                    <a:pt x="15799" y="31145"/>
                    <a:pt x="15980" y="31462"/>
                    <a:pt x="16207" y="31779"/>
                  </a:cubicBezTo>
                  <a:cubicBezTo>
                    <a:pt x="16207" y="32005"/>
                    <a:pt x="16207" y="32186"/>
                    <a:pt x="16388" y="32322"/>
                  </a:cubicBezTo>
                  <a:cubicBezTo>
                    <a:pt x="16478" y="32390"/>
                    <a:pt x="16546" y="32401"/>
                    <a:pt x="16603" y="32401"/>
                  </a:cubicBezTo>
                  <a:cubicBezTo>
                    <a:pt x="16631" y="32401"/>
                    <a:pt x="16656" y="32398"/>
                    <a:pt x="16680" y="32398"/>
                  </a:cubicBezTo>
                  <a:cubicBezTo>
                    <a:pt x="16704" y="32398"/>
                    <a:pt x="16727" y="32401"/>
                    <a:pt x="16750" y="32413"/>
                  </a:cubicBezTo>
                  <a:cubicBezTo>
                    <a:pt x="16886" y="32503"/>
                    <a:pt x="16840" y="32865"/>
                    <a:pt x="16976" y="32956"/>
                  </a:cubicBezTo>
                  <a:cubicBezTo>
                    <a:pt x="17474" y="33454"/>
                    <a:pt x="17972" y="33861"/>
                    <a:pt x="18560" y="34223"/>
                  </a:cubicBezTo>
                  <a:cubicBezTo>
                    <a:pt x="18855" y="34382"/>
                    <a:pt x="19194" y="34404"/>
                    <a:pt x="19545" y="34404"/>
                  </a:cubicBezTo>
                  <a:cubicBezTo>
                    <a:pt x="19685" y="34404"/>
                    <a:pt x="19828" y="34401"/>
                    <a:pt x="19969" y="34401"/>
                  </a:cubicBezTo>
                  <a:cubicBezTo>
                    <a:pt x="20182" y="34401"/>
                    <a:pt x="20394" y="34409"/>
                    <a:pt x="20598" y="34450"/>
                  </a:cubicBezTo>
                  <a:cubicBezTo>
                    <a:pt x="21231" y="34585"/>
                    <a:pt x="21865" y="34993"/>
                    <a:pt x="22544" y="34993"/>
                  </a:cubicBezTo>
                  <a:cubicBezTo>
                    <a:pt x="22906" y="34902"/>
                    <a:pt x="23268" y="34812"/>
                    <a:pt x="23631" y="34676"/>
                  </a:cubicBezTo>
                  <a:lnTo>
                    <a:pt x="23631" y="34676"/>
                  </a:lnTo>
                  <a:cubicBezTo>
                    <a:pt x="23495" y="35219"/>
                    <a:pt x="23359" y="35762"/>
                    <a:pt x="23314" y="36306"/>
                  </a:cubicBezTo>
                  <a:cubicBezTo>
                    <a:pt x="23314" y="36849"/>
                    <a:pt x="23676" y="37437"/>
                    <a:pt x="23721" y="37981"/>
                  </a:cubicBezTo>
                  <a:cubicBezTo>
                    <a:pt x="23766" y="38433"/>
                    <a:pt x="23495" y="38705"/>
                    <a:pt x="23585" y="39112"/>
                  </a:cubicBezTo>
                  <a:cubicBezTo>
                    <a:pt x="22923" y="39260"/>
                    <a:pt x="22351" y="39556"/>
                    <a:pt x="21868" y="39954"/>
                  </a:cubicBezTo>
                  <a:lnTo>
                    <a:pt x="21868" y="39954"/>
                  </a:lnTo>
                  <a:cubicBezTo>
                    <a:pt x="21788" y="39523"/>
                    <a:pt x="21637" y="39119"/>
                    <a:pt x="21430" y="38754"/>
                  </a:cubicBezTo>
                  <a:lnTo>
                    <a:pt x="21430" y="38754"/>
                  </a:lnTo>
                  <a:cubicBezTo>
                    <a:pt x="21636" y="38894"/>
                    <a:pt x="21879" y="38977"/>
                    <a:pt x="22137" y="38977"/>
                  </a:cubicBezTo>
                  <a:cubicBezTo>
                    <a:pt x="22725" y="38977"/>
                    <a:pt x="23087" y="38252"/>
                    <a:pt x="23042" y="37709"/>
                  </a:cubicBezTo>
                  <a:cubicBezTo>
                    <a:pt x="22997" y="37075"/>
                    <a:pt x="22589" y="36804"/>
                    <a:pt x="21956" y="36804"/>
                  </a:cubicBezTo>
                  <a:cubicBezTo>
                    <a:pt x="21367" y="36804"/>
                    <a:pt x="20869" y="37256"/>
                    <a:pt x="20824" y="37845"/>
                  </a:cubicBezTo>
                  <a:cubicBezTo>
                    <a:pt x="20835" y="37895"/>
                    <a:pt x="20848" y="37943"/>
                    <a:pt x="20863" y="37991"/>
                  </a:cubicBezTo>
                  <a:lnTo>
                    <a:pt x="20863" y="37991"/>
                  </a:lnTo>
                  <a:cubicBezTo>
                    <a:pt x="20154" y="37247"/>
                    <a:pt x="19158" y="36789"/>
                    <a:pt x="18078" y="36789"/>
                  </a:cubicBezTo>
                  <a:cubicBezTo>
                    <a:pt x="17968" y="36789"/>
                    <a:pt x="17857" y="36794"/>
                    <a:pt x="17746" y="36804"/>
                  </a:cubicBezTo>
                  <a:cubicBezTo>
                    <a:pt x="16704" y="36804"/>
                    <a:pt x="15709" y="37211"/>
                    <a:pt x="14984" y="37935"/>
                  </a:cubicBezTo>
                  <a:cubicBezTo>
                    <a:pt x="14350" y="38750"/>
                    <a:pt x="14079" y="39746"/>
                    <a:pt x="14169" y="40787"/>
                  </a:cubicBezTo>
                  <a:cubicBezTo>
                    <a:pt x="14260" y="41783"/>
                    <a:pt x="14713" y="42734"/>
                    <a:pt x="15482" y="43413"/>
                  </a:cubicBezTo>
                  <a:cubicBezTo>
                    <a:pt x="16252" y="44047"/>
                    <a:pt x="17248" y="44409"/>
                    <a:pt x="18244" y="44409"/>
                  </a:cubicBezTo>
                  <a:cubicBezTo>
                    <a:pt x="19149" y="44409"/>
                    <a:pt x="19964" y="43503"/>
                    <a:pt x="20552" y="42824"/>
                  </a:cubicBezTo>
                  <a:cubicBezTo>
                    <a:pt x="20552" y="42870"/>
                    <a:pt x="21005" y="43051"/>
                    <a:pt x="21005" y="43096"/>
                  </a:cubicBezTo>
                  <a:cubicBezTo>
                    <a:pt x="21050" y="44137"/>
                    <a:pt x="21096" y="45224"/>
                    <a:pt x="21865" y="45857"/>
                  </a:cubicBezTo>
                  <a:cubicBezTo>
                    <a:pt x="22408" y="46265"/>
                    <a:pt x="23087" y="46491"/>
                    <a:pt x="23812" y="46536"/>
                  </a:cubicBezTo>
                  <a:cubicBezTo>
                    <a:pt x="23450" y="47080"/>
                    <a:pt x="23178" y="47623"/>
                    <a:pt x="22906" y="48211"/>
                  </a:cubicBezTo>
                  <a:cubicBezTo>
                    <a:pt x="22589" y="48755"/>
                    <a:pt x="22318" y="49343"/>
                    <a:pt x="22137" y="49932"/>
                  </a:cubicBezTo>
                  <a:cubicBezTo>
                    <a:pt x="21863" y="49857"/>
                    <a:pt x="21602" y="49823"/>
                    <a:pt x="21348" y="49823"/>
                  </a:cubicBezTo>
                  <a:cubicBezTo>
                    <a:pt x="21140" y="49823"/>
                    <a:pt x="20937" y="49846"/>
                    <a:pt x="20733" y="49886"/>
                  </a:cubicBezTo>
                  <a:cubicBezTo>
                    <a:pt x="19692" y="49886"/>
                    <a:pt x="18742" y="50294"/>
                    <a:pt x="18017" y="51018"/>
                  </a:cubicBezTo>
                  <a:cubicBezTo>
                    <a:pt x="17383" y="51833"/>
                    <a:pt x="17067" y="52829"/>
                    <a:pt x="17157" y="53825"/>
                  </a:cubicBezTo>
                  <a:cubicBezTo>
                    <a:pt x="17248" y="54821"/>
                    <a:pt x="17746" y="55726"/>
                    <a:pt x="18515" y="56360"/>
                  </a:cubicBezTo>
                  <a:cubicBezTo>
                    <a:pt x="19240" y="57084"/>
                    <a:pt x="20235" y="57446"/>
                    <a:pt x="21231" y="57492"/>
                  </a:cubicBezTo>
                  <a:cubicBezTo>
                    <a:pt x="21775" y="57446"/>
                    <a:pt x="22363" y="57265"/>
                    <a:pt x="22816" y="56948"/>
                  </a:cubicBezTo>
                  <a:cubicBezTo>
                    <a:pt x="22906" y="57084"/>
                    <a:pt x="22906" y="57084"/>
                    <a:pt x="22997" y="57220"/>
                  </a:cubicBezTo>
                  <a:cubicBezTo>
                    <a:pt x="22363" y="57582"/>
                    <a:pt x="22001" y="58306"/>
                    <a:pt x="22091" y="59031"/>
                  </a:cubicBezTo>
                  <a:cubicBezTo>
                    <a:pt x="22091" y="59348"/>
                    <a:pt x="22001" y="59664"/>
                    <a:pt x="22182" y="59936"/>
                  </a:cubicBezTo>
                  <a:cubicBezTo>
                    <a:pt x="22182" y="60072"/>
                    <a:pt x="22182" y="60162"/>
                    <a:pt x="22227" y="60298"/>
                  </a:cubicBezTo>
                  <a:cubicBezTo>
                    <a:pt x="22273" y="60479"/>
                    <a:pt x="22363" y="60660"/>
                    <a:pt x="22544" y="60796"/>
                  </a:cubicBezTo>
                  <a:cubicBezTo>
                    <a:pt x="22680" y="60932"/>
                    <a:pt x="22906" y="61023"/>
                    <a:pt x="23087" y="61023"/>
                  </a:cubicBezTo>
                  <a:cubicBezTo>
                    <a:pt x="23314" y="61023"/>
                    <a:pt x="23450" y="60796"/>
                    <a:pt x="23585" y="60615"/>
                  </a:cubicBezTo>
                  <a:cubicBezTo>
                    <a:pt x="23676" y="60615"/>
                    <a:pt x="23812" y="60796"/>
                    <a:pt x="23857" y="60796"/>
                  </a:cubicBezTo>
                  <a:cubicBezTo>
                    <a:pt x="24264" y="60796"/>
                    <a:pt x="24672" y="60660"/>
                    <a:pt x="24943" y="60389"/>
                  </a:cubicBezTo>
                  <a:cubicBezTo>
                    <a:pt x="25170" y="60706"/>
                    <a:pt x="25441" y="60977"/>
                    <a:pt x="25713" y="61294"/>
                  </a:cubicBezTo>
                  <a:cubicBezTo>
                    <a:pt x="25783" y="61347"/>
                    <a:pt x="25915" y="61359"/>
                    <a:pt x="26060" y="61359"/>
                  </a:cubicBezTo>
                  <a:cubicBezTo>
                    <a:pt x="26178" y="61359"/>
                    <a:pt x="26305" y="61351"/>
                    <a:pt x="26416" y="61351"/>
                  </a:cubicBezTo>
                  <a:cubicBezTo>
                    <a:pt x="26520" y="61351"/>
                    <a:pt x="26610" y="61358"/>
                    <a:pt x="26664" y="61385"/>
                  </a:cubicBezTo>
                  <a:cubicBezTo>
                    <a:pt x="26664" y="61566"/>
                    <a:pt x="26483" y="61883"/>
                    <a:pt x="26483" y="62064"/>
                  </a:cubicBezTo>
                  <a:cubicBezTo>
                    <a:pt x="26483" y="63060"/>
                    <a:pt x="26890" y="64056"/>
                    <a:pt x="27569" y="64780"/>
                  </a:cubicBezTo>
                  <a:cubicBezTo>
                    <a:pt x="28295" y="65378"/>
                    <a:pt x="29264" y="65734"/>
                    <a:pt x="30208" y="65734"/>
                  </a:cubicBezTo>
                  <a:cubicBezTo>
                    <a:pt x="30264" y="65734"/>
                    <a:pt x="30320" y="65733"/>
                    <a:pt x="30376" y="65731"/>
                  </a:cubicBezTo>
                  <a:cubicBezTo>
                    <a:pt x="31326" y="65731"/>
                    <a:pt x="32186" y="64825"/>
                    <a:pt x="32820" y="64146"/>
                  </a:cubicBezTo>
                  <a:cubicBezTo>
                    <a:pt x="32911" y="64010"/>
                    <a:pt x="33092" y="63965"/>
                    <a:pt x="33137" y="63829"/>
                  </a:cubicBezTo>
                  <a:cubicBezTo>
                    <a:pt x="33228" y="63829"/>
                    <a:pt x="33590" y="63739"/>
                    <a:pt x="33635" y="63739"/>
                  </a:cubicBezTo>
                  <a:cubicBezTo>
                    <a:pt x="33635" y="63829"/>
                    <a:pt x="33228" y="64056"/>
                    <a:pt x="33228" y="64146"/>
                  </a:cubicBezTo>
                  <a:cubicBezTo>
                    <a:pt x="33228" y="64327"/>
                    <a:pt x="33635" y="64372"/>
                    <a:pt x="33771" y="64508"/>
                  </a:cubicBezTo>
                  <a:cubicBezTo>
                    <a:pt x="33952" y="64644"/>
                    <a:pt x="33997" y="65051"/>
                    <a:pt x="34224" y="65051"/>
                  </a:cubicBezTo>
                  <a:cubicBezTo>
                    <a:pt x="34631" y="65051"/>
                    <a:pt x="35084" y="64418"/>
                    <a:pt x="35084" y="64010"/>
                  </a:cubicBezTo>
                  <a:cubicBezTo>
                    <a:pt x="35084" y="63920"/>
                    <a:pt x="34903" y="63920"/>
                    <a:pt x="34903" y="63875"/>
                  </a:cubicBezTo>
                  <a:cubicBezTo>
                    <a:pt x="35491" y="63693"/>
                    <a:pt x="36034" y="63512"/>
                    <a:pt x="36578" y="63241"/>
                  </a:cubicBezTo>
                  <a:cubicBezTo>
                    <a:pt x="37166" y="63060"/>
                    <a:pt x="37709" y="62833"/>
                    <a:pt x="38207" y="62562"/>
                  </a:cubicBezTo>
                  <a:cubicBezTo>
                    <a:pt x="38750" y="62290"/>
                    <a:pt x="39294" y="61973"/>
                    <a:pt x="39792" y="61656"/>
                  </a:cubicBezTo>
                  <a:cubicBezTo>
                    <a:pt x="39927" y="62018"/>
                    <a:pt x="40199" y="62335"/>
                    <a:pt x="40471" y="62607"/>
                  </a:cubicBezTo>
                  <a:cubicBezTo>
                    <a:pt x="40883" y="62907"/>
                    <a:pt x="41358" y="63083"/>
                    <a:pt x="41843" y="63083"/>
                  </a:cubicBezTo>
                  <a:cubicBezTo>
                    <a:pt x="41944" y="63083"/>
                    <a:pt x="42045" y="63075"/>
                    <a:pt x="42146" y="63060"/>
                  </a:cubicBezTo>
                  <a:cubicBezTo>
                    <a:pt x="42825" y="63060"/>
                    <a:pt x="43594" y="63060"/>
                    <a:pt x="44002" y="62562"/>
                  </a:cubicBezTo>
                  <a:cubicBezTo>
                    <a:pt x="44409" y="62064"/>
                    <a:pt x="44319" y="61294"/>
                    <a:pt x="44273" y="60660"/>
                  </a:cubicBezTo>
                  <a:cubicBezTo>
                    <a:pt x="44273" y="60027"/>
                    <a:pt x="44002" y="59438"/>
                    <a:pt x="43549" y="59031"/>
                  </a:cubicBezTo>
                  <a:cubicBezTo>
                    <a:pt x="43277" y="58850"/>
                    <a:pt x="43232" y="58623"/>
                    <a:pt x="42915" y="58533"/>
                  </a:cubicBezTo>
                  <a:cubicBezTo>
                    <a:pt x="43277" y="57854"/>
                    <a:pt x="43594" y="57175"/>
                    <a:pt x="43821" y="56450"/>
                  </a:cubicBezTo>
                  <a:cubicBezTo>
                    <a:pt x="44047" y="55726"/>
                    <a:pt x="44228" y="54957"/>
                    <a:pt x="44319" y="54187"/>
                  </a:cubicBezTo>
                  <a:cubicBezTo>
                    <a:pt x="44364" y="53417"/>
                    <a:pt x="44364" y="52648"/>
                    <a:pt x="44273" y="51878"/>
                  </a:cubicBezTo>
                  <a:cubicBezTo>
                    <a:pt x="44273" y="51380"/>
                    <a:pt x="44228" y="50882"/>
                    <a:pt x="44183" y="50384"/>
                  </a:cubicBezTo>
                  <a:cubicBezTo>
                    <a:pt x="45405" y="49751"/>
                    <a:pt x="46537" y="48981"/>
                    <a:pt x="47578" y="48121"/>
                  </a:cubicBezTo>
                  <a:cubicBezTo>
                    <a:pt x="48121" y="47668"/>
                    <a:pt x="48619" y="47261"/>
                    <a:pt x="49117" y="46763"/>
                  </a:cubicBezTo>
                  <a:cubicBezTo>
                    <a:pt x="49706" y="46989"/>
                    <a:pt x="50294" y="47170"/>
                    <a:pt x="50928" y="47306"/>
                  </a:cubicBezTo>
                  <a:cubicBezTo>
                    <a:pt x="51607" y="47397"/>
                    <a:pt x="52241" y="47397"/>
                    <a:pt x="52874" y="47397"/>
                  </a:cubicBezTo>
                  <a:cubicBezTo>
                    <a:pt x="53553" y="47397"/>
                    <a:pt x="54142" y="46899"/>
                    <a:pt x="54776" y="46718"/>
                  </a:cubicBezTo>
                  <a:cubicBezTo>
                    <a:pt x="55455" y="46627"/>
                    <a:pt x="56088" y="46446"/>
                    <a:pt x="56722" y="46220"/>
                  </a:cubicBezTo>
                  <a:cubicBezTo>
                    <a:pt x="57265" y="45948"/>
                    <a:pt x="57628" y="45269"/>
                    <a:pt x="58171" y="44862"/>
                  </a:cubicBezTo>
                  <a:cubicBezTo>
                    <a:pt x="58669" y="44454"/>
                    <a:pt x="59438" y="44318"/>
                    <a:pt x="59846" y="43820"/>
                  </a:cubicBezTo>
                  <a:cubicBezTo>
                    <a:pt x="59936" y="43730"/>
                    <a:pt x="59846" y="43549"/>
                    <a:pt x="59936" y="43458"/>
                  </a:cubicBezTo>
                  <a:cubicBezTo>
                    <a:pt x="60706" y="43322"/>
                    <a:pt x="61249" y="42598"/>
                    <a:pt x="61159" y="41829"/>
                  </a:cubicBezTo>
                  <a:cubicBezTo>
                    <a:pt x="61159" y="41738"/>
                    <a:pt x="61249" y="41602"/>
                    <a:pt x="61204" y="41512"/>
                  </a:cubicBezTo>
                  <a:cubicBezTo>
                    <a:pt x="61521" y="40968"/>
                    <a:pt x="61792" y="40425"/>
                    <a:pt x="62019" y="39882"/>
                  </a:cubicBezTo>
                  <a:cubicBezTo>
                    <a:pt x="62154" y="39339"/>
                    <a:pt x="62290" y="38750"/>
                    <a:pt x="62336" y="38207"/>
                  </a:cubicBezTo>
                  <a:cubicBezTo>
                    <a:pt x="62426" y="37619"/>
                    <a:pt x="62064" y="37075"/>
                    <a:pt x="62019" y="36442"/>
                  </a:cubicBezTo>
                  <a:cubicBezTo>
                    <a:pt x="61973" y="35853"/>
                    <a:pt x="62245" y="35129"/>
                    <a:pt x="62109" y="34495"/>
                  </a:cubicBezTo>
                  <a:cubicBezTo>
                    <a:pt x="61928" y="33861"/>
                    <a:pt x="61294" y="33408"/>
                    <a:pt x="61023" y="32820"/>
                  </a:cubicBezTo>
                  <a:cubicBezTo>
                    <a:pt x="60751" y="32277"/>
                    <a:pt x="60661" y="31552"/>
                    <a:pt x="60298" y="31009"/>
                  </a:cubicBezTo>
                  <a:cubicBezTo>
                    <a:pt x="59846" y="30511"/>
                    <a:pt x="59393" y="30059"/>
                    <a:pt x="58895" y="29651"/>
                  </a:cubicBezTo>
                  <a:cubicBezTo>
                    <a:pt x="59167" y="28791"/>
                    <a:pt x="59303" y="27840"/>
                    <a:pt x="59303" y="26935"/>
                  </a:cubicBezTo>
                  <a:cubicBezTo>
                    <a:pt x="59167" y="26165"/>
                    <a:pt x="58986" y="25396"/>
                    <a:pt x="58669" y="24672"/>
                  </a:cubicBezTo>
                  <a:cubicBezTo>
                    <a:pt x="58397" y="23947"/>
                    <a:pt x="58080" y="23223"/>
                    <a:pt x="57673" y="22544"/>
                  </a:cubicBezTo>
                  <a:lnTo>
                    <a:pt x="57673" y="22544"/>
                  </a:lnTo>
                  <a:cubicBezTo>
                    <a:pt x="58171" y="22725"/>
                    <a:pt x="58669" y="22816"/>
                    <a:pt x="59212" y="22861"/>
                  </a:cubicBezTo>
                  <a:cubicBezTo>
                    <a:pt x="59800" y="22816"/>
                    <a:pt x="60389" y="22634"/>
                    <a:pt x="60932" y="22272"/>
                  </a:cubicBezTo>
                  <a:lnTo>
                    <a:pt x="60932" y="22272"/>
                  </a:lnTo>
                  <a:cubicBezTo>
                    <a:pt x="60661" y="22816"/>
                    <a:pt x="60570" y="23404"/>
                    <a:pt x="60570" y="23993"/>
                  </a:cubicBezTo>
                  <a:cubicBezTo>
                    <a:pt x="60615" y="24581"/>
                    <a:pt x="61113" y="25034"/>
                    <a:pt x="61340" y="25532"/>
                  </a:cubicBezTo>
                  <a:cubicBezTo>
                    <a:pt x="61566" y="25984"/>
                    <a:pt x="61928" y="26437"/>
                    <a:pt x="62336" y="26754"/>
                  </a:cubicBezTo>
                  <a:cubicBezTo>
                    <a:pt x="62698" y="27161"/>
                    <a:pt x="63150" y="27478"/>
                    <a:pt x="63648" y="27659"/>
                  </a:cubicBezTo>
                  <a:cubicBezTo>
                    <a:pt x="64192" y="27931"/>
                    <a:pt x="64735" y="28067"/>
                    <a:pt x="65323" y="28112"/>
                  </a:cubicBezTo>
                  <a:cubicBezTo>
                    <a:pt x="65867" y="28112"/>
                    <a:pt x="66319" y="27614"/>
                    <a:pt x="66817" y="27388"/>
                  </a:cubicBezTo>
                  <a:cubicBezTo>
                    <a:pt x="67315" y="27161"/>
                    <a:pt x="67768" y="26844"/>
                    <a:pt x="68175" y="26437"/>
                  </a:cubicBezTo>
                  <a:cubicBezTo>
                    <a:pt x="68537" y="26030"/>
                    <a:pt x="68764" y="25532"/>
                    <a:pt x="68945" y="24988"/>
                  </a:cubicBezTo>
                  <a:cubicBezTo>
                    <a:pt x="69216" y="24491"/>
                    <a:pt x="69352" y="23947"/>
                    <a:pt x="69443" y="23359"/>
                  </a:cubicBezTo>
                  <a:cubicBezTo>
                    <a:pt x="69352" y="22182"/>
                    <a:pt x="68764" y="21095"/>
                    <a:pt x="67858" y="20371"/>
                  </a:cubicBezTo>
                  <a:cubicBezTo>
                    <a:pt x="67406" y="19918"/>
                    <a:pt x="66817" y="19601"/>
                    <a:pt x="66229" y="19420"/>
                  </a:cubicBezTo>
                  <a:lnTo>
                    <a:pt x="66048" y="19556"/>
                  </a:lnTo>
                  <a:cubicBezTo>
                    <a:pt x="66048" y="19330"/>
                    <a:pt x="65912" y="19285"/>
                    <a:pt x="65731" y="19149"/>
                  </a:cubicBezTo>
                  <a:cubicBezTo>
                    <a:pt x="65595" y="18968"/>
                    <a:pt x="65550" y="18515"/>
                    <a:pt x="65323" y="18515"/>
                  </a:cubicBezTo>
                  <a:cubicBezTo>
                    <a:pt x="64916" y="18515"/>
                    <a:pt x="64599" y="18787"/>
                    <a:pt x="64463" y="19149"/>
                  </a:cubicBezTo>
                  <a:cubicBezTo>
                    <a:pt x="63784" y="19149"/>
                    <a:pt x="63196" y="19692"/>
                    <a:pt x="62652" y="20099"/>
                  </a:cubicBezTo>
                  <a:cubicBezTo>
                    <a:pt x="62743" y="19601"/>
                    <a:pt x="62743" y="19104"/>
                    <a:pt x="62652" y="18606"/>
                  </a:cubicBezTo>
                  <a:cubicBezTo>
                    <a:pt x="62562" y="17564"/>
                    <a:pt x="62426" y="16433"/>
                    <a:pt x="61656" y="15754"/>
                  </a:cubicBezTo>
                  <a:cubicBezTo>
                    <a:pt x="60893" y="15191"/>
                    <a:pt x="59987" y="14878"/>
                    <a:pt x="59065" y="14878"/>
                  </a:cubicBezTo>
                  <a:close/>
                  <a:moveTo>
                    <a:pt x="39320" y="64322"/>
                  </a:moveTo>
                  <a:cubicBezTo>
                    <a:pt x="39194" y="64322"/>
                    <a:pt x="39006" y="64418"/>
                    <a:pt x="38841" y="64418"/>
                  </a:cubicBezTo>
                  <a:cubicBezTo>
                    <a:pt x="38434" y="64418"/>
                    <a:pt x="38298" y="64689"/>
                    <a:pt x="38298" y="65097"/>
                  </a:cubicBezTo>
                  <a:cubicBezTo>
                    <a:pt x="38298" y="65323"/>
                    <a:pt x="38162" y="65595"/>
                    <a:pt x="38298" y="65731"/>
                  </a:cubicBezTo>
                  <a:cubicBezTo>
                    <a:pt x="38479" y="65866"/>
                    <a:pt x="38705" y="65957"/>
                    <a:pt x="38931" y="65957"/>
                  </a:cubicBezTo>
                  <a:cubicBezTo>
                    <a:pt x="39384" y="65866"/>
                    <a:pt x="39701" y="65459"/>
                    <a:pt x="39701" y="65006"/>
                  </a:cubicBezTo>
                  <a:cubicBezTo>
                    <a:pt x="39701" y="64780"/>
                    <a:pt x="39611" y="64554"/>
                    <a:pt x="39429" y="64372"/>
                  </a:cubicBezTo>
                  <a:cubicBezTo>
                    <a:pt x="39405" y="64335"/>
                    <a:pt x="39367" y="64322"/>
                    <a:pt x="39320" y="64322"/>
                  </a:cubicBezTo>
                  <a:close/>
                  <a:moveTo>
                    <a:pt x="27329" y="65469"/>
                  </a:moveTo>
                  <a:cubicBezTo>
                    <a:pt x="27192" y="65469"/>
                    <a:pt x="27041" y="65549"/>
                    <a:pt x="26890" y="65549"/>
                  </a:cubicBezTo>
                  <a:cubicBezTo>
                    <a:pt x="26483" y="65549"/>
                    <a:pt x="26301" y="65866"/>
                    <a:pt x="26301" y="66228"/>
                  </a:cubicBezTo>
                  <a:cubicBezTo>
                    <a:pt x="26301" y="66455"/>
                    <a:pt x="26166" y="66726"/>
                    <a:pt x="26301" y="66862"/>
                  </a:cubicBezTo>
                  <a:cubicBezTo>
                    <a:pt x="26528" y="66998"/>
                    <a:pt x="26754" y="67089"/>
                    <a:pt x="26981" y="67089"/>
                  </a:cubicBezTo>
                  <a:cubicBezTo>
                    <a:pt x="27433" y="66998"/>
                    <a:pt x="27750" y="66591"/>
                    <a:pt x="27705" y="66138"/>
                  </a:cubicBezTo>
                  <a:cubicBezTo>
                    <a:pt x="27750" y="65912"/>
                    <a:pt x="27660" y="65685"/>
                    <a:pt x="27524" y="65549"/>
                  </a:cubicBezTo>
                  <a:cubicBezTo>
                    <a:pt x="27463" y="65489"/>
                    <a:pt x="27398" y="65469"/>
                    <a:pt x="27329" y="65469"/>
                  </a:cubicBezTo>
                  <a:close/>
                  <a:moveTo>
                    <a:pt x="21294" y="64565"/>
                  </a:moveTo>
                  <a:cubicBezTo>
                    <a:pt x="21107" y="64565"/>
                    <a:pt x="20914" y="64599"/>
                    <a:pt x="20733" y="64599"/>
                  </a:cubicBezTo>
                  <a:cubicBezTo>
                    <a:pt x="20009" y="64599"/>
                    <a:pt x="19466" y="65233"/>
                    <a:pt x="19602" y="65957"/>
                  </a:cubicBezTo>
                  <a:cubicBezTo>
                    <a:pt x="19602" y="66319"/>
                    <a:pt x="19556" y="66772"/>
                    <a:pt x="19828" y="66998"/>
                  </a:cubicBezTo>
                  <a:cubicBezTo>
                    <a:pt x="20145" y="67270"/>
                    <a:pt x="20507" y="67360"/>
                    <a:pt x="20914" y="67360"/>
                  </a:cubicBezTo>
                  <a:cubicBezTo>
                    <a:pt x="22182" y="67179"/>
                    <a:pt x="22725" y="65640"/>
                    <a:pt x="21820" y="64735"/>
                  </a:cubicBezTo>
                  <a:cubicBezTo>
                    <a:pt x="21661" y="64599"/>
                    <a:pt x="21480" y="64565"/>
                    <a:pt x="21294" y="64565"/>
                  </a:cubicBezTo>
                  <a:close/>
                  <a:moveTo>
                    <a:pt x="30738" y="67451"/>
                  </a:moveTo>
                  <a:cubicBezTo>
                    <a:pt x="30285" y="67496"/>
                    <a:pt x="29878" y="67768"/>
                    <a:pt x="29651" y="68175"/>
                  </a:cubicBezTo>
                  <a:cubicBezTo>
                    <a:pt x="29334" y="68492"/>
                    <a:pt x="29199" y="68990"/>
                    <a:pt x="29380" y="69443"/>
                  </a:cubicBezTo>
                  <a:cubicBezTo>
                    <a:pt x="29380" y="69443"/>
                    <a:pt x="29561" y="69578"/>
                    <a:pt x="29561" y="69624"/>
                  </a:cubicBezTo>
                  <a:cubicBezTo>
                    <a:pt x="29244" y="69759"/>
                    <a:pt x="29063" y="70122"/>
                    <a:pt x="29153" y="70439"/>
                  </a:cubicBezTo>
                  <a:cubicBezTo>
                    <a:pt x="29153" y="70710"/>
                    <a:pt x="28882" y="71163"/>
                    <a:pt x="29108" y="71344"/>
                  </a:cubicBezTo>
                  <a:cubicBezTo>
                    <a:pt x="29334" y="71525"/>
                    <a:pt x="29651" y="71661"/>
                    <a:pt x="29968" y="71661"/>
                  </a:cubicBezTo>
                  <a:cubicBezTo>
                    <a:pt x="30330" y="71661"/>
                    <a:pt x="30602" y="71118"/>
                    <a:pt x="30783" y="70801"/>
                  </a:cubicBezTo>
                  <a:cubicBezTo>
                    <a:pt x="30919" y="70755"/>
                    <a:pt x="31009" y="70529"/>
                    <a:pt x="31100" y="70439"/>
                  </a:cubicBezTo>
                  <a:cubicBezTo>
                    <a:pt x="31129" y="70410"/>
                    <a:pt x="31167" y="70399"/>
                    <a:pt x="31212" y="70399"/>
                  </a:cubicBezTo>
                  <a:cubicBezTo>
                    <a:pt x="31333" y="70399"/>
                    <a:pt x="31494" y="70478"/>
                    <a:pt x="31599" y="70478"/>
                  </a:cubicBezTo>
                  <a:cubicBezTo>
                    <a:pt x="31638" y="70478"/>
                    <a:pt x="31669" y="70467"/>
                    <a:pt x="31688" y="70439"/>
                  </a:cubicBezTo>
                  <a:cubicBezTo>
                    <a:pt x="31734" y="70348"/>
                    <a:pt x="31688" y="70212"/>
                    <a:pt x="31734" y="70122"/>
                  </a:cubicBezTo>
                  <a:cubicBezTo>
                    <a:pt x="31960" y="69941"/>
                    <a:pt x="32096" y="69624"/>
                    <a:pt x="32096" y="69352"/>
                  </a:cubicBezTo>
                  <a:cubicBezTo>
                    <a:pt x="32096" y="69216"/>
                    <a:pt x="31824" y="69126"/>
                    <a:pt x="31779" y="69035"/>
                  </a:cubicBezTo>
                  <a:cubicBezTo>
                    <a:pt x="31824" y="68945"/>
                    <a:pt x="31870" y="68809"/>
                    <a:pt x="31870" y="68673"/>
                  </a:cubicBezTo>
                  <a:cubicBezTo>
                    <a:pt x="31870" y="68401"/>
                    <a:pt x="31734" y="68175"/>
                    <a:pt x="31462" y="67994"/>
                  </a:cubicBezTo>
                  <a:cubicBezTo>
                    <a:pt x="31236" y="67768"/>
                    <a:pt x="31055" y="67451"/>
                    <a:pt x="30738" y="67451"/>
                  </a:cubicBezTo>
                  <a:close/>
                  <a:moveTo>
                    <a:pt x="27136" y="74226"/>
                  </a:moveTo>
                  <a:cubicBezTo>
                    <a:pt x="26986" y="74226"/>
                    <a:pt x="26815" y="74286"/>
                    <a:pt x="26664" y="74286"/>
                  </a:cubicBezTo>
                  <a:cubicBezTo>
                    <a:pt x="26166" y="74286"/>
                    <a:pt x="25985" y="74649"/>
                    <a:pt x="25985" y="75101"/>
                  </a:cubicBezTo>
                  <a:cubicBezTo>
                    <a:pt x="25985" y="75328"/>
                    <a:pt x="25894" y="75644"/>
                    <a:pt x="26075" y="75780"/>
                  </a:cubicBezTo>
                  <a:cubicBezTo>
                    <a:pt x="26225" y="75930"/>
                    <a:pt x="26437" y="76018"/>
                    <a:pt x="26634" y="76018"/>
                  </a:cubicBezTo>
                  <a:cubicBezTo>
                    <a:pt x="26675" y="76018"/>
                    <a:pt x="26715" y="76014"/>
                    <a:pt x="26754" y="76007"/>
                  </a:cubicBezTo>
                  <a:cubicBezTo>
                    <a:pt x="27297" y="75961"/>
                    <a:pt x="27660" y="75509"/>
                    <a:pt x="27614" y="74965"/>
                  </a:cubicBezTo>
                  <a:cubicBezTo>
                    <a:pt x="27614" y="74739"/>
                    <a:pt x="27524" y="74467"/>
                    <a:pt x="27343" y="74286"/>
                  </a:cubicBezTo>
                  <a:cubicBezTo>
                    <a:pt x="27282" y="74241"/>
                    <a:pt x="27212" y="74226"/>
                    <a:pt x="27136" y="74226"/>
                  </a:cubicBezTo>
                  <a:close/>
                  <a:moveTo>
                    <a:pt x="19587" y="73638"/>
                  </a:moveTo>
                  <a:cubicBezTo>
                    <a:pt x="19430" y="73638"/>
                    <a:pt x="19267" y="73653"/>
                    <a:pt x="19104" y="73653"/>
                  </a:cubicBezTo>
                  <a:lnTo>
                    <a:pt x="19149" y="73698"/>
                  </a:lnTo>
                  <a:cubicBezTo>
                    <a:pt x="18425" y="73698"/>
                    <a:pt x="17881" y="74332"/>
                    <a:pt x="18017" y="75056"/>
                  </a:cubicBezTo>
                  <a:cubicBezTo>
                    <a:pt x="18017" y="75418"/>
                    <a:pt x="17972" y="75871"/>
                    <a:pt x="18244" y="76097"/>
                  </a:cubicBezTo>
                  <a:cubicBezTo>
                    <a:pt x="18560" y="76369"/>
                    <a:pt x="18923" y="76459"/>
                    <a:pt x="19330" y="76459"/>
                  </a:cubicBezTo>
                  <a:cubicBezTo>
                    <a:pt x="20145" y="76369"/>
                    <a:pt x="20733" y="75644"/>
                    <a:pt x="20688" y="74875"/>
                  </a:cubicBezTo>
                  <a:cubicBezTo>
                    <a:pt x="20643" y="74467"/>
                    <a:pt x="20507" y="74105"/>
                    <a:pt x="20235" y="73834"/>
                  </a:cubicBezTo>
                  <a:cubicBezTo>
                    <a:pt x="20045" y="73671"/>
                    <a:pt x="19823" y="73638"/>
                    <a:pt x="19587" y="73638"/>
                  </a:cubicBezTo>
                  <a:close/>
                  <a:moveTo>
                    <a:pt x="10231" y="57311"/>
                  </a:moveTo>
                  <a:cubicBezTo>
                    <a:pt x="9643" y="57356"/>
                    <a:pt x="9054" y="57537"/>
                    <a:pt x="8511" y="57854"/>
                  </a:cubicBezTo>
                  <a:cubicBezTo>
                    <a:pt x="7968" y="58171"/>
                    <a:pt x="7515" y="58533"/>
                    <a:pt x="7107" y="58985"/>
                  </a:cubicBezTo>
                  <a:cubicBezTo>
                    <a:pt x="6791" y="59483"/>
                    <a:pt x="6564" y="60027"/>
                    <a:pt x="6428" y="60615"/>
                  </a:cubicBezTo>
                  <a:cubicBezTo>
                    <a:pt x="6247" y="61158"/>
                    <a:pt x="5795" y="61747"/>
                    <a:pt x="5840" y="62290"/>
                  </a:cubicBezTo>
                  <a:cubicBezTo>
                    <a:pt x="5840" y="62471"/>
                    <a:pt x="5930" y="62471"/>
                    <a:pt x="5976" y="62607"/>
                  </a:cubicBezTo>
                  <a:cubicBezTo>
                    <a:pt x="5726" y="62785"/>
                    <a:pt x="5477" y="62992"/>
                    <a:pt x="5249" y="63204"/>
                  </a:cubicBezTo>
                  <a:lnTo>
                    <a:pt x="5249" y="63204"/>
                  </a:lnTo>
                  <a:cubicBezTo>
                    <a:pt x="5251" y="63201"/>
                    <a:pt x="5251" y="63198"/>
                    <a:pt x="5251" y="63195"/>
                  </a:cubicBezTo>
                  <a:cubicBezTo>
                    <a:pt x="5070" y="63105"/>
                    <a:pt x="4889" y="63014"/>
                    <a:pt x="4663" y="63014"/>
                  </a:cubicBezTo>
                  <a:cubicBezTo>
                    <a:pt x="4527" y="63014"/>
                    <a:pt x="4301" y="63331"/>
                    <a:pt x="4210" y="63422"/>
                  </a:cubicBezTo>
                  <a:cubicBezTo>
                    <a:pt x="4165" y="63558"/>
                    <a:pt x="4301" y="63739"/>
                    <a:pt x="4346" y="63875"/>
                  </a:cubicBezTo>
                  <a:cubicBezTo>
                    <a:pt x="4301" y="64010"/>
                    <a:pt x="4391" y="64146"/>
                    <a:pt x="4482" y="64191"/>
                  </a:cubicBezTo>
                  <a:cubicBezTo>
                    <a:pt x="4459" y="64214"/>
                    <a:pt x="4391" y="64214"/>
                    <a:pt x="4323" y="64214"/>
                  </a:cubicBezTo>
                  <a:cubicBezTo>
                    <a:pt x="4256" y="64214"/>
                    <a:pt x="4188" y="64214"/>
                    <a:pt x="4165" y="64237"/>
                  </a:cubicBezTo>
                  <a:cubicBezTo>
                    <a:pt x="3712" y="64825"/>
                    <a:pt x="3350" y="65459"/>
                    <a:pt x="3079" y="66093"/>
                  </a:cubicBezTo>
                  <a:cubicBezTo>
                    <a:pt x="2716" y="66726"/>
                    <a:pt x="2399" y="67405"/>
                    <a:pt x="2218" y="68085"/>
                  </a:cubicBezTo>
                  <a:cubicBezTo>
                    <a:pt x="2128" y="68809"/>
                    <a:pt x="2083" y="69533"/>
                    <a:pt x="2173" y="70257"/>
                  </a:cubicBezTo>
                  <a:cubicBezTo>
                    <a:pt x="2218" y="70529"/>
                    <a:pt x="2264" y="70801"/>
                    <a:pt x="2354" y="71072"/>
                  </a:cubicBezTo>
                  <a:cubicBezTo>
                    <a:pt x="1766" y="71887"/>
                    <a:pt x="1449" y="72883"/>
                    <a:pt x="1494" y="73879"/>
                  </a:cubicBezTo>
                  <a:cubicBezTo>
                    <a:pt x="1539" y="74513"/>
                    <a:pt x="2173" y="74965"/>
                    <a:pt x="2399" y="75509"/>
                  </a:cubicBezTo>
                  <a:cubicBezTo>
                    <a:pt x="2671" y="76007"/>
                    <a:pt x="2988" y="76459"/>
                    <a:pt x="3395" y="76867"/>
                  </a:cubicBezTo>
                  <a:cubicBezTo>
                    <a:pt x="3893" y="77274"/>
                    <a:pt x="4256" y="77863"/>
                    <a:pt x="4799" y="77998"/>
                  </a:cubicBezTo>
                  <a:cubicBezTo>
                    <a:pt x="5093" y="78044"/>
                    <a:pt x="5387" y="78066"/>
                    <a:pt x="5687" y="78066"/>
                  </a:cubicBezTo>
                  <a:cubicBezTo>
                    <a:pt x="5987" y="78066"/>
                    <a:pt x="6293" y="78044"/>
                    <a:pt x="6609" y="77998"/>
                  </a:cubicBezTo>
                  <a:cubicBezTo>
                    <a:pt x="6948" y="77998"/>
                    <a:pt x="7286" y="78050"/>
                    <a:pt x="7617" y="78050"/>
                  </a:cubicBezTo>
                  <a:cubicBezTo>
                    <a:pt x="7906" y="78050"/>
                    <a:pt x="8191" y="78010"/>
                    <a:pt x="8466" y="77863"/>
                  </a:cubicBezTo>
                  <a:cubicBezTo>
                    <a:pt x="8943" y="77969"/>
                    <a:pt x="9436" y="78013"/>
                    <a:pt x="9926" y="78013"/>
                  </a:cubicBezTo>
                  <a:cubicBezTo>
                    <a:pt x="10273" y="78013"/>
                    <a:pt x="10618" y="77991"/>
                    <a:pt x="10955" y="77953"/>
                  </a:cubicBezTo>
                  <a:cubicBezTo>
                    <a:pt x="11680" y="77953"/>
                    <a:pt x="12404" y="77817"/>
                    <a:pt x="13083" y="77546"/>
                  </a:cubicBezTo>
                  <a:cubicBezTo>
                    <a:pt x="13762" y="77274"/>
                    <a:pt x="14396" y="76957"/>
                    <a:pt x="15030" y="76550"/>
                  </a:cubicBezTo>
                  <a:cubicBezTo>
                    <a:pt x="15573" y="76142"/>
                    <a:pt x="16116" y="75644"/>
                    <a:pt x="16569" y="75056"/>
                  </a:cubicBezTo>
                  <a:cubicBezTo>
                    <a:pt x="17067" y="74558"/>
                    <a:pt x="17519" y="73969"/>
                    <a:pt x="17881" y="73381"/>
                  </a:cubicBezTo>
                  <a:cubicBezTo>
                    <a:pt x="18153" y="72747"/>
                    <a:pt x="18017" y="71932"/>
                    <a:pt x="18153" y="71253"/>
                  </a:cubicBezTo>
                  <a:cubicBezTo>
                    <a:pt x="18334" y="70574"/>
                    <a:pt x="18425" y="69850"/>
                    <a:pt x="18379" y="69171"/>
                  </a:cubicBezTo>
                  <a:cubicBezTo>
                    <a:pt x="18334" y="68537"/>
                    <a:pt x="18198" y="67903"/>
                    <a:pt x="17972" y="67315"/>
                  </a:cubicBezTo>
                  <a:cubicBezTo>
                    <a:pt x="17881" y="66636"/>
                    <a:pt x="17700" y="66002"/>
                    <a:pt x="17429" y="65414"/>
                  </a:cubicBezTo>
                  <a:cubicBezTo>
                    <a:pt x="17067" y="64870"/>
                    <a:pt x="16659" y="64327"/>
                    <a:pt x="16207" y="63875"/>
                  </a:cubicBezTo>
                  <a:cubicBezTo>
                    <a:pt x="16207" y="63784"/>
                    <a:pt x="16207" y="63693"/>
                    <a:pt x="16207" y="63558"/>
                  </a:cubicBezTo>
                  <a:cubicBezTo>
                    <a:pt x="16161" y="63286"/>
                    <a:pt x="16071" y="63060"/>
                    <a:pt x="15890" y="62879"/>
                  </a:cubicBezTo>
                  <a:cubicBezTo>
                    <a:pt x="15829" y="62818"/>
                    <a:pt x="15759" y="62798"/>
                    <a:pt x="15682" y="62798"/>
                  </a:cubicBezTo>
                  <a:cubicBezTo>
                    <a:pt x="15527" y="62798"/>
                    <a:pt x="15346" y="62879"/>
                    <a:pt x="15165" y="62879"/>
                  </a:cubicBezTo>
                  <a:cubicBezTo>
                    <a:pt x="15120" y="62879"/>
                    <a:pt x="14848" y="62698"/>
                    <a:pt x="14803" y="62698"/>
                  </a:cubicBezTo>
                  <a:cubicBezTo>
                    <a:pt x="14848" y="62381"/>
                    <a:pt x="15301" y="62018"/>
                    <a:pt x="15301" y="61702"/>
                  </a:cubicBezTo>
                  <a:cubicBezTo>
                    <a:pt x="15256" y="61068"/>
                    <a:pt x="15120" y="60434"/>
                    <a:pt x="14848" y="59891"/>
                  </a:cubicBezTo>
                  <a:cubicBezTo>
                    <a:pt x="14577" y="59348"/>
                    <a:pt x="13943" y="59031"/>
                    <a:pt x="13490" y="58623"/>
                  </a:cubicBezTo>
                  <a:cubicBezTo>
                    <a:pt x="13038" y="58306"/>
                    <a:pt x="12494" y="58035"/>
                    <a:pt x="11951" y="57944"/>
                  </a:cubicBezTo>
                  <a:cubicBezTo>
                    <a:pt x="11363" y="57763"/>
                    <a:pt x="10865" y="57311"/>
                    <a:pt x="10231" y="57311"/>
                  </a:cubicBezTo>
                  <a:close/>
                  <a:moveTo>
                    <a:pt x="12513" y="81378"/>
                  </a:moveTo>
                  <a:cubicBezTo>
                    <a:pt x="12359" y="81378"/>
                    <a:pt x="12178" y="81439"/>
                    <a:pt x="11996" y="81439"/>
                  </a:cubicBezTo>
                  <a:cubicBezTo>
                    <a:pt x="11544" y="81439"/>
                    <a:pt x="11317" y="81801"/>
                    <a:pt x="11363" y="82254"/>
                  </a:cubicBezTo>
                  <a:cubicBezTo>
                    <a:pt x="11363" y="82480"/>
                    <a:pt x="11227" y="82842"/>
                    <a:pt x="11408" y="82978"/>
                  </a:cubicBezTo>
                  <a:cubicBezTo>
                    <a:pt x="11634" y="83114"/>
                    <a:pt x="11861" y="83204"/>
                    <a:pt x="12132" y="83204"/>
                  </a:cubicBezTo>
                  <a:cubicBezTo>
                    <a:pt x="12630" y="83114"/>
                    <a:pt x="13038" y="82661"/>
                    <a:pt x="12992" y="82118"/>
                  </a:cubicBezTo>
                  <a:cubicBezTo>
                    <a:pt x="12992" y="81892"/>
                    <a:pt x="12902" y="81620"/>
                    <a:pt x="12721" y="81439"/>
                  </a:cubicBezTo>
                  <a:cubicBezTo>
                    <a:pt x="12660" y="81394"/>
                    <a:pt x="12590" y="81378"/>
                    <a:pt x="12513" y="8137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41" name="Google Shape;841;p51"/>
          <p:cNvSpPr txBox="1"/>
          <p:nvPr/>
        </p:nvSpPr>
        <p:spPr>
          <a:xfrm>
            <a:off x="264050" y="445300"/>
            <a:ext cx="6480900" cy="273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457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Robin, Greenwood et al. “Predictable Financial Crises.” Harvard Business School, June. 2020.</a:t>
            </a:r>
            <a:endParaRPr sz="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57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Bodie, Z., Kane, A., &amp; Marcus, A. J. (2021). </a:t>
            </a:r>
            <a:r>
              <a:rPr i="1" lang="en" sz="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Investments</a:t>
            </a:r>
            <a:r>
              <a:rPr lang="en" sz="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New York, NY: McGraw-Hill Education.</a:t>
            </a:r>
            <a:endParaRPr sz="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57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Asian financial crisis. (n.d.). Retrieved April 07, 2021, from </a:t>
            </a:r>
            <a:r>
              <a:rPr lang="en" sz="700">
                <a:solidFill>
                  <a:schemeClr val="dk1"/>
                </a:solidFill>
                <a:uFill>
                  <a:noFill/>
                </a:uFill>
                <a:latin typeface="Times New Roman"/>
                <a:ea typeface="Times New Roman"/>
                <a:cs typeface="Times New Roman"/>
                <a:sym typeface="Times New Roman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https://www.britannica.com/event/Asian-financial-crisis</a:t>
            </a:r>
            <a:endParaRPr sz="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57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Asian financial crisis - Overview, causes, and impact. (n.d.). Retrieved April 07, 2021, from https://corporatefinanceinstitute.com/resources/knowledge/finance/asian-financial-crisis/</a:t>
            </a:r>
            <a:endParaRPr sz="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57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History.com Editors. (2010, August 30). Energy crisis (1970s). Retrieved April 07, 2021, from https://www.history.com/topics/1970s/energy-crisis</a:t>
            </a:r>
            <a:endParaRPr sz="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57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Kliesen, K. (2017, November 24). Rising oil prices and ECONOMIC Turmoil: St. Louis Fed. Retrieved April 08, 2021, from </a:t>
            </a:r>
            <a:r>
              <a:rPr lang="en" sz="700">
                <a:solidFill>
                  <a:schemeClr val="hlink"/>
                </a:solidFill>
                <a:uFill>
                  <a:noFill/>
                </a:uFill>
                <a:latin typeface="Times New Roman"/>
                <a:ea typeface="Times New Roman"/>
                <a:cs typeface="Times New Roman"/>
                <a:sym typeface="Times New Roman"/>
                <a:hlinkClick r:id="rId4"/>
              </a:rPr>
              <a:t>https://www.stlouisfed.org/publications/regional-economist/january-2001/rising-oil-prices-and-economic-turmoil-must-they-always-go-hand-in-hand#:~:text=An%20oil%20price%20shock%20is,of%20most%20goods%20and%20services</a:t>
            </a:r>
            <a:r>
              <a:rPr lang="en" sz="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sz="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57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Amadeo, K. (2020, August 31). The truth about the 1973 Arab oil crisis. Retrieved April 08, 2021, from https://www.thebalance.com/opec-oil-embargo-causes-and-effects-of-the-crisis-3305806</a:t>
            </a:r>
            <a:endParaRPr sz="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57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Merrill, Karen.  </a:t>
            </a:r>
            <a:r>
              <a:rPr i="1" lang="en" sz="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Oil Crisis of 1973-1974: A Brief History with Documents</a:t>
            </a:r>
            <a:r>
              <a:rPr lang="en" sz="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Boston: Bedford/St. Martin’s, 2007.</a:t>
            </a:r>
            <a:endParaRPr sz="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42" name="Google Shape;842;p51"/>
          <p:cNvSpPr txBox="1"/>
          <p:nvPr/>
        </p:nvSpPr>
        <p:spPr>
          <a:xfrm>
            <a:off x="1810150" y="3125875"/>
            <a:ext cx="5988900" cy="237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457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Federal Reserve Bank of St. Louis. “Statement by Arthur F. Burns, Chairman, Board of Governors of the Federal Reserve system before the Joint Economic Committee.” November 27, 1974, </a:t>
            </a:r>
            <a:r>
              <a:rPr lang="en" sz="700">
                <a:solidFill>
                  <a:schemeClr val="dk1"/>
                </a:solidFill>
                <a:uFill>
                  <a:noFill/>
                </a:uFill>
                <a:latin typeface="Times New Roman"/>
                <a:ea typeface="Times New Roman"/>
                <a:cs typeface="Times New Roman"/>
                <a:sym typeface="Times New Roman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https://fraser.stlouisfed.org/scribd/?item_id=8021&amp;filepath=/docs/historical/burns/Burns_19741127.pdf</a:t>
            </a:r>
            <a:r>
              <a:rPr lang="en" sz="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sz="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57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Corbett, M. (n.d.). Oil shock of 1973–74. Retrieved April 09, 2021, from https://www.federalreservehistory.org/essays/oil-shock-of-1973-74</a:t>
            </a:r>
            <a:endParaRPr sz="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57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Amadeo, K. (n.d.). Here's how they missed the early clues of the financial crisis. Retrieved April 09, 2021, from </a:t>
            </a:r>
            <a:r>
              <a:rPr lang="en" sz="800">
                <a:solidFill>
                  <a:schemeClr val="dk1"/>
                </a:solidFill>
                <a:uFill>
                  <a:noFill/>
                </a:uFill>
                <a:latin typeface="Times New Roman"/>
                <a:ea typeface="Times New Roman"/>
                <a:cs typeface="Times New Roman"/>
                <a:sym typeface="Times New Roman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https://www.thebalance.com/2007-financial-crisis-overview-3306138#:~:text=The%202007%20financial%20crisis%20is,the%20unregulated%20use%20of%20derivatives</a:t>
            </a:r>
            <a:r>
              <a:rPr lang="en" sz="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sz="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57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Amadeo, K. (2020, October 26). Critical events of the 2008 financial crisis. Retrieved April 09, 2021, from https://www.thebalance.com/2008-financial-crisis-timeline-3305540</a:t>
            </a:r>
            <a:endParaRPr sz="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57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6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p35"/>
          <p:cNvSpPr txBox="1"/>
          <p:nvPr>
            <p:ph type="title"/>
          </p:nvPr>
        </p:nvSpPr>
        <p:spPr>
          <a:xfrm>
            <a:off x="753375" y="387575"/>
            <a:ext cx="3642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TABLE OF CONTENTS</a:t>
            </a:r>
            <a:endParaRPr sz="2400"/>
          </a:p>
        </p:txBody>
      </p:sp>
      <p:sp>
        <p:nvSpPr>
          <p:cNvPr id="458" name="Google Shape;458;p35"/>
          <p:cNvSpPr txBox="1"/>
          <p:nvPr>
            <p:ph idx="9" type="title"/>
          </p:nvPr>
        </p:nvSpPr>
        <p:spPr>
          <a:xfrm>
            <a:off x="1071513" y="1252450"/>
            <a:ext cx="1039200" cy="66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459" name="Google Shape;459;p35"/>
          <p:cNvSpPr txBox="1"/>
          <p:nvPr>
            <p:ph idx="13" type="title"/>
          </p:nvPr>
        </p:nvSpPr>
        <p:spPr>
          <a:xfrm>
            <a:off x="1071513" y="2078475"/>
            <a:ext cx="1039200" cy="66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460" name="Google Shape;460;p35"/>
          <p:cNvSpPr txBox="1"/>
          <p:nvPr>
            <p:ph idx="14" type="title"/>
          </p:nvPr>
        </p:nvSpPr>
        <p:spPr>
          <a:xfrm>
            <a:off x="1071513" y="2904500"/>
            <a:ext cx="1039200" cy="66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461" name="Google Shape;461;p35"/>
          <p:cNvSpPr/>
          <p:nvPr/>
        </p:nvSpPr>
        <p:spPr>
          <a:xfrm rot="5400000">
            <a:off x="8683688" y="1861500"/>
            <a:ext cx="74600" cy="191500"/>
          </a:xfrm>
          <a:custGeom>
            <a:rect b="b" l="l" r="r" t="t"/>
            <a:pathLst>
              <a:path extrusionOk="0" h="7660" w="2984">
                <a:moveTo>
                  <a:pt x="2904" y="1"/>
                </a:moveTo>
                <a:lnTo>
                  <a:pt x="0" y="1115"/>
                </a:lnTo>
                <a:lnTo>
                  <a:pt x="0" y="2010"/>
                </a:lnTo>
                <a:lnTo>
                  <a:pt x="2009" y="1234"/>
                </a:lnTo>
                <a:lnTo>
                  <a:pt x="2009" y="7659"/>
                </a:lnTo>
                <a:lnTo>
                  <a:pt x="2984" y="7659"/>
                </a:lnTo>
                <a:lnTo>
                  <a:pt x="2984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2" name="Google Shape;462;p35"/>
          <p:cNvSpPr/>
          <p:nvPr/>
        </p:nvSpPr>
        <p:spPr>
          <a:xfrm rot="5400000">
            <a:off x="8656075" y="2038288"/>
            <a:ext cx="129825" cy="191500"/>
          </a:xfrm>
          <a:custGeom>
            <a:rect b="b" l="l" r="r" t="t"/>
            <a:pathLst>
              <a:path extrusionOk="0" h="7660" w="5193">
                <a:moveTo>
                  <a:pt x="1" y="1"/>
                </a:moveTo>
                <a:lnTo>
                  <a:pt x="1" y="856"/>
                </a:lnTo>
                <a:lnTo>
                  <a:pt x="4158" y="856"/>
                </a:lnTo>
                <a:lnTo>
                  <a:pt x="976" y="7659"/>
                </a:lnTo>
                <a:lnTo>
                  <a:pt x="2010" y="7659"/>
                </a:lnTo>
                <a:lnTo>
                  <a:pt x="5193" y="538"/>
                </a:lnTo>
                <a:lnTo>
                  <a:pt x="5193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3" name="Google Shape;463;p35"/>
          <p:cNvSpPr/>
          <p:nvPr/>
        </p:nvSpPr>
        <p:spPr>
          <a:xfrm rot="5400000">
            <a:off x="8651350" y="2199688"/>
            <a:ext cx="138775" cy="192000"/>
          </a:xfrm>
          <a:custGeom>
            <a:rect b="b" l="l" r="r" t="t"/>
            <a:pathLst>
              <a:path extrusionOk="0" h="7680" w="5551">
                <a:moveTo>
                  <a:pt x="3501" y="1294"/>
                </a:moveTo>
                <a:lnTo>
                  <a:pt x="3501" y="5093"/>
                </a:lnTo>
                <a:lnTo>
                  <a:pt x="1074" y="5093"/>
                </a:lnTo>
                <a:lnTo>
                  <a:pt x="3342" y="1592"/>
                </a:lnTo>
                <a:lnTo>
                  <a:pt x="3501" y="1294"/>
                </a:lnTo>
                <a:close/>
                <a:moveTo>
                  <a:pt x="3422" y="1"/>
                </a:moveTo>
                <a:lnTo>
                  <a:pt x="0" y="5312"/>
                </a:lnTo>
                <a:lnTo>
                  <a:pt x="0" y="5889"/>
                </a:lnTo>
                <a:lnTo>
                  <a:pt x="3501" y="5889"/>
                </a:lnTo>
                <a:lnTo>
                  <a:pt x="3501" y="7679"/>
                </a:lnTo>
                <a:lnTo>
                  <a:pt x="4476" y="7679"/>
                </a:lnTo>
                <a:lnTo>
                  <a:pt x="4476" y="5889"/>
                </a:lnTo>
                <a:lnTo>
                  <a:pt x="5550" y="5889"/>
                </a:lnTo>
                <a:lnTo>
                  <a:pt x="5550" y="5093"/>
                </a:lnTo>
                <a:lnTo>
                  <a:pt x="4456" y="5093"/>
                </a:lnTo>
                <a:lnTo>
                  <a:pt x="4456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4" name="Google Shape;464;p35"/>
          <p:cNvSpPr/>
          <p:nvPr/>
        </p:nvSpPr>
        <p:spPr>
          <a:xfrm rot="5400000">
            <a:off x="8683675" y="2346888"/>
            <a:ext cx="74625" cy="191500"/>
          </a:xfrm>
          <a:custGeom>
            <a:rect b="b" l="l" r="r" t="t"/>
            <a:pathLst>
              <a:path extrusionOk="0" h="7660" w="2985">
                <a:moveTo>
                  <a:pt x="2905" y="1"/>
                </a:moveTo>
                <a:lnTo>
                  <a:pt x="0" y="1115"/>
                </a:lnTo>
                <a:lnTo>
                  <a:pt x="0" y="2010"/>
                </a:lnTo>
                <a:lnTo>
                  <a:pt x="2010" y="1234"/>
                </a:lnTo>
                <a:lnTo>
                  <a:pt x="2010" y="7659"/>
                </a:lnTo>
                <a:lnTo>
                  <a:pt x="2984" y="7659"/>
                </a:lnTo>
                <a:lnTo>
                  <a:pt x="2984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5" name="Google Shape;465;p35"/>
          <p:cNvSpPr/>
          <p:nvPr/>
        </p:nvSpPr>
        <p:spPr>
          <a:xfrm rot="5400000">
            <a:off x="8663538" y="2841175"/>
            <a:ext cx="116400" cy="192000"/>
          </a:xfrm>
          <a:custGeom>
            <a:rect b="b" l="l" r="r" t="t"/>
            <a:pathLst>
              <a:path extrusionOk="0" h="7680" w="4656">
                <a:moveTo>
                  <a:pt x="1" y="1"/>
                </a:moveTo>
                <a:lnTo>
                  <a:pt x="1" y="856"/>
                </a:lnTo>
                <a:lnTo>
                  <a:pt x="1791" y="856"/>
                </a:lnTo>
                <a:lnTo>
                  <a:pt x="1791" y="6824"/>
                </a:lnTo>
                <a:lnTo>
                  <a:pt x="1" y="6824"/>
                </a:lnTo>
                <a:lnTo>
                  <a:pt x="1" y="7679"/>
                </a:lnTo>
                <a:lnTo>
                  <a:pt x="4656" y="7679"/>
                </a:lnTo>
                <a:lnTo>
                  <a:pt x="4656" y="6824"/>
                </a:lnTo>
                <a:lnTo>
                  <a:pt x="2806" y="6824"/>
                </a:lnTo>
                <a:lnTo>
                  <a:pt x="2806" y="856"/>
                </a:lnTo>
                <a:lnTo>
                  <a:pt x="4636" y="856"/>
                </a:lnTo>
                <a:lnTo>
                  <a:pt x="4636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6" name="Google Shape;466;p35"/>
          <p:cNvSpPr/>
          <p:nvPr/>
        </p:nvSpPr>
        <p:spPr>
          <a:xfrm rot="5400000">
            <a:off x="8658075" y="2995863"/>
            <a:ext cx="124850" cy="194475"/>
          </a:xfrm>
          <a:custGeom>
            <a:rect b="b" l="l" r="r" t="t"/>
            <a:pathLst>
              <a:path extrusionOk="0" h="7779" w="4994">
                <a:moveTo>
                  <a:pt x="3999" y="1"/>
                </a:moveTo>
                <a:lnTo>
                  <a:pt x="3999" y="5332"/>
                </a:lnTo>
                <a:cubicBezTo>
                  <a:pt x="3999" y="5551"/>
                  <a:pt x="3959" y="5750"/>
                  <a:pt x="3879" y="5949"/>
                </a:cubicBezTo>
                <a:cubicBezTo>
                  <a:pt x="3819" y="6148"/>
                  <a:pt x="3720" y="6307"/>
                  <a:pt x="3601" y="6466"/>
                </a:cubicBezTo>
                <a:cubicBezTo>
                  <a:pt x="3461" y="6605"/>
                  <a:pt x="3302" y="6725"/>
                  <a:pt x="3123" y="6824"/>
                </a:cubicBezTo>
                <a:cubicBezTo>
                  <a:pt x="2924" y="6904"/>
                  <a:pt x="2725" y="6943"/>
                  <a:pt x="2507" y="6943"/>
                </a:cubicBezTo>
                <a:cubicBezTo>
                  <a:pt x="2288" y="6943"/>
                  <a:pt x="2089" y="6904"/>
                  <a:pt x="1890" y="6844"/>
                </a:cubicBezTo>
                <a:cubicBezTo>
                  <a:pt x="1711" y="6764"/>
                  <a:pt x="1552" y="6665"/>
                  <a:pt x="1432" y="6526"/>
                </a:cubicBezTo>
                <a:cubicBezTo>
                  <a:pt x="1293" y="6386"/>
                  <a:pt x="1194" y="6227"/>
                  <a:pt x="1114" y="6048"/>
                </a:cubicBezTo>
                <a:cubicBezTo>
                  <a:pt x="1034" y="5849"/>
                  <a:pt x="995" y="5650"/>
                  <a:pt x="995" y="5451"/>
                </a:cubicBezTo>
                <a:lnTo>
                  <a:pt x="0" y="5451"/>
                </a:lnTo>
                <a:cubicBezTo>
                  <a:pt x="20" y="5790"/>
                  <a:pt x="100" y="6108"/>
                  <a:pt x="239" y="6406"/>
                </a:cubicBezTo>
                <a:cubicBezTo>
                  <a:pt x="378" y="6685"/>
                  <a:pt x="537" y="6943"/>
                  <a:pt x="756" y="7142"/>
                </a:cubicBezTo>
                <a:cubicBezTo>
                  <a:pt x="995" y="7341"/>
                  <a:pt x="1253" y="7500"/>
                  <a:pt x="1532" y="7620"/>
                </a:cubicBezTo>
                <a:cubicBezTo>
                  <a:pt x="1850" y="7719"/>
                  <a:pt x="2168" y="7779"/>
                  <a:pt x="2507" y="7779"/>
                </a:cubicBezTo>
                <a:cubicBezTo>
                  <a:pt x="2845" y="7779"/>
                  <a:pt x="3183" y="7719"/>
                  <a:pt x="3481" y="7600"/>
                </a:cubicBezTo>
                <a:cubicBezTo>
                  <a:pt x="3780" y="7481"/>
                  <a:pt x="4038" y="7301"/>
                  <a:pt x="4277" y="7083"/>
                </a:cubicBezTo>
                <a:cubicBezTo>
                  <a:pt x="4496" y="6864"/>
                  <a:pt x="4675" y="6605"/>
                  <a:pt x="4794" y="6307"/>
                </a:cubicBezTo>
                <a:cubicBezTo>
                  <a:pt x="4933" y="6008"/>
                  <a:pt x="4993" y="5670"/>
                  <a:pt x="4993" y="5332"/>
                </a:cubicBezTo>
                <a:lnTo>
                  <a:pt x="4993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7" name="Google Shape;467;p35"/>
          <p:cNvSpPr/>
          <p:nvPr/>
        </p:nvSpPr>
        <p:spPr>
          <a:xfrm rot="5400000">
            <a:off x="8658550" y="3163413"/>
            <a:ext cx="124850" cy="194525"/>
          </a:xfrm>
          <a:custGeom>
            <a:rect b="b" l="l" r="r" t="t"/>
            <a:pathLst>
              <a:path extrusionOk="0" h="7781" w="4994">
                <a:moveTo>
                  <a:pt x="1" y="1"/>
                </a:moveTo>
                <a:lnTo>
                  <a:pt x="1" y="5213"/>
                </a:lnTo>
                <a:cubicBezTo>
                  <a:pt x="1" y="5551"/>
                  <a:pt x="61" y="5889"/>
                  <a:pt x="180" y="6207"/>
                </a:cubicBezTo>
                <a:cubicBezTo>
                  <a:pt x="299" y="6506"/>
                  <a:pt x="478" y="6784"/>
                  <a:pt x="697" y="7023"/>
                </a:cubicBezTo>
                <a:cubicBezTo>
                  <a:pt x="916" y="7262"/>
                  <a:pt x="1175" y="7461"/>
                  <a:pt x="1473" y="7580"/>
                </a:cubicBezTo>
                <a:cubicBezTo>
                  <a:pt x="1791" y="7719"/>
                  <a:pt x="2149" y="7779"/>
                  <a:pt x="2487" y="7779"/>
                </a:cubicBezTo>
                <a:cubicBezTo>
                  <a:pt x="2510" y="7780"/>
                  <a:pt x="2533" y="7780"/>
                  <a:pt x="2555" y="7780"/>
                </a:cubicBezTo>
                <a:cubicBezTo>
                  <a:pt x="3208" y="7780"/>
                  <a:pt x="3836" y="7504"/>
                  <a:pt x="4298" y="7023"/>
                </a:cubicBezTo>
                <a:cubicBezTo>
                  <a:pt x="4517" y="6784"/>
                  <a:pt x="4696" y="6506"/>
                  <a:pt x="4815" y="6207"/>
                </a:cubicBezTo>
                <a:cubicBezTo>
                  <a:pt x="4934" y="5889"/>
                  <a:pt x="4994" y="5551"/>
                  <a:pt x="4994" y="5213"/>
                </a:cubicBezTo>
                <a:lnTo>
                  <a:pt x="4974" y="1"/>
                </a:lnTo>
                <a:lnTo>
                  <a:pt x="4039" y="1"/>
                </a:lnTo>
                <a:lnTo>
                  <a:pt x="4019" y="5213"/>
                </a:lnTo>
                <a:cubicBezTo>
                  <a:pt x="4019" y="5432"/>
                  <a:pt x="3979" y="5650"/>
                  <a:pt x="3920" y="5869"/>
                </a:cubicBezTo>
                <a:cubicBezTo>
                  <a:pt x="3840" y="6068"/>
                  <a:pt x="3761" y="6247"/>
                  <a:pt x="3621" y="6426"/>
                </a:cubicBezTo>
                <a:cubicBezTo>
                  <a:pt x="3502" y="6585"/>
                  <a:pt x="3323" y="6725"/>
                  <a:pt x="3144" y="6804"/>
                </a:cubicBezTo>
                <a:cubicBezTo>
                  <a:pt x="2945" y="6904"/>
                  <a:pt x="2706" y="6963"/>
                  <a:pt x="2487" y="6963"/>
                </a:cubicBezTo>
                <a:cubicBezTo>
                  <a:pt x="2050" y="6963"/>
                  <a:pt x="1612" y="6764"/>
                  <a:pt x="1354" y="6426"/>
                </a:cubicBezTo>
                <a:cubicBezTo>
                  <a:pt x="1214" y="6247"/>
                  <a:pt x="1115" y="6068"/>
                  <a:pt x="1055" y="5849"/>
                </a:cubicBezTo>
                <a:cubicBezTo>
                  <a:pt x="976" y="5650"/>
                  <a:pt x="936" y="5432"/>
                  <a:pt x="936" y="5213"/>
                </a:cubicBezTo>
                <a:lnTo>
                  <a:pt x="916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8" name="Google Shape;468;p35"/>
          <p:cNvSpPr/>
          <p:nvPr/>
        </p:nvSpPr>
        <p:spPr>
          <a:xfrm rot="5400000">
            <a:off x="8713575" y="4045363"/>
            <a:ext cx="117900" cy="192000"/>
          </a:xfrm>
          <a:custGeom>
            <a:rect b="b" l="l" r="r" t="t"/>
            <a:pathLst>
              <a:path extrusionOk="0" h="7680" w="4716">
                <a:moveTo>
                  <a:pt x="1" y="1"/>
                </a:moveTo>
                <a:lnTo>
                  <a:pt x="1" y="7679"/>
                </a:lnTo>
                <a:lnTo>
                  <a:pt x="995" y="7679"/>
                </a:lnTo>
                <a:lnTo>
                  <a:pt x="995" y="4278"/>
                </a:lnTo>
                <a:lnTo>
                  <a:pt x="4198" y="4278"/>
                </a:lnTo>
                <a:lnTo>
                  <a:pt x="4198" y="3442"/>
                </a:lnTo>
                <a:lnTo>
                  <a:pt x="995" y="3442"/>
                </a:lnTo>
                <a:lnTo>
                  <a:pt x="995" y="836"/>
                </a:lnTo>
                <a:lnTo>
                  <a:pt x="4715" y="836"/>
                </a:lnTo>
                <a:lnTo>
                  <a:pt x="4715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9" name="Google Shape;469;p35"/>
          <p:cNvSpPr/>
          <p:nvPr/>
        </p:nvSpPr>
        <p:spPr>
          <a:xfrm rot="5400000">
            <a:off x="7486400" y="3047126"/>
            <a:ext cx="2466989" cy="91955"/>
          </a:xfrm>
          <a:custGeom>
            <a:rect b="b" l="l" r="r" t="t"/>
            <a:pathLst>
              <a:path extrusionOk="0" h="14766" w="272897">
                <a:moveTo>
                  <a:pt x="242123" y="2971"/>
                </a:moveTo>
                <a:cubicBezTo>
                  <a:pt x="242481" y="2971"/>
                  <a:pt x="242624" y="3042"/>
                  <a:pt x="242624" y="3185"/>
                </a:cubicBezTo>
                <a:cubicBezTo>
                  <a:pt x="242517" y="3346"/>
                  <a:pt x="242329" y="3427"/>
                  <a:pt x="242151" y="3427"/>
                </a:cubicBezTo>
                <a:cubicBezTo>
                  <a:pt x="242092" y="3427"/>
                  <a:pt x="242033" y="3418"/>
                  <a:pt x="241980" y="3400"/>
                </a:cubicBezTo>
                <a:cubicBezTo>
                  <a:pt x="241694" y="3400"/>
                  <a:pt x="241407" y="3328"/>
                  <a:pt x="241479" y="3185"/>
                </a:cubicBezTo>
                <a:cubicBezTo>
                  <a:pt x="241550" y="3042"/>
                  <a:pt x="241837" y="2971"/>
                  <a:pt x="242123" y="2971"/>
                </a:cubicBezTo>
                <a:close/>
                <a:moveTo>
                  <a:pt x="254462" y="3445"/>
                </a:moveTo>
                <a:cubicBezTo>
                  <a:pt x="254688" y="3445"/>
                  <a:pt x="254916" y="3454"/>
                  <a:pt x="255148" y="3472"/>
                </a:cubicBezTo>
                <a:cubicBezTo>
                  <a:pt x="254576" y="3662"/>
                  <a:pt x="253971" y="3758"/>
                  <a:pt x="253378" y="3758"/>
                </a:cubicBezTo>
                <a:cubicBezTo>
                  <a:pt x="253081" y="3758"/>
                  <a:pt x="252787" y="3734"/>
                  <a:pt x="252500" y="3686"/>
                </a:cubicBezTo>
                <a:lnTo>
                  <a:pt x="252429" y="3686"/>
                </a:lnTo>
                <a:cubicBezTo>
                  <a:pt x="253126" y="3525"/>
                  <a:pt x="253784" y="3445"/>
                  <a:pt x="254462" y="3445"/>
                </a:cubicBezTo>
                <a:close/>
                <a:moveTo>
                  <a:pt x="54862" y="3997"/>
                </a:moveTo>
                <a:cubicBezTo>
                  <a:pt x="54976" y="3997"/>
                  <a:pt x="55112" y="4014"/>
                  <a:pt x="55260" y="4044"/>
                </a:cubicBezTo>
                <a:cubicBezTo>
                  <a:pt x="55403" y="4044"/>
                  <a:pt x="55761" y="4044"/>
                  <a:pt x="55761" y="4259"/>
                </a:cubicBezTo>
                <a:cubicBezTo>
                  <a:pt x="55761" y="4402"/>
                  <a:pt x="55403" y="4402"/>
                  <a:pt x="55117" y="4402"/>
                </a:cubicBezTo>
                <a:cubicBezTo>
                  <a:pt x="54902" y="4330"/>
                  <a:pt x="54544" y="4330"/>
                  <a:pt x="54544" y="4116"/>
                </a:cubicBezTo>
                <a:cubicBezTo>
                  <a:pt x="54586" y="4032"/>
                  <a:pt x="54702" y="3997"/>
                  <a:pt x="54862" y="3997"/>
                </a:cubicBezTo>
                <a:close/>
                <a:moveTo>
                  <a:pt x="251284" y="4402"/>
                </a:moveTo>
                <a:cubicBezTo>
                  <a:pt x="251355" y="4402"/>
                  <a:pt x="251498" y="4474"/>
                  <a:pt x="251641" y="4474"/>
                </a:cubicBezTo>
                <a:cubicBezTo>
                  <a:pt x="251713" y="4545"/>
                  <a:pt x="251713" y="4545"/>
                  <a:pt x="251498" y="4617"/>
                </a:cubicBezTo>
                <a:lnTo>
                  <a:pt x="251284" y="4617"/>
                </a:lnTo>
                <a:cubicBezTo>
                  <a:pt x="251140" y="4545"/>
                  <a:pt x="251140" y="4474"/>
                  <a:pt x="251284" y="4402"/>
                </a:cubicBezTo>
                <a:close/>
                <a:moveTo>
                  <a:pt x="63887" y="4454"/>
                </a:moveTo>
                <a:cubicBezTo>
                  <a:pt x="64134" y="4454"/>
                  <a:pt x="64277" y="4571"/>
                  <a:pt x="64277" y="4688"/>
                </a:cubicBezTo>
                <a:cubicBezTo>
                  <a:pt x="64277" y="4831"/>
                  <a:pt x="64134" y="4903"/>
                  <a:pt x="63776" y="4975"/>
                </a:cubicBezTo>
                <a:cubicBezTo>
                  <a:pt x="63419" y="4975"/>
                  <a:pt x="63204" y="4903"/>
                  <a:pt x="63204" y="4688"/>
                </a:cubicBezTo>
                <a:cubicBezTo>
                  <a:pt x="63275" y="4545"/>
                  <a:pt x="63419" y="4474"/>
                  <a:pt x="63705" y="4474"/>
                </a:cubicBezTo>
                <a:cubicBezTo>
                  <a:pt x="63771" y="4460"/>
                  <a:pt x="63831" y="4454"/>
                  <a:pt x="63887" y="4454"/>
                </a:cubicBezTo>
                <a:close/>
                <a:moveTo>
                  <a:pt x="220468" y="4310"/>
                </a:moveTo>
                <a:cubicBezTo>
                  <a:pt x="221599" y="4310"/>
                  <a:pt x="222340" y="4846"/>
                  <a:pt x="223372" y="4975"/>
                </a:cubicBezTo>
                <a:cubicBezTo>
                  <a:pt x="222987" y="5034"/>
                  <a:pt x="222601" y="5069"/>
                  <a:pt x="222221" y="5069"/>
                </a:cubicBezTo>
                <a:cubicBezTo>
                  <a:pt x="221683" y="5069"/>
                  <a:pt x="221156" y="4999"/>
                  <a:pt x="220653" y="4831"/>
                </a:cubicBezTo>
                <a:cubicBezTo>
                  <a:pt x="220317" y="4748"/>
                  <a:pt x="219957" y="4713"/>
                  <a:pt x="219602" y="4713"/>
                </a:cubicBezTo>
                <a:cubicBezTo>
                  <a:pt x="219350" y="4713"/>
                  <a:pt x="219101" y="4730"/>
                  <a:pt x="218863" y="4760"/>
                </a:cubicBezTo>
                <a:cubicBezTo>
                  <a:pt x="218184" y="4796"/>
                  <a:pt x="217504" y="4813"/>
                  <a:pt x="216833" y="4813"/>
                </a:cubicBezTo>
                <a:cubicBezTo>
                  <a:pt x="216162" y="4813"/>
                  <a:pt x="215500" y="4796"/>
                  <a:pt x="214856" y="4760"/>
                </a:cubicBezTo>
                <a:cubicBezTo>
                  <a:pt x="216645" y="4617"/>
                  <a:pt x="218434" y="4545"/>
                  <a:pt x="220080" y="4330"/>
                </a:cubicBezTo>
                <a:cubicBezTo>
                  <a:pt x="220215" y="4316"/>
                  <a:pt x="220344" y="4310"/>
                  <a:pt x="220468" y="4310"/>
                </a:cubicBezTo>
                <a:close/>
                <a:moveTo>
                  <a:pt x="233155" y="4321"/>
                </a:moveTo>
                <a:cubicBezTo>
                  <a:pt x="233233" y="4321"/>
                  <a:pt x="233312" y="4324"/>
                  <a:pt x="233392" y="4330"/>
                </a:cubicBezTo>
                <a:cubicBezTo>
                  <a:pt x="232390" y="4975"/>
                  <a:pt x="231173" y="5332"/>
                  <a:pt x="229956" y="5332"/>
                </a:cubicBezTo>
                <a:cubicBezTo>
                  <a:pt x="229527" y="5332"/>
                  <a:pt x="229455" y="5118"/>
                  <a:pt x="229599" y="4975"/>
                </a:cubicBezTo>
                <a:cubicBezTo>
                  <a:pt x="229885" y="4688"/>
                  <a:pt x="230314" y="4545"/>
                  <a:pt x="230744" y="4474"/>
                </a:cubicBezTo>
                <a:lnTo>
                  <a:pt x="230958" y="4474"/>
                </a:lnTo>
                <a:cubicBezTo>
                  <a:pt x="231092" y="4498"/>
                  <a:pt x="231225" y="4508"/>
                  <a:pt x="231359" y="4508"/>
                </a:cubicBezTo>
                <a:cubicBezTo>
                  <a:pt x="231942" y="4508"/>
                  <a:pt x="232531" y="4321"/>
                  <a:pt x="233155" y="4321"/>
                </a:cubicBezTo>
                <a:close/>
                <a:moveTo>
                  <a:pt x="180074" y="5332"/>
                </a:moveTo>
                <a:cubicBezTo>
                  <a:pt x="180360" y="5332"/>
                  <a:pt x="180360" y="5404"/>
                  <a:pt x="180360" y="5547"/>
                </a:cubicBezTo>
                <a:lnTo>
                  <a:pt x="180289" y="5547"/>
                </a:lnTo>
                <a:cubicBezTo>
                  <a:pt x="180217" y="5619"/>
                  <a:pt x="180145" y="5690"/>
                  <a:pt x="180002" y="5690"/>
                </a:cubicBezTo>
                <a:cubicBezTo>
                  <a:pt x="179788" y="5690"/>
                  <a:pt x="179573" y="5690"/>
                  <a:pt x="179573" y="5547"/>
                </a:cubicBezTo>
                <a:cubicBezTo>
                  <a:pt x="179573" y="5332"/>
                  <a:pt x="179716" y="5332"/>
                  <a:pt x="180074" y="5332"/>
                </a:cubicBezTo>
                <a:close/>
                <a:moveTo>
                  <a:pt x="177460" y="5544"/>
                </a:moveTo>
                <a:cubicBezTo>
                  <a:pt x="177685" y="5544"/>
                  <a:pt x="177913" y="5568"/>
                  <a:pt x="178141" y="5619"/>
                </a:cubicBezTo>
                <a:cubicBezTo>
                  <a:pt x="178141" y="5690"/>
                  <a:pt x="178141" y="5762"/>
                  <a:pt x="178141" y="5833"/>
                </a:cubicBezTo>
                <a:cubicBezTo>
                  <a:pt x="177569" y="6120"/>
                  <a:pt x="176925" y="6191"/>
                  <a:pt x="176352" y="6191"/>
                </a:cubicBezTo>
                <a:cubicBezTo>
                  <a:pt x="176066" y="6191"/>
                  <a:pt x="175708" y="6191"/>
                  <a:pt x="175565" y="6048"/>
                </a:cubicBezTo>
                <a:cubicBezTo>
                  <a:pt x="175708" y="5833"/>
                  <a:pt x="175994" y="5833"/>
                  <a:pt x="176281" y="5762"/>
                </a:cubicBezTo>
                <a:cubicBezTo>
                  <a:pt x="176650" y="5623"/>
                  <a:pt x="177050" y="5544"/>
                  <a:pt x="177460" y="5544"/>
                </a:cubicBezTo>
                <a:close/>
                <a:moveTo>
                  <a:pt x="198991" y="2726"/>
                </a:moveTo>
                <a:cubicBezTo>
                  <a:pt x="199169" y="2726"/>
                  <a:pt x="199352" y="2735"/>
                  <a:pt x="199540" y="2756"/>
                </a:cubicBezTo>
                <a:cubicBezTo>
                  <a:pt x="198109" y="3257"/>
                  <a:pt x="198037" y="3257"/>
                  <a:pt x="198467" y="4044"/>
                </a:cubicBezTo>
                <a:cubicBezTo>
                  <a:pt x="198753" y="4617"/>
                  <a:pt x="198109" y="4975"/>
                  <a:pt x="197178" y="5261"/>
                </a:cubicBezTo>
                <a:cubicBezTo>
                  <a:pt x="195604" y="5690"/>
                  <a:pt x="194030" y="5905"/>
                  <a:pt x="192455" y="6048"/>
                </a:cubicBezTo>
                <a:lnTo>
                  <a:pt x="188877" y="6263"/>
                </a:lnTo>
                <a:cubicBezTo>
                  <a:pt x="188658" y="6317"/>
                  <a:pt x="188429" y="6341"/>
                  <a:pt x="188197" y="6341"/>
                </a:cubicBezTo>
                <a:cubicBezTo>
                  <a:pt x="187822" y="6341"/>
                  <a:pt x="187441" y="6280"/>
                  <a:pt x="187087" y="6191"/>
                </a:cubicBezTo>
                <a:cubicBezTo>
                  <a:pt x="186511" y="5982"/>
                  <a:pt x="185896" y="5849"/>
                  <a:pt x="185272" y="5849"/>
                </a:cubicBezTo>
                <a:cubicBezTo>
                  <a:pt x="185043" y="5849"/>
                  <a:pt x="184813" y="5867"/>
                  <a:pt x="184583" y="5905"/>
                </a:cubicBezTo>
                <a:cubicBezTo>
                  <a:pt x="184010" y="5905"/>
                  <a:pt x="183438" y="5905"/>
                  <a:pt x="183223" y="5547"/>
                </a:cubicBezTo>
                <a:cubicBezTo>
                  <a:pt x="183080" y="5261"/>
                  <a:pt x="183509" y="5189"/>
                  <a:pt x="183867" y="5046"/>
                </a:cubicBezTo>
                <a:cubicBezTo>
                  <a:pt x="186300" y="4402"/>
                  <a:pt x="188805" y="3901"/>
                  <a:pt x="191310" y="3543"/>
                </a:cubicBezTo>
                <a:cubicBezTo>
                  <a:pt x="191446" y="3513"/>
                  <a:pt x="191585" y="3502"/>
                  <a:pt x="191729" y="3502"/>
                </a:cubicBezTo>
                <a:cubicBezTo>
                  <a:pt x="192120" y="3502"/>
                  <a:pt x="192540" y="3584"/>
                  <a:pt x="193003" y="3584"/>
                </a:cubicBezTo>
                <a:cubicBezTo>
                  <a:pt x="193172" y="3584"/>
                  <a:pt x="193347" y="3573"/>
                  <a:pt x="193529" y="3543"/>
                </a:cubicBezTo>
                <a:cubicBezTo>
                  <a:pt x="194960" y="3328"/>
                  <a:pt x="196606" y="3472"/>
                  <a:pt x="197751" y="2827"/>
                </a:cubicBezTo>
                <a:cubicBezTo>
                  <a:pt x="198156" y="2777"/>
                  <a:pt x="198561" y="2726"/>
                  <a:pt x="198991" y="2726"/>
                </a:cubicBezTo>
                <a:close/>
                <a:moveTo>
                  <a:pt x="212905" y="7020"/>
                </a:moveTo>
                <a:cubicBezTo>
                  <a:pt x="213133" y="7020"/>
                  <a:pt x="213386" y="7071"/>
                  <a:pt x="213639" y="7122"/>
                </a:cubicBezTo>
                <a:cubicBezTo>
                  <a:pt x="213639" y="7265"/>
                  <a:pt x="213424" y="7336"/>
                  <a:pt x="213210" y="7336"/>
                </a:cubicBezTo>
                <a:cubicBezTo>
                  <a:pt x="213066" y="7372"/>
                  <a:pt x="212923" y="7390"/>
                  <a:pt x="212780" y="7390"/>
                </a:cubicBezTo>
                <a:cubicBezTo>
                  <a:pt x="212637" y="7390"/>
                  <a:pt x="212494" y="7372"/>
                  <a:pt x="212351" y="7336"/>
                </a:cubicBezTo>
                <a:cubicBezTo>
                  <a:pt x="212208" y="7193"/>
                  <a:pt x="212351" y="7122"/>
                  <a:pt x="212637" y="7050"/>
                </a:cubicBezTo>
                <a:cubicBezTo>
                  <a:pt x="212721" y="7029"/>
                  <a:pt x="212811" y="7020"/>
                  <a:pt x="212905" y="7020"/>
                </a:cubicBezTo>
                <a:close/>
                <a:moveTo>
                  <a:pt x="99165" y="9536"/>
                </a:moveTo>
                <a:cubicBezTo>
                  <a:pt x="99244" y="9536"/>
                  <a:pt x="99328" y="9542"/>
                  <a:pt x="99417" y="9555"/>
                </a:cubicBezTo>
                <a:cubicBezTo>
                  <a:pt x="99489" y="9555"/>
                  <a:pt x="99560" y="9626"/>
                  <a:pt x="99632" y="9698"/>
                </a:cubicBezTo>
                <a:cubicBezTo>
                  <a:pt x="99396" y="9875"/>
                  <a:pt x="99112" y="10003"/>
                  <a:pt x="98820" y="10003"/>
                </a:cubicBezTo>
                <a:cubicBezTo>
                  <a:pt x="98757" y="10003"/>
                  <a:pt x="98693" y="9997"/>
                  <a:pt x="98630" y="9984"/>
                </a:cubicBezTo>
                <a:cubicBezTo>
                  <a:pt x="98487" y="9984"/>
                  <a:pt x="98415" y="9913"/>
                  <a:pt x="98415" y="9841"/>
                </a:cubicBezTo>
                <a:cubicBezTo>
                  <a:pt x="98533" y="9664"/>
                  <a:pt x="98796" y="9536"/>
                  <a:pt x="99165" y="9536"/>
                </a:cubicBezTo>
                <a:close/>
                <a:moveTo>
                  <a:pt x="35965" y="12746"/>
                </a:moveTo>
                <a:cubicBezTo>
                  <a:pt x="36026" y="12746"/>
                  <a:pt x="36088" y="12754"/>
                  <a:pt x="36151" y="12775"/>
                </a:cubicBezTo>
                <a:cubicBezTo>
                  <a:pt x="36223" y="12775"/>
                  <a:pt x="36223" y="12919"/>
                  <a:pt x="36223" y="12990"/>
                </a:cubicBezTo>
                <a:cubicBezTo>
                  <a:pt x="36122" y="13041"/>
                  <a:pt x="36021" y="13091"/>
                  <a:pt x="35919" y="13091"/>
                </a:cubicBezTo>
                <a:cubicBezTo>
                  <a:pt x="35877" y="13091"/>
                  <a:pt x="35835" y="13083"/>
                  <a:pt x="35794" y="13062"/>
                </a:cubicBezTo>
                <a:lnTo>
                  <a:pt x="35722" y="13062"/>
                </a:lnTo>
                <a:cubicBezTo>
                  <a:pt x="35507" y="13062"/>
                  <a:pt x="35436" y="12919"/>
                  <a:pt x="35579" y="12847"/>
                </a:cubicBezTo>
                <a:cubicBezTo>
                  <a:pt x="35680" y="12796"/>
                  <a:pt x="35817" y="12746"/>
                  <a:pt x="35965" y="12746"/>
                </a:cubicBezTo>
                <a:close/>
                <a:moveTo>
                  <a:pt x="181675" y="1"/>
                </a:moveTo>
                <a:cubicBezTo>
                  <a:pt x="181434" y="1"/>
                  <a:pt x="181183" y="36"/>
                  <a:pt x="180933" y="108"/>
                </a:cubicBezTo>
                <a:cubicBezTo>
                  <a:pt x="180289" y="323"/>
                  <a:pt x="179644" y="466"/>
                  <a:pt x="178929" y="609"/>
                </a:cubicBezTo>
                <a:cubicBezTo>
                  <a:pt x="177985" y="879"/>
                  <a:pt x="177295" y="1402"/>
                  <a:pt x="176022" y="1402"/>
                </a:cubicBezTo>
                <a:cubicBezTo>
                  <a:pt x="175943" y="1402"/>
                  <a:pt x="175863" y="1400"/>
                  <a:pt x="175780" y="1396"/>
                </a:cubicBezTo>
                <a:cubicBezTo>
                  <a:pt x="175422" y="1396"/>
                  <a:pt x="175207" y="1682"/>
                  <a:pt x="175422" y="1826"/>
                </a:cubicBezTo>
                <a:cubicBezTo>
                  <a:pt x="175851" y="2112"/>
                  <a:pt x="175994" y="2398"/>
                  <a:pt x="175207" y="2613"/>
                </a:cubicBezTo>
                <a:cubicBezTo>
                  <a:pt x="174715" y="2736"/>
                  <a:pt x="174275" y="3071"/>
                  <a:pt x="173706" y="3071"/>
                </a:cubicBezTo>
                <a:cubicBezTo>
                  <a:pt x="173614" y="3071"/>
                  <a:pt x="173518" y="3062"/>
                  <a:pt x="173418" y="3042"/>
                </a:cubicBezTo>
                <a:cubicBezTo>
                  <a:pt x="173215" y="2984"/>
                  <a:pt x="173030" y="2961"/>
                  <a:pt x="172855" y="2961"/>
                </a:cubicBezTo>
                <a:cubicBezTo>
                  <a:pt x="172221" y="2961"/>
                  <a:pt x="171733" y="3263"/>
                  <a:pt x="171076" y="3263"/>
                </a:cubicBezTo>
                <a:cubicBezTo>
                  <a:pt x="171023" y="3263"/>
                  <a:pt x="170969" y="3261"/>
                  <a:pt x="170913" y="3257"/>
                </a:cubicBezTo>
                <a:cubicBezTo>
                  <a:pt x="171056" y="3114"/>
                  <a:pt x="171199" y="3042"/>
                  <a:pt x="171271" y="2899"/>
                </a:cubicBezTo>
                <a:cubicBezTo>
                  <a:pt x="171414" y="2541"/>
                  <a:pt x="173132" y="2327"/>
                  <a:pt x="172130" y="1897"/>
                </a:cubicBezTo>
                <a:cubicBezTo>
                  <a:pt x="171963" y="1831"/>
                  <a:pt x="171789" y="1803"/>
                  <a:pt x="171611" y="1803"/>
                </a:cubicBezTo>
                <a:cubicBezTo>
                  <a:pt x="171023" y="1803"/>
                  <a:pt x="170389" y="2107"/>
                  <a:pt x="169840" y="2327"/>
                </a:cubicBezTo>
                <a:cubicBezTo>
                  <a:pt x="169351" y="2571"/>
                  <a:pt x="168828" y="2682"/>
                  <a:pt x="168272" y="2682"/>
                </a:cubicBezTo>
                <a:cubicBezTo>
                  <a:pt x="168015" y="2682"/>
                  <a:pt x="167750" y="2658"/>
                  <a:pt x="167478" y="2613"/>
                </a:cubicBezTo>
                <a:cubicBezTo>
                  <a:pt x="167406" y="2327"/>
                  <a:pt x="168408" y="2183"/>
                  <a:pt x="167836" y="1897"/>
                </a:cubicBezTo>
                <a:cubicBezTo>
                  <a:pt x="167626" y="1807"/>
                  <a:pt x="167404" y="1767"/>
                  <a:pt x="167179" y="1767"/>
                </a:cubicBezTo>
                <a:cubicBezTo>
                  <a:pt x="166868" y="1767"/>
                  <a:pt x="166552" y="1844"/>
                  <a:pt x="166261" y="1969"/>
                </a:cubicBezTo>
                <a:cubicBezTo>
                  <a:pt x="165760" y="2183"/>
                  <a:pt x="165188" y="2327"/>
                  <a:pt x="164687" y="2398"/>
                </a:cubicBezTo>
                <a:cubicBezTo>
                  <a:pt x="163613" y="2470"/>
                  <a:pt x="163542" y="2684"/>
                  <a:pt x="164401" y="3042"/>
                </a:cubicBezTo>
                <a:cubicBezTo>
                  <a:pt x="165546" y="3472"/>
                  <a:pt x="166691" y="3686"/>
                  <a:pt x="167907" y="3686"/>
                </a:cubicBezTo>
                <a:cubicBezTo>
                  <a:pt x="165617" y="4259"/>
                  <a:pt x="163613" y="4402"/>
                  <a:pt x="161753" y="4688"/>
                </a:cubicBezTo>
                <a:cubicBezTo>
                  <a:pt x="161609" y="4724"/>
                  <a:pt x="161448" y="4742"/>
                  <a:pt x="161287" y="4742"/>
                </a:cubicBezTo>
                <a:cubicBezTo>
                  <a:pt x="161126" y="4742"/>
                  <a:pt x="160965" y="4724"/>
                  <a:pt x="160822" y="4688"/>
                </a:cubicBezTo>
                <a:cubicBezTo>
                  <a:pt x="160235" y="4395"/>
                  <a:pt x="159673" y="4126"/>
                  <a:pt x="159093" y="4126"/>
                </a:cubicBezTo>
                <a:cubicBezTo>
                  <a:pt x="158682" y="4126"/>
                  <a:pt x="158261" y="4261"/>
                  <a:pt x="157816" y="4617"/>
                </a:cubicBezTo>
                <a:lnTo>
                  <a:pt x="157602" y="4617"/>
                </a:lnTo>
                <a:cubicBezTo>
                  <a:pt x="157302" y="4467"/>
                  <a:pt x="157054" y="4413"/>
                  <a:pt x="156836" y="4413"/>
                </a:cubicBezTo>
                <a:cubicBezTo>
                  <a:pt x="156324" y="4413"/>
                  <a:pt x="155978" y="4710"/>
                  <a:pt x="155526" y="4760"/>
                </a:cubicBezTo>
                <a:cubicBezTo>
                  <a:pt x="154166" y="5046"/>
                  <a:pt x="154095" y="5762"/>
                  <a:pt x="153164" y="6263"/>
                </a:cubicBezTo>
                <a:cubicBezTo>
                  <a:pt x="152830" y="5690"/>
                  <a:pt x="152210" y="5499"/>
                  <a:pt x="151410" y="5499"/>
                </a:cubicBezTo>
                <a:cubicBezTo>
                  <a:pt x="151009" y="5499"/>
                  <a:pt x="150564" y="5547"/>
                  <a:pt x="150087" y="5619"/>
                </a:cubicBezTo>
                <a:cubicBezTo>
                  <a:pt x="147582" y="5976"/>
                  <a:pt x="144863" y="5762"/>
                  <a:pt x="142286" y="6120"/>
                </a:cubicBezTo>
                <a:cubicBezTo>
                  <a:pt x="142000" y="6155"/>
                  <a:pt x="141714" y="6173"/>
                  <a:pt x="141418" y="6173"/>
                </a:cubicBezTo>
                <a:cubicBezTo>
                  <a:pt x="141123" y="6173"/>
                  <a:pt x="140819" y="6155"/>
                  <a:pt x="140497" y="6120"/>
                </a:cubicBezTo>
                <a:cubicBezTo>
                  <a:pt x="140439" y="6139"/>
                  <a:pt x="140377" y="6148"/>
                  <a:pt x="140312" y="6148"/>
                </a:cubicBezTo>
                <a:cubicBezTo>
                  <a:pt x="140134" y="6148"/>
                  <a:pt x="139938" y="6081"/>
                  <a:pt x="139781" y="5976"/>
                </a:cubicBezTo>
                <a:cubicBezTo>
                  <a:pt x="139454" y="5649"/>
                  <a:pt x="139010" y="5486"/>
                  <a:pt x="138556" y="5486"/>
                </a:cubicBezTo>
                <a:cubicBezTo>
                  <a:pt x="138216" y="5486"/>
                  <a:pt x="137869" y="5578"/>
                  <a:pt x="137563" y="5762"/>
                </a:cubicBezTo>
                <a:cubicBezTo>
                  <a:pt x="136990" y="6120"/>
                  <a:pt x="136418" y="6334"/>
                  <a:pt x="135773" y="6406"/>
                </a:cubicBezTo>
                <a:cubicBezTo>
                  <a:pt x="135626" y="6443"/>
                  <a:pt x="135478" y="6461"/>
                  <a:pt x="135331" y="6461"/>
                </a:cubicBezTo>
                <a:cubicBezTo>
                  <a:pt x="134910" y="6461"/>
                  <a:pt x="134499" y="6313"/>
                  <a:pt x="134127" y="6048"/>
                </a:cubicBezTo>
                <a:cubicBezTo>
                  <a:pt x="133301" y="5314"/>
                  <a:pt x="132975" y="5050"/>
                  <a:pt x="132130" y="5050"/>
                </a:cubicBezTo>
                <a:cubicBezTo>
                  <a:pt x="131658" y="5050"/>
                  <a:pt x="131023" y="5132"/>
                  <a:pt x="130048" y="5261"/>
                </a:cubicBezTo>
                <a:cubicBezTo>
                  <a:pt x="128116" y="5619"/>
                  <a:pt x="126112" y="5762"/>
                  <a:pt x="124108" y="5905"/>
                </a:cubicBezTo>
                <a:cubicBezTo>
                  <a:pt x="121460" y="5905"/>
                  <a:pt x="118884" y="5905"/>
                  <a:pt x="116951" y="4831"/>
                </a:cubicBezTo>
                <a:cubicBezTo>
                  <a:pt x="116665" y="4688"/>
                  <a:pt x="116450" y="4617"/>
                  <a:pt x="116236" y="4545"/>
                </a:cubicBezTo>
                <a:cubicBezTo>
                  <a:pt x="115941" y="4500"/>
                  <a:pt x="115639" y="4476"/>
                  <a:pt x="115337" y="4476"/>
                </a:cubicBezTo>
                <a:cubicBezTo>
                  <a:pt x="114685" y="4476"/>
                  <a:pt x="114031" y="4587"/>
                  <a:pt x="113444" y="4831"/>
                </a:cubicBezTo>
                <a:cubicBezTo>
                  <a:pt x="112657" y="5046"/>
                  <a:pt x="114017" y="5189"/>
                  <a:pt x="113802" y="5619"/>
                </a:cubicBezTo>
                <a:cubicBezTo>
                  <a:pt x="111655" y="5475"/>
                  <a:pt x="109508" y="5475"/>
                  <a:pt x="107433" y="5261"/>
                </a:cubicBezTo>
                <a:cubicBezTo>
                  <a:pt x="106574" y="5100"/>
                  <a:pt x="105755" y="5019"/>
                  <a:pt x="104917" y="5019"/>
                </a:cubicBezTo>
                <a:cubicBezTo>
                  <a:pt x="104637" y="5019"/>
                  <a:pt x="104355" y="5028"/>
                  <a:pt x="104069" y="5046"/>
                </a:cubicBezTo>
                <a:cubicBezTo>
                  <a:pt x="103943" y="5067"/>
                  <a:pt x="103817" y="5076"/>
                  <a:pt x="103692" y="5076"/>
                </a:cubicBezTo>
                <a:cubicBezTo>
                  <a:pt x="103388" y="5076"/>
                  <a:pt x="103084" y="5025"/>
                  <a:pt x="102781" y="4975"/>
                </a:cubicBezTo>
                <a:cubicBezTo>
                  <a:pt x="102294" y="4886"/>
                  <a:pt x="101780" y="4825"/>
                  <a:pt x="101273" y="4825"/>
                </a:cubicBezTo>
                <a:cubicBezTo>
                  <a:pt x="100959" y="4825"/>
                  <a:pt x="100648" y="4848"/>
                  <a:pt x="100348" y="4903"/>
                </a:cubicBezTo>
                <a:cubicBezTo>
                  <a:pt x="98581" y="5080"/>
                  <a:pt x="96862" y="5208"/>
                  <a:pt x="95153" y="5208"/>
                </a:cubicBezTo>
                <a:cubicBezTo>
                  <a:pt x="94785" y="5208"/>
                  <a:pt x="94417" y="5202"/>
                  <a:pt x="94050" y="5189"/>
                </a:cubicBezTo>
                <a:cubicBezTo>
                  <a:pt x="93939" y="5177"/>
                  <a:pt x="93829" y="5171"/>
                  <a:pt x="93719" y="5171"/>
                </a:cubicBezTo>
                <a:cubicBezTo>
                  <a:pt x="93189" y="5171"/>
                  <a:pt x="92675" y="5310"/>
                  <a:pt x="92260" y="5547"/>
                </a:cubicBezTo>
                <a:cubicBezTo>
                  <a:pt x="91563" y="5869"/>
                  <a:pt x="90865" y="6030"/>
                  <a:pt x="90137" y="6030"/>
                </a:cubicBezTo>
                <a:cubicBezTo>
                  <a:pt x="89894" y="6030"/>
                  <a:pt x="89648" y="6012"/>
                  <a:pt x="89398" y="5976"/>
                </a:cubicBezTo>
                <a:cubicBezTo>
                  <a:pt x="88038" y="5905"/>
                  <a:pt x="86678" y="5833"/>
                  <a:pt x="85318" y="5833"/>
                </a:cubicBezTo>
                <a:cubicBezTo>
                  <a:pt x="83887" y="5833"/>
                  <a:pt x="82456" y="5740"/>
                  <a:pt x="81038" y="5740"/>
                </a:cubicBezTo>
                <a:cubicBezTo>
                  <a:pt x="79974" y="5740"/>
                  <a:pt x="78918" y="5792"/>
                  <a:pt x="77875" y="5976"/>
                </a:cubicBezTo>
                <a:cubicBezTo>
                  <a:pt x="77568" y="5996"/>
                  <a:pt x="77262" y="6005"/>
                  <a:pt x="76956" y="6005"/>
                </a:cubicBezTo>
                <a:cubicBezTo>
                  <a:pt x="76122" y="6005"/>
                  <a:pt x="75297" y="5938"/>
                  <a:pt x="74512" y="5833"/>
                </a:cubicBezTo>
                <a:cubicBezTo>
                  <a:pt x="74011" y="5833"/>
                  <a:pt x="73510" y="5547"/>
                  <a:pt x="73367" y="5046"/>
                </a:cubicBezTo>
                <a:cubicBezTo>
                  <a:pt x="73295" y="4903"/>
                  <a:pt x="72866" y="4831"/>
                  <a:pt x="72436" y="4831"/>
                </a:cubicBezTo>
                <a:cubicBezTo>
                  <a:pt x="69931" y="4831"/>
                  <a:pt x="67426" y="4688"/>
                  <a:pt x="64993" y="4330"/>
                </a:cubicBezTo>
                <a:cubicBezTo>
                  <a:pt x="62488" y="3973"/>
                  <a:pt x="59840" y="4259"/>
                  <a:pt x="57335" y="3901"/>
                </a:cubicBezTo>
                <a:cubicBezTo>
                  <a:pt x="56312" y="3755"/>
                  <a:pt x="55240" y="3728"/>
                  <a:pt x="54151" y="3728"/>
                </a:cubicBezTo>
                <a:cubicBezTo>
                  <a:pt x="53523" y="3728"/>
                  <a:pt x="52889" y="3737"/>
                  <a:pt x="52254" y="3737"/>
                </a:cubicBezTo>
                <a:cubicBezTo>
                  <a:pt x="51295" y="3737"/>
                  <a:pt x="50334" y="3717"/>
                  <a:pt x="49391" y="3615"/>
                </a:cubicBezTo>
                <a:cubicBezTo>
                  <a:pt x="49052" y="3577"/>
                  <a:pt x="48801" y="3554"/>
                  <a:pt x="48623" y="3554"/>
                </a:cubicBezTo>
                <a:cubicBezTo>
                  <a:pt x="48123" y="3554"/>
                  <a:pt x="48179" y="3732"/>
                  <a:pt x="48389" y="4259"/>
                </a:cubicBezTo>
                <a:cubicBezTo>
                  <a:pt x="48180" y="4343"/>
                  <a:pt x="47970" y="4377"/>
                  <a:pt x="47761" y="4377"/>
                </a:cubicBezTo>
                <a:cubicBezTo>
                  <a:pt x="47612" y="4377"/>
                  <a:pt x="47464" y="4360"/>
                  <a:pt x="47316" y="4330"/>
                </a:cubicBezTo>
                <a:cubicBezTo>
                  <a:pt x="43451" y="3829"/>
                  <a:pt x="39515" y="3615"/>
                  <a:pt x="35579" y="3400"/>
                </a:cubicBezTo>
                <a:cubicBezTo>
                  <a:pt x="35364" y="3400"/>
                  <a:pt x="35221" y="3257"/>
                  <a:pt x="35221" y="3114"/>
                </a:cubicBezTo>
                <a:cubicBezTo>
                  <a:pt x="35579" y="3006"/>
                  <a:pt x="36026" y="3006"/>
                  <a:pt x="36500" y="3006"/>
                </a:cubicBezTo>
                <a:cubicBezTo>
                  <a:pt x="36974" y="3006"/>
                  <a:pt x="37475" y="3006"/>
                  <a:pt x="37941" y="2899"/>
                </a:cubicBezTo>
                <a:cubicBezTo>
                  <a:pt x="37153" y="2827"/>
                  <a:pt x="36366" y="2684"/>
                  <a:pt x="35507" y="2470"/>
                </a:cubicBezTo>
                <a:cubicBezTo>
                  <a:pt x="34305" y="2119"/>
                  <a:pt x="32997" y="1944"/>
                  <a:pt x="31707" y="1944"/>
                </a:cubicBezTo>
                <a:cubicBezTo>
                  <a:pt x="31155" y="1944"/>
                  <a:pt x="30605" y="1976"/>
                  <a:pt x="30068" y="2040"/>
                </a:cubicBezTo>
                <a:cubicBezTo>
                  <a:pt x="29567" y="2112"/>
                  <a:pt x="29053" y="2134"/>
                  <a:pt x="28533" y="2134"/>
                </a:cubicBezTo>
                <a:cubicBezTo>
                  <a:pt x="27666" y="2134"/>
                  <a:pt x="26784" y="2072"/>
                  <a:pt x="25923" y="2072"/>
                </a:cubicBezTo>
                <a:cubicBezTo>
                  <a:pt x="25233" y="2072"/>
                  <a:pt x="24557" y="2112"/>
                  <a:pt x="23913" y="2255"/>
                </a:cubicBezTo>
                <a:cubicBezTo>
                  <a:pt x="23734" y="2291"/>
                  <a:pt x="23555" y="2309"/>
                  <a:pt x="23368" y="2309"/>
                </a:cubicBezTo>
                <a:cubicBezTo>
                  <a:pt x="23180" y="2309"/>
                  <a:pt x="22983" y="2291"/>
                  <a:pt x="22768" y="2255"/>
                </a:cubicBezTo>
                <a:cubicBezTo>
                  <a:pt x="20550" y="1826"/>
                  <a:pt x="18188" y="1897"/>
                  <a:pt x="15898" y="1682"/>
                </a:cubicBezTo>
                <a:cubicBezTo>
                  <a:pt x="14681" y="1539"/>
                  <a:pt x="13464" y="1396"/>
                  <a:pt x="12319" y="1038"/>
                </a:cubicBezTo>
                <a:cubicBezTo>
                  <a:pt x="11675" y="752"/>
                  <a:pt x="10960" y="609"/>
                  <a:pt x="10244" y="537"/>
                </a:cubicBezTo>
                <a:cubicBezTo>
                  <a:pt x="8025" y="466"/>
                  <a:pt x="5735" y="251"/>
                  <a:pt x="3517" y="36"/>
                </a:cubicBezTo>
                <a:cubicBezTo>
                  <a:pt x="3335" y="25"/>
                  <a:pt x="3159" y="19"/>
                  <a:pt x="2991" y="19"/>
                </a:cubicBezTo>
                <a:cubicBezTo>
                  <a:pt x="1035" y="19"/>
                  <a:pt x="1" y="760"/>
                  <a:pt x="725" y="1682"/>
                </a:cubicBezTo>
                <a:cubicBezTo>
                  <a:pt x="1298" y="2470"/>
                  <a:pt x="2014" y="3114"/>
                  <a:pt x="2872" y="3543"/>
                </a:cubicBezTo>
                <a:cubicBezTo>
                  <a:pt x="3517" y="3829"/>
                  <a:pt x="3946" y="4116"/>
                  <a:pt x="3946" y="4545"/>
                </a:cubicBezTo>
                <a:cubicBezTo>
                  <a:pt x="3803" y="5475"/>
                  <a:pt x="4876" y="6048"/>
                  <a:pt x="6379" y="6477"/>
                </a:cubicBezTo>
                <a:cubicBezTo>
                  <a:pt x="6809" y="6549"/>
                  <a:pt x="7238" y="6764"/>
                  <a:pt x="7596" y="6978"/>
                </a:cubicBezTo>
                <a:cubicBezTo>
                  <a:pt x="9027" y="7766"/>
                  <a:pt x="10673" y="8267"/>
                  <a:pt x="12319" y="8338"/>
                </a:cubicBezTo>
                <a:cubicBezTo>
                  <a:pt x="12462" y="8553"/>
                  <a:pt x="12105" y="8624"/>
                  <a:pt x="11962" y="8696"/>
                </a:cubicBezTo>
                <a:cubicBezTo>
                  <a:pt x="11642" y="8888"/>
                  <a:pt x="11779" y="9137"/>
                  <a:pt x="12169" y="9137"/>
                </a:cubicBezTo>
                <a:cubicBezTo>
                  <a:pt x="12216" y="9137"/>
                  <a:pt x="12266" y="9133"/>
                  <a:pt x="12319" y="9125"/>
                </a:cubicBezTo>
                <a:cubicBezTo>
                  <a:pt x="12591" y="9042"/>
                  <a:pt x="12875" y="9001"/>
                  <a:pt x="13160" y="9001"/>
                </a:cubicBezTo>
                <a:cubicBezTo>
                  <a:pt x="13852" y="9001"/>
                  <a:pt x="14553" y="9242"/>
                  <a:pt x="15110" y="9698"/>
                </a:cubicBezTo>
                <a:cubicBezTo>
                  <a:pt x="15468" y="9913"/>
                  <a:pt x="15826" y="10056"/>
                  <a:pt x="16256" y="10056"/>
                </a:cubicBezTo>
                <a:cubicBezTo>
                  <a:pt x="16685" y="10056"/>
                  <a:pt x="17043" y="10199"/>
                  <a:pt x="17401" y="10414"/>
                </a:cubicBezTo>
                <a:cubicBezTo>
                  <a:pt x="18259" y="11129"/>
                  <a:pt x="19834" y="11272"/>
                  <a:pt x="21337" y="11272"/>
                </a:cubicBezTo>
                <a:cubicBezTo>
                  <a:pt x="22625" y="11344"/>
                  <a:pt x="23842" y="11487"/>
                  <a:pt x="25130" y="11702"/>
                </a:cubicBezTo>
                <a:cubicBezTo>
                  <a:pt x="25774" y="11845"/>
                  <a:pt x="26347" y="11845"/>
                  <a:pt x="25774" y="12274"/>
                </a:cubicBezTo>
                <a:cubicBezTo>
                  <a:pt x="25559" y="12418"/>
                  <a:pt x="25989" y="12489"/>
                  <a:pt x="26275" y="12489"/>
                </a:cubicBezTo>
                <a:cubicBezTo>
                  <a:pt x="26506" y="12510"/>
                  <a:pt x="26730" y="12519"/>
                  <a:pt x="26952" y="12519"/>
                </a:cubicBezTo>
                <a:cubicBezTo>
                  <a:pt x="27488" y="12519"/>
                  <a:pt x="28009" y="12468"/>
                  <a:pt x="28565" y="12418"/>
                </a:cubicBezTo>
                <a:cubicBezTo>
                  <a:pt x="29022" y="12367"/>
                  <a:pt x="29487" y="12343"/>
                  <a:pt x="29955" y="12343"/>
                </a:cubicBezTo>
                <a:cubicBezTo>
                  <a:pt x="30808" y="12343"/>
                  <a:pt x="31670" y="12422"/>
                  <a:pt x="32501" y="12561"/>
                </a:cubicBezTo>
                <a:cubicBezTo>
                  <a:pt x="31929" y="13133"/>
                  <a:pt x="30426" y="12775"/>
                  <a:pt x="29710" y="13276"/>
                </a:cubicBezTo>
                <a:cubicBezTo>
                  <a:pt x="30391" y="13381"/>
                  <a:pt x="31072" y="13448"/>
                  <a:pt x="31754" y="13448"/>
                </a:cubicBezTo>
                <a:cubicBezTo>
                  <a:pt x="32003" y="13448"/>
                  <a:pt x="32252" y="13439"/>
                  <a:pt x="32501" y="13419"/>
                </a:cubicBezTo>
                <a:cubicBezTo>
                  <a:pt x="32868" y="13335"/>
                  <a:pt x="33247" y="13295"/>
                  <a:pt x="33627" y="13295"/>
                </a:cubicBezTo>
                <a:cubicBezTo>
                  <a:pt x="34211" y="13295"/>
                  <a:pt x="34801" y="13389"/>
                  <a:pt x="35364" y="13563"/>
                </a:cubicBezTo>
                <a:cubicBezTo>
                  <a:pt x="35946" y="13786"/>
                  <a:pt x="36583" y="13898"/>
                  <a:pt x="37224" y="13898"/>
                </a:cubicBezTo>
                <a:cubicBezTo>
                  <a:pt x="37608" y="13898"/>
                  <a:pt x="37994" y="13858"/>
                  <a:pt x="38370" y="13777"/>
                </a:cubicBezTo>
                <a:cubicBezTo>
                  <a:pt x="41519" y="13419"/>
                  <a:pt x="44739" y="13205"/>
                  <a:pt x="47960" y="13205"/>
                </a:cubicBezTo>
                <a:cubicBezTo>
                  <a:pt x="49463" y="13205"/>
                  <a:pt x="50966" y="13133"/>
                  <a:pt x="52469" y="12847"/>
                </a:cubicBezTo>
                <a:cubicBezTo>
                  <a:pt x="53474" y="12686"/>
                  <a:pt x="54478" y="12593"/>
                  <a:pt x="55483" y="12593"/>
                </a:cubicBezTo>
                <a:cubicBezTo>
                  <a:pt x="56267" y="12593"/>
                  <a:pt x="57052" y="12650"/>
                  <a:pt x="57836" y="12775"/>
                </a:cubicBezTo>
                <a:cubicBezTo>
                  <a:pt x="58256" y="12859"/>
                  <a:pt x="58699" y="12894"/>
                  <a:pt x="59139" y="12894"/>
                </a:cubicBezTo>
                <a:cubicBezTo>
                  <a:pt x="59450" y="12894"/>
                  <a:pt x="59759" y="12877"/>
                  <a:pt x="60055" y="12847"/>
                </a:cubicBezTo>
                <a:cubicBezTo>
                  <a:pt x="62631" y="12418"/>
                  <a:pt x="65351" y="12489"/>
                  <a:pt x="68357" y="12131"/>
                </a:cubicBezTo>
                <a:lnTo>
                  <a:pt x="68357" y="12131"/>
                </a:lnTo>
                <a:cubicBezTo>
                  <a:pt x="67856" y="12489"/>
                  <a:pt x="66711" y="12489"/>
                  <a:pt x="66854" y="12919"/>
                </a:cubicBezTo>
                <a:cubicBezTo>
                  <a:pt x="66940" y="12913"/>
                  <a:pt x="67028" y="12910"/>
                  <a:pt x="67118" y="12910"/>
                </a:cubicBezTo>
                <a:cubicBezTo>
                  <a:pt x="67766" y="12910"/>
                  <a:pt x="68502" y="13041"/>
                  <a:pt x="69107" y="13041"/>
                </a:cubicBezTo>
                <a:cubicBezTo>
                  <a:pt x="69468" y="13041"/>
                  <a:pt x="69782" y="12994"/>
                  <a:pt x="70003" y="12847"/>
                </a:cubicBezTo>
                <a:cubicBezTo>
                  <a:pt x="71219" y="11917"/>
                  <a:pt x="73152" y="11917"/>
                  <a:pt x="75084" y="11845"/>
                </a:cubicBezTo>
                <a:cubicBezTo>
                  <a:pt x="75360" y="11845"/>
                  <a:pt x="75663" y="11806"/>
                  <a:pt x="75940" y="11806"/>
                </a:cubicBezTo>
                <a:cubicBezTo>
                  <a:pt x="76311" y="11806"/>
                  <a:pt x="76638" y="11876"/>
                  <a:pt x="76802" y="12203"/>
                </a:cubicBezTo>
                <a:cubicBezTo>
                  <a:pt x="76866" y="12300"/>
                  <a:pt x="77033" y="12338"/>
                  <a:pt x="77236" y="12338"/>
                </a:cubicBezTo>
                <a:cubicBezTo>
                  <a:pt x="77483" y="12338"/>
                  <a:pt x="77783" y="12281"/>
                  <a:pt x="78018" y="12203"/>
                </a:cubicBezTo>
                <a:cubicBezTo>
                  <a:pt x="78877" y="12060"/>
                  <a:pt x="79736" y="11917"/>
                  <a:pt x="80595" y="11917"/>
                </a:cubicBezTo>
                <a:cubicBezTo>
                  <a:pt x="81740" y="11917"/>
                  <a:pt x="82742" y="11630"/>
                  <a:pt x="83744" y="11129"/>
                </a:cubicBezTo>
                <a:cubicBezTo>
                  <a:pt x="83985" y="10992"/>
                  <a:pt x="84275" y="10887"/>
                  <a:pt x="84543" y="10887"/>
                </a:cubicBezTo>
                <a:cubicBezTo>
                  <a:pt x="84833" y="10887"/>
                  <a:pt x="85098" y="11009"/>
                  <a:pt x="85247" y="11344"/>
                </a:cubicBezTo>
                <a:cubicBezTo>
                  <a:pt x="85395" y="11640"/>
                  <a:pt x="85816" y="11801"/>
                  <a:pt x="86322" y="11801"/>
                </a:cubicBezTo>
                <a:cubicBezTo>
                  <a:pt x="86549" y="11801"/>
                  <a:pt x="86792" y="11768"/>
                  <a:pt x="87036" y="11702"/>
                </a:cubicBezTo>
                <a:cubicBezTo>
                  <a:pt x="87823" y="11630"/>
                  <a:pt x="88610" y="11487"/>
                  <a:pt x="89398" y="11272"/>
                </a:cubicBezTo>
                <a:cubicBezTo>
                  <a:pt x="90185" y="11058"/>
                  <a:pt x="91044" y="10915"/>
                  <a:pt x="91903" y="10915"/>
                </a:cubicBezTo>
                <a:cubicBezTo>
                  <a:pt x="91903" y="11344"/>
                  <a:pt x="91616" y="11630"/>
                  <a:pt x="91044" y="11917"/>
                </a:cubicBezTo>
                <a:cubicBezTo>
                  <a:pt x="90543" y="12203"/>
                  <a:pt x="89469" y="11988"/>
                  <a:pt x="88968" y="12346"/>
                </a:cubicBezTo>
                <a:cubicBezTo>
                  <a:pt x="89523" y="12415"/>
                  <a:pt x="90003" y="12455"/>
                  <a:pt x="90427" y="12455"/>
                </a:cubicBezTo>
                <a:cubicBezTo>
                  <a:pt x="91318" y="12455"/>
                  <a:pt x="91965" y="12281"/>
                  <a:pt x="92547" y="11845"/>
                </a:cubicBezTo>
                <a:cubicBezTo>
                  <a:pt x="93692" y="10986"/>
                  <a:pt x="95624" y="10915"/>
                  <a:pt x="97270" y="10915"/>
                </a:cubicBezTo>
                <a:cubicBezTo>
                  <a:pt x="99131" y="10915"/>
                  <a:pt x="100992" y="10771"/>
                  <a:pt x="102852" y="10557"/>
                </a:cubicBezTo>
                <a:cubicBezTo>
                  <a:pt x="103425" y="10485"/>
                  <a:pt x="103997" y="10485"/>
                  <a:pt x="104642" y="10485"/>
                </a:cubicBezTo>
                <a:cubicBezTo>
                  <a:pt x="105121" y="10524"/>
                  <a:pt x="105600" y="10541"/>
                  <a:pt x="106080" y="10541"/>
                </a:cubicBezTo>
                <a:cubicBezTo>
                  <a:pt x="107390" y="10541"/>
                  <a:pt x="108699" y="10409"/>
                  <a:pt x="110009" y="10199"/>
                </a:cubicBezTo>
                <a:cubicBezTo>
                  <a:pt x="110882" y="10074"/>
                  <a:pt x="111755" y="10010"/>
                  <a:pt x="112625" y="10010"/>
                </a:cubicBezTo>
                <a:cubicBezTo>
                  <a:pt x="114251" y="10010"/>
                  <a:pt x="115867" y="10234"/>
                  <a:pt x="117452" y="10700"/>
                </a:cubicBezTo>
                <a:cubicBezTo>
                  <a:pt x="119241" y="11272"/>
                  <a:pt x="120744" y="11988"/>
                  <a:pt x="122748" y="12418"/>
                </a:cubicBezTo>
                <a:cubicBezTo>
                  <a:pt x="123679" y="12704"/>
                  <a:pt x="124609" y="12847"/>
                  <a:pt x="125611" y="12990"/>
                </a:cubicBezTo>
                <a:cubicBezTo>
                  <a:pt x="125869" y="12990"/>
                  <a:pt x="126195" y="12979"/>
                  <a:pt x="126507" y="12979"/>
                </a:cubicBezTo>
                <a:cubicBezTo>
                  <a:pt x="126976" y="12979"/>
                  <a:pt x="127414" y="13004"/>
                  <a:pt x="127543" y="13133"/>
                </a:cubicBezTo>
                <a:cubicBezTo>
                  <a:pt x="127913" y="13651"/>
                  <a:pt x="128456" y="13787"/>
                  <a:pt x="129061" y="13787"/>
                </a:cubicBezTo>
                <a:cubicBezTo>
                  <a:pt x="129627" y="13787"/>
                  <a:pt x="130248" y="13669"/>
                  <a:pt x="130835" y="13634"/>
                </a:cubicBezTo>
                <a:cubicBezTo>
                  <a:pt x="131113" y="13603"/>
                  <a:pt x="131365" y="13559"/>
                  <a:pt x="131584" y="13559"/>
                </a:cubicBezTo>
                <a:cubicBezTo>
                  <a:pt x="131872" y="13559"/>
                  <a:pt x="132104" y="13636"/>
                  <a:pt x="132267" y="13920"/>
                </a:cubicBezTo>
                <a:cubicBezTo>
                  <a:pt x="132410" y="14278"/>
                  <a:pt x="133555" y="14493"/>
                  <a:pt x="134342" y="14708"/>
                </a:cubicBezTo>
                <a:cubicBezTo>
                  <a:pt x="134462" y="14748"/>
                  <a:pt x="134604" y="14765"/>
                  <a:pt x="134741" y="14765"/>
                </a:cubicBezTo>
                <a:cubicBezTo>
                  <a:pt x="135093" y="14765"/>
                  <a:pt x="135407" y="14648"/>
                  <a:pt x="135201" y="14493"/>
                </a:cubicBezTo>
                <a:cubicBezTo>
                  <a:pt x="134628" y="13920"/>
                  <a:pt x="135630" y="13920"/>
                  <a:pt x="136274" y="13849"/>
                </a:cubicBezTo>
                <a:cubicBezTo>
                  <a:pt x="136954" y="13813"/>
                  <a:pt x="137634" y="13795"/>
                  <a:pt x="138314" y="13795"/>
                </a:cubicBezTo>
                <a:cubicBezTo>
                  <a:pt x="138994" y="13795"/>
                  <a:pt x="139674" y="13813"/>
                  <a:pt x="140354" y="13849"/>
                </a:cubicBezTo>
                <a:cubicBezTo>
                  <a:pt x="140891" y="13920"/>
                  <a:pt x="141445" y="13956"/>
                  <a:pt x="142000" y="13956"/>
                </a:cubicBezTo>
                <a:cubicBezTo>
                  <a:pt x="142555" y="13956"/>
                  <a:pt x="143109" y="13920"/>
                  <a:pt x="143646" y="13849"/>
                </a:cubicBezTo>
                <a:cubicBezTo>
                  <a:pt x="144505" y="13658"/>
                  <a:pt x="145364" y="13563"/>
                  <a:pt x="146201" y="13563"/>
                </a:cubicBezTo>
                <a:cubicBezTo>
                  <a:pt x="146620" y="13563"/>
                  <a:pt x="147033" y="13586"/>
                  <a:pt x="147439" y="13634"/>
                </a:cubicBezTo>
                <a:cubicBezTo>
                  <a:pt x="148159" y="13774"/>
                  <a:pt x="148857" y="13822"/>
                  <a:pt x="149542" y="13822"/>
                </a:cubicBezTo>
                <a:cubicBezTo>
                  <a:pt x="150966" y="13822"/>
                  <a:pt x="152335" y="13611"/>
                  <a:pt x="153737" y="13563"/>
                </a:cubicBezTo>
                <a:cubicBezTo>
                  <a:pt x="154166" y="13563"/>
                  <a:pt x="154882" y="13491"/>
                  <a:pt x="154739" y="13276"/>
                </a:cubicBezTo>
                <a:cubicBezTo>
                  <a:pt x="154453" y="12489"/>
                  <a:pt x="155598" y="12704"/>
                  <a:pt x="156385" y="12632"/>
                </a:cubicBezTo>
                <a:cubicBezTo>
                  <a:pt x="156886" y="12632"/>
                  <a:pt x="157387" y="12561"/>
                  <a:pt x="157888" y="12418"/>
                </a:cubicBezTo>
                <a:cubicBezTo>
                  <a:pt x="159892" y="11845"/>
                  <a:pt x="161896" y="11344"/>
                  <a:pt x="163971" y="10771"/>
                </a:cubicBezTo>
                <a:cubicBezTo>
                  <a:pt x="166762" y="10127"/>
                  <a:pt x="169625" y="9770"/>
                  <a:pt x="172488" y="9770"/>
                </a:cubicBezTo>
                <a:cubicBezTo>
                  <a:pt x="173175" y="9770"/>
                  <a:pt x="173862" y="9780"/>
                  <a:pt x="174542" y="9780"/>
                </a:cubicBezTo>
                <a:cubicBezTo>
                  <a:pt x="176413" y="9780"/>
                  <a:pt x="178232" y="9703"/>
                  <a:pt x="179859" y="9125"/>
                </a:cubicBezTo>
                <a:cubicBezTo>
                  <a:pt x="180141" y="9916"/>
                  <a:pt x="180201" y="10083"/>
                  <a:pt x="181269" y="10083"/>
                </a:cubicBezTo>
                <a:cubicBezTo>
                  <a:pt x="181554" y="10083"/>
                  <a:pt x="181911" y="10071"/>
                  <a:pt x="182364" y="10056"/>
                </a:cubicBezTo>
                <a:lnTo>
                  <a:pt x="184153" y="9913"/>
                </a:lnTo>
                <a:cubicBezTo>
                  <a:pt x="185036" y="9865"/>
                  <a:pt x="185926" y="9849"/>
                  <a:pt x="186820" y="9849"/>
                </a:cubicBezTo>
                <a:cubicBezTo>
                  <a:pt x="188606" y="9849"/>
                  <a:pt x="190403" y="9913"/>
                  <a:pt x="192169" y="9913"/>
                </a:cubicBezTo>
                <a:cubicBezTo>
                  <a:pt x="190666" y="10199"/>
                  <a:pt x="189163" y="10342"/>
                  <a:pt x="187588" y="10485"/>
                </a:cubicBezTo>
                <a:cubicBezTo>
                  <a:pt x="187231" y="10557"/>
                  <a:pt x="186873" y="10628"/>
                  <a:pt x="186730" y="10843"/>
                </a:cubicBezTo>
                <a:cubicBezTo>
                  <a:pt x="186586" y="10986"/>
                  <a:pt x="186944" y="11129"/>
                  <a:pt x="187231" y="11272"/>
                </a:cubicBezTo>
                <a:cubicBezTo>
                  <a:pt x="187961" y="11530"/>
                  <a:pt x="188742" y="11659"/>
                  <a:pt x="189513" y="11659"/>
                </a:cubicBezTo>
                <a:cubicBezTo>
                  <a:pt x="190027" y="11659"/>
                  <a:pt x="190537" y="11602"/>
                  <a:pt x="191024" y="11487"/>
                </a:cubicBezTo>
                <a:cubicBezTo>
                  <a:pt x="191954" y="11344"/>
                  <a:pt x="192956" y="11272"/>
                  <a:pt x="193886" y="11129"/>
                </a:cubicBezTo>
                <a:cubicBezTo>
                  <a:pt x="195461" y="10915"/>
                  <a:pt x="197465" y="10843"/>
                  <a:pt x="198324" y="10056"/>
                </a:cubicBezTo>
                <a:cubicBezTo>
                  <a:pt x="199182" y="9483"/>
                  <a:pt x="200256" y="9197"/>
                  <a:pt x="201258" y="9197"/>
                </a:cubicBezTo>
                <a:cubicBezTo>
                  <a:pt x="201454" y="9209"/>
                  <a:pt x="201649" y="9215"/>
                  <a:pt x="201841" y="9215"/>
                </a:cubicBezTo>
                <a:cubicBezTo>
                  <a:pt x="202771" y="9215"/>
                  <a:pt x="203661" y="9076"/>
                  <a:pt x="204550" y="8839"/>
                </a:cubicBezTo>
                <a:cubicBezTo>
                  <a:pt x="205445" y="8541"/>
                  <a:pt x="206389" y="8392"/>
                  <a:pt x="207341" y="8392"/>
                </a:cubicBezTo>
                <a:cubicBezTo>
                  <a:pt x="207532" y="8392"/>
                  <a:pt x="207723" y="8398"/>
                  <a:pt x="207914" y="8410"/>
                </a:cubicBezTo>
                <a:cubicBezTo>
                  <a:pt x="208335" y="8438"/>
                  <a:pt x="208759" y="8452"/>
                  <a:pt x="209184" y="8452"/>
                </a:cubicBezTo>
                <a:cubicBezTo>
                  <a:pt x="210926" y="8452"/>
                  <a:pt x="212686" y="8212"/>
                  <a:pt x="214355" y="7694"/>
                </a:cubicBezTo>
                <a:cubicBezTo>
                  <a:pt x="214817" y="7555"/>
                  <a:pt x="215309" y="7476"/>
                  <a:pt x="215792" y="7476"/>
                </a:cubicBezTo>
                <a:cubicBezTo>
                  <a:pt x="216057" y="7476"/>
                  <a:pt x="216320" y="7500"/>
                  <a:pt x="216573" y="7551"/>
                </a:cubicBezTo>
                <a:cubicBezTo>
                  <a:pt x="216716" y="7599"/>
                  <a:pt x="216868" y="7623"/>
                  <a:pt x="217021" y="7623"/>
                </a:cubicBezTo>
                <a:cubicBezTo>
                  <a:pt x="217329" y="7623"/>
                  <a:pt x="217647" y="7527"/>
                  <a:pt x="217933" y="7336"/>
                </a:cubicBezTo>
                <a:cubicBezTo>
                  <a:pt x="216009" y="7045"/>
                  <a:pt x="214608" y="6183"/>
                  <a:pt x="212568" y="6183"/>
                </a:cubicBezTo>
                <a:cubicBezTo>
                  <a:pt x="212104" y="6183"/>
                  <a:pt x="211607" y="6228"/>
                  <a:pt x="211063" y="6334"/>
                </a:cubicBezTo>
                <a:cubicBezTo>
                  <a:pt x="210973" y="6334"/>
                  <a:pt x="210879" y="6339"/>
                  <a:pt x="210785" y="6339"/>
                </a:cubicBezTo>
                <a:cubicBezTo>
                  <a:pt x="210503" y="6339"/>
                  <a:pt x="210222" y="6299"/>
                  <a:pt x="210061" y="5976"/>
                </a:cubicBezTo>
                <a:cubicBezTo>
                  <a:pt x="211220" y="5976"/>
                  <a:pt x="212148" y="5455"/>
                  <a:pt x="213208" y="5455"/>
                </a:cubicBezTo>
                <a:cubicBezTo>
                  <a:pt x="213326" y="5455"/>
                  <a:pt x="213446" y="5461"/>
                  <a:pt x="213567" y="5475"/>
                </a:cubicBezTo>
                <a:cubicBezTo>
                  <a:pt x="214999" y="5619"/>
                  <a:pt x="216502" y="5619"/>
                  <a:pt x="217862" y="5833"/>
                </a:cubicBezTo>
                <a:cubicBezTo>
                  <a:pt x="218437" y="5922"/>
                  <a:pt x="219039" y="5983"/>
                  <a:pt x="219635" y="5983"/>
                </a:cubicBezTo>
                <a:cubicBezTo>
                  <a:pt x="220003" y="5983"/>
                  <a:pt x="220369" y="5960"/>
                  <a:pt x="220724" y="5905"/>
                </a:cubicBezTo>
                <a:cubicBezTo>
                  <a:pt x="221941" y="5833"/>
                  <a:pt x="223158" y="5690"/>
                  <a:pt x="224303" y="5619"/>
                </a:cubicBezTo>
                <a:cubicBezTo>
                  <a:pt x="224804" y="5619"/>
                  <a:pt x="225233" y="5619"/>
                  <a:pt x="225662" y="5690"/>
                </a:cubicBezTo>
                <a:cubicBezTo>
                  <a:pt x="226202" y="6134"/>
                  <a:pt x="226825" y="6269"/>
                  <a:pt x="227483" y="6269"/>
                </a:cubicBezTo>
                <a:cubicBezTo>
                  <a:pt x="228310" y="6269"/>
                  <a:pt x="229191" y="6056"/>
                  <a:pt x="230028" y="5976"/>
                </a:cubicBezTo>
                <a:cubicBezTo>
                  <a:pt x="230744" y="5905"/>
                  <a:pt x="231388" y="5833"/>
                  <a:pt x="232032" y="5833"/>
                </a:cubicBezTo>
                <a:cubicBezTo>
                  <a:pt x="232426" y="5849"/>
                  <a:pt x="232820" y="5857"/>
                  <a:pt x="233213" y="5857"/>
                </a:cubicBezTo>
                <a:cubicBezTo>
                  <a:pt x="236311" y="5857"/>
                  <a:pt x="239352" y="5363"/>
                  <a:pt x="242338" y="4474"/>
                </a:cubicBezTo>
                <a:cubicBezTo>
                  <a:pt x="242767" y="4330"/>
                  <a:pt x="243268" y="4259"/>
                  <a:pt x="243769" y="4259"/>
                </a:cubicBezTo>
                <a:cubicBezTo>
                  <a:pt x="244190" y="4240"/>
                  <a:pt x="244576" y="4230"/>
                  <a:pt x="244933" y="4230"/>
                </a:cubicBezTo>
                <a:cubicBezTo>
                  <a:pt x="247303" y="4230"/>
                  <a:pt x="248328" y="4679"/>
                  <a:pt x="249137" y="6048"/>
                </a:cubicBezTo>
                <a:cubicBezTo>
                  <a:pt x="249374" y="6285"/>
                  <a:pt x="249660" y="6424"/>
                  <a:pt x="249955" y="6424"/>
                </a:cubicBezTo>
                <a:cubicBezTo>
                  <a:pt x="250016" y="6424"/>
                  <a:pt x="250077" y="6418"/>
                  <a:pt x="250139" y="6406"/>
                </a:cubicBezTo>
                <a:cubicBezTo>
                  <a:pt x="250826" y="6520"/>
                  <a:pt x="251513" y="6578"/>
                  <a:pt x="252200" y="6578"/>
                </a:cubicBezTo>
                <a:cubicBezTo>
                  <a:pt x="253230" y="6578"/>
                  <a:pt x="254261" y="6449"/>
                  <a:pt x="255291" y="6191"/>
                </a:cubicBezTo>
                <a:cubicBezTo>
                  <a:pt x="255506" y="6120"/>
                  <a:pt x="255792" y="6048"/>
                  <a:pt x="255792" y="5905"/>
                </a:cubicBezTo>
                <a:cubicBezTo>
                  <a:pt x="255792" y="5762"/>
                  <a:pt x="255435" y="5619"/>
                  <a:pt x="255077" y="5547"/>
                </a:cubicBezTo>
                <a:cubicBezTo>
                  <a:pt x="254733" y="5433"/>
                  <a:pt x="254378" y="5410"/>
                  <a:pt x="254021" y="5410"/>
                </a:cubicBezTo>
                <a:cubicBezTo>
                  <a:pt x="253783" y="5410"/>
                  <a:pt x="253544" y="5420"/>
                  <a:pt x="253306" y="5420"/>
                </a:cubicBezTo>
                <a:cubicBezTo>
                  <a:pt x="253009" y="5420"/>
                  <a:pt x="252715" y="5404"/>
                  <a:pt x="252429" y="5332"/>
                </a:cubicBezTo>
                <a:cubicBezTo>
                  <a:pt x="254146" y="5189"/>
                  <a:pt x="255649" y="4831"/>
                  <a:pt x="257438" y="4688"/>
                </a:cubicBezTo>
                <a:cubicBezTo>
                  <a:pt x="259371" y="4617"/>
                  <a:pt x="261375" y="4402"/>
                  <a:pt x="263307" y="3901"/>
                </a:cubicBezTo>
                <a:cubicBezTo>
                  <a:pt x="264959" y="3475"/>
                  <a:pt x="266650" y="3247"/>
                  <a:pt x="268352" y="3247"/>
                </a:cubicBezTo>
                <a:cubicBezTo>
                  <a:pt x="268936" y="3247"/>
                  <a:pt x="269521" y="3274"/>
                  <a:pt x="270106" y="3328"/>
                </a:cubicBezTo>
                <a:cubicBezTo>
                  <a:pt x="270310" y="3358"/>
                  <a:pt x="270512" y="3372"/>
                  <a:pt x="270711" y="3372"/>
                </a:cubicBezTo>
                <a:cubicBezTo>
                  <a:pt x="271485" y="3372"/>
                  <a:pt x="272214" y="3155"/>
                  <a:pt x="272897" y="2756"/>
                </a:cubicBezTo>
                <a:cubicBezTo>
                  <a:pt x="270863" y="2688"/>
                  <a:pt x="269471" y="2106"/>
                  <a:pt x="267687" y="2106"/>
                </a:cubicBezTo>
                <a:cubicBezTo>
                  <a:pt x="267588" y="2106"/>
                  <a:pt x="267488" y="2108"/>
                  <a:pt x="267386" y="2112"/>
                </a:cubicBezTo>
                <a:cubicBezTo>
                  <a:pt x="266967" y="2133"/>
                  <a:pt x="266554" y="2141"/>
                  <a:pt x="266143" y="2141"/>
                </a:cubicBezTo>
                <a:cubicBezTo>
                  <a:pt x="265152" y="2141"/>
                  <a:pt x="264176" y="2091"/>
                  <a:pt x="263164" y="2040"/>
                </a:cubicBezTo>
                <a:cubicBezTo>
                  <a:pt x="262377" y="2004"/>
                  <a:pt x="261589" y="1987"/>
                  <a:pt x="260802" y="1987"/>
                </a:cubicBezTo>
                <a:cubicBezTo>
                  <a:pt x="260015" y="1987"/>
                  <a:pt x="259228" y="2004"/>
                  <a:pt x="258440" y="2040"/>
                </a:cubicBezTo>
                <a:cubicBezTo>
                  <a:pt x="255680" y="2296"/>
                  <a:pt x="252883" y="2332"/>
                  <a:pt x="250102" y="2332"/>
                </a:cubicBezTo>
                <a:cubicBezTo>
                  <a:pt x="248989" y="2332"/>
                  <a:pt x="247879" y="2327"/>
                  <a:pt x="246775" y="2327"/>
                </a:cubicBezTo>
                <a:cubicBezTo>
                  <a:pt x="246250" y="2327"/>
                  <a:pt x="245757" y="2295"/>
                  <a:pt x="245253" y="2295"/>
                </a:cubicBezTo>
                <a:cubicBezTo>
                  <a:pt x="245002" y="2295"/>
                  <a:pt x="244747" y="2303"/>
                  <a:pt x="244485" y="2327"/>
                </a:cubicBezTo>
                <a:cubicBezTo>
                  <a:pt x="241717" y="2517"/>
                  <a:pt x="238886" y="2581"/>
                  <a:pt x="236056" y="2581"/>
                </a:cubicBezTo>
                <a:cubicBezTo>
                  <a:pt x="234640" y="2581"/>
                  <a:pt x="233225" y="2565"/>
                  <a:pt x="231817" y="2541"/>
                </a:cubicBezTo>
                <a:cubicBezTo>
                  <a:pt x="231173" y="2541"/>
                  <a:pt x="230457" y="2541"/>
                  <a:pt x="229813" y="2684"/>
                </a:cubicBezTo>
                <a:cubicBezTo>
                  <a:pt x="228982" y="2873"/>
                  <a:pt x="228131" y="2962"/>
                  <a:pt x="227271" y="2962"/>
                </a:cubicBezTo>
                <a:cubicBezTo>
                  <a:pt x="226501" y="2962"/>
                  <a:pt x="225724" y="2891"/>
                  <a:pt x="224947" y="2756"/>
                </a:cubicBezTo>
                <a:cubicBezTo>
                  <a:pt x="224460" y="2667"/>
                  <a:pt x="223946" y="2606"/>
                  <a:pt x="223439" y="2606"/>
                </a:cubicBezTo>
                <a:cubicBezTo>
                  <a:pt x="223125" y="2606"/>
                  <a:pt x="222814" y="2630"/>
                  <a:pt x="222513" y="2684"/>
                </a:cubicBezTo>
                <a:cubicBezTo>
                  <a:pt x="221762" y="2845"/>
                  <a:pt x="221000" y="2896"/>
                  <a:pt x="220236" y="2896"/>
                </a:cubicBezTo>
                <a:cubicBezTo>
                  <a:pt x="218963" y="2896"/>
                  <a:pt x="217683" y="2756"/>
                  <a:pt x="216430" y="2756"/>
                </a:cubicBezTo>
                <a:cubicBezTo>
                  <a:pt x="215929" y="2756"/>
                  <a:pt x="215643" y="2613"/>
                  <a:pt x="215714" y="2327"/>
                </a:cubicBezTo>
                <a:cubicBezTo>
                  <a:pt x="215812" y="1889"/>
                  <a:pt x="215843" y="1749"/>
                  <a:pt x="215449" y="1749"/>
                </a:cubicBezTo>
                <a:cubicBezTo>
                  <a:pt x="215263" y="1749"/>
                  <a:pt x="214982" y="1780"/>
                  <a:pt x="214569" y="1826"/>
                </a:cubicBezTo>
                <a:cubicBezTo>
                  <a:pt x="214276" y="1909"/>
                  <a:pt x="213982" y="1944"/>
                  <a:pt x="213689" y="1944"/>
                </a:cubicBezTo>
                <a:cubicBezTo>
                  <a:pt x="213482" y="1944"/>
                  <a:pt x="213274" y="1927"/>
                  <a:pt x="213066" y="1897"/>
                </a:cubicBezTo>
                <a:cubicBezTo>
                  <a:pt x="213210" y="1611"/>
                  <a:pt x="214140" y="1611"/>
                  <a:pt x="213854" y="1325"/>
                </a:cubicBezTo>
                <a:cubicBezTo>
                  <a:pt x="213746" y="1181"/>
                  <a:pt x="213550" y="1146"/>
                  <a:pt x="213326" y="1146"/>
                </a:cubicBezTo>
                <a:cubicBezTo>
                  <a:pt x="213102" y="1146"/>
                  <a:pt x="212852" y="1181"/>
                  <a:pt x="212637" y="1181"/>
                </a:cubicBezTo>
                <a:cubicBezTo>
                  <a:pt x="212243" y="1164"/>
                  <a:pt x="211850" y="1155"/>
                  <a:pt x="211456" y="1155"/>
                </a:cubicBezTo>
                <a:cubicBezTo>
                  <a:pt x="210275" y="1155"/>
                  <a:pt x="209094" y="1235"/>
                  <a:pt x="207914" y="1396"/>
                </a:cubicBezTo>
                <a:cubicBezTo>
                  <a:pt x="207341" y="1468"/>
                  <a:pt x="206769" y="1539"/>
                  <a:pt x="206124" y="1539"/>
                </a:cubicBezTo>
                <a:cubicBezTo>
                  <a:pt x="205498" y="1515"/>
                  <a:pt x="204872" y="1503"/>
                  <a:pt x="204246" y="1503"/>
                </a:cubicBezTo>
                <a:cubicBezTo>
                  <a:pt x="201224" y="1503"/>
                  <a:pt x="198211" y="1781"/>
                  <a:pt x="195246" y="2255"/>
                </a:cubicBezTo>
                <a:cubicBezTo>
                  <a:pt x="194656" y="2391"/>
                  <a:pt x="194038" y="2441"/>
                  <a:pt x="193409" y="2441"/>
                </a:cubicBezTo>
                <a:cubicBezTo>
                  <a:pt x="193045" y="2441"/>
                  <a:pt x="192679" y="2424"/>
                  <a:pt x="192312" y="2398"/>
                </a:cubicBezTo>
                <a:cubicBezTo>
                  <a:pt x="191599" y="2325"/>
                  <a:pt x="190890" y="2299"/>
                  <a:pt x="190184" y="2299"/>
                </a:cubicBezTo>
                <a:cubicBezTo>
                  <a:pt x="188345" y="2299"/>
                  <a:pt x="186521" y="2478"/>
                  <a:pt x="184670" y="2478"/>
                </a:cubicBezTo>
                <a:cubicBezTo>
                  <a:pt x="184451" y="2478"/>
                  <a:pt x="184231" y="2475"/>
                  <a:pt x="184010" y="2470"/>
                </a:cubicBezTo>
                <a:cubicBezTo>
                  <a:pt x="183724" y="2470"/>
                  <a:pt x="183438" y="2541"/>
                  <a:pt x="183151" y="2613"/>
                </a:cubicBezTo>
                <a:cubicBezTo>
                  <a:pt x="182560" y="2810"/>
                  <a:pt x="181940" y="2901"/>
                  <a:pt x="181316" y="2901"/>
                </a:cubicBezTo>
                <a:cubicBezTo>
                  <a:pt x="180580" y="2901"/>
                  <a:pt x="179841" y="2774"/>
                  <a:pt x="179143" y="2541"/>
                </a:cubicBezTo>
                <a:cubicBezTo>
                  <a:pt x="178356" y="2327"/>
                  <a:pt x="178285" y="1969"/>
                  <a:pt x="179072" y="1826"/>
                </a:cubicBezTo>
                <a:cubicBezTo>
                  <a:pt x="180002" y="1539"/>
                  <a:pt x="180933" y="1181"/>
                  <a:pt x="181791" y="680"/>
                </a:cubicBezTo>
                <a:cubicBezTo>
                  <a:pt x="182221" y="537"/>
                  <a:pt x="182793" y="394"/>
                  <a:pt x="182364" y="108"/>
                </a:cubicBezTo>
                <a:cubicBezTo>
                  <a:pt x="182149" y="36"/>
                  <a:pt x="181917" y="1"/>
                  <a:pt x="181675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0" name="Google Shape;470;p35"/>
          <p:cNvSpPr/>
          <p:nvPr/>
        </p:nvSpPr>
        <p:spPr>
          <a:xfrm rot="5400000">
            <a:off x="8649763" y="2659563"/>
            <a:ext cx="140275" cy="191500"/>
          </a:xfrm>
          <a:custGeom>
            <a:rect b="b" l="l" r="r" t="t"/>
            <a:pathLst>
              <a:path extrusionOk="0" h="7660" w="5611">
                <a:moveTo>
                  <a:pt x="0" y="1"/>
                </a:moveTo>
                <a:lnTo>
                  <a:pt x="0" y="1194"/>
                </a:lnTo>
                <a:lnTo>
                  <a:pt x="3720" y="1194"/>
                </a:lnTo>
                <a:lnTo>
                  <a:pt x="0" y="6764"/>
                </a:lnTo>
                <a:lnTo>
                  <a:pt x="0" y="7659"/>
                </a:lnTo>
                <a:lnTo>
                  <a:pt x="5610" y="7659"/>
                </a:lnTo>
                <a:lnTo>
                  <a:pt x="5610" y="6466"/>
                </a:lnTo>
                <a:lnTo>
                  <a:pt x="1791" y="6466"/>
                </a:lnTo>
                <a:lnTo>
                  <a:pt x="5511" y="876"/>
                </a:lnTo>
                <a:lnTo>
                  <a:pt x="5511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1" name="Google Shape;471;p35"/>
          <p:cNvSpPr/>
          <p:nvPr/>
        </p:nvSpPr>
        <p:spPr>
          <a:xfrm rot="5400000">
            <a:off x="8707863" y="3845863"/>
            <a:ext cx="129325" cy="197200"/>
          </a:xfrm>
          <a:custGeom>
            <a:rect b="b" l="l" r="r" t="t"/>
            <a:pathLst>
              <a:path extrusionOk="0" h="7888" w="5173">
                <a:moveTo>
                  <a:pt x="2566" y="1194"/>
                </a:moveTo>
                <a:cubicBezTo>
                  <a:pt x="2705" y="1194"/>
                  <a:pt x="2845" y="1214"/>
                  <a:pt x="2984" y="1273"/>
                </a:cubicBezTo>
                <a:cubicBezTo>
                  <a:pt x="3083" y="1313"/>
                  <a:pt x="3183" y="1393"/>
                  <a:pt x="3282" y="1472"/>
                </a:cubicBezTo>
                <a:cubicBezTo>
                  <a:pt x="3362" y="1572"/>
                  <a:pt x="3422" y="1671"/>
                  <a:pt x="3461" y="1811"/>
                </a:cubicBezTo>
                <a:cubicBezTo>
                  <a:pt x="3521" y="1930"/>
                  <a:pt x="3541" y="2089"/>
                  <a:pt x="3541" y="2228"/>
                </a:cubicBezTo>
                <a:cubicBezTo>
                  <a:pt x="3541" y="2367"/>
                  <a:pt x="3521" y="2507"/>
                  <a:pt x="3481" y="2646"/>
                </a:cubicBezTo>
                <a:cubicBezTo>
                  <a:pt x="3422" y="2765"/>
                  <a:pt x="3362" y="2885"/>
                  <a:pt x="3282" y="2984"/>
                </a:cubicBezTo>
                <a:cubicBezTo>
                  <a:pt x="3203" y="3064"/>
                  <a:pt x="3103" y="3143"/>
                  <a:pt x="2984" y="3183"/>
                </a:cubicBezTo>
                <a:cubicBezTo>
                  <a:pt x="2855" y="3233"/>
                  <a:pt x="2720" y="3258"/>
                  <a:pt x="2586" y="3258"/>
                </a:cubicBezTo>
                <a:cubicBezTo>
                  <a:pt x="2452" y="3258"/>
                  <a:pt x="2318" y="3233"/>
                  <a:pt x="2188" y="3183"/>
                </a:cubicBezTo>
                <a:cubicBezTo>
                  <a:pt x="2089" y="3143"/>
                  <a:pt x="1989" y="3064"/>
                  <a:pt x="1890" y="2984"/>
                </a:cubicBezTo>
                <a:cubicBezTo>
                  <a:pt x="1810" y="2885"/>
                  <a:pt x="1751" y="2765"/>
                  <a:pt x="1711" y="2646"/>
                </a:cubicBezTo>
                <a:cubicBezTo>
                  <a:pt x="1671" y="2507"/>
                  <a:pt x="1651" y="2367"/>
                  <a:pt x="1651" y="2228"/>
                </a:cubicBezTo>
                <a:cubicBezTo>
                  <a:pt x="1651" y="2069"/>
                  <a:pt x="1671" y="1930"/>
                  <a:pt x="1711" y="1791"/>
                </a:cubicBezTo>
                <a:cubicBezTo>
                  <a:pt x="1751" y="1671"/>
                  <a:pt x="1810" y="1572"/>
                  <a:pt x="1890" y="1472"/>
                </a:cubicBezTo>
                <a:cubicBezTo>
                  <a:pt x="1969" y="1373"/>
                  <a:pt x="2069" y="1313"/>
                  <a:pt x="2168" y="1273"/>
                </a:cubicBezTo>
                <a:cubicBezTo>
                  <a:pt x="2308" y="1214"/>
                  <a:pt x="2427" y="1194"/>
                  <a:pt x="2566" y="1194"/>
                </a:cubicBezTo>
                <a:close/>
                <a:moveTo>
                  <a:pt x="2586" y="4446"/>
                </a:moveTo>
                <a:cubicBezTo>
                  <a:pt x="2740" y="4446"/>
                  <a:pt x="2894" y="4476"/>
                  <a:pt x="3044" y="4536"/>
                </a:cubicBezTo>
                <a:cubicBezTo>
                  <a:pt x="3163" y="4576"/>
                  <a:pt x="3282" y="4655"/>
                  <a:pt x="3382" y="4755"/>
                </a:cubicBezTo>
                <a:cubicBezTo>
                  <a:pt x="3481" y="4854"/>
                  <a:pt x="3561" y="4973"/>
                  <a:pt x="3621" y="5113"/>
                </a:cubicBezTo>
                <a:cubicBezTo>
                  <a:pt x="3660" y="5272"/>
                  <a:pt x="3700" y="5431"/>
                  <a:pt x="3680" y="5590"/>
                </a:cubicBezTo>
                <a:cubicBezTo>
                  <a:pt x="3700" y="5749"/>
                  <a:pt x="3660" y="5908"/>
                  <a:pt x="3601" y="6068"/>
                </a:cubicBezTo>
                <a:cubicBezTo>
                  <a:pt x="3561" y="6207"/>
                  <a:pt x="3481" y="6326"/>
                  <a:pt x="3382" y="6426"/>
                </a:cubicBezTo>
                <a:cubicBezTo>
                  <a:pt x="3282" y="6525"/>
                  <a:pt x="3163" y="6605"/>
                  <a:pt x="3044" y="6644"/>
                </a:cubicBezTo>
                <a:cubicBezTo>
                  <a:pt x="2904" y="6704"/>
                  <a:pt x="2745" y="6724"/>
                  <a:pt x="2586" y="6724"/>
                </a:cubicBezTo>
                <a:cubicBezTo>
                  <a:pt x="2447" y="6724"/>
                  <a:pt x="2288" y="6704"/>
                  <a:pt x="2148" y="6644"/>
                </a:cubicBezTo>
                <a:cubicBezTo>
                  <a:pt x="1870" y="6565"/>
                  <a:pt x="1671" y="6346"/>
                  <a:pt x="1572" y="6087"/>
                </a:cubicBezTo>
                <a:cubicBezTo>
                  <a:pt x="1512" y="5928"/>
                  <a:pt x="1472" y="5769"/>
                  <a:pt x="1492" y="5590"/>
                </a:cubicBezTo>
                <a:cubicBezTo>
                  <a:pt x="1472" y="5431"/>
                  <a:pt x="1512" y="5272"/>
                  <a:pt x="1552" y="5113"/>
                </a:cubicBezTo>
                <a:cubicBezTo>
                  <a:pt x="1611" y="4973"/>
                  <a:pt x="1691" y="4854"/>
                  <a:pt x="1790" y="4755"/>
                </a:cubicBezTo>
                <a:cubicBezTo>
                  <a:pt x="1870" y="4655"/>
                  <a:pt x="1989" y="4576"/>
                  <a:pt x="2129" y="4536"/>
                </a:cubicBezTo>
                <a:cubicBezTo>
                  <a:pt x="2278" y="4476"/>
                  <a:pt x="2432" y="4446"/>
                  <a:pt x="2586" y="4446"/>
                </a:cubicBezTo>
                <a:close/>
                <a:moveTo>
                  <a:pt x="2566" y="0"/>
                </a:moveTo>
                <a:cubicBezTo>
                  <a:pt x="2228" y="0"/>
                  <a:pt x="1910" y="40"/>
                  <a:pt x="1591" y="140"/>
                </a:cubicBezTo>
                <a:cubicBezTo>
                  <a:pt x="1313" y="219"/>
                  <a:pt x="1074" y="358"/>
                  <a:pt x="855" y="557"/>
                </a:cubicBezTo>
                <a:cubicBezTo>
                  <a:pt x="637" y="736"/>
                  <a:pt x="458" y="975"/>
                  <a:pt x="358" y="1234"/>
                </a:cubicBezTo>
                <a:cubicBezTo>
                  <a:pt x="239" y="1512"/>
                  <a:pt x="159" y="1830"/>
                  <a:pt x="179" y="2149"/>
                </a:cubicBezTo>
                <a:cubicBezTo>
                  <a:pt x="179" y="2328"/>
                  <a:pt x="199" y="2507"/>
                  <a:pt x="259" y="2686"/>
                </a:cubicBezTo>
                <a:cubicBezTo>
                  <a:pt x="298" y="2845"/>
                  <a:pt x="378" y="3024"/>
                  <a:pt x="477" y="3163"/>
                </a:cubicBezTo>
                <a:cubicBezTo>
                  <a:pt x="557" y="3302"/>
                  <a:pt x="676" y="3422"/>
                  <a:pt x="796" y="3541"/>
                </a:cubicBezTo>
                <a:cubicBezTo>
                  <a:pt x="915" y="3641"/>
                  <a:pt x="1074" y="3740"/>
                  <a:pt x="1233" y="3820"/>
                </a:cubicBezTo>
                <a:cubicBezTo>
                  <a:pt x="1054" y="3899"/>
                  <a:pt x="875" y="4019"/>
                  <a:pt x="736" y="4138"/>
                </a:cubicBezTo>
                <a:cubicBezTo>
                  <a:pt x="577" y="4257"/>
                  <a:pt x="458" y="4397"/>
                  <a:pt x="338" y="4556"/>
                </a:cubicBezTo>
                <a:cubicBezTo>
                  <a:pt x="119" y="4894"/>
                  <a:pt x="0" y="5292"/>
                  <a:pt x="20" y="5690"/>
                </a:cubicBezTo>
                <a:cubicBezTo>
                  <a:pt x="0" y="6008"/>
                  <a:pt x="80" y="6326"/>
                  <a:pt x="219" y="6644"/>
                </a:cubicBezTo>
                <a:cubicBezTo>
                  <a:pt x="338" y="6903"/>
                  <a:pt x="517" y="7142"/>
                  <a:pt x="756" y="7321"/>
                </a:cubicBezTo>
                <a:cubicBezTo>
                  <a:pt x="995" y="7520"/>
                  <a:pt x="1273" y="7659"/>
                  <a:pt x="1572" y="7739"/>
                </a:cubicBezTo>
                <a:cubicBezTo>
                  <a:pt x="1910" y="7838"/>
                  <a:pt x="2253" y="7888"/>
                  <a:pt x="2594" y="7888"/>
                </a:cubicBezTo>
                <a:cubicBezTo>
                  <a:pt x="2934" y="7888"/>
                  <a:pt x="3272" y="7838"/>
                  <a:pt x="3601" y="7739"/>
                </a:cubicBezTo>
                <a:cubicBezTo>
                  <a:pt x="3899" y="7659"/>
                  <a:pt x="4178" y="7500"/>
                  <a:pt x="4416" y="7321"/>
                </a:cubicBezTo>
                <a:cubicBezTo>
                  <a:pt x="4655" y="7142"/>
                  <a:pt x="4834" y="6903"/>
                  <a:pt x="4953" y="6644"/>
                </a:cubicBezTo>
                <a:cubicBezTo>
                  <a:pt x="5093" y="6326"/>
                  <a:pt x="5172" y="6008"/>
                  <a:pt x="5152" y="5690"/>
                </a:cubicBezTo>
                <a:cubicBezTo>
                  <a:pt x="5172" y="5411"/>
                  <a:pt x="5112" y="5152"/>
                  <a:pt x="5013" y="4914"/>
                </a:cubicBezTo>
                <a:cubicBezTo>
                  <a:pt x="4933" y="4695"/>
                  <a:pt x="4794" y="4496"/>
                  <a:pt x="4615" y="4317"/>
                </a:cubicBezTo>
                <a:cubicBezTo>
                  <a:pt x="4536" y="4218"/>
                  <a:pt x="4416" y="4118"/>
                  <a:pt x="4317" y="4038"/>
                </a:cubicBezTo>
                <a:cubicBezTo>
                  <a:pt x="4197" y="3959"/>
                  <a:pt x="4078" y="3899"/>
                  <a:pt x="3939" y="3840"/>
                </a:cubicBezTo>
                <a:cubicBezTo>
                  <a:pt x="4078" y="3760"/>
                  <a:pt x="4217" y="3680"/>
                  <a:pt x="4337" y="3561"/>
                </a:cubicBezTo>
                <a:cubicBezTo>
                  <a:pt x="4456" y="3481"/>
                  <a:pt x="4555" y="3362"/>
                  <a:pt x="4635" y="3243"/>
                </a:cubicBezTo>
                <a:cubicBezTo>
                  <a:pt x="4754" y="3084"/>
                  <a:pt x="4834" y="2924"/>
                  <a:pt x="4914" y="2745"/>
                </a:cubicBezTo>
                <a:cubicBezTo>
                  <a:pt x="4953" y="2547"/>
                  <a:pt x="4973" y="2348"/>
                  <a:pt x="4973" y="2149"/>
                </a:cubicBezTo>
                <a:cubicBezTo>
                  <a:pt x="4973" y="1830"/>
                  <a:pt x="4914" y="1512"/>
                  <a:pt x="4794" y="1234"/>
                </a:cubicBezTo>
                <a:cubicBezTo>
                  <a:pt x="4675" y="975"/>
                  <a:pt x="4496" y="736"/>
                  <a:pt x="4297" y="557"/>
                </a:cubicBezTo>
                <a:cubicBezTo>
                  <a:pt x="4058" y="358"/>
                  <a:pt x="3800" y="219"/>
                  <a:pt x="3521" y="140"/>
                </a:cubicBezTo>
                <a:cubicBezTo>
                  <a:pt x="3203" y="40"/>
                  <a:pt x="2884" y="0"/>
                  <a:pt x="2566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2" name="Google Shape;472;p35"/>
          <p:cNvSpPr txBox="1"/>
          <p:nvPr/>
        </p:nvSpPr>
        <p:spPr>
          <a:xfrm>
            <a:off x="4617275" y="1181050"/>
            <a:ext cx="33783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The great Depression</a:t>
            </a:r>
            <a:endParaRPr sz="12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 Mono"/>
                <a:ea typeface="Roboto Mono"/>
                <a:cs typeface="Roboto Mono"/>
                <a:sym typeface="Roboto Mono"/>
              </a:rPr>
              <a:t>Oil Price Shock</a:t>
            </a:r>
            <a:endParaRPr sz="12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2007-2008 Crisis 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73" name="Google Shape;473;p35"/>
          <p:cNvSpPr txBox="1"/>
          <p:nvPr/>
        </p:nvSpPr>
        <p:spPr>
          <a:xfrm>
            <a:off x="2030825" y="1376025"/>
            <a:ext cx="2728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Past Financial Crisis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74" name="Google Shape;474;p35"/>
          <p:cNvSpPr txBox="1"/>
          <p:nvPr/>
        </p:nvSpPr>
        <p:spPr>
          <a:xfrm>
            <a:off x="2110725" y="2212125"/>
            <a:ext cx="2363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TED SPREAD 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75" name="Google Shape;475;p35"/>
          <p:cNvSpPr txBox="1"/>
          <p:nvPr/>
        </p:nvSpPr>
        <p:spPr>
          <a:xfrm>
            <a:off x="2173175" y="3048225"/>
            <a:ext cx="2444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Other Indicators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76" name="Google Shape;476;p35"/>
          <p:cNvSpPr txBox="1"/>
          <p:nvPr/>
        </p:nvSpPr>
        <p:spPr>
          <a:xfrm>
            <a:off x="4473825" y="2890713"/>
            <a:ext cx="41703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 Mono"/>
                <a:ea typeface="Roboto Mono"/>
                <a:cs typeface="Roboto Mono"/>
                <a:sym typeface="Roboto Mono"/>
              </a:rPr>
              <a:t>Past credit </a:t>
            </a:r>
            <a:r>
              <a:rPr lang="en" sz="1200">
                <a:latin typeface="Roboto Mono"/>
                <a:ea typeface="Roboto Mono"/>
                <a:cs typeface="Roboto Mono"/>
                <a:sym typeface="Roboto Mono"/>
              </a:rPr>
              <a:t>growth indicators </a:t>
            </a:r>
            <a:endParaRPr sz="12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 Mono"/>
                <a:ea typeface="Roboto Mono"/>
                <a:cs typeface="Roboto Mono"/>
                <a:sym typeface="Roboto Mono"/>
              </a:rPr>
              <a:t>High Debt and High price Growth Indicators </a:t>
            </a:r>
            <a:endParaRPr sz="12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0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p36"/>
          <p:cNvSpPr/>
          <p:nvPr/>
        </p:nvSpPr>
        <p:spPr>
          <a:xfrm>
            <a:off x="3484500" y="840975"/>
            <a:ext cx="2175000" cy="1295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2" name="Google Shape;482;p36"/>
          <p:cNvSpPr txBox="1"/>
          <p:nvPr>
            <p:ph type="title"/>
          </p:nvPr>
        </p:nvSpPr>
        <p:spPr>
          <a:xfrm>
            <a:off x="477450" y="2264375"/>
            <a:ext cx="8189100" cy="1015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Great Depression </a:t>
            </a:r>
            <a:endParaRPr/>
          </a:p>
        </p:txBody>
      </p:sp>
      <p:sp>
        <p:nvSpPr>
          <p:cNvPr id="483" name="Google Shape;483;p36"/>
          <p:cNvSpPr txBox="1"/>
          <p:nvPr>
            <p:ph idx="2" type="title"/>
          </p:nvPr>
        </p:nvSpPr>
        <p:spPr>
          <a:xfrm>
            <a:off x="3653850" y="840975"/>
            <a:ext cx="1836300" cy="1295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484" name="Google Shape;484;p36"/>
          <p:cNvSpPr txBox="1"/>
          <p:nvPr>
            <p:ph idx="1" type="subTitle"/>
          </p:nvPr>
        </p:nvSpPr>
        <p:spPr>
          <a:xfrm>
            <a:off x="1525450" y="3073488"/>
            <a:ext cx="6093000" cy="52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1700"/>
              <a:t>(1929-1939)</a:t>
            </a:r>
            <a:endParaRPr b="1" sz="1700"/>
          </a:p>
          <a:p>
            <a:pPr indent="0" lvl="0" marL="0" rtl="0" algn="ctr">
              <a:spcBef>
                <a:spcPts val="10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485" name="Google Shape;485;p36"/>
          <p:cNvSpPr/>
          <p:nvPr/>
        </p:nvSpPr>
        <p:spPr>
          <a:xfrm>
            <a:off x="364125" y="4542425"/>
            <a:ext cx="125350" cy="194475"/>
          </a:xfrm>
          <a:custGeom>
            <a:rect b="b" l="l" r="r" t="t"/>
            <a:pathLst>
              <a:path extrusionOk="0" h="7779" w="5014">
                <a:moveTo>
                  <a:pt x="1" y="1"/>
                </a:moveTo>
                <a:lnTo>
                  <a:pt x="1" y="5213"/>
                </a:lnTo>
                <a:cubicBezTo>
                  <a:pt x="1" y="5551"/>
                  <a:pt x="80" y="5889"/>
                  <a:pt x="200" y="6207"/>
                </a:cubicBezTo>
                <a:cubicBezTo>
                  <a:pt x="319" y="6506"/>
                  <a:pt x="478" y="6784"/>
                  <a:pt x="717" y="7023"/>
                </a:cubicBezTo>
                <a:cubicBezTo>
                  <a:pt x="916" y="7262"/>
                  <a:pt x="1194" y="7441"/>
                  <a:pt x="1493" y="7580"/>
                </a:cubicBezTo>
                <a:cubicBezTo>
                  <a:pt x="1811" y="7719"/>
                  <a:pt x="2149" y="7779"/>
                  <a:pt x="2507" y="7779"/>
                </a:cubicBezTo>
                <a:cubicBezTo>
                  <a:pt x="3184" y="7779"/>
                  <a:pt x="3840" y="7500"/>
                  <a:pt x="4318" y="7003"/>
                </a:cubicBezTo>
                <a:cubicBezTo>
                  <a:pt x="4536" y="6764"/>
                  <a:pt x="4715" y="6486"/>
                  <a:pt x="4835" y="6187"/>
                </a:cubicBezTo>
                <a:cubicBezTo>
                  <a:pt x="4954" y="5869"/>
                  <a:pt x="5014" y="5531"/>
                  <a:pt x="5014" y="5193"/>
                </a:cubicBezTo>
                <a:lnTo>
                  <a:pt x="4994" y="1"/>
                </a:lnTo>
                <a:lnTo>
                  <a:pt x="4059" y="1"/>
                </a:lnTo>
                <a:lnTo>
                  <a:pt x="4039" y="5213"/>
                </a:lnTo>
                <a:cubicBezTo>
                  <a:pt x="4039" y="5431"/>
                  <a:pt x="3999" y="5650"/>
                  <a:pt x="3920" y="5869"/>
                </a:cubicBezTo>
                <a:cubicBezTo>
                  <a:pt x="3860" y="6068"/>
                  <a:pt x="3761" y="6247"/>
                  <a:pt x="3641" y="6426"/>
                </a:cubicBezTo>
                <a:cubicBezTo>
                  <a:pt x="3363" y="6764"/>
                  <a:pt x="2945" y="6963"/>
                  <a:pt x="2507" y="6963"/>
                </a:cubicBezTo>
                <a:cubicBezTo>
                  <a:pt x="2269" y="6963"/>
                  <a:pt x="2050" y="6904"/>
                  <a:pt x="1831" y="6804"/>
                </a:cubicBezTo>
                <a:cubicBezTo>
                  <a:pt x="1652" y="6725"/>
                  <a:pt x="1493" y="6585"/>
                  <a:pt x="1354" y="6426"/>
                </a:cubicBezTo>
                <a:cubicBezTo>
                  <a:pt x="1234" y="6247"/>
                  <a:pt x="1135" y="6068"/>
                  <a:pt x="1055" y="5869"/>
                </a:cubicBezTo>
                <a:cubicBezTo>
                  <a:pt x="996" y="5650"/>
                  <a:pt x="956" y="5431"/>
                  <a:pt x="956" y="5213"/>
                </a:cubicBezTo>
                <a:lnTo>
                  <a:pt x="936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6" name="Google Shape;486;p36"/>
          <p:cNvSpPr/>
          <p:nvPr/>
        </p:nvSpPr>
        <p:spPr>
          <a:xfrm>
            <a:off x="522775" y="4542425"/>
            <a:ext cx="129825" cy="192000"/>
          </a:xfrm>
          <a:custGeom>
            <a:rect b="b" l="l" r="r" t="t"/>
            <a:pathLst>
              <a:path extrusionOk="0" h="7680" w="5193">
                <a:moveTo>
                  <a:pt x="1" y="1"/>
                </a:moveTo>
                <a:lnTo>
                  <a:pt x="1" y="856"/>
                </a:lnTo>
                <a:lnTo>
                  <a:pt x="4158" y="856"/>
                </a:lnTo>
                <a:lnTo>
                  <a:pt x="975" y="7679"/>
                </a:lnTo>
                <a:lnTo>
                  <a:pt x="2010" y="7679"/>
                </a:lnTo>
                <a:lnTo>
                  <a:pt x="5193" y="538"/>
                </a:lnTo>
                <a:lnTo>
                  <a:pt x="5193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7" name="Google Shape;487;p36"/>
          <p:cNvSpPr/>
          <p:nvPr/>
        </p:nvSpPr>
        <p:spPr>
          <a:xfrm>
            <a:off x="677950" y="4542425"/>
            <a:ext cx="142750" cy="192000"/>
          </a:xfrm>
          <a:custGeom>
            <a:rect b="b" l="l" r="r" t="t"/>
            <a:pathLst>
              <a:path extrusionOk="0" h="7680" w="5710">
                <a:moveTo>
                  <a:pt x="0" y="1"/>
                </a:moveTo>
                <a:lnTo>
                  <a:pt x="2387" y="4815"/>
                </a:lnTo>
                <a:lnTo>
                  <a:pt x="2407" y="7679"/>
                </a:lnTo>
                <a:lnTo>
                  <a:pt x="3302" y="7679"/>
                </a:lnTo>
                <a:lnTo>
                  <a:pt x="3322" y="4815"/>
                </a:lnTo>
                <a:lnTo>
                  <a:pt x="5709" y="1"/>
                </a:lnTo>
                <a:lnTo>
                  <a:pt x="4595" y="1"/>
                </a:lnTo>
                <a:lnTo>
                  <a:pt x="2845" y="3840"/>
                </a:lnTo>
                <a:lnTo>
                  <a:pt x="1114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8" name="Google Shape;488;p36"/>
          <p:cNvSpPr/>
          <p:nvPr/>
        </p:nvSpPr>
        <p:spPr>
          <a:xfrm>
            <a:off x="925975" y="4539713"/>
            <a:ext cx="133300" cy="197425"/>
          </a:xfrm>
          <a:custGeom>
            <a:rect b="b" l="l" r="r" t="t"/>
            <a:pathLst>
              <a:path extrusionOk="0" h="7897" w="5332">
                <a:moveTo>
                  <a:pt x="2726" y="0"/>
                </a:moveTo>
                <a:cubicBezTo>
                  <a:pt x="2407" y="0"/>
                  <a:pt x="2109" y="40"/>
                  <a:pt x="1811" y="140"/>
                </a:cubicBezTo>
                <a:cubicBezTo>
                  <a:pt x="1532" y="219"/>
                  <a:pt x="1254" y="358"/>
                  <a:pt x="1015" y="557"/>
                </a:cubicBezTo>
                <a:cubicBezTo>
                  <a:pt x="776" y="716"/>
                  <a:pt x="577" y="955"/>
                  <a:pt x="438" y="1214"/>
                </a:cubicBezTo>
                <a:cubicBezTo>
                  <a:pt x="299" y="1472"/>
                  <a:pt x="219" y="1791"/>
                  <a:pt x="219" y="2089"/>
                </a:cubicBezTo>
                <a:cubicBezTo>
                  <a:pt x="219" y="2387"/>
                  <a:pt x="299" y="2686"/>
                  <a:pt x="438" y="2964"/>
                </a:cubicBezTo>
                <a:cubicBezTo>
                  <a:pt x="597" y="3203"/>
                  <a:pt x="776" y="3422"/>
                  <a:pt x="1015" y="3581"/>
                </a:cubicBezTo>
                <a:cubicBezTo>
                  <a:pt x="1254" y="3760"/>
                  <a:pt x="1492" y="3919"/>
                  <a:pt x="1771" y="4039"/>
                </a:cubicBezTo>
                <a:cubicBezTo>
                  <a:pt x="2049" y="4158"/>
                  <a:pt x="2308" y="4257"/>
                  <a:pt x="2606" y="4357"/>
                </a:cubicBezTo>
                <a:cubicBezTo>
                  <a:pt x="2785" y="4417"/>
                  <a:pt x="2984" y="4476"/>
                  <a:pt x="3183" y="4556"/>
                </a:cubicBezTo>
                <a:cubicBezTo>
                  <a:pt x="3382" y="4635"/>
                  <a:pt x="3561" y="4715"/>
                  <a:pt x="3740" y="4834"/>
                </a:cubicBezTo>
                <a:cubicBezTo>
                  <a:pt x="3899" y="4934"/>
                  <a:pt x="4039" y="5073"/>
                  <a:pt x="4158" y="5252"/>
                </a:cubicBezTo>
                <a:cubicBezTo>
                  <a:pt x="4257" y="5411"/>
                  <a:pt x="4317" y="5630"/>
                  <a:pt x="4317" y="5849"/>
                </a:cubicBezTo>
                <a:cubicBezTo>
                  <a:pt x="4317" y="6028"/>
                  <a:pt x="4277" y="6227"/>
                  <a:pt x="4178" y="6386"/>
                </a:cubicBezTo>
                <a:cubicBezTo>
                  <a:pt x="4098" y="6545"/>
                  <a:pt x="3979" y="6664"/>
                  <a:pt x="3820" y="6764"/>
                </a:cubicBezTo>
                <a:cubicBezTo>
                  <a:pt x="3681" y="6863"/>
                  <a:pt x="3502" y="6943"/>
                  <a:pt x="3322" y="6983"/>
                </a:cubicBezTo>
                <a:cubicBezTo>
                  <a:pt x="3143" y="7042"/>
                  <a:pt x="2964" y="7062"/>
                  <a:pt x="2765" y="7062"/>
                </a:cubicBezTo>
                <a:cubicBezTo>
                  <a:pt x="2547" y="7062"/>
                  <a:pt x="2328" y="7022"/>
                  <a:pt x="2109" y="6963"/>
                </a:cubicBezTo>
                <a:cubicBezTo>
                  <a:pt x="1910" y="6903"/>
                  <a:pt x="1731" y="6804"/>
                  <a:pt x="1572" y="6684"/>
                </a:cubicBezTo>
                <a:cubicBezTo>
                  <a:pt x="1433" y="6545"/>
                  <a:pt x="1293" y="6386"/>
                  <a:pt x="1194" y="6207"/>
                </a:cubicBezTo>
                <a:cubicBezTo>
                  <a:pt x="1095" y="6008"/>
                  <a:pt x="1035" y="5809"/>
                  <a:pt x="995" y="5570"/>
                </a:cubicBezTo>
                <a:lnTo>
                  <a:pt x="0" y="5570"/>
                </a:lnTo>
                <a:cubicBezTo>
                  <a:pt x="20" y="5889"/>
                  <a:pt x="100" y="6187"/>
                  <a:pt x="219" y="6485"/>
                </a:cubicBezTo>
                <a:cubicBezTo>
                  <a:pt x="358" y="6744"/>
                  <a:pt x="557" y="6983"/>
                  <a:pt x="776" y="7182"/>
                </a:cubicBezTo>
                <a:cubicBezTo>
                  <a:pt x="1055" y="7420"/>
                  <a:pt x="1353" y="7599"/>
                  <a:pt x="1691" y="7719"/>
                </a:cubicBezTo>
                <a:cubicBezTo>
                  <a:pt x="2043" y="7836"/>
                  <a:pt x="2406" y="7896"/>
                  <a:pt x="2765" y="7896"/>
                </a:cubicBezTo>
                <a:cubicBezTo>
                  <a:pt x="3077" y="7896"/>
                  <a:pt x="3385" y="7851"/>
                  <a:pt x="3681" y="7758"/>
                </a:cubicBezTo>
                <a:cubicBezTo>
                  <a:pt x="3979" y="7679"/>
                  <a:pt x="4257" y="7560"/>
                  <a:pt x="4516" y="7381"/>
                </a:cubicBezTo>
                <a:cubicBezTo>
                  <a:pt x="4755" y="7202"/>
                  <a:pt x="4954" y="7003"/>
                  <a:pt x="5093" y="6744"/>
                </a:cubicBezTo>
                <a:cubicBezTo>
                  <a:pt x="5252" y="6465"/>
                  <a:pt x="5332" y="6147"/>
                  <a:pt x="5332" y="5849"/>
                </a:cubicBezTo>
                <a:cubicBezTo>
                  <a:pt x="5332" y="5531"/>
                  <a:pt x="5272" y="5212"/>
                  <a:pt x="5113" y="4934"/>
                </a:cubicBezTo>
                <a:cubicBezTo>
                  <a:pt x="4974" y="4675"/>
                  <a:pt x="4795" y="4456"/>
                  <a:pt x="4556" y="4277"/>
                </a:cubicBezTo>
                <a:cubicBezTo>
                  <a:pt x="4317" y="4078"/>
                  <a:pt x="4059" y="3919"/>
                  <a:pt x="3780" y="3800"/>
                </a:cubicBezTo>
                <a:cubicBezTo>
                  <a:pt x="3502" y="3680"/>
                  <a:pt x="3223" y="3581"/>
                  <a:pt x="2925" y="3482"/>
                </a:cubicBezTo>
                <a:cubicBezTo>
                  <a:pt x="2746" y="3442"/>
                  <a:pt x="2567" y="3362"/>
                  <a:pt x="2368" y="3303"/>
                </a:cubicBezTo>
                <a:cubicBezTo>
                  <a:pt x="2189" y="3243"/>
                  <a:pt x="2010" y="3143"/>
                  <a:pt x="1831" y="3044"/>
                </a:cubicBezTo>
                <a:cubicBezTo>
                  <a:pt x="1671" y="2944"/>
                  <a:pt x="1532" y="2805"/>
                  <a:pt x="1413" y="2646"/>
                </a:cubicBezTo>
                <a:cubicBezTo>
                  <a:pt x="1313" y="2487"/>
                  <a:pt x="1254" y="2288"/>
                  <a:pt x="1254" y="2089"/>
                </a:cubicBezTo>
                <a:cubicBezTo>
                  <a:pt x="1254" y="1910"/>
                  <a:pt x="1293" y="1711"/>
                  <a:pt x="1373" y="1552"/>
                </a:cubicBezTo>
                <a:cubicBezTo>
                  <a:pt x="1453" y="1393"/>
                  <a:pt x="1572" y="1273"/>
                  <a:pt x="1711" y="1154"/>
                </a:cubicBezTo>
                <a:cubicBezTo>
                  <a:pt x="1850" y="1055"/>
                  <a:pt x="2010" y="975"/>
                  <a:pt x="2189" y="915"/>
                </a:cubicBezTo>
                <a:cubicBezTo>
                  <a:pt x="2348" y="856"/>
                  <a:pt x="2547" y="836"/>
                  <a:pt x="2726" y="836"/>
                </a:cubicBezTo>
                <a:cubicBezTo>
                  <a:pt x="2945" y="836"/>
                  <a:pt x="3143" y="876"/>
                  <a:pt x="3342" y="935"/>
                </a:cubicBezTo>
                <a:cubicBezTo>
                  <a:pt x="3521" y="1015"/>
                  <a:pt x="3681" y="1114"/>
                  <a:pt x="3820" y="1254"/>
                </a:cubicBezTo>
                <a:cubicBezTo>
                  <a:pt x="3959" y="1373"/>
                  <a:pt x="4078" y="1532"/>
                  <a:pt x="4138" y="1711"/>
                </a:cubicBezTo>
                <a:cubicBezTo>
                  <a:pt x="4238" y="1910"/>
                  <a:pt x="4277" y="2109"/>
                  <a:pt x="4317" y="2308"/>
                </a:cubicBezTo>
                <a:lnTo>
                  <a:pt x="5312" y="2308"/>
                </a:lnTo>
                <a:cubicBezTo>
                  <a:pt x="5312" y="1990"/>
                  <a:pt x="5232" y="1651"/>
                  <a:pt x="5073" y="1353"/>
                </a:cubicBezTo>
                <a:cubicBezTo>
                  <a:pt x="4934" y="1075"/>
                  <a:pt x="4735" y="836"/>
                  <a:pt x="4496" y="637"/>
                </a:cubicBezTo>
                <a:cubicBezTo>
                  <a:pt x="4257" y="438"/>
                  <a:pt x="3979" y="279"/>
                  <a:pt x="3681" y="159"/>
                </a:cubicBezTo>
                <a:cubicBezTo>
                  <a:pt x="3362" y="60"/>
                  <a:pt x="3044" y="0"/>
                  <a:pt x="2726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9" name="Google Shape;489;p36"/>
          <p:cNvSpPr/>
          <p:nvPr/>
        </p:nvSpPr>
        <p:spPr>
          <a:xfrm>
            <a:off x="1092575" y="4542188"/>
            <a:ext cx="129825" cy="192000"/>
          </a:xfrm>
          <a:custGeom>
            <a:rect b="b" l="l" r="r" t="t"/>
            <a:pathLst>
              <a:path extrusionOk="0" h="7680" w="5193">
                <a:moveTo>
                  <a:pt x="1791" y="816"/>
                </a:moveTo>
                <a:cubicBezTo>
                  <a:pt x="2010" y="816"/>
                  <a:pt x="2248" y="836"/>
                  <a:pt x="2467" y="896"/>
                </a:cubicBezTo>
                <a:cubicBezTo>
                  <a:pt x="2646" y="936"/>
                  <a:pt x="2845" y="1015"/>
                  <a:pt x="3004" y="1095"/>
                </a:cubicBezTo>
                <a:cubicBezTo>
                  <a:pt x="3243" y="1214"/>
                  <a:pt x="3442" y="1393"/>
                  <a:pt x="3601" y="1592"/>
                </a:cubicBezTo>
                <a:cubicBezTo>
                  <a:pt x="3760" y="1791"/>
                  <a:pt x="3899" y="2010"/>
                  <a:pt x="3979" y="2249"/>
                </a:cubicBezTo>
                <a:cubicBezTo>
                  <a:pt x="4059" y="2448"/>
                  <a:pt x="4118" y="2647"/>
                  <a:pt x="4158" y="2865"/>
                </a:cubicBezTo>
                <a:cubicBezTo>
                  <a:pt x="4178" y="3084"/>
                  <a:pt x="4198" y="3323"/>
                  <a:pt x="4218" y="3562"/>
                </a:cubicBezTo>
                <a:lnTo>
                  <a:pt x="4218" y="4119"/>
                </a:lnTo>
                <a:cubicBezTo>
                  <a:pt x="4198" y="4357"/>
                  <a:pt x="4178" y="4576"/>
                  <a:pt x="4158" y="4815"/>
                </a:cubicBezTo>
                <a:cubicBezTo>
                  <a:pt x="4118" y="5014"/>
                  <a:pt x="4059" y="5213"/>
                  <a:pt x="3999" y="5412"/>
                </a:cubicBezTo>
                <a:cubicBezTo>
                  <a:pt x="3919" y="5630"/>
                  <a:pt x="3800" y="5829"/>
                  <a:pt x="3661" y="6028"/>
                </a:cubicBezTo>
                <a:cubicBezTo>
                  <a:pt x="3521" y="6207"/>
                  <a:pt x="3362" y="6366"/>
                  <a:pt x="3163" y="6486"/>
                </a:cubicBezTo>
                <a:cubicBezTo>
                  <a:pt x="2984" y="6625"/>
                  <a:pt x="2766" y="6725"/>
                  <a:pt x="2547" y="6784"/>
                </a:cubicBezTo>
                <a:cubicBezTo>
                  <a:pt x="2308" y="6844"/>
                  <a:pt x="2049" y="6884"/>
                  <a:pt x="1791" y="6884"/>
                </a:cubicBezTo>
                <a:lnTo>
                  <a:pt x="995" y="6884"/>
                </a:lnTo>
                <a:lnTo>
                  <a:pt x="1015" y="816"/>
                </a:lnTo>
                <a:close/>
                <a:moveTo>
                  <a:pt x="0" y="1"/>
                </a:moveTo>
                <a:lnTo>
                  <a:pt x="20" y="7679"/>
                </a:lnTo>
                <a:lnTo>
                  <a:pt x="1811" y="7679"/>
                </a:lnTo>
                <a:cubicBezTo>
                  <a:pt x="2149" y="7679"/>
                  <a:pt x="2487" y="7640"/>
                  <a:pt x="2825" y="7560"/>
                </a:cubicBezTo>
                <a:cubicBezTo>
                  <a:pt x="3402" y="7401"/>
                  <a:pt x="3919" y="7083"/>
                  <a:pt x="4317" y="6645"/>
                </a:cubicBezTo>
                <a:cubicBezTo>
                  <a:pt x="4516" y="6426"/>
                  <a:pt x="4675" y="6187"/>
                  <a:pt x="4814" y="5929"/>
                </a:cubicBezTo>
                <a:cubicBezTo>
                  <a:pt x="4934" y="5650"/>
                  <a:pt x="5033" y="5372"/>
                  <a:pt x="5093" y="5093"/>
                </a:cubicBezTo>
                <a:cubicBezTo>
                  <a:pt x="5153" y="4775"/>
                  <a:pt x="5192" y="4457"/>
                  <a:pt x="5192" y="4138"/>
                </a:cubicBezTo>
                <a:lnTo>
                  <a:pt x="5192" y="3562"/>
                </a:lnTo>
                <a:cubicBezTo>
                  <a:pt x="5192" y="3243"/>
                  <a:pt x="5153" y="2905"/>
                  <a:pt x="5073" y="2567"/>
                </a:cubicBezTo>
                <a:cubicBezTo>
                  <a:pt x="5013" y="2288"/>
                  <a:pt x="4914" y="1990"/>
                  <a:pt x="4775" y="1731"/>
                </a:cubicBezTo>
                <a:cubicBezTo>
                  <a:pt x="4635" y="1413"/>
                  <a:pt x="4437" y="1155"/>
                  <a:pt x="4198" y="916"/>
                </a:cubicBezTo>
                <a:cubicBezTo>
                  <a:pt x="3959" y="677"/>
                  <a:pt x="3681" y="478"/>
                  <a:pt x="3382" y="339"/>
                </a:cubicBezTo>
                <a:cubicBezTo>
                  <a:pt x="3124" y="240"/>
                  <a:pt x="2885" y="160"/>
                  <a:pt x="2626" y="100"/>
                </a:cubicBezTo>
                <a:cubicBezTo>
                  <a:pt x="2348" y="41"/>
                  <a:pt x="2069" y="1"/>
                  <a:pt x="1791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0" name="Google Shape;490;p36"/>
          <p:cNvSpPr/>
          <p:nvPr/>
        </p:nvSpPr>
        <p:spPr>
          <a:xfrm>
            <a:off x="2385975" y="4542213"/>
            <a:ext cx="117900" cy="192475"/>
          </a:xfrm>
          <a:custGeom>
            <a:rect b="b" l="l" r="r" t="t"/>
            <a:pathLst>
              <a:path extrusionOk="0" h="7699" w="4716">
                <a:moveTo>
                  <a:pt x="1" y="0"/>
                </a:moveTo>
                <a:lnTo>
                  <a:pt x="1" y="7699"/>
                </a:lnTo>
                <a:lnTo>
                  <a:pt x="4715" y="7699"/>
                </a:lnTo>
                <a:lnTo>
                  <a:pt x="4715" y="6863"/>
                </a:lnTo>
                <a:lnTo>
                  <a:pt x="975" y="6863"/>
                </a:lnTo>
                <a:lnTo>
                  <a:pt x="975" y="4138"/>
                </a:lnTo>
                <a:lnTo>
                  <a:pt x="4178" y="4138"/>
                </a:lnTo>
                <a:lnTo>
                  <a:pt x="4178" y="3302"/>
                </a:lnTo>
                <a:lnTo>
                  <a:pt x="975" y="3302"/>
                </a:lnTo>
                <a:lnTo>
                  <a:pt x="975" y="836"/>
                </a:lnTo>
                <a:lnTo>
                  <a:pt x="4675" y="836"/>
                </a:lnTo>
                <a:lnTo>
                  <a:pt x="4675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1" name="Google Shape;491;p36"/>
          <p:cNvSpPr/>
          <p:nvPr/>
        </p:nvSpPr>
        <p:spPr>
          <a:xfrm>
            <a:off x="2536675" y="4539713"/>
            <a:ext cx="121375" cy="196975"/>
          </a:xfrm>
          <a:custGeom>
            <a:rect b="b" l="l" r="r" t="t"/>
            <a:pathLst>
              <a:path extrusionOk="0" h="7879" w="4855">
                <a:moveTo>
                  <a:pt x="2427" y="1"/>
                </a:moveTo>
                <a:cubicBezTo>
                  <a:pt x="2089" y="1"/>
                  <a:pt x="1771" y="60"/>
                  <a:pt x="1452" y="180"/>
                </a:cubicBezTo>
                <a:cubicBezTo>
                  <a:pt x="1174" y="279"/>
                  <a:pt x="935" y="418"/>
                  <a:pt x="716" y="617"/>
                </a:cubicBezTo>
                <a:cubicBezTo>
                  <a:pt x="498" y="816"/>
                  <a:pt x="338" y="1035"/>
                  <a:pt x="219" y="1294"/>
                </a:cubicBezTo>
                <a:cubicBezTo>
                  <a:pt x="120" y="1552"/>
                  <a:pt x="60" y="1831"/>
                  <a:pt x="60" y="2129"/>
                </a:cubicBezTo>
                <a:lnTo>
                  <a:pt x="1035" y="2129"/>
                </a:lnTo>
                <a:cubicBezTo>
                  <a:pt x="1035" y="1930"/>
                  <a:pt x="1074" y="1751"/>
                  <a:pt x="1134" y="1592"/>
                </a:cubicBezTo>
                <a:cubicBezTo>
                  <a:pt x="1194" y="1433"/>
                  <a:pt x="1293" y="1274"/>
                  <a:pt x="1413" y="1174"/>
                </a:cubicBezTo>
                <a:cubicBezTo>
                  <a:pt x="1552" y="1055"/>
                  <a:pt x="1691" y="955"/>
                  <a:pt x="1850" y="896"/>
                </a:cubicBezTo>
                <a:cubicBezTo>
                  <a:pt x="1998" y="847"/>
                  <a:pt x="2158" y="811"/>
                  <a:pt x="2322" y="811"/>
                </a:cubicBezTo>
                <a:cubicBezTo>
                  <a:pt x="2357" y="811"/>
                  <a:pt x="2392" y="813"/>
                  <a:pt x="2427" y="816"/>
                </a:cubicBezTo>
                <a:cubicBezTo>
                  <a:pt x="2459" y="813"/>
                  <a:pt x="2491" y="811"/>
                  <a:pt x="2524" y="811"/>
                </a:cubicBezTo>
                <a:cubicBezTo>
                  <a:pt x="2676" y="811"/>
                  <a:pt x="2837" y="847"/>
                  <a:pt x="2984" y="896"/>
                </a:cubicBezTo>
                <a:cubicBezTo>
                  <a:pt x="3143" y="936"/>
                  <a:pt x="3302" y="1015"/>
                  <a:pt x="3402" y="1134"/>
                </a:cubicBezTo>
                <a:cubicBezTo>
                  <a:pt x="3541" y="1254"/>
                  <a:pt x="3621" y="1393"/>
                  <a:pt x="3680" y="1572"/>
                </a:cubicBezTo>
                <a:cubicBezTo>
                  <a:pt x="3740" y="1751"/>
                  <a:pt x="3760" y="1950"/>
                  <a:pt x="3760" y="2169"/>
                </a:cubicBezTo>
                <a:cubicBezTo>
                  <a:pt x="3760" y="2348"/>
                  <a:pt x="3740" y="2527"/>
                  <a:pt x="3660" y="2686"/>
                </a:cubicBezTo>
                <a:cubicBezTo>
                  <a:pt x="3601" y="2845"/>
                  <a:pt x="3501" y="2984"/>
                  <a:pt x="3382" y="3104"/>
                </a:cubicBezTo>
                <a:cubicBezTo>
                  <a:pt x="3243" y="3223"/>
                  <a:pt x="3064" y="3323"/>
                  <a:pt x="2905" y="3382"/>
                </a:cubicBezTo>
                <a:cubicBezTo>
                  <a:pt x="2686" y="3462"/>
                  <a:pt x="2467" y="3482"/>
                  <a:pt x="2248" y="3482"/>
                </a:cubicBezTo>
                <a:lnTo>
                  <a:pt x="1552" y="3482"/>
                </a:lnTo>
                <a:lnTo>
                  <a:pt x="1552" y="4278"/>
                </a:lnTo>
                <a:lnTo>
                  <a:pt x="2248" y="4278"/>
                </a:lnTo>
                <a:cubicBezTo>
                  <a:pt x="2467" y="4278"/>
                  <a:pt x="2686" y="4297"/>
                  <a:pt x="2905" y="4357"/>
                </a:cubicBezTo>
                <a:cubicBezTo>
                  <a:pt x="3103" y="4397"/>
                  <a:pt x="3282" y="4476"/>
                  <a:pt x="3422" y="4596"/>
                </a:cubicBezTo>
                <a:cubicBezTo>
                  <a:pt x="3581" y="4715"/>
                  <a:pt x="3680" y="4874"/>
                  <a:pt x="3760" y="5033"/>
                </a:cubicBezTo>
                <a:cubicBezTo>
                  <a:pt x="3839" y="5232"/>
                  <a:pt x="3879" y="5451"/>
                  <a:pt x="3879" y="5650"/>
                </a:cubicBezTo>
                <a:cubicBezTo>
                  <a:pt x="3879" y="5869"/>
                  <a:pt x="3839" y="6088"/>
                  <a:pt x="3780" y="6287"/>
                </a:cubicBezTo>
                <a:cubicBezTo>
                  <a:pt x="3720" y="6446"/>
                  <a:pt x="3621" y="6605"/>
                  <a:pt x="3481" y="6724"/>
                </a:cubicBezTo>
                <a:cubicBezTo>
                  <a:pt x="3362" y="6864"/>
                  <a:pt x="3203" y="6943"/>
                  <a:pt x="3024" y="7003"/>
                </a:cubicBezTo>
                <a:cubicBezTo>
                  <a:pt x="2825" y="7062"/>
                  <a:pt x="2626" y="7082"/>
                  <a:pt x="2427" y="7082"/>
                </a:cubicBezTo>
                <a:cubicBezTo>
                  <a:pt x="2228" y="7082"/>
                  <a:pt x="2009" y="7062"/>
                  <a:pt x="1810" y="6983"/>
                </a:cubicBezTo>
                <a:cubicBezTo>
                  <a:pt x="1651" y="6923"/>
                  <a:pt x="1492" y="6844"/>
                  <a:pt x="1353" y="6724"/>
                </a:cubicBezTo>
                <a:cubicBezTo>
                  <a:pt x="1234" y="6605"/>
                  <a:pt x="1134" y="6466"/>
                  <a:pt x="1074" y="6307"/>
                </a:cubicBezTo>
                <a:cubicBezTo>
                  <a:pt x="995" y="6128"/>
                  <a:pt x="955" y="5948"/>
                  <a:pt x="975" y="5750"/>
                </a:cubicBezTo>
                <a:lnTo>
                  <a:pt x="0" y="5750"/>
                </a:lnTo>
                <a:cubicBezTo>
                  <a:pt x="0" y="6068"/>
                  <a:pt x="60" y="6366"/>
                  <a:pt x="199" y="6645"/>
                </a:cubicBezTo>
                <a:cubicBezTo>
                  <a:pt x="318" y="6903"/>
                  <a:pt x="498" y="7142"/>
                  <a:pt x="716" y="7321"/>
                </a:cubicBezTo>
                <a:cubicBezTo>
                  <a:pt x="935" y="7520"/>
                  <a:pt x="1214" y="7659"/>
                  <a:pt x="1492" y="7739"/>
                </a:cubicBezTo>
                <a:cubicBezTo>
                  <a:pt x="1791" y="7838"/>
                  <a:pt x="2109" y="7878"/>
                  <a:pt x="2447" y="7878"/>
                </a:cubicBezTo>
                <a:cubicBezTo>
                  <a:pt x="2765" y="7878"/>
                  <a:pt x="3084" y="7838"/>
                  <a:pt x="3402" y="7739"/>
                </a:cubicBezTo>
                <a:cubicBezTo>
                  <a:pt x="3680" y="7639"/>
                  <a:pt x="3939" y="7480"/>
                  <a:pt x="4178" y="7301"/>
                </a:cubicBezTo>
                <a:cubicBezTo>
                  <a:pt x="4396" y="7102"/>
                  <a:pt x="4556" y="6864"/>
                  <a:pt x="4675" y="6585"/>
                </a:cubicBezTo>
                <a:cubicBezTo>
                  <a:pt x="4794" y="6287"/>
                  <a:pt x="4854" y="5968"/>
                  <a:pt x="4854" y="5630"/>
                </a:cubicBezTo>
                <a:cubicBezTo>
                  <a:pt x="4854" y="5451"/>
                  <a:pt x="4834" y="5272"/>
                  <a:pt x="4794" y="5113"/>
                </a:cubicBezTo>
                <a:cubicBezTo>
                  <a:pt x="4755" y="4934"/>
                  <a:pt x="4675" y="4755"/>
                  <a:pt x="4576" y="4616"/>
                </a:cubicBezTo>
                <a:cubicBezTo>
                  <a:pt x="4476" y="4437"/>
                  <a:pt x="4337" y="4297"/>
                  <a:pt x="4178" y="4178"/>
                </a:cubicBezTo>
                <a:cubicBezTo>
                  <a:pt x="3999" y="4019"/>
                  <a:pt x="3780" y="3919"/>
                  <a:pt x="3561" y="3860"/>
                </a:cubicBezTo>
                <a:cubicBezTo>
                  <a:pt x="3760" y="3780"/>
                  <a:pt x="3939" y="3661"/>
                  <a:pt x="4098" y="3522"/>
                </a:cubicBezTo>
                <a:cubicBezTo>
                  <a:pt x="4237" y="3402"/>
                  <a:pt x="4357" y="3263"/>
                  <a:pt x="4456" y="3104"/>
                </a:cubicBezTo>
                <a:cubicBezTo>
                  <a:pt x="4556" y="2965"/>
                  <a:pt x="4615" y="2805"/>
                  <a:pt x="4675" y="2646"/>
                </a:cubicBezTo>
                <a:cubicBezTo>
                  <a:pt x="4715" y="2487"/>
                  <a:pt x="4735" y="2328"/>
                  <a:pt x="4735" y="2189"/>
                </a:cubicBezTo>
                <a:cubicBezTo>
                  <a:pt x="4755" y="1870"/>
                  <a:pt x="4695" y="1532"/>
                  <a:pt x="4576" y="1254"/>
                </a:cubicBezTo>
                <a:cubicBezTo>
                  <a:pt x="4476" y="975"/>
                  <a:pt x="4297" y="756"/>
                  <a:pt x="4098" y="558"/>
                </a:cubicBezTo>
                <a:cubicBezTo>
                  <a:pt x="3879" y="379"/>
                  <a:pt x="3641" y="239"/>
                  <a:pt x="3362" y="140"/>
                </a:cubicBezTo>
                <a:cubicBezTo>
                  <a:pt x="3064" y="40"/>
                  <a:pt x="2745" y="1"/>
                  <a:pt x="2427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2" name="Google Shape;492;p36"/>
          <p:cNvSpPr/>
          <p:nvPr/>
        </p:nvSpPr>
        <p:spPr>
          <a:xfrm>
            <a:off x="1825500" y="4543913"/>
            <a:ext cx="140275" cy="191500"/>
          </a:xfrm>
          <a:custGeom>
            <a:rect b="b" l="l" r="r" t="t"/>
            <a:pathLst>
              <a:path extrusionOk="0" h="7660" w="5611">
                <a:moveTo>
                  <a:pt x="0" y="1"/>
                </a:moveTo>
                <a:lnTo>
                  <a:pt x="0" y="1194"/>
                </a:lnTo>
                <a:lnTo>
                  <a:pt x="3720" y="1194"/>
                </a:lnTo>
                <a:lnTo>
                  <a:pt x="0" y="6764"/>
                </a:lnTo>
                <a:lnTo>
                  <a:pt x="0" y="7659"/>
                </a:lnTo>
                <a:lnTo>
                  <a:pt x="5610" y="7659"/>
                </a:lnTo>
                <a:lnTo>
                  <a:pt x="5610" y="6466"/>
                </a:lnTo>
                <a:lnTo>
                  <a:pt x="1791" y="6466"/>
                </a:lnTo>
                <a:lnTo>
                  <a:pt x="5511" y="876"/>
                </a:lnTo>
                <a:lnTo>
                  <a:pt x="5511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3" name="Google Shape;493;p36"/>
          <p:cNvSpPr/>
          <p:nvPr/>
        </p:nvSpPr>
        <p:spPr>
          <a:xfrm>
            <a:off x="1987125" y="4540938"/>
            <a:ext cx="141250" cy="197450"/>
          </a:xfrm>
          <a:custGeom>
            <a:rect b="b" l="l" r="r" t="t"/>
            <a:pathLst>
              <a:path extrusionOk="0" h="7898" w="5650">
                <a:moveTo>
                  <a:pt x="2945" y="0"/>
                </a:moveTo>
                <a:cubicBezTo>
                  <a:pt x="2567" y="0"/>
                  <a:pt x="2209" y="40"/>
                  <a:pt x="1870" y="159"/>
                </a:cubicBezTo>
                <a:cubicBezTo>
                  <a:pt x="1552" y="239"/>
                  <a:pt x="1254" y="378"/>
                  <a:pt x="995" y="577"/>
                </a:cubicBezTo>
                <a:cubicBezTo>
                  <a:pt x="756" y="756"/>
                  <a:pt x="577" y="995"/>
                  <a:pt x="438" y="1254"/>
                </a:cubicBezTo>
                <a:cubicBezTo>
                  <a:pt x="299" y="1532"/>
                  <a:pt x="219" y="1830"/>
                  <a:pt x="219" y="2129"/>
                </a:cubicBezTo>
                <a:cubicBezTo>
                  <a:pt x="219" y="2407"/>
                  <a:pt x="279" y="2666"/>
                  <a:pt x="378" y="2924"/>
                </a:cubicBezTo>
                <a:cubicBezTo>
                  <a:pt x="498" y="3163"/>
                  <a:pt x="657" y="3382"/>
                  <a:pt x="836" y="3561"/>
                </a:cubicBezTo>
                <a:cubicBezTo>
                  <a:pt x="1075" y="3780"/>
                  <a:pt x="1353" y="3979"/>
                  <a:pt x="1632" y="4118"/>
                </a:cubicBezTo>
                <a:cubicBezTo>
                  <a:pt x="1990" y="4297"/>
                  <a:pt x="2368" y="4436"/>
                  <a:pt x="2746" y="4536"/>
                </a:cubicBezTo>
                <a:cubicBezTo>
                  <a:pt x="2984" y="4595"/>
                  <a:pt x="3223" y="4675"/>
                  <a:pt x="3442" y="4775"/>
                </a:cubicBezTo>
                <a:cubicBezTo>
                  <a:pt x="3601" y="4854"/>
                  <a:pt x="3760" y="4954"/>
                  <a:pt x="3899" y="5053"/>
                </a:cubicBezTo>
                <a:cubicBezTo>
                  <a:pt x="3999" y="5152"/>
                  <a:pt x="4078" y="5272"/>
                  <a:pt x="4138" y="5391"/>
                </a:cubicBezTo>
                <a:cubicBezTo>
                  <a:pt x="4198" y="5530"/>
                  <a:pt x="4218" y="5670"/>
                  <a:pt x="4218" y="5809"/>
                </a:cubicBezTo>
                <a:cubicBezTo>
                  <a:pt x="4218" y="5928"/>
                  <a:pt x="4178" y="6068"/>
                  <a:pt x="4138" y="6187"/>
                </a:cubicBezTo>
                <a:cubicBezTo>
                  <a:pt x="4078" y="6286"/>
                  <a:pt x="3979" y="6386"/>
                  <a:pt x="3880" y="6465"/>
                </a:cubicBezTo>
                <a:cubicBezTo>
                  <a:pt x="3760" y="6565"/>
                  <a:pt x="3641" y="6625"/>
                  <a:pt x="3502" y="6664"/>
                </a:cubicBezTo>
                <a:cubicBezTo>
                  <a:pt x="3323" y="6704"/>
                  <a:pt x="3143" y="6724"/>
                  <a:pt x="2964" y="6724"/>
                </a:cubicBezTo>
                <a:cubicBezTo>
                  <a:pt x="2766" y="6724"/>
                  <a:pt x="2567" y="6704"/>
                  <a:pt x="2368" y="6644"/>
                </a:cubicBezTo>
                <a:cubicBezTo>
                  <a:pt x="2189" y="6605"/>
                  <a:pt x="2029" y="6525"/>
                  <a:pt x="1890" y="6426"/>
                </a:cubicBezTo>
                <a:cubicBezTo>
                  <a:pt x="1751" y="6306"/>
                  <a:pt x="1652" y="6167"/>
                  <a:pt x="1572" y="6008"/>
                </a:cubicBezTo>
                <a:cubicBezTo>
                  <a:pt x="1492" y="5829"/>
                  <a:pt x="1453" y="5630"/>
                  <a:pt x="1453" y="5431"/>
                </a:cubicBezTo>
                <a:lnTo>
                  <a:pt x="0" y="5431"/>
                </a:lnTo>
                <a:cubicBezTo>
                  <a:pt x="0" y="5789"/>
                  <a:pt x="80" y="6147"/>
                  <a:pt x="239" y="6465"/>
                </a:cubicBezTo>
                <a:cubicBezTo>
                  <a:pt x="378" y="6764"/>
                  <a:pt x="597" y="7022"/>
                  <a:pt x="856" y="7221"/>
                </a:cubicBezTo>
                <a:cubicBezTo>
                  <a:pt x="1154" y="7460"/>
                  <a:pt x="1472" y="7619"/>
                  <a:pt x="1831" y="7719"/>
                </a:cubicBezTo>
                <a:cubicBezTo>
                  <a:pt x="2209" y="7838"/>
                  <a:pt x="2586" y="7898"/>
                  <a:pt x="2964" y="7898"/>
                </a:cubicBezTo>
                <a:cubicBezTo>
                  <a:pt x="3342" y="7898"/>
                  <a:pt x="3700" y="7858"/>
                  <a:pt x="4059" y="7758"/>
                </a:cubicBezTo>
                <a:cubicBezTo>
                  <a:pt x="4357" y="7659"/>
                  <a:pt x="4635" y="7500"/>
                  <a:pt x="4874" y="7301"/>
                </a:cubicBezTo>
                <a:cubicBezTo>
                  <a:pt x="5371" y="6943"/>
                  <a:pt x="5650" y="6366"/>
                  <a:pt x="5630" y="5749"/>
                </a:cubicBezTo>
                <a:cubicBezTo>
                  <a:pt x="5650" y="5391"/>
                  <a:pt x="5550" y="5033"/>
                  <a:pt x="5371" y="4715"/>
                </a:cubicBezTo>
                <a:cubicBezTo>
                  <a:pt x="5173" y="4416"/>
                  <a:pt x="4934" y="4138"/>
                  <a:pt x="4635" y="3919"/>
                </a:cubicBezTo>
                <a:cubicBezTo>
                  <a:pt x="4436" y="3780"/>
                  <a:pt x="4218" y="3661"/>
                  <a:pt x="3979" y="3561"/>
                </a:cubicBezTo>
                <a:cubicBezTo>
                  <a:pt x="3740" y="3462"/>
                  <a:pt x="3502" y="3362"/>
                  <a:pt x="3243" y="3302"/>
                </a:cubicBezTo>
                <a:cubicBezTo>
                  <a:pt x="3004" y="3243"/>
                  <a:pt x="2785" y="3163"/>
                  <a:pt x="2586" y="3084"/>
                </a:cubicBezTo>
                <a:cubicBezTo>
                  <a:pt x="2407" y="3024"/>
                  <a:pt x="2228" y="2924"/>
                  <a:pt x="2089" y="2825"/>
                </a:cubicBezTo>
                <a:cubicBezTo>
                  <a:pt x="1950" y="2745"/>
                  <a:pt x="1850" y="2646"/>
                  <a:pt x="1771" y="2527"/>
                </a:cubicBezTo>
                <a:cubicBezTo>
                  <a:pt x="1691" y="2407"/>
                  <a:pt x="1652" y="2268"/>
                  <a:pt x="1652" y="2129"/>
                </a:cubicBezTo>
                <a:cubicBezTo>
                  <a:pt x="1652" y="1990"/>
                  <a:pt x="1691" y="1870"/>
                  <a:pt x="1751" y="1751"/>
                </a:cubicBezTo>
                <a:cubicBezTo>
                  <a:pt x="1791" y="1631"/>
                  <a:pt x="1890" y="1532"/>
                  <a:pt x="1990" y="1452"/>
                </a:cubicBezTo>
                <a:cubicBezTo>
                  <a:pt x="2109" y="1353"/>
                  <a:pt x="2228" y="1293"/>
                  <a:pt x="2388" y="1234"/>
                </a:cubicBezTo>
                <a:cubicBezTo>
                  <a:pt x="2547" y="1194"/>
                  <a:pt x="2726" y="1174"/>
                  <a:pt x="2905" y="1174"/>
                </a:cubicBezTo>
                <a:cubicBezTo>
                  <a:pt x="3084" y="1174"/>
                  <a:pt x="3283" y="1194"/>
                  <a:pt x="3462" y="1254"/>
                </a:cubicBezTo>
                <a:cubicBezTo>
                  <a:pt x="3621" y="1313"/>
                  <a:pt x="3740" y="1393"/>
                  <a:pt x="3860" y="1512"/>
                </a:cubicBezTo>
                <a:cubicBezTo>
                  <a:pt x="3979" y="1612"/>
                  <a:pt x="4059" y="1731"/>
                  <a:pt x="4118" y="1890"/>
                </a:cubicBezTo>
                <a:cubicBezTo>
                  <a:pt x="4178" y="2029"/>
                  <a:pt x="4198" y="2188"/>
                  <a:pt x="4198" y="2348"/>
                </a:cubicBezTo>
                <a:lnTo>
                  <a:pt x="5650" y="2348"/>
                </a:lnTo>
                <a:cubicBezTo>
                  <a:pt x="5650" y="2029"/>
                  <a:pt x="5590" y="1711"/>
                  <a:pt x="5451" y="1413"/>
                </a:cubicBezTo>
                <a:cubicBezTo>
                  <a:pt x="5312" y="1114"/>
                  <a:pt x="5133" y="876"/>
                  <a:pt x="4894" y="657"/>
                </a:cubicBezTo>
                <a:cubicBezTo>
                  <a:pt x="4635" y="438"/>
                  <a:pt x="4357" y="279"/>
                  <a:pt x="4039" y="179"/>
                </a:cubicBezTo>
                <a:cubicBezTo>
                  <a:pt x="3681" y="60"/>
                  <a:pt x="3303" y="0"/>
                  <a:pt x="2945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4" name="Google Shape;494;p36"/>
          <p:cNvSpPr/>
          <p:nvPr/>
        </p:nvSpPr>
        <p:spPr>
          <a:xfrm>
            <a:off x="2153725" y="4543913"/>
            <a:ext cx="133800" cy="192000"/>
          </a:xfrm>
          <a:custGeom>
            <a:rect b="b" l="l" r="r" t="t"/>
            <a:pathLst>
              <a:path extrusionOk="0" h="7680" w="5352">
                <a:moveTo>
                  <a:pt x="1990" y="1194"/>
                </a:moveTo>
                <a:cubicBezTo>
                  <a:pt x="2149" y="1194"/>
                  <a:pt x="2328" y="1214"/>
                  <a:pt x="2487" y="1254"/>
                </a:cubicBezTo>
                <a:cubicBezTo>
                  <a:pt x="2626" y="1294"/>
                  <a:pt x="2766" y="1353"/>
                  <a:pt x="2905" y="1433"/>
                </a:cubicBezTo>
                <a:cubicBezTo>
                  <a:pt x="3064" y="1532"/>
                  <a:pt x="3223" y="1652"/>
                  <a:pt x="3342" y="1811"/>
                </a:cubicBezTo>
                <a:cubicBezTo>
                  <a:pt x="3462" y="1970"/>
                  <a:pt x="3561" y="2149"/>
                  <a:pt x="3641" y="2348"/>
                </a:cubicBezTo>
                <a:cubicBezTo>
                  <a:pt x="3701" y="2507"/>
                  <a:pt x="3760" y="2706"/>
                  <a:pt x="3780" y="2885"/>
                </a:cubicBezTo>
                <a:cubicBezTo>
                  <a:pt x="3820" y="3084"/>
                  <a:pt x="3840" y="3303"/>
                  <a:pt x="3840" y="3522"/>
                </a:cubicBezTo>
                <a:lnTo>
                  <a:pt x="3840" y="4158"/>
                </a:lnTo>
                <a:cubicBezTo>
                  <a:pt x="3840" y="4377"/>
                  <a:pt x="3820" y="4596"/>
                  <a:pt x="3780" y="4815"/>
                </a:cubicBezTo>
                <a:cubicBezTo>
                  <a:pt x="3760" y="4994"/>
                  <a:pt x="3701" y="5193"/>
                  <a:pt x="3641" y="5372"/>
                </a:cubicBezTo>
                <a:cubicBezTo>
                  <a:pt x="3561" y="5531"/>
                  <a:pt x="3482" y="5710"/>
                  <a:pt x="3362" y="5869"/>
                </a:cubicBezTo>
                <a:cubicBezTo>
                  <a:pt x="3263" y="5988"/>
                  <a:pt x="3144" y="6108"/>
                  <a:pt x="3004" y="6207"/>
                </a:cubicBezTo>
                <a:cubicBezTo>
                  <a:pt x="2865" y="6307"/>
                  <a:pt x="2726" y="6366"/>
                  <a:pt x="2567" y="6406"/>
                </a:cubicBezTo>
                <a:cubicBezTo>
                  <a:pt x="2437" y="6439"/>
                  <a:pt x="2294" y="6471"/>
                  <a:pt x="2159" y="6471"/>
                </a:cubicBezTo>
                <a:cubicBezTo>
                  <a:pt x="2128" y="6471"/>
                  <a:pt x="2099" y="6469"/>
                  <a:pt x="2069" y="6466"/>
                </a:cubicBezTo>
                <a:lnTo>
                  <a:pt x="1492" y="6466"/>
                </a:lnTo>
                <a:lnTo>
                  <a:pt x="1492" y="1194"/>
                </a:lnTo>
                <a:close/>
                <a:moveTo>
                  <a:pt x="0" y="1"/>
                </a:moveTo>
                <a:lnTo>
                  <a:pt x="0" y="7679"/>
                </a:lnTo>
                <a:lnTo>
                  <a:pt x="2069" y="7679"/>
                </a:lnTo>
                <a:cubicBezTo>
                  <a:pt x="2388" y="7679"/>
                  <a:pt x="2726" y="7620"/>
                  <a:pt x="3024" y="7540"/>
                </a:cubicBezTo>
                <a:cubicBezTo>
                  <a:pt x="3323" y="7460"/>
                  <a:pt x="3601" y="7341"/>
                  <a:pt x="3860" y="7182"/>
                </a:cubicBezTo>
                <a:cubicBezTo>
                  <a:pt x="4078" y="7043"/>
                  <a:pt x="4277" y="6884"/>
                  <a:pt x="4437" y="6685"/>
                </a:cubicBezTo>
                <a:cubicBezTo>
                  <a:pt x="4616" y="6486"/>
                  <a:pt x="4775" y="6267"/>
                  <a:pt x="4914" y="6028"/>
                </a:cubicBezTo>
                <a:cubicBezTo>
                  <a:pt x="5053" y="5750"/>
                  <a:pt x="5173" y="5471"/>
                  <a:pt x="5232" y="5173"/>
                </a:cubicBezTo>
                <a:cubicBezTo>
                  <a:pt x="5312" y="4835"/>
                  <a:pt x="5352" y="4496"/>
                  <a:pt x="5352" y="4158"/>
                </a:cubicBezTo>
                <a:lnTo>
                  <a:pt x="5352" y="3522"/>
                </a:lnTo>
                <a:cubicBezTo>
                  <a:pt x="5352" y="3164"/>
                  <a:pt x="5312" y="2825"/>
                  <a:pt x="5232" y="2487"/>
                </a:cubicBezTo>
                <a:cubicBezTo>
                  <a:pt x="5153" y="2169"/>
                  <a:pt x="5033" y="1871"/>
                  <a:pt x="4874" y="1592"/>
                </a:cubicBezTo>
                <a:cubicBezTo>
                  <a:pt x="4755" y="1353"/>
                  <a:pt x="4596" y="1154"/>
                  <a:pt x="4437" y="975"/>
                </a:cubicBezTo>
                <a:cubicBezTo>
                  <a:pt x="4258" y="776"/>
                  <a:pt x="4059" y="617"/>
                  <a:pt x="3840" y="498"/>
                </a:cubicBezTo>
                <a:cubicBezTo>
                  <a:pt x="3581" y="339"/>
                  <a:pt x="3283" y="200"/>
                  <a:pt x="2984" y="120"/>
                </a:cubicBezTo>
                <a:cubicBezTo>
                  <a:pt x="2666" y="40"/>
                  <a:pt x="2328" y="1"/>
                  <a:pt x="1990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5" name="Google Shape;495;p36"/>
          <p:cNvSpPr/>
          <p:nvPr/>
        </p:nvSpPr>
        <p:spPr>
          <a:xfrm>
            <a:off x="223725" y="4591988"/>
            <a:ext cx="2466989" cy="91955"/>
          </a:xfrm>
          <a:custGeom>
            <a:rect b="b" l="l" r="r" t="t"/>
            <a:pathLst>
              <a:path extrusionOk="0" h="14766" w="272897">
                <a:moveTo>
                  <a:pt x="242123" y="2971"/>
                </a:moveTo>
                <a:cubicBezTo>
                  <a:pt x="242481" y="2971"/>
                  <a:pt x="242624" y="3042"/>
                  <a:pt x="242624" y="3185"/>
                </a:cubicBezTo>
                <a:cubicBezTo>
                  <a:pt x="242517" y="3346"/>
                  <a:pt x="242329" y="3427"/>
                  <a:pt x="242151" y="3427"/>
                </a:cubicBezTo>
                <a:cubicBezTo>
                  <a:pt x="242092" y="3427"/>
                  <a:pt x="242033" y="3418"/>
                  <a:pt x="241980" y="3400"/>
                </a:cubicBezTo>
                <a:cubicBezTo>
                  <a:pt x="241694" y="3400"/>
                  <a:pt x="241407" y="3328"/>
                  <a:pt x="241479" y="3185"/>
                </a:cubicBezTo>
                <a:cubicBezTo>
                  <a:pt x="241550" y="3042"/>
                  <a:pt x="241837" y="2971"/>
                  <a:pt x="242123" y="2971"/>
                </a:cubicBezTo>
                <a:close/>
                <a:moveTo>
                  <a:pt x="254462" y="3445"/>
                </a:moveTo>
                <a:cubicBezTo>
                  <a:pt x="254688" y="3445"/>
                  <a:pt x="254916" y="3454"/>
                  <a:pt x="255148" y="3472"/>
                </a:cubicBezTo>
                <a:cubicBezTo>
                  <a:pt x="254576" y="3662"/>
                  <a:pt x="253971" y="3758"/>
                  <a:pt x="253378" y="3758"/>
                </a:cubicBezTo>
                <a:cubicBezTo>
                  <a:pt x="253081" y="3758"/>
                  <a:pt x="252787" y="3734"/>
                  <a:pt x="252500" y="3686"/>
                </a:cubicBezTo>
                <a:lnTo>
                  <a:pt x="252429" y="3686"/>
                </a:lnTo>
                <a:cubicBezTo>
                  <a:pt x="253126" y="3525"/>
                  <a:pt x="253784" y="3445"/>
                  <a:pt x="254462" y="3445"/>
                </a:cubicBezTo>
                <a:close/>
                <a:moveTo>
                  <a:pt x="54862" y="3997"/>
                </a:moveTo>
                <a:cubicBezTo>
                  <a:pt x="54976" y="3997"/>
                  <a:pt x="55112" y="4014"/>
                  <a:pt x="55260" y="4044"/>
                </a:cubicBezTo>
                <a:cubicBezTo>
                  <a:pt x="55403" y="4044"/>
                  <a:pt x="55761" y="4044"/>
                  <a:pt x="55761" y="4259"/>
                </a:cubicBezTo>
                <a:cubicBezTo>
                  <a:pt x="55761" y="4402"/>
                  <a:pt x="55403" y="4402"/>
                  <a:pt x="55117" y="4402"/>
                </a:cubicBezTo>
                <a:cubicBezTo>
                  <a:pt x="54902" y="4330"/>
                  <a:pt x="54544" y="4330"/>
                  <a:pt x="54544" y="4116"/>
                </a:cubicBezTo>
                <a:cubicBezTo>
                  <a:pt x="54586" y="4032"/>
                  <a:pt x="54702" y="3997"/>
                  <a:pt x="54862" y="3997"/>
                </a:cubicBezTo>
                <a:close/>
                <a:moveTo>
                  <a:pt x="251284" y="4402"/>
                </a:moveTo>
                <a:cubicBezTo>
                  <a:pt x="251355" y="4402"/>
                  <a:pt x="251498" y="4474"/>
                  <a:pt x="251641" y="4474"/>
                </a:cubicBezTo>
                <a:cubicBezTo>
                  <a:pt x="251713" y="4545"/>
                  <a:pt x="251713" y="4545"/>
                  <a:pt x="251498" y="4617"/>
                </a:cubicBezTo>
                <a:lnTo>
                  <a:pt x="251284" y="4617"/>
                </a:lnTo>
                <a:cubicBezTo>
                  <a:pt x="251140" y="4545"/>
                  <a:pt x="251140" y="4474"/>
                  <a:pt x="251284" y="4402"/>
                </a:cubicBezTo>
                <a:close/>
                <a:moveTo>
                  <a:pt x="63887" y="4454"/>
                </a:moveTo>
                <a:cubicBezTo>
                  <a:pt x="64134" y="4454"/>
                  <a:pt x="64277" y="4571"/>
                  <a:pt x="64277" y="4688"/>
                </a:cubicBezTo>
                <a:cubicBezTo>
                  <a:pt x="64277" y="4831"/>
                  <a:pt x="64134" y="4903"/>
                  <a:pt x="63776" y="4975"/>
                </a:cubicBezTo>
                <a:cubicBezTo>
                  <a:pt x="63419" y="4975"/>
                  <a:pt x="63204" y="4903"/>
                  <a:pt x="63204" y="4688"/>
                </a:cubicBezTo>
                <a:cubicBezTo>
                  <a:pt x="63275" y="4545"/>
                  <a:pt x="63419" y="4474"/>
                  <a:pt x="63705" y="4474"/>
                </a:cubicBezTo>
                <a:cubicBezTo>
                  <a:pt x="63771" y="4460"/>
                  <a:pt x="63831" y="4454"/>
                  <a:pt x="63887" y="4454"/>
                </a:cubicBezTo>
                <a:close/>
                <a:moveTo>
                  <a:pt x="220468" y="4310"/>
                </a:moveTo>
                <a:cubicBezTo>
                  <a:pt x="221599" y="4310"/>
                  <a:pt x="222340" y="4846"/>
                  <a:pt x="223372" y="4975"/>
                </a:cubicBezTo>
                <a:cubicBezTo>
                  <a:pt x="222987" y="5034"/>
                  <a:pt x="222601" y="5069"/>
                  <a:pt x="222221" y="5069"/>
                </a:cubicBezTo>
                <a:cubicBezTo>
                  <a:pt x="221683" y="5069"/>
                  <a:pt x="221156" y="4999"/>
                  <a:pt x="220653" y="4831"/>
                </a:cubicBezTo>
                <a:cubicBezTo>
                  <a:pt x="220317" y="4748"/>
                  <a:pt x="219957" y="4713"/>
                  <a:pt x="219602" y="4713"/>
                </a:cubicBezTo>
                <a:cubicBezTo>
                  <a:pt x="219350" y="4713"/>
                  <a:pt x="219101" y="4730"/>
                  <a:pt x="218863" y="4760"/>
                </a:cubicBezTo>
                <a:cubicBezTo>
                  <a:pt x="218184" y="4796"/>
                  <a:pt x="217504" y="4813"/>
                  <a:pt x="216833" y="4813"/>
                </a:cubicBezTo>
                <a:cubicBezTo>
                  <a:pt x="216162" y="4813"/>
                  <a:pt x="215500" y="4796"/>
                  <a:pt x="214856" y="4760"/>
                </a:cubicBezTo>
                <a:cubicBezTo>
                  <a:pt x="216645" y="4617"/>
                  <a:pt x="218434" y="4545"/>
                  <a:pt x="220080" y="4330"/>
                </a:cubicBezTo>
                <a:cubicBezTo>
                  <a:pt x="220215" y="4316"/>
                  <a:pt x="220344" y="4310"/>
                  <a:pt x="220468" y="4310"/>
                </a:cubicBezTo>
                <a:close/>
                <a:moveTo>
                  <a:pt x="233155" y="4321"/>
                </a:moveTo>
                <a:cubicBezTo>
                  <a:pt x="233233" y="4321"/>
                  <a:pt x="233312" y="4324"/>
                  <a:pt x="233392" y="4330"/>
                </a:cubicBezTo>
                <a:cubicBezTo>
                  <a:pt x="232390" y="4975"/>
                  <a:pt x="231173" y="5332"/>
                  <a:pt x="229956" y="5332"/>
                </a:cubicBezTo>
                <a:cubicBezTo>
                  <a:pt x="229527" y="5332"/>
                  <a:pt x="229455" y="5118"/>
                  <a:pt x="229599" y="4975"/>
                </a:cubicBezTo>
                <a:cubicBezTo>
                  <a:pt x="229885" y="4688"/>
                  <a:pt x="230314" y="4545"/>
                  <a:pt x="230744" y="4474"/>
                </a:cubicBezTo>
                <a:lnTo>
                  <a:pt x="230958" y="4474"/>
                </a:lnTo>
                <a:cubicBezTo>
                  <a:pt x="231092" y="4498"/>
                  <a:pt x="231225" y="4508"/>
                  <a:pt x="231359" y="4508"/>
                </a:cubicBezTo>
                <a:cubicBezTo>
                  <a:pt x="231942" y="4508"/>
                  <a:pt x="232531" y="4321"/>
                  <a:pt x="233155" y="4321"/>
                </a:cubicBezTo>
                <a:close/>
                <a:moveTo>
                  <a:pt x="180074" y="5332"/>
                </a:moveTo>
                <a:cubicBezTo>
                  <a:pt x="180360" y="5332"/>
                  <a:pt x="180360" y="5404"/>
                  <a:pt x="180360" y="5547"/>
                </a:cubicBezTo>
                <a:lnTo>
                  <a:pt x="180289" y="5547"/>
                </a:lnTo>
                <a:cubicBezTo>
                  <a:pt x="180217" y="5619"/>
                  <a:pt x="180145" y="5690"/>
                  <a:pt x="180002" y="5690"/>
                </a:cubicBezTo>
                <a:cubicBezTo>
                  <a:pt x="179788" y="5690"/>
                  <a:pt x="179573" y="5690"/>
                  <a:pt x="179573" y="5547"/>
                </a:cubicBezTo>
                <a:cubicBezTo>
                  <a:pt x="179573" y="5332"/>
                  <a:pt x="179716" y="5332"/>
                  <a:pt x="180074" y="5332"/>
                </a:cubicBezTo>
                <a:close/>
                <a:moveTo>
                  <a:pt x="177460" y="5544"/>
                </a:moveTo>
                <a:cubicBezTo>
                  <a:pt x="177685" y="5544"/>
                  <a:pt x="177913" y="5568"/>
                  <a:pt x="178141" y="5619"/>
                </a:cubicBezTo>
                <a:cubicBezTo>
                  <a:pt x="178141" y="5690"/>
                  <a:pt x="178141" y="5762"/>
                  <a:pt x="178141" y="5833"/>
                </a:cubicBezTo>
                <a:cubicBezTo>
                  <a:pt x="177569" y="6120"/>
                  <a:pt x="176925" y="6191"/>
                  <a:pt x="176352" y="6191"/>
                </a:cubicBezTo>
                <a:cubicBezTo>
                  <a:pt x="176066" y="6191"/>
                  <a:pt x="175708" y="6191"/>
                  <a:pt x="175565" y="6048"/>
                </a:cubicBezTo>
                <a:cubicBezTo>
                  <a:pt x="175708" y="5833"/>
                  <a:pt x="175994" y="5833"/>
                  <a:pt x="176281" y="5762"/>
                </a:cubicBezTo>
                <a:cubicBezTo>
                  <a:pt x="176650" y="5623"/>
                  <a:pt x="177050" y="5544"/>
                  <a:pt x="177460" y="5544"/>
                </a:cubicBezTo>
                <a:close/>
                <a:moveTo>
                  <a:pt x="198991" y="2726"/>
                </a:moveTo>
                <a:cubicBezTo>
                  <a:pt x="199169" y="2726"/>
                  <a:pt x="199352" y="2735"/>
                  <a:pt x="199540" y="2756"/>
                </a:cubicBezTo>
                <a:cubicBezTo>
                  <a:pt x="198109" y="3257"/>
                  <a:pt x="198037" y="3257"/>
                  <a:pt x="198467" y="4044"/>
                </a:cubicBezTo>
                <a:cubicBezTo>
                  <a:pt x="198753" y="4617"/>
                  <a:pt x="198109" y="4975"/>
                  <a:pt x="197178" y="5261"/>
                </a:cubicBezTo>
                <a:cubicBezTo>
                  <a:pt x="195604" y="5690"/>
                  <a:pt x="194030" y="5905"/>
                  <a:pt x="192455" y="6048"/>
                </a:cubicBezTo>
                <a:lnTo>
                  <a:pt x="188877" y="6263"/>
                </a:lnTo>
                <a:cubicBezTo>
                  <a:pt x="188658" y="6317"/>
                  <a:pt x="188429" y="6341"/>
                  <a:pt x="188197" y="6341"/>
                </a:cubicBezTo>
                <a:cubicBezTo>
                  <a:pt x="187822" y="6341"/>
                  <a:pt x="187441" y="6280"/>
                  <a:pt x="187087" y="6191"/>
                </a:cubicBezTo>
                <a:cubicBezTo>
                  <a:pt x="186511" y="5982"/>
                  <a:pt x="185896" y="5849"/>
                  <a:pt x="185272" y="5849"/>
                </a:cubicBezTo>
                <a:cubicBezTo>
                  <a:pt x="185043" y="5849"/>
                  <a:pt x="184813" y="5867"/>
                  <a:pt x="184583" y="5905"/>
                </a:cubicBezTo>
                <a:cubicBezTo>
                  <a:pt x="184010" y="5905"/>
                  <a:pt x="183438" y="5905"/>
                  <a:pt x="183223" y="5547"/>
                </a:cubicBezTo>
                <a:cubicBezTo>
                  <a:pt x="183080" y="5261"/>
                  <a:pt x="183509" y="5189"/>
                  <a:pt x="183867" y="5046"/>
                </a:cubicBezTo>
                <a:cubicBezTo>
                  <a:pt x="186300" y="4402"/>
                  <a:pt x="188805" y="3901"/>
                  <a:pt x="191310" y="3543"/>
                </a:cubicBezTo>
                <a:cubicBezTo>
                  <a:pt x="191446" y="3513"/>
                  <a:pt x="191585" y="3502"/>
                  <a:pt x="191729" y="3502"/>
                </a:cubicBezTo>
                <a:cubicBezTo>
                  <a:pt x="192120" y="3502"/>
                  <a:pt x="192540" y="3584"/>
                  <a:pt x="193003" y="3584"/>
                </a:cubicBezTo>
                <a:cubicBezTo>
                  <a:pt x="193172" y="3584"/>
                  <a:pt x="193347" y="3573"/>
                  <a:pt x="193529" y="3543"/>
                </a:cubicBezTo>
                <a:cubicBezTo>
                  <a:pt x="194960" y="3328"/>
                  <a:pt x="196606" y="3472"/>
                  <a:pt x="197751" y="2827"/>
                </a:cubicBezTo>
                <a:cubicBezTo>
                  <a:pt x="198156" y="2777"/>
                  <a:pt x="198561" y="2726"/>
                  <a:pt x="198991" y="2726"/>
                </a:cubicBezTo>
                <a:close/>
                <a:moveTo>
                  <a:pt x="212905" y="7020"/>
                </a:moveTo>
                <a:cubicBezTo>
                  <a:pt x="213133" y="7020"/>
                  <a:pt x="213386" y="7071"/>
                  <a:pt x="213639" y="7122"/>
                </a:cubicBezTo>
                <a:cubicBezTo>
                  <a:pt x="213639" y="7265"/>
                  <a:pt x="213424" y="7336"/>
                  <a:pt x="213210" y="7336"/>
                </a:cubicBezTo>
                <a:cubicBezTo>
                  <a:pt x="213066" y="7372"/>
                  <a:pt x="212923" y="7390"/>
                  <a:pt x="212780" y="7390"/>
                </a:cubicBezTo>
                <a:cubicBezTo>
                  <a:pt x="212637" y="7390"/>
                  <a:pt x="212494" y="7372"/>
                  <a:pt x="212351" y="7336"/>
                </a:cubicBezTo>
                <a:cubicBezTo>
                  <a:pt x="212208" y="7193"/>
                  <a:pt x="212351" y="7122"/>
                  <a:pt x="212637" y="7050"/>
                </a:cubicBezTo>
                <a:cubicBezTo>
                  <a:pt x="212721" y="7029"/>
                  <a:pt x="212811" y="7020"/>
                  <a:pt x="212905" y="7020"/>
                </a:cubicBezTo>
                <a:close/>
                <a:moveTo>
                  <a:pt x="99165" y="9536"/>
                </a:moveTo>
                <a:cubicBezTo>
                  <a:pt x="99244" y="9536"/>
                  <a:pt x="99328" y="9542"/>
                  <a:pt x="99417" y="9555"/>
                </a:cubicBezTo>
                <a:cubicBezTo>
                  <a:pt x="99489" y="9555"/>
                  <a:pt x="99560" y="9626"/>
                  <a:pt x="99632" y="9698"/>
                </a:cubicBezTo>
                <a:cubicBezTo>
                  <a:pt x="99396" y="9875"/>
                  <a:pt x="99112" y="10003"/>
                  <a:pt x="98820" y="10003"/>
                </a:cubicBezTo>
                <a:cubicBezTo>
                  <a:pt x="98757" y="10003"/>
                  <a:pt x="98693" y="9997"/>
                  <a:pt x="98630" y="9984"/>
                </a:cubicBezTo>
                <a:cubicBezTo>
                  <a:pt x="98487" y="9984"/>
                  <a:pt x="98415" y="9913"/>
                  <a:pt x="98415" y="9841"/>
                </a:cubicBezTo>
                <a:cubicBezTo>
                  <a:pt x="98533" y="9664"/>
                  <a:pt x="98796" y="9536"/>
                  <a:pt x="99165" y="9536"/>
                </a:cubicBezTo>
                <a:close/>
                <a:moveTo>
                  <a:pt x="35965" y="12746"/>
                </a:moveTo>
                <a:cubicBezTo>
                  <a:pt x="36026" y="12746"/>
                  <a:pt x="36088" y="12754"/>
                  <a:pt x="36151" y="12775"/>
                </a:cubicBezTo>
                <a:cubicBezTo>
                  <a:pt x="36223" y="12775"/>
                  <a:pt x="36223" y="12919"/>
                  <a:pt x="36223" y="12990"/>
                </a:cubicBezTo>
                <a:cubicBezTo>
                  <a:pt x="36122" y="13041"/>
                  <a:pt x="36021" y="13091"/>
                  <a:pt x="35919" y="13091"/>
                </a:cubicBezTo>
                <a:cubicBezTo>
                  <a:pt x="35877" y="13091"/>
                  <a:pt x="35835" y="13083"/>
                  <a:pt x="35794" y="13062"/>
                </a:cubicBezTo>
                <a:lnTo>
                  <a:pt x="35722" y="13062"/>
                </a:lnTo>
                <a:cubicBezTo>
                  <a:pt x="35507" y="13062"/>
                  <a:pt x="35436" y="12919"/>
                  <a:pt x="35579" y="12847"/>
                </a:cubicBezTo>
                <a:cubicBezTo>
                  <a:pt x="35680" y="12796"/>
                  <a:pt x="35817" y="12746"/>
                  <a:pt x="35965" y="12746"/>
                </a:cubicBezTo>
                <a:close/>
                <a:moveTo>
                  <a:pt x="181675" y="1"/>
                </a:moveTo>
                <a:cubicBezTo>
                  <a:pt x="181434" y="1"/>
                  <a:pt x="181183" y="36"/>
                  <a:pt x="180933" y="108"/>
                </a:cubicBezTo>
                <a:cubicBezTo>
                  <a:pt x="180289" y="323"/>
                  <a:pt x="179644" y="466"/>
                  <a:pt x="178929" y="609"/>
                </a:cubicBezTo>
                <a:cubicBezTo>
                  <a:pt x="177985" y="879"/>
                  <a:pt x="177295" y="1402"/>
                  <a:pt x="176022" y="1402"/>
                </a:cubicBezTo>
                <a:cubicBezTo>
                  <a:pt x="175943" y="1402"/>
                  <a:pt x="175863" y="1400"/>
                  <a:pt x="175780" y="1396"/>
                </a:cubicBezTo>
                <a:cubicBezTo>
                  <a:pt x="175422" y="1396"/>
                  <a:pt x="175207" y="1682"/>
                  <a:pt x="175422" y="1826"/>
                </a:cubicBezTo>
                <a:cubicBezTo>
                  <a:pt x="175851" y="2112"/>
                  <a:pt x="175994" y="2398"/>
                  <a:pt x="175207" y="2613"/>
                </a:cubicBezTo>
                <a:cubicBezTo>
                  <a:pt x="174715" y="2736"/>
                  <a:pt x="174275" y="3071"/>
                  <a:pt x="173706" y="3071"/>
                </a:cubicBezTo>
                <a:cubicBezTo>
                  <a:pt x="173614" y="3071"/>
                  <a:pt x="173518" y="3062"/>
                  <a:pt x="173418" y="3042"/>
                </a:cubicBezTo>
                <a:cubicBezTo>
                  <a:pt x="173215" y="2984"/>
                  <a:pt x="173030" y="2961"/>
                  <a:pt x="172855" y="2961"/>
                </a:cubicBezTo>
                <a:cubicBezTo>
                  <a:pt x="172221" y="2961"/>
                  <a:pt x="171733" y="3263"/>
                  <a:pt x="171076" y="3263"/>
                </a:cubicBezTo>
                <a:cubicBezTo>
                  <a:pt x="171023" y="3263"/>
                  <a:pt x="170969" y="3261"/>
                  <a:pt x="170913" y="3257"/>
                </a:cubicBezTo>
                <a:cubicBezTo>
                  <a:pt x="171056" y="3114"/>
                  <a:pt x="171199" y="3042"/>
                  <a:pt x="171271" y="2899"/>
                </a:cubicBezTo>
                <a:cubicBezTo>
                  <a:pt x="171414" y="2541"/>
                  <a:pt x="173132" y="2327"/>
                  <a:pt x="172130" y="1897"/>
                </a:cubicBezTo>
                <a:cubicBezTo>
                  <a:pt x="171963" y="1831"/>
                  <a:pt x="171789" y="1803"/>
                  <a:pt x="171611" y="1803"/>
                </a:cubicBezTo>
                <a:cubicBezTo>
                  <a:pt x="171023" y="1803"/>
                  <a:pt x="170389" y="2107"/>
                  <a:pt x="169840" y="2327"/>
                </a:cubicBezTo>
                <a:cubicBezTo>
                  <a:pt x="169351" y="2571"/>
                  <a:pt x="168828" y="2682"/>
                  <a:pt x="168272" y="2682"/>
                </a:cubicBezTo>
                <a:cubicBezTo>
                  <a:pt x="168015" y="2682"/>
                  <a:pt x="167750" y="2658"/>
                  <a:pt x="167478" y="2613"/>
                </a:cubicBezTo>
                <a:cubicBezTo>
                  <a:pt x="167406" y="2327"/>
                  <a:pt x="168408" y="2183"/>
                  <a:pt x="167836" y="1897"/>
                </a:cubicBezTo>
                <a:cubicBezTo>
                  <a:pt x="167626" y="1807"/>
                  <a:pt x="167404" y="1767"/>
                  <a:pt x="167179" y="1767"/>
                </a:cubicBezTo>
                <a:cubicBezTo>
                  <a:pt x="166868" y="1767"/>
                  <a:pt x="166552" y="1844"/>
                  <a:pt x="166261" y="1969"/>
                </a:cubicBezTo>
                <a:cubicBezTo>
                  <a:pt x="165760" y="2183"/>
                  <a:pt x="165188" y="2327"/>
                  <a:pt x="164687" y="2398"/>
                </a:cubicBezTo>
                <a:cubicBezTo>
                  <a:pt x="163613" y="2470"/>
                  <a:pt x="163542" y="2684"/>
                  <a:pt x="164401" y="3042"/>
                </a:cubicBezTo>
                <a:cubicBezTo>
                  <a:pt x="165546" y="3472"/>
                  <a:pt x="166691" y="3686"/>
                  <a:pt x="167907" y="3686"/>
                </a:cubicBezTo>
                <a:cubicBezTo>
                  <a:pt x="165617" y="4259"/>
                  <a:pt x="163613" y="4402"/>
                  <a:pt x="161753" y="4688"/>
                </a:cubicBezTo>
                <a:cubicBezTo>
                  <a:pt x="161609" y="4724"/>
                  <a:pt x="161448" y="4742"/>
                  <a:pt x="161287" y="4742"/>
                </a:cubicBezTo>
                <a:cubicBezTo>
                  <a:pt x="161126" y="4742"/>
                  <a:pt x="160965" y="4724"/>
                  <a:pt x="160822" y="4688"/>
                </a:cubicBezTo>
                <a:cubicBezTo>
                  <a:pt x="160235" y="4395"/>
                  <a:pt x="159673" y="4126"/>
                  <a:pt x="159093" y="4126"/>
                </a:cubicBezTo>
                <a:cubicBezTo>
                  <a:pt x="158682" y="4126"/>
                  <a:pt x="158261" y="4261"/>
                  <a:pt x="157816" y="4617"/>
                </a:cubicBezTo>
                <a:lnTo>
                  <a:pt x="157602" y="4617"/>
                </a:lnTo>
                <a:cubicBezTo>
                  <a:pt x="157302" y="4467"/>
                  <a:pt x="157054" y="4413"/>
                  <a:pt x="156836" y="4413"/>
                </a:cubicBezTo>
                <a:cubicBezTo>
                  <a:pt x="156324" y="4413"/>
                  <a:pt x="155978" y="4710"/>
                  <a:pt x="155526" y="4760"/>
                </a:cubicBezTo>
                <a:cubicBezTo>
                  <a:pt x="154166" y="5046"/>
                  <a:pt x="154095" y="5762"/>
                  <a:pt x="153164" y="6263"/>
                </a:cubicBezTo>
                <a:cubicBezTo>
                  <a:pt x="152830" y="5690"/>
                  <a:pt x="152210" y="5499"/>
                  <a:pt x="151410" y="5499"/>
                </a:cubicBezTo>
                <a:cubicBezTo>
                  <a:pt x="151009" y="5499"/>
                  <a:pt x="150564" y="5547"/>
                  <a:pt x="150087" y="5619"/>
                </a:cubicBezTo>
                <a:cubicBezTo>
                  <a:pt x="147582" y="5976"/>
                  <a:pt x="144863" y="5762"/>
                  <a:pt x="142286" y="6120"/>
                </a:cubicBezTo>
                <a:cubicBezTo>
                  <a:pt x="142000" y="6155"/>
                  <a:pt x="141714" y="6173"/>
                  <a:pt x="141418" y="6173"/>
                </a:cubicBezTo>
                <a:cubicBezTo>
                  <a:pt x="141123" y="6173"/>
                  <a:pt x="140819" y="6155"/>
                  <a:pt x="140497" y="6120"/>
                </a:cubicBezTo>
                <a:cubicBezTo>
                  <a:pt x="140439" y="6139"/>
                  <a:pt x="140377" y="6148"/>
                  <a:pt x="140312" y="6148"/>
                </a:cubicBezTo>
                <a:cubicBezTo>
                  <a:pt x="140134" y="6148"/>
                  <a:pt x="139938" y="6081"/>
                  <a:pt x="139781" y="5976"/>
                </a:cubicBezTo>
                <a:cubicBezTo>
                  <a:pt x="139454" y="5649"/>
                  <a:pt x="139010" y="5486"/>
                  <a:pt x="138556" y="5486"/>
                </a:cubicBezTo>
                <a:cubicBezTo>
                  <a:pt x="138216" y="5486"/>
                  <a:pt x="137869" y="5578"/>
                  <a:pt x="137563" y="5762"/>
                </a:cubicBezTo>
                <a:cubicBezTo>
                  <a:pt x="136990" y="6120"/>
                  <a:pt x="136418" y="6334"/>
                  <a:pt x="135773" y="6406"/>
                </a:cubicBezTo>
                <a:cubicBezTo>
                  <a:pt x="135626" y="6443"/>
                  <a:pt x="135478" y="6461"/>
                  <a:pt x="135331" y="6461"/>
                </a:cubicBezTo>
                <a:cubicBezTo>
                  <a:pt x="134910" y="6461"/>
                  <a:pt x="134499" y="6313"/>
                  <a:pt x="134127" y="6048"/>
                </a:cubicBezTo>
                <a:cubicBezTo>
                  <a:pt x="133301" y="5314"/>
                  <a:pt x="132975" y="5050"/>
                  <a:pt x="132130" y="5050"/>
                </a:cubicBezTo>
                <a:cubicBezTo>
                  <a:pt x="131658" y="5050"/>
                  <a:pt x="131023" y="5132"/>
                  <a:pt x="130048" y="5261"/>
                </a:cubicBezTo>
                <a:cubicBezTo>
                  <a:pt x="128116" y="5619"/>
                  <a:pt x="126112" y="5762"/>
                  <a:pt x="124108" y="5905"/>
                </a:cubicBezTo>
                <a:cubicBezTo>
                  <a:pt x="121460" y="5905"/>
                  <a:pt x="118884" y="5905"/>
                  <a:pt x="116951" y="4831"/>
                </a:cubicBezTo>
                <a:cubicBezTo>
                  <a:pt x="116665" y="4688"/>
                  <a:pt x="116450" y="4617"/>
                  <a:pt x="116236" y="4545"/>
                </a:cubicBezTo>
                <a:cubicBezTo>
                  <a:pt x="115941" y="4500"/>
                  <a:pt x="115639" y="4476"/>
                  <a:pt x="115337" y="4476"/>
                </a:cubicBezTo>
                <a:cubicBezTo>
                  <a:pt x="114685" y="4476"/>
                  <a:pt x="114031" y="4587"/>
                  <a:pt x="113444" y="4831"/>
                </a:cubicBezTo>
                <a:cubicBezTo>
                  <a:pt x="112657" y="5046"/>
                  <a:pt x="114017" y="5189"/>
                  <a:pt x="113802" y="5619"/>
                </a:cubicBezTo>
                <a:cubicBezTo>
                  <a:pt x="111655" y="5475"/>
                  <a:pt x="109508" y="5475"/>
                  <a:pt x="107433" y="5261"/>
                </a:cubicBezTo>
                <a:cubicBezTo>
                  <a:pt x="106574" y="5100"/>
                  <a:pt x="105755" y="5019"/>
                  <a:pt x="104917" y="5019"/>
                </a:cubicBezTo>
                <a:cubicBezTo>
                  <a:pt x="104637" y="5019"/>
                  <a:pt x="104355" y="5028"/>
                  <a:pt x="104069" y="5046"/>
                </a:cubicBezTo>
                <a:cubicBezTo>
                  <a:pt x="103943" y="5067"/>
                  <a:pt x="103817" y="5076"/>
                  <a:pt x="103692" y="5076"/>
                </a:cubicBezTo>
                <a:cubicBezTo>
                  <a:pt x="103388" y="5076"/>
                  <a:pt x="103084" y="5025"/>
                  <a:pt x="102781" y="4975"/>
                </a:cubicBezTo>
                <a:cubicBezTo>
                  <a:pt x="102294" y="4886"/>
                  <a:pt x="101780" y="4825"/>
                  <a:pt x="101273" y="4825"/>
                </a:cubicBezTo>
                <a:cubicBezTo>
                  <a:pt x="100959" y="4825"/>
                  <a:pt x="100648" y="4848"/>
                  <a:pt x="100348" y="4903"/>
                </a:cubicBezTo>
                <a:cubicBezTo>
                  <a:pt x="98581" y="5080"/>
                  <a:pt x="96862" y="5208"/>
                  <a:pt x="95153" y="5208"/>
                </a:cubicBezTo>
                <a:cubicBezTo>
                  <a:pt x="94785" y="5208"/>
                  <a:pt x="94417" y="5202"/>
                  <a:pt x="94050" y="5189"/>
                </a:cubicBezTo>
                <a:cubicBezTo>
                  <a:pt x="93939" y="5177"/>
                  <a:pt x="93829" y="5171"/>
                  <a:pt x="93719" y="5171"/>
                </a:cubicBezTo>
                <a:cubicBezTo>
                  <a:pt x="93189" y="5171"/>
                  <a:pt x="92675" y="5310"/>
                  <a:pt x="92260" y="5547"/>
                </a:cubicBezTo>
                <a:cubicBezTo>
                  <a:pt x="91563" y="5869"/>
                  <a:pt x="90865" y="6030"/>
                  <a:pt x="90137" y="6030"/>
                </a:cubicBezTo>
                <a:cubicBezTo>
                  <a:pt x="89894" y="6030"/>
                  <a:pt x="89648" y="6012"/>
                  <a:pt x="89398" y="5976"/>
                </a:cubicBezTo>
                <a:cubicBezTo>
                  <a:pt x="88038" y="5905"/>
                  <a:pt x="86678" y="5833"/>
                  <a:pt x="85318" y="5833"/>
                </a:cubicBezTo>
                <a:cubicBezTo>
                  <a:pt x="83887" y="5833"/>
                  <a:pt x="82456" y="5740"/>
                  <a:pt x="81038" y="5740"/>
                </a:cubicBezTo>
                <a:cubicBezTo>
                  <a:pt x="79974" y="5740"/>
                  <a:pt x="78918" y="5792"/>
                  <a:pt x="77875" y="5976"/>
                </a:cubicBezTo>
                <a:cubicBezTo>
                  <a:pt x="77568" y="5996"/>
                  <a:pt x="77262" y="6005"/>
                  <a:pt x="76956" y="6005"/>
                </a:cubicBezTo>
                <a:cubicBezTo>
                  <a:pt x="76122" y="6005"/>
                  <a:pt x="75297" y="5938"/>
                  <a:pt x="74512" y="5833"/>
                </a:cubicBezTo>
                <a:cubicBezTo>
                  <a:pt x="74011" y="5833"/>
                  <a:pt x="73510" y="5547"/>
                  <a:pt x="73367" y="5046"/>
                </a:cubicBezTo>
                <a:cubicBezTo>
                  <a:pt x="73295" y="4903"/>
                  <a:pt x="72866" y="4831"/>
                  <a:pt x="72436" y="4831"/>
                </a:cubicBezTo>
                <a:cubicBezTo>
                  <a:pt x="69931" y="4831"/>
                  <a:pt x="67426" y="4688"/>
                  <a:pt x="64993" y="4330"/>
                </a:cubicBezTo>
                <a:cubicBezTo>
                  <a:pt x="62488" y="3973"/>
                  <a:pt x="59840" y="4259"/>
                  <a:pt x="57335" y="3901"/>
                </a:cubicBezTo>
                <a:cubicBezTo>
                  <a:pt x="56312" y="3755"/>
                  <a:pt x="55240" y="3728"/>
                  <a:pt x="54151" y="3728"/>
                </a:cubicBezTo>
                <a:cubicBezTo>
                  <a:pt x="53523" y="3728"/>
                  <a:pt x="52889" y="3737"/>
                  <a:pt x="52254" y="3737"/>
                </a:cubicBezTo>
                <a:cubicBezTo>
                  <a:pt x="51295" y="3737"/>
                  <a:pt x="50334" y="3717"/>
                  <a:pt x="49391" y="3615"/>
                </a:cubicBezTo>
                <a:cubicBezTo>
                  <a:pt x="49052" y="3577"/>
                  <a:pt x="48801" y="3554"/>
                  <a:pt x="48623" y="3554"/>
                </a:cubicBezTo>
                <a:cubicBezTo>
                  <a:pt x="48123" y="3554"/>
                  <a:pt x="48179" y="3732"/>
                  <a:pt x="48389" y="4259"/>
                </a:cubicBezTo>
                <a:cubicBezTo>
                  <a:pt x="48180" y="4343"/>
                  <a:pt x="47970" y="4377"/>
                  <a:pt x="47761" y="4377"/>
                </a:cubicBezTo>
                <a:cubicBezTo>
                  <a:pt x="47612" y="4377"/>
                  <a:pt x="47464" y="4360"/>
                  <a:pt x="47316" y="4330"/>
                </a:cubicBezTo>
                <a:cubicBezTo>
                  <a:pt x="43451" y="3829"/>
                  <a:pt x="39515" y="3615"/>
                  <a:pt x="35579" y="3400"/>
                </a:cubicBezTo>
                <a:cubicBezTo>
                  <a:pt x="35364" y="3400"/>
                  <a:pt x="35221" y="3257"/>
                  <a:pt x="35221" y="3114"/>
                </a:cubicBezTo>
                <a:cubicBezTo>
                  <a:pt x="35579" y="3006"/>
                  <a:pt x="36026" y="3006"/>
                  <a:pt x="36500" y="3006"/>
                </a:cubicBezTo>
                <a:cubicBezTo>
                  <a:pt x="36974" y="3006"/>
                  <a:pt x="37475" y="3006"/>
                  <a:pt x="37941" y="2899"/>
                </a:cubicBezTo>
                <a:cubicBezTo>
                  <a:pt x="37153" y="2827"/>
                  <a:pt x="36366" y="2684"/>
                  <a:pt x="35507" y="2470"/>
                </a:cubicBezTo>
                <a:cubicBezTo>
                  <a:pt x="34305" y="2119"/>
                  <a:pt x="32997" y="1944"/>
                  <a:pt x="31707" y="1944"/>
                </a:cubicBezTo>
                <a:cubicBezTo>
                  <a:pt x="31155" y="1944"/>
                  <a:pt x="30605" y="1976"/>
                  <a:pt x="30068" y="2040"/>
                </a:cubicBezTo>
                <a:cubicBezTo>
                  <a:pt x="29567" y="2112"/>
                  <a:pt x="29053" y="2134"/>
                  <a:pt x="28533" y="2134"/>
                </a:cubicBezTo>
                <a:cubicBezTo>
                  <a:pt x="27666" y="2134"/>
                  <a:pt x="26784" y="2072"/>
                  <a:pt x="25923" y="2072"/>
                </a:cubicBezTo>
                <a:cubicBezTo>
                  <a:pt x="25233" y="2072"/>
                  <a:pt x="24557" y="2112"/>
                  <a:pt x="23913" y="2255"/>
                </a:cubicBezTo>
                <a:cubicBezTo>
                  <a:pt x="23734" y="2291"/>
                  <a:pt x="23555" y="2309"/>
                  <a:pt x="23368" y="2309"/>
                </a:cubicBezTo>
                <a:cubicBezTo>
                  <a:pt x="23180" y="2309"/>
                  <a:pt x="22983" y="2291"/>
                  <a:pt x="22768" y="2255"/>
                </a:cubicBezTo>
                <a:cubicBezTo>
                  <a:pt x="20550" y="1826"/>
                  <a:pt x="18188" y="1897"/>
                  <a:pt x="15898" y="1682"/>
                </a:cubicBezTo>
                <a:cubicBezTo>
                  <a:pt x="14681" y="1539"/>
                  <a:pt x="13464" y="1396"/>
                  <a:pt x="12319" y="1038"/>
                </a:cubicBezTo>
                <a:cubicBezTo>
                  <a:pt x="11675" y="752"/>
                  <a:pt x="10960" y="609"/>
                  <a:pt x="10244" y="537"/>
                </a:cubicBezTo>
                <a:cubicBezTo>
                  <a:pt x="8025" y="466"/>
                  <a:pt x="5735" y="251"/>
                  <a:pt x="3517" y="36"/>
                </a:cubicBezTo>
                <a:cubicBezTo>
                  <a:pt x="3335" y="25"/>
                  <a:pt x="3159" y="19"/>
                  <a:pt x="2991" y="19"/>
                </a:cubicBezTo>
                <a:cubicBezTo>
                  <a:pt x="1035" y="19"/>
                  <a:pt x="1" y="760"/>
                  <a:pt x="725" y="1682"/>
                </a:cubicBezTo>
                <a:cubicBezTo>
                  <a:pt x="1298" y="2470"/>
                  <a:pt x="2014" y="3114"/>
                  <a:pt x="2872" y="3543"/>
                </a:cubicBezTo>
                <a:cubicBezTo>
                  <a:pt x="3517" y="3829"/>
                  <a:pt x="3946" y="4116"/>
                  <a:pt x="3946" y="4545"/>
                </a:cubicBezTo>
                <a:cubicBezTo>
                  <a:pt x="3803" y="5475"/>
                  <a:pt x="4876" y="6048"/>
                  <a:pt x="6379" y="6477"/>
                </a:cubicBezTo>
                <a:cubicBezTo>
                  <a:pt x="6809" y="6549"/>
                  <a:pt x="7238" y="6764"/>
                  <a:pt x="7596" y="6978"/>
                </a:cubicBezTo>
                <a:cubicBezTo>
                  <a:pt x="9027" y="7766"/>
                  <a:pt x="10673" y="8267"/>
                  <a:pt x="12319" y="8338"/>
                </a:cubicBezTo>
                <a:cubicBezTo>
                  <a:pt x="12462" y="8553"/>
                  <a:pt x="12105" y="8624"/>
                  <a:pt x="11962" y="8696"/>
                </a:cubicBezTo>
                <a:cubicBezTo>
                  <a:pt x="11642" y="8888"/>
                  <a:pt x="11779" y="9137"/>
                  <a:pt x="12169" y="9137"/>
                </a:cubicBezTo>
                <a:cubicBezTo>
                  <a:pt x="12216" y="9137"/>
                  <a:pt x="12266" y="9133"/>
                  <a:pt x="12319" y="9125"/>
                </a:cubicBezTo>
                <a:cubicBezTo>
                  <a:pt x="12591" y="9042"/>
                  <a:pt x="12875" y="9001"/>
                  <a:pt x="13160" y="9001"/>
                </a:cubicBezTo>
                <a:cubicBezTo>
                  <a:pt x="13852" y="9001"/>
                  <a:pt x="14553" y="9242"/>
                  <a:pt x="15110" y="9698"/>
                </a:cubicBezTo>
                <a:cubicBezTo>
                  <a:pt x="15468" y="9913"/>
                  <a:pt x="15826" y="10056"/>
                  <a:pt x="16256" y="10056"/>
                </a:cubicBezTo>
                <a:cubicBezTo>
                  <a:pt x="16685" y="10056"/>
                  <a:pt x="17043" y="10199"/>
                  <a:pt x="17401" y="10414"/>
                </a:cubicBezTo>
                <a:cubicBezTo>
                  <a:pt x="18259" y="11129"/>
                  <a:pt x="19834" y="11272"/>
                  <a:pt x="21337" y="11272"/>
                </a:cubicBezTo>
                <a:cubicBezTo>
                  <a:pt x="22625" y="11344"/>
                  <a:pt x="23842" y="11487"/>
                  <a:pt x="25130" y="11702"/>
                </a:cubicBezTo>
                <a:cubicBezTo>
                  <a:pt x="25774" y="11845"/>
                  <a:pt x="26347" y="11845"/>
                  <a:pt x="25774" y="12274"/>
                </a:cubicBezTo>
                <a:cubicBezTo>
                  <a:pt x="25559" y="12418"/>
                  <a:pt x="25989" y="12489"/>
                  <a:pt x="26275" y="12489"/>
                </a:cubicBezTo>
                <a:cubicBezTo>
                  <a:pt x="26506" y="12510"/>
                  <a:pt x="26730" y="12519"/>
                  <a:pt x="26952" y="12519"/>
                </a:cubicBezTo>
                <a:cubicBezTo>
                  <a:pt x="27488" y="12519"/>
                  <a:pt x="28009" y="12468"/>
                  <a:pt x="28565" y="12418"/>
                </a:cubicBezTo>
                <a:cubicBezTo>
                  <a:pt x="29022" y="12367"/>
                  <a:pt x="29487" y="12343"/>
                  <a:pt x="29955" y="12343"/>
                </a:cubicBezTo>
                <a:cubicBezTo>
                  <a:pt x="30808" y="12343"/>
                  <a:pt x="31670" y="12422"/>
                  <a:pt x="32501" y="12561"/>
                </a:cubicBezTo>
                <a:cubicBezTo>
                  <a:pt x="31929" y="13133"/>
                  <a:pt x="30426" y="12775"/>
                  <a:pt x="29710" y="13276"/>
                </a:cubicBezTo>
                <a:cubicBezTo>
                  <a:pt x="30391" y="13381"/>
                  <a:pt x="31072" y="13448"/>
                  <a:pt x="31754" y="13448"/>
                </a:cubicBezTo>
                <a:cubicBezTo>
                  <a:pt x="32003" y="13448"/>
                  <a:pt x="32252" y="13439"/>
                  <a:pt x="32501" y="13419"/>
                </a:cubicBezTo>
                <a:cubicBezTo>
                  <a:pt x="32868" y="13335"/>
                  <a:pt x="33247" y="13295"/>
                  <a:pt x="33627" y="13295"/>
                </a:cubicBezTo>
                <a:cubicBezTo>
                  <a:pt x="34211" y="13295"/>
                  <a:pt x="34801" y="13389"/>
                  <a:pt x="35364" y="13563"/>
                </a:cubicBezTo>
                <a:cubicBezTo>
                  <a:pt x="35946" y="13786"/>
                  <a:pt x="36583" y="13898"/>
                  <a:pt x="37224" y="13898"/>
                </a:cubicBezTo>
                <a:cubicBezTo>
                  <a:pt x="37608" y="13898"/>
                  <a:pt x="37994" y="13858"/>
                  <a:pt x="38370" y="13777"/>
                </a:cubicBezTo>
                <a:cubicBezTo>
                  <a:pt x="41519" y="13419"/>
                  <a:pt x="44739" y="13205"/>
                  <a:pt x="47960" y="13205"/>
                </a:cubicBezTo>
                <a:cubicBezTo>
                  <a:pt x="49463" y="13205"/>
                  <a:pt x="50966" y="13133"/>
                  <a:pt x="52469" y="12847"/>
                </a:cubicBezTo>
                <a:cubicBezTo>
                  <a:pt x="53474" y="12686"/>
                  <a:pt x="54478" y="12593"/>
                  <a:pt x="55483" y="12593"/>
                </a:cubicBezTo>
                <a:cubicBezTo>
                  <a:pt x="56267" y="12593"/>
                  <a:pt x="57052" y="12650"/>
                  <a:pt x="57836" y="12775"/>
                </a:cubicBezTo>
                <a:cubicBezTo>
                  <a:pt x="58256" y="12859"/>
                  <a:pt x="58699" y="12894"/>
                  <a:pt x="59139" y="12894"/>
                </a:cubicBezTo>
                <a:cubicBezTo>
                  <a:pt x="59450" y="12894"/>
                  <a:pt x="59759" y="12877"/>
                  <a:pt x="60055" y="12847"/>
                </a:cubicBezTo>
                <a:cubicBezTo>
                  <a:pt x="62631" y="12418"/>
                  <a:pt x="65351" y="12489"/>
                  <a:pt x="68357" y="12131"/>
                </a:cubicBezTo>
                <a:lnTo>
                  <a:pt x="68357" y="12131"/>
                </a:lnTo>
                <a:cubicBezTo>
                  <a:pt x="67856" y="12489"/>
                  <a:pt x="66711" y="12489"/>
                  <a:pt x="66854" y="12919"/>
                </a:cubicBezTo>
                <a:cubicBezTo>
                  <a:pt x="66940" y="12913"/>
                  <a:pt x="67028" y="12910"/>
                  <a:pt x="67118" y="12910"/>
                </a:cubicBezTo>
                <a:cubicBezTo>
                  <a:pt x="67766" y="12910"/>
                  <a:pt x="68502" y="13041"/>
                  <a:pt x="69107" y="13041"/>
                </a:cubicBezTo>
                <a:cubicBezTo>
                  <a:pt x="69468" y="13041"/>
                  <a:pt x="69782" y="12994"/>
                  <a:pt x="70003" y="12847"/>
                </a:cubicBezTo>
                <a:cubicBezTo>
                  <a:pt x="71219" y="11917"/>
                  <a:pt x="73152" y="11917"/>
                  <a:pt x="75084" y="11845"/>
                </a:cubicBezTo>
                <a:cubicBezTo>
                  <a:pt x="75360" y="11845"/>
                  <a:pt x="75663" y="11806"/>
                  <a:pt x="75940" y="11806"/>
                </a:cubicBezTo>
                <a:cubicBezTo>
                  <a:pt x="76311" y="11806"/>
                  <a:pt x="76638" y="11876"/>
                  <a:pt x="76802" y="12203"/>
                </a:cubicBezTo>
                <a:cubicBezTo>
                  <a:pt x="76866" y="12300"/>
                  <a:pt x="77033" y="12338"/>
                  <a:pt x="77236" y="12338"/>
                </a:cubicBezTo>
                <a:cubicBezTo>
                  <a:pt x="77483" y="12338"/>
                  <a:pt x="77783" y="12281"/>
                  <a:pt x="78018" y="12203"/>
                </a:cubicBezTo>
                <a:cubicBezTo>
                  <a:pt x="78877" y="12060"/>
                  <a:pt x="79736" y="11917"/>
                  <a:pt x="80595" y="11917"/>
                </a:cubicBezTo>
                <a:cubicBezTo>
                  <a:pt x="81740" y="11917"/>
                  <a:pt x="82742" y="11630"/>
                  <a:pt x="83744" y="11129"/>
                </a:cubicBezTo>
                <a:cubicBezTo>
                  <a:pt x="83985" y="10992"/>
                  <a:pt x="84275" y="10887"/>
                  <a:pt x="84543" y="10887"/>
                </a:cubicBezTo>
                <a:cubicBezTo>
                  <a:pt x="84833" y="10887"/>
                  <a:pt x="85098" y="11009"/>
                  <a:pt x="85247" y="11344"/>
                </a:cubicBezTo>
                <a:cubicBezTo>
                  <a:pt x="85395" y="11640"/>
                  <a:pt x="85816" y="11801"/>
                  <a:pt x="86322" y="11801"/>
                </a:cubicBezTo>
                <a:cubicBezTo>
                  <a:pt x="86549" y="11801"/>
                  <a:pt x="86792" y="11768"/>
                  <a:pt x="87036" y="11702"/>
                </a:cubicBezTo>
                <a:cubicBezTo>
                  <a:pt x="87823" y="11630"/>
                  <a:pt x="88610" y="11487"/>
                  <a:pt x="89398" y="11272"/>
                </a:cubicBezTo>
                <a:cubicBezTo>
                  <a:pt x="90185" y="11058"/>
                  <a:pt x="91044" y="10915"/>
                  <a:pt x="91903" y="10915"/>
                </a:cubicBezTo>
                <a:cubicBezTo>
                  <a:pt x="91903" y="11344"/>
                  <a:pt x="91616" y="11630"/>
                  <a:pt x="91044" y="11917"/>
                </a:cubicBezTo>
                <a:cubicBezTo>
                  <a:pt x="90543" y="12203"/>
                  <a:pt x="89469" y="11988"/>
                  <a:pt x="88968" y="12346"/>
                </a:cubicBezTo>
                <a:cubicBezTo>
                  <a:pt x="89523" y="12415"/>
                  <a:pt x="90003" y="12455"/>
                  <a:pt x="90427" y="12455"/>
                </a:cubicBezTo>
                <a:cubicBezTo>
                  <a:pt x="91318" y="12455"/>
                  <a:pt x="91965" y="12281"/>
                  <a:pt x="92547" y="11845"/>
                </a:cubicBezTo>
                <a:cubicBezTo>
                  <a:pt x="93692" y="10986"/>
                  <a:pt x="95624" y="10915"/>
                  <a:pt x="97270" y="10915"/>
                </a:cubicBezTo>
                <a:cubicBezTo>
                  <a:pt x="99131" y="10915"/>
                  <a:pt x="100992" y="10771"/>
                  <a:pt x="102852" y="10557"/>
                </a:cubicBezTo>
                <a:cubicBezTo>
                  <a:pt x="103425" y="10485"/>
                  <a:pt x="103997" y="10485"/>
                  <a:pt x="104642" y="10485"/>
                </a:cubicBezTo>
                <a:cubicBezTo>
                  <a:pt x="105121" y="10524"/>
                  <a:pt x="105600" y="10541"/>
                  <a:pt x="106080" y="10541"/>
                </a:cubicBezTo>
                <a:cubicBezTo>
                  <a:pt x="107390" y="10541"/>
                  <a:pt x="108699" y="10409"/>
                  <a:pt x="110009" y="10199"/>
                </a:cubicBezTo>
                <a:cubicBezTo>
                  <a:pt x="110882" y="10074"/>
                  <a:pt x="111755" y="10010"/>
                  <a:pt x="112625" y="10010"/>
                </a:cubicBezTo>
                <a:cubicBezTo>
                  <a:pt x="114251" y="10010"/>
                  <a:pt x="115867" y="10234"/>
                  <a:pt x="117452" y="10700"/>
                </a:cubicBezTo>
                <a:cubicBezTo>
                  <a:pt x="119241" y="11272"/>
                  <a:pt x="120744" y="11988"/>
                  <a:pt x="122748" y="12418"/>
                </a:cubicBezTo>
                <a:cubicBezTo>
                  <a:pt x="123679" y="12704"/>
                  <a:pt x="124609" y="12847"/>
                  <a:pt x="125611" y="12990"/>
                </a:cubicBezTo>
                <a:cubicBezTo>
                  <a:pt x="125869" y="12990"/>
                  <a:pt x="126195" y="12979"/>
                  <a:pt x="126507" y="12979"/>
                </a:cubicBezTo>
                <a:cubicBezTo>
                  <a:pt x="126976" y="12979"/>
                  <a:pt x="127414" y="13004"/>
                  <a:pt x="127543" y="13133"/>
                </a:cubicBezTo>
                <a:cubicBezTo>
                  <a:pt x="127913" y="13651"/>
                  <a:pt x="128456" y="13787"/>
                  <a:pt x="129061" y="13787"/>
                </a:cubicBezTo>
                <a:cubicBezTo>
                  <a:pt x="129627" y="13787"/>
                  <a:pt x="130248" y="13669"/>
                  <a:pt x="130835" y="13634"/>
                </a:cubicBezTo>
                <a:cubicBezTo>
                  <a:pt x="131113" y="13603"/>
                  <a:pt x="131365" y="13559"/>
                  <a:pt x="131584" y="13559"/>
                </a:cubicBezTo>
                <a:cubicBezTo>
                  <a:pt x="131872" y="13559"/>
                  <a:pt x="132104" y="13636"/>
                  <a:pt x="132267" y="13920"/>
                </a:cubicBezTo>
                <a:cubicBezTo>
                  <a:pt x="132410" y="14278"/>
                  <a:pt x="133555" y="14493"/>
                  <a:pt x="134342" y="14708"/>
                </a:cubicBezTo>
                <a:cubicBezTo>
                  <a:pt x="134462" y="14748"/>
                  <a:pt x="134604" y="14765"/>
                  <a:pt x="134741" y="14765"/>
                </a:cubicBezTo>
                <a:cubicBezTo>
                  <a:pt x="135093" y="14765"/>
                  <a:pt x="135407" y="14648"/>
                  <a:pt x="135201" y="14493"/>
                </a:cubicBezTo>
                <a:cubicBezTo>
                  <a:pt x="134628" y="13920"/>
                  <a:pt x="135630" y="13920"/>
                  <a:pt x="136274" y="13849"/>
                </a:cubicBezTo>
                <a:cubicBezTo>
                  <a:pt x="136954" y="13813"/>
                  <a:pt x="137634" y="13795"/>
                  <a:pt x="138314" y="13795"/>
                </a:cubicBezTo>
                <a:cubicBezTo>
                  <a:pt x="138994" y="13795"/>
                  <a:pt x="139674" y="13813"/>
                  <a:pt x="140354" y="13849"/>
                </a:cubicBezTo>
                <a:cubicBezTo>
                  <a:pt x="140891" y="13920"/>
                  <a:pt x="141445" y="13956"/>
                  <a:pt x="142000" y="13956"/>
                </a:cubicBezTo>
                <a:cubicBezTo>
                  <a:pt x="142555" y="13956"/>
                  <a:pt x="143109" y="13920"/>
                  <a:pt x="143646" y="13849"/>
                </a:cubicBezTo>
                <a:cubicBezTo>
                  <a:pt x="144505" y="13658"/>
                  <a:pt x="145364" y="13563"/>
                  <a:pt x="146201" y="13563"/>
                </a:cubicBezTo>
                <a:cubicBezTo>
                  <a:pt x="146620" y="13563"/>
                  <a:pt x="147033" y="13586"/>
                  <a:pt x="147439" y="13634"/>
                </a:cubicBezTo>
                <a:cubicBezTo>
                  <a:pt x="148159" y="13774"/>
                  <a:pt x="148857" y="13822"/>
                  <a:pt x="149542" y="13822"/>
                </a:cubicBezTo>
                <a:cubicBezTo>
                  <a:pt x="150966" y="13822"/>
                  <a:pt x="152335" y="13611"/>
                  <a:pt x="153737" y="13563"/>
                </a:cubicBezTo>
                <a:cubicBezTo>
                  <a:pt x="154166" y="13563"/>
                  <a:pt x="154882" y="13491"/>
                  <a:pt x="154739" y="13276"/>
                </a:cubicBezTo>
                <a:cubicBezTo>
                  <a:pt x="154453" y="12489"/>
                  <a:pt x="155598" y="12704"/>
                  <a:pt x="156385" y="12632"/>
                </a:cubicBezTo>
                <a:cubicBezTo>
                  <a:pt x="156886" y="12632"/>
                  <a:pt x="157387" y="12561"/>
                  <a:pt x="157888" y="12418"/>
                </a:cubicBezTo>
                <a:cubicBezTo>
                  <a:pt x="159892" y="11845"/>
                  <a:pt x="161896" y="11344"/>
                  <a:pt x="163971" y="10771"/>
                </a:cubicBezTo>
                <a:cubicBezTo>
                  <a:pt x="166762" y="10127"/>
                  <a:pt x="169625" y="9770"/>
                  <a:pt x="172488" y="9770"/>
                </a:cubicBezTo>
                <a:cubicBezTo>
                  <a:pt x="173175" y="9770"/>
                  <a:pt x="173862" y="9780"/>
                  <a:pt x="174542" y="9780"/>
                </a:cubicBezTo>
                <a:cubicBezTo>
                  <a:pt x="176413" y="9780"/>
                  <a:pt x="178232" y="9703"/>
                  <a:pt x="179859" y="9125"/>
                </a:cubicBezTo>
                <a:cubicBezTo>
                  <a:pt x="180141" y="9916"/>
                  <a:pt x="180201" y="10083"/>
                  <a:pt x="181269" y="10083"/>
                </a:cubicBezTo>
                <a:cubicBezTo>
                  <a:pt x="181554" y="10083"/>
                  <a:pt x="181911" y="10071"/>
                  <a:pt x="182364" y="10056"/>
                </a:cubicBezTo>
                <a:lnTo>
                  <a:pt x="184153" y="9913"/>
                </a:lnTo>
                <a:cubicBezTo>
                  <a:pt x="185036" y="9865"/>
                  <a:pt x="185926" y="9849"/>
                  <a:pt x="186820" y="9849"/>
                </a:cubicBezTo>
                <a:cubicBezTo>
                  <a:pt x="188606" y="9849"/>
                  <a:pt x="190403" y="9913"/>
                  <a:pt x="192169" y="9913"/>
                </a:cubicBezTo>
                <a:cubicBezTo>
                  <a:pt x="190666" y="10199"/>
                  <a:pt x="189163" y="10342"/>
                  <a:pt x="187588" y="10485"/>
                </a:cubicBezTo>
                <a:cubicBezTo>
                  <a:pt x="187231" y="10557"/>
                  <a:pt x="186873" y="10628"/>
                  <a:pt x="186730" y="10843"/>
                </a:cubicBezTo>
                <a:cubicBezTo>
                  <a:pt x="186586" y="10986"/>
                  <a:pt x="186944" y="11129"/>
                  <a:pt x="187231" y="11272"/>
                </a:cubicBezTo>
                <a:cubicBezTo>
                  <a:pt x="187961" y="11530"/>
                  <a:pt x="188742" y="11659"/>
                  <a:pt x="189513" y="11659"/>
                </a:cubicBezTo>
                <a:cubicBezTo>
                  <a:pt x="190027" y="11659"/>
                  <a:pt x="190537" y="11602"/>
                  <a:pt x="191024" y="11487"/>
                </a:cubicBezTo>
                <a:cubicBezTo>
                  <a:pt x="191954" y="11344"/>
                  <a:pt x="192956" y="11272"/>
                  <a:pt x="193886" y="11129"/>
                </a:cubicBezTo>
                <a:cubicBezTo>
                  <a:pt x="195461" y="10915"/>
                  <a:pt x="197465" y="10843"/>
                  <a:pt x="198324" y="10056"/>
                </a:cubicBezTo>
                <a:cubicBezTo>
                  <a:pt x="199182" y="9483"/>
                  <a:pt x="200256" y="9197"/>
                  <a:pt x="201258" y="9197"/>
                </a:cubicBezTo>
                <a:cubicBezTo>
                  <a:pt x="201454" y="9209"/>
                  <a:pt x="201649" y="9215"/>
                  <a:pt x="201841" y="9215"/>
                </a:cubicBezTo>
                <a:cubicBezTo>
                  <a:pt x="202771" y="9215"/>
                  <a:pt x="203661" y="9076"/>
                  <a:pt x="204550" y="8839"/>
                </a:cubicBezTo>
                <a:cubicBezTo>
                  <a:pt x="205445" y="8541"/>
                  <a:pt x="206389" y="8392"/>
                  <a:pt x="207341" y="8392"/>
                </a:cubicBezTo>
                <a:cubicBezTo>
                  <a:pt x="207532" y="8392"/>
                  <a:pt x="207723" y="8398"/>
                  <a:pt x="207914" y="8410"/>
                </a:cubicBezTo>
                <a:cubicBezTo>
                  <a:pt x="208335" y="8438"/>
                  <a:pt x="208759" y="8452"/>
                  <a:pt x="209184" y="8452"/>
                </a:cubicBezTo>
                <a:cubicBezTo>
                  <a:pt x="210926" y="8452"/>
                  <a:pt x="212686" y="8212"/>
                  <a:pt x="214355" y="7694"/>
                </a:cubicBezTo>
                <a:cubicBezTo>
                  <a:pt x="214817" y="7555"/>
                  <a:pt x="215309" y="7476"/>
                  <a:pt x="215792" y="7476"/>
                </a:cubicBezTo>
                <a:cubicBezTo>
                  <a:pt x="216057" y="7476"/>
                  <a:pt x="216320" y="7500"/>
                  <a:pt x="216573" y="7551"/>
                </a:cubicBezTo>
                <a:cubicBezTo>
                  <a:pt x="216716" y="7599"/>
                  <a:pt x="216868" y="7623"/>
                  <a:pt x="217021" y="7623"/>
                </a:cubicBezTo>
                <a:cubicBezTo>
                  <a:pt x="217329" y="7623"/>
                  <a:pt x="217647" y="7527"/>
                  <a:pt x="217933" y="7336"/>
                </a:cubicBezTo>
                <a:cubicBezTo>
                  <a:pt x="216009" y="7045"/>
                  <a:pt x="214608" y="6183"/>
                  <a:pt x="212568" y="6183"/>
                </a:cubicBezTo>
                <a:cubicBezTo>
                  <a:pt x="212104" y="6183"/>
                  <a:pt x="211607" y="6228"/>
                  <a:pt x="211063" y="6334"/>
                </a:cubicBezTo>
                <a:cubicBezTo>
                  <a:pt x="210973" y="6334"/>
                  <a:pt x="210879" y="6339"/>
                  <a:pt x="210785" y="6339"/>
                </a:cubicBezTo>
                <a:cubicBezTo>
                  <a:pt x="210503" y="6339"/>
                  <a:pt x="210222" y="6299"/>
                  <a:pt x="210061" y="5976"/>
                </a:cubicBezTo>
                <a:cubicBezTo>
                  <a:pt x="211220" y="5976"/>
                  <a:pt x="212148" y="5455"/>
                  <a:pt x="213208" y="5455"/>
                </a:cubicBezTo>
                <a:cubicBezTo>
                  <a:pt x="213326" y="5455"/>
                  <a:pt x="213446" y="5461"/>
                  <a:pt x="213567" y="5475"/>
                </a:cubicBezTo>
                <a:cubicBezTo>
                  <a:pt x="214999" y="5619"/>
                  <a:pt x="216502" y="5619"/>
                  <a:pt x="217862" y="5833"/>
                </a:cubicBezTo>
                <a:cubicBezTo>
                  <a:pt x="218437" y="5922"/>
                  <a:pt x="219039" y="5983"/>
                  <a:pt x="219635" y="5983"/>
                </a:cubicBezTo>
                <a:cubicBezTo>
                  <a:pt x="220003" y="5983"/>
                  <a:pt x="220369" y="5960"/>
                  <a:pt x="220724" y="5905"/>
                </a:cubicBezTo>
                <a:cubicBezTo>
                  <a:pt x="221941" y="5833"/>
                  <a:pt x="223158" y="5690"/>
                  <a:pt x="224303" y="5619"/>
                </a:cubicBezTo>
                <a:cubicBezTo>
                  <a:pt x="224804" y="5619"/>
                  <a:pt x="225233" y="5619"/>
                  <a:pt x="225662" y="5690"/>
                </a:cubicBezTo>
                <a:cubicBezTo>
                  <a:pt x="226202" y="6134"/>
                  <a:pt x="226825" y="6269"/>
                  <a:pt x="227483" y="6269"/>
                </a:cubicBezTo>
                <a:cubicBezTo>
                  <a:pt x="228310" y="6269"/>
                  <a:pt x="229191" y="6056"/>
                  <a:pt x="230028" y="5976"/>
                </a:cubicBezTo>
                <a:cubicBezTo>
                  <a:pt x="230744" y="5905"/>
                  <a:pt x="231388" y="5833"/>
                  <a:pt x="232032" y="5833"/>
                </a:cubicBezTo>
                <a:cubicBezTo>
                  <a:pt x="232426" y="5849"/>
                  <a:pt x="232820" y="5857"/>
                  <a:pt x="233213" y="5857"/>
                </a:cubicBezTo>
                <a:cubicBezTo>
                  <a:pt x="236311" y="5857"/>
                  <a:pt x="239352" y="5363"/>
                  <a:pt x="242338" y="4474"/>
                </a:cubicBezTo>
                <a:cubicBezTo>
                  <a:pt x="242767" y="4330"/>
                  <a:pt x="243268" y="4259"/>
                  <a:pt x="243769" y="4259"/>
                </a:cubicBezTo>
                <a:cubicBezTo>
                  <a:pt x="244190" y="4240"/>
                  <a:pt x="244576" y="4230"/>
                  <a:pt x="244933" y="4230"/>
                </a:cubicBezTo>
                <a:cubicBezTo>
                  <a:pt x="247303" y="4230"/>
                  <a:pt x="248328" y="4679"/>
                  <a:pt x="249137" y="6048"/>
                </a:cubicBezTo>
                <a:cubicBezTo>
                  <a:pt x="249374" y="6285"/>
                  <a:pt x="249660" y="6424"/>
                  <a:pt x="249955" y="6424"/>
                </a:cubicBezTo>
                <a:cubicBezTo>
                  <a:pt x="250016" y="6424"/>
                  <a:pt x="250077" y="6418"/>
                  <a:pt x="250139" y="6406"/>
                </a:cubicBezTo>
                <a:cubicBezTo>
                  <a:pt x="250826" y="6520"/>
                  <a:pt x="251513" y="6578"/>
                  <a:pt x="252200" y="6578"/>
                </a:cubicBezTo>
                <a:cubicBezTo>
                  <a:pt x="253230" y="6578"/>
                  <a:pt x="254261" y="6449"/>
                  <a:pt x="255291" y="6191"/>
                </a:cubicBezTo>
                <a:cubicBezTo>
                  <a:pt x="255506" y="6120"/>
                  <a:pt x="255792" y="6048"/>
                  <a:pt x="255792" y="5905"/>
                </a:cubicBezTo>
                <a:cubicBezTo>
                  <a:pt x="255792" y="5762"/>
                  <a:pt x="255435" y="5619"/>
                  <a:pt x="255077" y="5547"/>
                </a:cubicBezTo>
                <a:cubicBezTo>
                  <a:pt x="254733" y="5433"/>
                  <a:pt x="254378" y="5410"/>
                  <a:pt x="254021" y="5410"/>
                </a:cubicBezTo>
                <a:cubicBezTo>
                  <a:pt x="253783" y="5410"/>
                  <a:pt x="253544" y="5420"/>
                  <a:pt x="253306" y="5420"/>
                </a:cubicBezTo>
                <a:cubicBezTo>
                  <a:pt x="253009" y="5420"/>
                  <a:pt x="252715" y="5404"/>
                  <a:pt x="252429" y="5332"/>
                </a:cubicBezTo>
                <a:cubicBezTo>
                  <a:pt x="254146" y="5189"/>
                  <a:pt x="255649" y="4831"/>
                  <a:pt x="257438" y="4688"/>
                </a:cubicBezTo>
                <a:cubicBezTo>
                  <a:pt x="259371" y="4617"/>
                  <a:pt x="261375" y="4402"/>
                  <a:pt x="263307" y="3901"/>
                </a:cubicBezTo>
                <a:cubicBezTo>
                  <a:pt x="264959" y="3475"/>
                  <a:pt x="266650" y="3247"/>
                  <a:pt x="268352" y="3247"/>
                </a:cubicBezTo>
                <a:cubicBezTo>
                  <a:pt x="268936" y="3247"/>
                  <a:pt x="269521" y="3274"/>
                  <a:pt x="270106" y="3328"/>
                </a:cubicBezTo>
                <a:cubicBezTo>
                  <a:pt x="270310" y="3358"/>
                  <a:pt x="270512" y="3372"/>
                  <a:pt x="270711" y="3372"/>
                </a:cubicBezTo>
                <a:cubicBezTo>
                  <a:pt x="271485" y="3372"/>
                  <a:pt x="272214" y="3155"/>
                  <a:pt x="272897" y="2756"/>
                </a:cubicBezTo>
                <a:cubicBezTo>
                  <a:pt x="270863" y="2688"/>
                  <a:pt x="269471" y="2106"/>
                  <a:pt x="267687" y="2106"/>
                </a:cubicBezTo>
                <a:cubicBezTo>
                  <a:pt x="267588" y="2106"/>
                  <a:pt x="267488" y="2108"/>
                  <a:pt x="267386" y="2112"/>
                </a:cubicBezTo>
                <a:cubicBezTo>
                  <a:pt x="266967" y="2133"/>
                  <a:pt x="266554" y="2141"/>
                  <a:pt x="266143" y="2141"/>
                </a:cubicBezTo>
                <a:cubicBezTo>
                  <a:pt x="265152" y="2141"/>
                  <a:pt x="264176" y="2091"/>
                  <a:pt x="263164" y="2040"/>
                </a:cubicBezTo>
                <a:cubicBezTo>
                  <a:pt x="262377" y="2004"/>
                  <a:pt x="261589" y="1987"/>
                  <a:pt x="260802" y="1987"/>
                </a:cubicBezTo>
                <a:cubicBezTo>
                  <a:pt x="260015" y="1987"/>
                  <a:pt x="259228" y="2004"/>
                  <a:pt x="258440" y="2040"/>
                </a:cubicBezTo>
                <a:cubicBezTo>
                  <a:pt x="255680" y="2296"/>
                  <a:pt x="252883" y="2332"/>
                  <a:pt x="250102" y="2332"/>
                </a:cubicBezTo>
                <a:cubicBezTo>
                  <a:pt x="248989" y="2332"/>
                  <a:pt x="247879" y="2327"/>
                  <a:pt x="246775" y="2327"/>
                </a:cubicBezTo>
                <a:cubicBezTo>
                  <a:pt x="246250" y="2327"/>
                  <a:pt x="245757" y="2295"/>
                  <a:pt x="245253" y="2295"/>
                </a:cubicBezTo>
                <a:cubicBezTo>
                  <a:pt x="245002" y="2295"/>
                  <a:pt x="244747" y="2303"/>
                  <a:pt x="244485" y="2327"/>
                </a:cubicBezTo>
                <a:cubicBezTo>
                  <a:pt x="241717" y="2517"/>
                  <a:pt x="238886" y="2581"/>
                  <a:pt x="236056" y="2581"/>
                </a:cubicBezTo>
                <a:cubicBezTo>
                  <a:pt x="234640" y="2581"/>
                  <a:pt x="233225" y="2565"/>
                  <a:pt x="231817" y="2541"/>
                </a:cubicBezTo>
                <a:cubicBezTo>
                  <a:pt x="231173" y="2541"/>
                  <a:pt x="230457" y="2541"/>
                  <a:pt x="229813" y="2684"/>
                </a:cubicBezTo>
                <a:cubicBezTo>
                  <a:pt x="228982" y="2873"/>
                  <a:pt x="228131" y="2962"/>
                  <a:pt x="227271" y="2962"/>
                </a:cubicBezTo>
                <a:cubicBezTo>
                  <a:pt x="226501" y="2962"/>
                  <a:pt x="225724" y="2891"/>
                  <a:pt x="224947" y="2756"/>
                </a:cubicBezTo>
                <a:cubicBezTo>
                  <a:pt x="224460" y="2667"/>
                  <a:pt x="223946" y="2606"/>
                  <a:pt x="223439" y="2606"/>
                </a:cubicBezTo>
                <a:cubicBezTo>
                  <a:pt x="223125" y="2606"/>
                  <a:pt x="222814" y="2630"/>
                  <a:pt x="222513" y="2684"/>
                </a:cubicBezTo>
                <a:cubicBezTo>
                  <a:pt x="221762" y="2845"/>
                  <a:pt x="221000" y="2896"/>
                  <a:pt x="220236" y="2896"/>
                </a:cubicBezTo>
                <a:cubicBezTo>
                  <a:pt x="218963" y="2896"/>
                  <a:pt x="217683" y="2756"/>
                  <a:pt x="216430" y="2756"/>
                </a:cubicBezTo>
                <a:cubicBezTo>
                  <a:pt x="215929" y="2756"/>
                  <a:pt x="215643" y="2613"/>
                  <a:pt x="215714" y="2327"/>
                </a:cubicBezTo>
                <a:cubicBezTo>
                  <a:pt x="215812" y="1889"/>
                  <a:pt x="215843" y="1749"/>
                  <a:pt x="215449" y="1749"/>
                </a:cubicBezTo>
                <a:cubicBezTo>
                  <a:pt x="215263" y="1749"/>
                  <a:pt x="214982" y="1780"/>
                  <a:pt x="214569" y="1826"/>
                </a:cubicBezTo>
                <a:cubicBezTo>
                  <a:pt x="214276" y="1909"/>
                  <a:pt x="213982" y="1944"/>
                  <a:pt x="213689" y="1944"/>
                </a:cubicBezTo>
                <a:cubicBezTo>
                  <a:pt x="213482" y="1944"/>
                  <a:pt x="213274" y="1927"/>
                  <a:pt x="213066" y="1897"/>
                </a:cubicBezTo>
                <a:cubicBezTo>
                  <a:pt x="213210" y="1611"/>
                  <a:pt x="214140" y="1611"/>
                  <a:pt x="213854" y="1325"/>
                </a:cubicBezTo>
                <a:cubicBezTo>
                  <a:pt x="213746" y="1181"/>
                  <a:pt x="213550" y="1146"/>
                  <a:pt x="213326" y="1146"/>
                </a:cubicBezTo>
                <a:cubicBezTo>
                  <a:pt x="213102" y="1146"/>
                  <a:pt x="212852" y="1181"/>
                  <a:pt x="212637" y="1181"/>
                </a:cubicBezTo>
                <a:cubicBezTo>
                  <a:pt x="212243" y="1164"/>
                  <a:pt x="211850" y="1155"/>
                  <a:pt x="211456" y="1155"/>
                </a:cubicBezTo>
                <a:cubicBezTo>
                  <a:pt x="210275" y="1155"/>
                  <a:pt x="209094" y="1235"/>
                  <a:pt x="207914" y="1396"/>
                </a:cubicBezTo>
                <a:cubicBezTo>
                  <a:pt x="207341" y="1468"/>
                  <a:pt x="206769" y="1539"/>
                  <a:pt x="206124" y="1539"/>
                </a:cubicBezTo>
                <a:cubicBezTo>
                  <a:pt x="205498" y="1515"/>
                  <a:pt x="204872" y="1503"/>
                  <a:pt x="204246" y="1503"/>
                </a:cubicBezTo>
                <a:cubicBezTo>
                  <a:pt x="201224" y="1503"/>
                  <a:pt x="198211" y="1781"/>
                  <a:pt x="195246" y="2255"/>
                </a:cubicBezTo>
                <a:cubicBezTo>
                  <a:pt x="194656" y="2391"/>
                  <a:pt x="194038" y="2441"/>
                  <a:pt x="193409" y="2441"/>
                </a:cubicBezTo>
                <a:cubicBezTo>
                  <a:pt x="193045" y="2441"/>
                  <a:pt x="192679" y="2424"/>
                  <a:pt x="192312" y="2398"/>
                </a:cubicBezTo>
                <a:cubicBezTo>
                  <a:pt x="191599" y="2325"/>
                  <a:pt x="190890" y="2299"/>
                  <a:pt x="190184" y="2299"/>
                </a:cubicBezTo>
                <a:cubicBezTo>
                  <a:pt x="188345" y="2299"/>
                  <a:pt x="186521" y="2478"/>
                  <a:pt x="184670" y="2478"/>
                </a:cubicBezTo>
                <a:cubicBezTo>
                  <a:pt x="184451" y="2478"/>
                  <a:pt x="184231" y="2475"/>
                  <a:pt x="184010" y="2470"/>
                </a:cubicBezTo>
                <a:cubicBezTo>
                  <a:pt x="183724" y="2470"/>
                  <a:pt x="183438" y="2541"/>
                  <a:pt x="183151" y="2613"/>
                </a:cubicBezTo>
                <a:cubicBezTo>
                  <a:pt x="182560" y="2810"/>
                  <a:pt x="181940" y="2901"/>
                  <a:pt x="181316" y="2901"/>
                </a:cubicBezTo>
                <a:cubicBezTo>
                  <a:pt x="180580" y="2901"/>
                  <a:pt x="179841" y="2774"/>
                  <a:pt x="179143" y="2541"/>
                </a:cubicBezTo>
                <a:cubicBezTo>
                  <a:pt x="178356" y="2327"/>
                  <a:pt x="178285" y="1969"/>
                  <a:pt x="179072" y="1826"/>
                </a:cubicBezTo>
                <a:cubicBezTo>
                  <a:pt x="180002" y="1539"/>
                  <a:pt x="180933" y="1181"/>
                  <a:pt x="181791" y="680"/>
                </a:cubicBezTo>
                <a:cubicBezTo>
                  <a:pt x="182221" y="537"/>
                  <a:pt x="182793" y="394"/>
                  <a:pt x="182364" y="108"/>
                </a:cubicBezTo>
                <a:cubicBezTo>
                  <a:pt x="182149" y="36"/>
                  <a:pt x="181917" y="1"/>
                  <a:pt x="181675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6"/>
        </a:solidFill>
      </p:bgPr>
    </p:bg>
    <p:spTree>
      <p:nvGrpSpPr>
        <p:cNvPr id="499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37"/>
          <p:cNvSpPr/>
          <p:nvPr/>
        </p:nvSpPr>
        <p:spPr>
          <a:xfrm flipH="1">
            <a:off x="6117553" y="4723750"/>
            <a:ext cx="2784222" cy="91891"/>
          </a:xfrm>
          <a:custGeom>
            <a:rect b="b" l="l" r="r" t="t"/>
            <a:pathLst>
              <a:path extrusionOk="0" h="14851" w="279330">
                <a:moveTo>
                  <a:pt x="34926" y="2817"/>
                </a:moveTo>
                <a:cubicBezTo>
                  <a:pt x="35069" y="2817"/>
                  <a:pt x="35212" y="2817"/>
                  <a:pt x="35355" y="2889"/>
                </a:cubicBezTo>
                <a:lnTo>
                  <a:pt x="34568" y="2889"/>
                </a:lnTo>
                <a:lnTo>
                  <a:pt x="34568" y="2960"/>
                </a:lnTo>
                <a:cubicBezTo>
                  <a:pt x="34425" y="2889"/>
                  <a:pt x="34353" y="2889"/>
                  <a:pt x="34210" y="2817"/>
                </a:cubicBezTo>
                <a:close/>
                <a:moveTo>
                  <a:pt x="48990" y="2646"/>
                </a:moveTo>
                <a:cubicBezTo>
                  <a:pt x="49312" y="2646"/>
                  <a:pt x="49633" y="2681"/>
                  <a:pt x="49955" y="2746"/>
                </a:cubicBezTo>
                <a:cubicBezTo>
                  <a:pt x="50692" y="2919"/>
                  <a:pt x="51455" y="3014"/>
                  <a:pt x="52212" y="3014"/>
                </a:cubicBezTo>
                <a:cubicBezTo>
                  <a:pt x="52706" y="3014"/>
                  <a:pt x="53197" y="2973"/>
                  <a:pt x="53677" y="2889"/>
                </a:cubicBezTo>
                <a:cubicBezTo>
                  <a:pt x="53829" y="2838"/>
                  <a:pt x="53990" y="2814"/>
                  <a:pt x="54153" y="2814"/>
                </a:cubicBezTo>
                <a:cubicBezTo>
                  <a:pt x="54452" y="2814"/>
                  <a:pt x="54759" y="2893"/>
                  <a:pt x="55036" y="3032"/>
                </a:cubicBezTo>
                <a:cubicBezTo>
                  <a:pt x="55179" y="3103"/>
                  <a:pt x="55179" y="3247"/>
                  <a:pt x="55036" y="3318"/>
                </a:cubicBezTo>
                <a:cubicBezTo>
                  <a:pt x="54822" y="3533"/>
                  <a:pt x="54249" y="3533"/>
                  <a:pt x="53748" y="3533"/>
                </a:cubicBezTo>
                <a:lnTo>
                  <a:pt x="47808" y="2817"/>
                </a:lnTo>
                <a:cubicBezTo>
                  <a:pt x="48202" y="2699"/>
                  <a:pt x="48596" y="2646"/>
                  <a:pt x="48990" y="2646"/>
                </a:cubicBezTo>
                <a:close/>
                <a:moveTo>
                  <a:pt x="40723" y="9330"/>
                </a:moveTo>
                <a:lnTo>
                  <a:pt x="40723" y="9330"/>
                </a:lnTo>
                <a:cubicBezTo>
                  <a:pt x="40222" y="9902"/>
                  <a:pt x="39649" y="10403"/>
                  <a:pt x="38934" y="10690"/>
                </a:cubicBezTo>
                <a:cubicBezTo>
                  <a:pt x="38683" y="10797"/>
                  <a:pt x="38415" y="10851"/>
                  <a:pt x="38146" y="10851"/>
                </a:cubicBezTo>
                <a:cubicBezTo>
                  <a:pt x="37878" y="10851"/>
                  <a:pt x="37610" y="10797"/>
                  <a:pt x="37359" y="10690"/>
                </a:cubicBezTo>
                <a:cubicBezTo>
                  <a:pt x="36858" y="10475"/>
                  <a:pt x="36643" y="10117"/>
                  <a:pt x="37574" y="10045"/>
                </a:cubicBezTo>
                <a:cubicBezTo>
                  <a:pt x="38576" y="9831"/>
                  <a:pt x="39363" y="9544"/>
                  <a:pt x="40723" y="9330"/>
                </a:cubicBezTo>
                <a:close/>
                <a:moveTo>
                  <a:pt x="117918" y="10714"/>
                </a:moveTo>
                <a:cubicBezTo>
                  <a:pt x="118204" y="10714"/>
                  <a:pt x="118480" y="10749"/>
                  <a:pt x="118732" y="10833"/>
                </a:cubicBezTo>
                <a:cubicBezTo>
                  <a:pt x="118803" y="11191"/>
                  <a:pt x="118016" y="11191"/>
                  <a:pt x="117515" y="11262"/>
                </a:cubicBezTo>
                <a:cubicBezTo>
                  <a:pt x="117193" y="11298"/>
                  <a:pt x="116781" y="11352"/>
                  <a:pt x="116432" y="11352"/>
                </a:cubicBezTo>
                <a:cubicBezTo>
                  <a:pt x="116084" y="11352"/>
                  <a:pt x="115797" y="11298"/>
                  <a:pt x="115726" y="11119"/>
                </a:cubicBezTo>
                <a:cubicBezTo>
                  <a:pt x="115618" y="10797"/>
                  <a:pt x="116195" y="10757"/>
                  <a:pt x="116762" y="10757"/>
                </a:cubicBezTo>
                <a:cubicBezTo>
                  <a:pt x="116951" y="10757"/>
                  <a:pt x="117139" y="10761"/>
                  <a:pt x="117300" y="10761"/>
                </a:cubicBezTo>
                <a:cubicBezTo>
                  <a:pt x="117508" y="10731"/>
                  <a:pt x="117715" y="10714"/>
                  <a:pt x="117918" y="10714"/>
                </a:cubicBezTo>
                <a:close/>
                <a:moveTo>
                  <a:pt x="154157" y="12049"/>
                </a:moveTo>
                <a:cubicBezTo>
                  <a:pt x="154301" y="12049"/>
                  <a:pt x="154515" y="12121"/>
                  <a:pt x="154515" y="12192"/>
                </a:cubicBezTo>
                <a:cubicBezTo>
                  <a:pt x="154568" y="12297"/>
                  <a:pt x="154467" y="12364"/>
                  <a:pt x="154296" y="12364"/>
                </a:cubicBezTo>
                <a:cubicBezTo>
                  <a:pt x="154234" y="12364"/>
                  <a:pt x="154163" y="12355"/>
                  <a:pt x="154086" y="12336"/>
                </a:cubicBezTo>
                <a:cubicBezTo>
                  <a:pt x="154014" y="12336"/>
                  <a:pt x="153871" y="12264"/>
                  <a:pt x="153871" y="12192"/>
                </a:cubicBezTo>
                <a:cubicBezTo>
                  <a:pt x="153871" y="12121"/>
                  <a:pt x="154086" y="12121"/>
                  <a:pt x="154157" y="12049"/>
                </a:cubicBezTo>
                <a:close/>
                <a:moveTo>
                  <a:pt x="95544" y="11978"/>
                </a:moveTo>
                <a:lnTo>
                  <a:pt x="95544" y="11978"/>
                </a:lnTo>
                <a:cubicBezTo>
                  <a:pt x="95186" y="13194"/>
                  <a:pt x="92896" y="12980"/>
                  <a:pt x="91106" y="13051"/>
                </a:cubicBezTo>
                <a:cubicBezTo>
                  <a:pt x="92538" y="12550"/>
                  <a:pt x="94041" y="12192"/>
                  <a:pt x="95544" y="11978"/>
                </a:cubicBezTo>
                <a:close/>
                <a:moveTo>
                  <a:pt x="42043" y="0"/>
                </a:moveTo>
                <a:cubicBezTo>
                  <a:pt x="40602" y="0"/>
                  <a:pt x="39138" y="94"/>
                  <a:pt x="37717" y="312"/>
                </a:cubicBezTo>
                <a:cubicBezTo>
                  <a:pt x="37144" y="384"/>
                  <a:pt x="37073" y="599"/>
                  <a:pt x="37717" y="813"/>
                </a:cubicBezTo>
                <a:cubicBezTo>
                  <a:pt x="38075" y="885"/>
                  <a:pt x="38576" y="813"/>
                  <a:pt x="38862" y="956"/>
                </a:cubicBezTo>
                <a:cubicBezTo>
                  <a:pt x="36858" y="1457"/>
                  <a:pt x="34425" y="1314"/>
                  <a:pt x="32349" y="1600"/>
                </a:cubicBezTo>
                <a:cubicBezTo>
                  <a:pt x="30311" y="1827"/>
                  <a:pt x="28272" y="1967"/>
                  <a:pt x="26252" y="1967"/>
                </a:cubicBezTo>
                <a:cubicBezTo>
                  <a:pt x="25080" y="1967"/>
                  <a:pt x="23915" y="1920"/>
                  <a:pt x="22759" y="1815"/>
                </a:cubicBezTo>
                <a:cubicBezTo>
                  <a:pt x="19825" y="1744"/>
                  <a:pt x="16962" y="1386"/>
                  <a:pt x="14100" y="742"/>
                </a:cubicBezTo>
                <a:cubicBezTo>
                  <a:pt x="13080" y="402"/>
                  <a:pt x="11971" y="197"/>
                  <a:pt x="10879" y="197"/>
                </a:cubicBezTo>
                <a:cubicBezTo>
                  <a:pt x="10591" y="197"/>
                  <a:pt x="10304" y="211"/>
                  <a:pt x="10020" y="241"/>
                </a:cubicBezTo>
                <a:cubicBezTo>
                  <a:pt x="9448" y="241"/>
                  <a:pt x="8804" y="241"/>
                  <a:pt x="8231" y="169"/>
                </a:cubicBezTo>
                <a:cubicBezTo>
                  <a:pt x="7444" y="98"/>
                  <a:pt x="6657" y="62"/>
                  <a:pt x="5869" y="62"/>
                </a:cubicBezTo>
                <a:cubicBezTo>
                  <a:pt x="5082" y="62"/>
                  <a:pt x="4295" y="98"/>
                  <a:pt x="3508" y="169"/>
                </a:cubicBezTo>
                <a:cubicBezTo>
                  <a:pt x="1718" y="169"/>
                  <a:pt x="502" y="599"/>
                  <a:pt x="359" y="1171"/>
                </a:cubicBezTo>
                <a:cubicBezTo>
                  <a:pt x="1" y="3819"/>
                  <a:pt x="2434" y="6896"/>
                  <a:pt x="9448" y="8328"/>
                </a:cubicBezTo>
                <a:cubicBezTo>
                  <a:pt x="11094" y="8614"/>
                  <a:pt x="12668" y="9187"/>
                  <a:pt x="14243" y="9902"/>
                </a:cubicBezTo>
                <a:cubicBezTo>
                  <a:pt x="16891" y="11191"/>
                  <a:pt x="19754" y="11906"/>
                  <a:pt x="22759" y="11906"/>
                </a:cubicBezTo>
                <a:cubicBezTo>
                  <a:pt x="23260" y="11906"/>
                  <a:pt x="24048" y="11906"/>
                  <a:pt x="24048" y="12192"/>
                </a:cubicBezTo>
                <a:cubicBezTo>
                  <a:pt x="24191" y="12980"/>
                  <a:pt x="25479" y="12837"/>
                  <a:pt x="26696" y="12908"/>
                </a:cubicBezTo>
                <a:cubicBezTo>
                  <a:pt x="26929" y="12896"/>
                  <a:pt x="27162" y="12890"/>
                  <a:pt x="27395" y="12890"/>
                </a:cubicBezTo>
                <a:cubicBezTo>
                  <a:pt x="28522" y="12890"/>
                  <a:pt x="29648" y="13029"/>
                  <a:pt x="30775" y="13266"/>
                </a:cubicBezTo>
                <a:cubicBezTo>
                  <a:pt x="31709" y="13508"/>
                  <a:pt x="32325" y="13633"/>
                  <a:pt x="32874" y="13633"/>
                </a:cubicBezTo>
                <a:cubicBezTo>
                  <a:pt x="33461" y="13633"/>
                  <a:pt x="33972" y="13490"/>
                  <a:pt x="34711" y="13194"/>
                </a:cubicBezTo>
                <a:cubicBezTo>
                  <a:pt x="35856" y="12765"/>
                  <a:pt x="37001" y="12479"/>
                  <a:pt x="38146" y="12264"/>
                </a:cubicBezTo>
                <a:cubicBezTo>
                  <a:pt x="40794" y="11691"/>
                  <a:pt x="44015" y="11548"/>
                  <a:pt x="46448" y="10833"/>
                </a:cubicBezTo>
                <a:cubicBezTo>
                  <a:pt x="46878" y="10761"/>
                  <a:pt x="47307" y="10761"/>
                  <a:pt x="47736" y="10761"/>
                </a:cubicBezTo>
                <a:cubicBezTo>
                  <a:pt x="47855" y="10744"/>
                  <a:pt x="47969" y="10735"/>
                  <a:pt x="48080" y="10735"/>
                </a:cubicBezTo>
                <a:cubicBezTo>
                  <a:pt x="48440" y="10735"/>
                  <a:pt x="48768" y="10829"/>
                  <a:pt x="49096" y="11047"/>
                </a:cubicBezTo>
                <a:cubicBezTo>
                  <a:pt x="49311" y="11262"/>
                  <a:pt x="49096" y="11405"/>
                  <a:pt x="48667" y="11548"/>
                </a:cubicBezTo>
                <a:cubicBezTo>
                  <a:pt x="48237" y="11691"/>
                  <a:pt x="47808" y="11835"/>
                  <a:pt x="47450" y="11978"/>
                </a:cubicBezTo>
                <a:cubicBezTo>
                  <a:pt x="47092" y="12121"/>
                  <a:pt x="47164" y="12264"/>
                  <a:pt x="47522" y="12336"/>
                </a:cubicBezTo>
                <a:cubicBezTo>
                  <a:pt x="47987" y="12407"/>
                  <a:pt x="48470" y="12443"/>
                  <a:pt x="48953" y="12443"/>
                </a:cubicBezTo>
                <a:cubicBezTo>
                  <a:pt x="49436" y="12443"/>
                  <a:pt x="49919" y="12407"/>
                  <a:pt x="50384" y="12336"/>
                </a:cubicBezTo>
                <a:cubicBezTo>
                  <a:pt x="51172" y="12192"/>
                  <a:pt x="51816" y="11835"/>
                  <a:pt x="51386" y="11620"/>
                </a:cubicBezTo>
                <a:cubicBezTo>
                  <a:pt x="50027" y="10761"/>
                  <a:pt x="51601" y="10403"/>
                  <a:pt x="52460" y="9902"/>
                </a:cubicBezTo>
                <a:cubicBezTo>
                  <a:pt x="52746" y="9688"/>
                  <a:pt x="53319" y="9544"/>
                  <a:pt x="53176" y="9258"/>
                </a:cubicBezTo>
                <a:cubicBezTo>
                  <a:pt x="52849" y="9080"/>
                  <a:pt x="52435" y="9050"/>
                  <a:pt x="52002" y="9050"/>
                </a:cubicBezTo>
                <a:cubicBezTo>
                  <a:pt x="51780" y="9050"/>
                  <a:pt x="51553" y="9058"/>
                  <a:pt x="51329" y="9058"/>
                </a:cubicBezTo>
                <a:cubicBezTo>
                  <a:pt x="50939" y="9058"/>
                  <a:pt x="50561" y="9033"/>
                  <a:pt x="50241" y="8900"/>
                </a:cubicBezTo>
                <a:cubicBezTo>
                  <a:pt x="50869" y="8466"/>
                  <a:pt x="51561" y="8227"/>
                  <a:pt x="52275" y="8227"/>
                </a:cubicBezTo>
                <a:cubicBezTo>
                  <a:pt x="52619" y="8227"/>
                  <a:pt x="52969" y="8283"/>
                  <a:pt x="53319" y="8399"/>
                </a:cubicBezTo>
                <a:cubicBezTo>
                  <a:pt x="57112" y="8900"/>
                  <a:pt x="60905" y="9187"/>
                  <a:pt x="64698" y="9187"/>
                </a:cubicBezTo>
                <a:cubicBezTo>
                  <a:pt x="65342" y="9187"/>
                  <a:pt x="66058" y="9258"/>
                  <a:pt x="66630" y="9544"/>
                </a:cubicBezTo>
                <a:cubicBezTo>
                  <a:pt x="67253" y="9884"/>
                  <a:pt x="68011" y="10090"/>
                  <a:pt x="68761" y="10090"/>
                </a:cubicBezTo>
                <a:cubicBezTo>
                  <a:pt x="68958" y="10090"/>
                  <a:pt x="69156" y="10075"/>
                  <a:pt x="69350" y="10045"/>
                </a:cubicBezTo>
                <a:cubicBezTo>
                  <a:pt x="69461" y="10008"/>
                  <a:pt x="69581" y="9991"/>
                  <a:pt x="69705" y="9991"/>
                </a:cubicBezTo>
                <a:cubicBezTo>
                  <a:pt x="70061" y="9991"/>
                  <a:pt x="70444" y="10138"/>
                  <a:pt x="70710" y="10403"/>
                </a:cubicBezTo>
                <a:cubicBezTo>
                  <a:pt x="70924" y="10761"/>
                  <a:pt x="70996" y="10976"/>
                  <a:pt x="70423" y="11191"/>
                </a:cubicBezTo>
                <a:cubicBezTo>
                  <a:pt x="69551" y="11502"/>
                  <a:pt x="68624" y="11705"/>
                  <a:pt x="67738" y="11705"/>
                </a:cubicBezTo>
                <a:cubicBezTo>
                  <a:pt x="67606" y="11705"/>
                  <a:pt x="67475" y="11701"/>
                  <a:pt x="67346" y="11691"/>
                </a:cubicBezTo>
                <a:cubicBezTo>
                  <a:pt x="66630" y="11691"/>
                  <a:pt x="65915" y="11620"/>
                  <a:pt x="65199" y="11548"/>
                </a:cubicBezTo>
                <a:cubicBezTo>
                  <a:pt x="65123" y="11536"/>
                  <a:pt x="65047" y="11530"/>
                  <a:pt x="64971" y="11530"/>
                </a:cubicBezTo>
                <a:cubicBezTo>
                  <a:pt x="64617" y="11530"/>
                  <a:pt x="64264" y="11658"/>
                  <a:pt x="63911" y="11835"/>
                </a:cubicBezTo>
                <a:cubicBezTo>
                  <a:pt x="63624" y="12121"/>
                  <a:pt x="63982" y="12336"/>
                  <a:pt x="64555" y="12479"/>
                </a:cubicBezTo>
                <a:cubicBezTo>
                  <a:pt x="65271" y="12670"/>
                  <a:pt x="66018" y="12765"/>
                  <a:pt x="66755" y="12765"/>
                </a:cubicBezTo>
                <a:cubicBezTo>
                  <a:pt x="67123" y="12765"/>
                  <a:pt x="67489" y="12741"/>
                  <a:pt x="67847" y="12693"/>
                </a:cubicBezTo>
                <a:cubicBezTo>
                  <a:pt x="68849" y="12693"/>
                  <a:pt x="69636" y="12837"/>
                  <a:pt x="69851" y="13266"/>
                </a:cubicBezTo>
                <a:cubicBezTo>
                  <a:pt x="69994" y="13695"/>
                  <a:pt x="69207" y="13695"/>
                  <a:pt x="68491" y="13767"/>
                </a:cubicBezTo>
                <a:cubicBezTo>
                  <a:pt x="68062" y="13767"/>
                  <a:pt x="67775" y="13910"/>
                  <a:pt x="67775" y="14125"/>
                </a:cubicBezTo>
                <a:cubicBezTo>
                  <a:pt x="67775" y="14339"/>
                  <a:pt x="68205" y="14483"/>
                  <a:pt x="68634" y="14483"/>
                </a:cubicBezTo>
                <a:cubicBezTo>
                  <a:pt x="69135" y="14554"/>
                  <a:pt x="69636" y="14626"/>
                  <a:pt x="70137" y="14626"/>
                </a:cubicBezTo>
                <a:cubicBezTo>
                  <a:pt x="70746" y="14575"/>
                  <a:pt x="71363" y="14551"/>
                  <a:pt x="71983" y="14551"/>
                </a:cubicBezTo>
                <a:cubicBezTo>
                  <a:pt x="73113" y="14551"/>
                  <a:pt x="74252" y="14630"/>
                  <a:pt x="75362" y="14769"/>
                </a:cubicBezTo>
                <a:cubicBezTo>
                  <a:pt x="75636" y="14824"/>
                  <a:pt x="75891" y="14851"/>
                  <a:pt x="76120" y="14851"/>
                </a:cubicBezTo>
                <a:cubicBezTo>
                  <a:pt x="76786" y="14851"/>
                  <a:pt x="77222" y="14623"/>
                  <a:pt x="77222" y="14196"/>
                </a:cubicBezTo>
                <a:cubicBezTo>
                  <a:pt x="77151" y="13695"/>
                  <a:pt x="77795" y="13624"/>
                  <a:pt x="78725" y="13481"/>
                </a:cubicBezTo>
                <a:cubicBezTo>
                  <a:pt x="81373" y="13266"/>
                  <a:pt x="84093" y="13266"/>
                  <a:pt x="86741" y="13123"/>
                </a:cubicBezTo>
                <a:cubicBezTo>
                  <a:pt x="87170" y="13123"/>
                  <a:pt x="87600" y="13123"/>
                  <a:pt x="88029" y="13266"/>
                </a:cubicBezTo>
                <a:cubicBezTo>
                  <a:pt x="89317" y="13839"/>
                  <a:pt x="91106" y="13695"/>
                  <a:pt x="92681" y="13839"/>
                </a:cubicBezTo>
                <a:cubicBezTo>
                  <a:pt x="93167" y="13895"/>
                  <a:pt x="93649" y="13921"/>
                  <a:pt x="94125" y="13921"/>
                </a:cubicBezTo>
                <a:cubicBezTo>
                  <a:pt x="95472" y="13921"/>
                  <a:pt x="96780" y="13708"/>
                  <a:pt x="98048" y="13338"/>
                </a:cubicBezTo>
                <a:cubicBezTo>
                  <a:pt x="101197" y="12336"/>
                  <a:pt x="104490" y="11906"/>
                  <a:pt x="107782" y="11906"/>
                </a:cubicBezTo>
                <a:cubicBezTo>
                  <a:pt x="109452" y="11906"/>
                  <a:pt x="111121" y="11684"/>
                  <a:pt x="112813" y="11684"/>
                </a:cubicBezTo>
                <a:cubicBezTo>
                  <a:pt x="113658" y="11684"/>
                  <a:pt x="114509" y="11739"/>
                  <a:pt x="115368" y="11906"/>
                </a:cubicBezTo>
                <a:cubicBezTo>
                  <a:pt x="116084" y="12049"/>
                  <a:pt x="117157" y="11835"/>
                  <a:pt x="117229" y="12407"/>
                </a:cubicBezTo>
                <a:cubicBezTo>
                  <a:pt x="117300" y="12622"/>
                  <a:pt x="118016" y="12622"/>
                  <a:pt x="118517" y="12693"/>
                </a:cubicBezTo>
                <a:cubicBezTo>
                  <a:pt x="119268" y="12774"/>
                  <a:pt x="120030" y="12814"/>
                  <a:pt x="120798" y="12814"/>
                </a:cubicBezTo>
                <a:cubicBezTo>
                  <a:pt x="122077" y="12814"/>
                  <a:pt x="123374" y="12702"/>
                  <a:pt x="124672" y="12479"/>
                </a:cubicBezTo>
                <a:cubicBezTo>
                  <a:pt x="126746" y="12199"/>
                  <a:pt x="128865" y="12054"/>
                  <a:pt x="130991" y="12054"/>
                </a:cubicBezTo>
                <a:cubicBezTo>
                  <a:pt x="132680" y="12054"/>
                  <a:pt x="134372" y="12146"/>
                  <a:pt x="136051" y="12336"/>
                </a:cubicBezTo>
                <a:cubicBezTo>
                  <a:pt x="136561" y="12416"/>
                  <a:pt x="137071" y="12456"/>
                  <a:pt x="137581" y="12456"/>
                </a:cubicBezTo>
                <a:cubicBezTo>
                  <a:pt x="138431" y="12456"/>
                  <a:pt x="139280" y="12345"/>
                  <a:pt x="140130" y="12121"/>
                </a:cubicBezTo>
                <a:cubicBezTo>
                  <a:pt x="140418" y="12069"/>
                  <a:pt x="140707" y="12035"/>
                  <a:pt x="140970" y="12035"/>
                </a:cubicBezTo>
                <a:cubicBezTo>
                  <a:pt x="141427" y="12035"/>
                  <a:pt x="141810" y="12135"/>
                  <a:pt x="141991" y="12407"/>
                </a:cubicBezTo>
                <a:cubicBezTo>
                  <a:pt x="142277" y="12837"/>
                  <a:pt x="143208" y="12908"/>
                  <a:pt x="144210" y="12980"/>
                </a:cubicBezTo>
                <a:cubicBezTo>
                  <a:pt x="146929" y="13123"/>
                  <a:pt x="149577" y="12980"/>
                  <a:pt x="152297" y="13338"/>
                </a:cubicBezTo>
                <a:cubicBezTo>
                  <a:pt x="152655" y="13384"/>
                  <a:pt x="153013" y="13407"/>
                  <a:pt x="153363" y="13407"/>
                </a:cubicBezTo>
                <a:cubicBezTo>
                  <a:pt x="154619" y="13407"/>
                  <a:pt x="155760" y="13110"/>
                  <a:pt x="156376" y="12550"/>
                </a:cubicBezTo>
                <a:cubicBezTo>
                  <a:pt x="156734" y="12192"/>
                  <a:pt x="157235" y="11978"/>
                  <a:pt x="157736" y="11906"/>
                </a:cubicBezTo>
                <a:cubicBezTo>
                  <a:pt x="159167" y="11691"/>
                  <a:pt x="160670" y="11405"/>
                  <a:pt x="162173" y="11262"/>
                </a:cubicBezTo>
                <a:cubicBezTo>
                  <a:pt x="162933" y="11204"/>
                  <a:pt x="163716" y="11145"/>
                  <a:pt x="164489" y="11145"/>
                </a:cubicBezTo>
                <a:cubicBezTo>
                  <a:pt x="165610" y="11145"/>
                  <a:pt x="166710" y="11268"/>
                  <a:pt x="167684" y="11691"/>
                </a:cubicBezTo>
                <a:cubicBezTo>
                  <a:pt x="167937" y="11742"/>
                  <a:pt x="168226" y="11793"/>
                  <a:pt x="168525" y="11793"/>
                </a:cubicBezTo>
                <a:cubicBezTo>
                  <a:pt x="168649" y="11793"/>
                  <a:pt x="168775" y="11784"/>
                  <a:pt x="168900" y="11763"/>
                </a:cubicBezTo>
                <a:cubicBezTo>
                  <a:pt x="169608" y="11699"/>
                  <a:pt x="170316" y="11663"/>
                  <a:pt x="171017" y="11663"/>
                </a:cubicBezTo>
                <a:cubicBezTo>
                  <a:pt x="171876" y="11663"/>
                  <a:pt x="172725" y="11716"/>
                  <a:pt x="173552" y="11835"/>
                </a:cubicBezTo>
                <a:cubicBezTo>
                  <a:pt x="173924" y="11852"/>
                  <a:pt x="174296" y="11860"/>
                  <a:pt x="174666" y="11860"/>
                </a:cubicBezTo>
                <a:cubicBezTo>
                  <a:pt x="175866" y="11860"/>
                  <a:pt x="177056" y="11767"/>
                  <a:pt x="178204" y="11548"/>
                </a:cubicBezTo>
                <a:cubicBezTo>
                  <a:pt x="181353" y="10904"/>
                  <a:pt x="184574" y="10546"/>
                  <a:pt x="187794" y="10403"/>
                </a:cubicBezTo>
                <a:cubicBezTo>
                  <a:pt x="190943" y="10189"/>
                  <a:pt x="193949" y="9974"/>
                  <a:pt x="196883" y="9473"/>
                </a:cubicBezTo>
                <a:cubicBezTo>
                  <a:pt x="198155" y="9248"/>
                  <a:pt x="199427" y="9141"/>
                  <a:pt x="200700" y="9141"/>
                </a:cubicBezTo>
                <a:cubicBezTo>
                  <a:pt x="201861" y="9141"/>
                  <a:pt x="203022" y="9231"/>
                  <a:pt x="204183" y="9401"/>
                </a:cubicBezTo>
                <a:cubicBezTo>
                  <a:pt x="206974" y="9831"/>
                  <a:pt x="209837" y="10045"/>
                  <a:pt x="212628" y="10045"/>
                </a:cubicBezTo>
                <a:lnTo>
                  <a:pt x="216063" y="10045"/>
                </a:lnTo>
                <a:cubicBezTo>
                  <a:pt x="216672" y="10029"/>
                  <a:pt x="217276" y="10020"/>
                  <a:pt x="217878" y="10020"/>
                </a:cubicBezTo>
                <a:cubicBezTo>
                  <a:pt x="219827" y="10020"/>
                  <a:pt x="221753" y="10113"/>
                  <a:pt x="223721" y="10332"/>
                </a:cubicBezTo>
                <a:cubicBezTo>
                  <a:pt x="225249" y="10531"/>
                  <a:pt x="226792" y="10638"/>
                  <a:pt x="228344" y="10638"/>
                </a:cubicBezTo>
                <a:cubicBezTo>
                  <a:pt x="230135" y="10638"/>
                  <a:pt x="231938" y="10495"/>
                  <a:pt x="233741" y="10189"/>
                </a:cubicBezTo>
                <a:cubicBezTo>
                  <a:pt x="235172" y="9902"/>
                  <a:pt x="236603" y="9759"/>
                  <a:pt x="238035" y="9759"/>
                </a:cubicBezTo>
                <a:cubicBezTo>
                  <a:pt x="239681" y="9759"/>
                  <a:pt x="241255" y="9544"/>
                  <a:pt x="242830" y="9187"/>
                </a:cubicBezTo>
                <a:cubicBezTo>
                  <a:pt x="244190" y="8829"/>
                  <a:pt x="245549" y="8614"/>
                  <a:pt x="246981" y="8614"/>
                </a:cubicBezTo>
                <a:cubicBezTo>
                  <a:pt x="249557" y="8471"/>
                  <a:pt x="252277" y="8543"/>
                  <a:pt x="254638" y="7898"/>
                </a:cubicBezTo>
                <a:cubicBezTo>
                  <a:pt x="255285" y="7760"/>
                  <a:pt x="255962" y="7681"/>
                  <a:pt x="256630" y="7681"/>
                </a:cubicBezTo>
                <a:cubicBezTo>
                  <a:pt x="256997" y="7681"/>
                  <a:pt x="257361" y="7705"/>
                  <a:pt x="257716" y="7755"/>
                </a:cubicBezTo>
                <a:cubicBezTo>
                  <a:pt x="258908" y="7881"/>
                  <a:pt x="260101" y="7938"/>
                  <a:pt x="261293" y="7938"/>
                </a:cubicBezTo>
                <a:cubicBezTo>
                  <a:pt x="262820" y="7938"/>
                  <a:pt x="264347" y="7844"/>
                  <a:pt x="265875" y="7684"/>
                </a:cubicBezTo>
                <a:cubicBezTo>
                  <a:pt x="266482" y="7633"/>
                  <a:pt x="267089" y="7582"/>
                  <a:pt x="267696" y="7582"/>
                </a:cubicBezTo>
                <a:cubicBezTo>
                  <a:pt x="267948" y="7582"/>
                  <a:pt x="268199" y="7591"/>
                  <a:pt x="268451" y="7612"/>
                </a:cubicBezTo>
                <a:cubicBezTo>
                  <a:pt x="268681" y="7636"/>
                  <a:pt x="268909" y="7648"/>
                  <a:pt x="269134" y="7648"/>
                </a:cubicBezTo>
                <a:cubicBezTo>
                  <a:pt x="270244" y="7648"/>
                  <a:pt x="271305" y="7360"/>
                  <a:pt x="272316" y="6825"/>
                </a:cubicBezTo>
                <a:cubicBezTo>
                  <a:pt x="274033" y="5966"/>
                  <a:pt x="275894" y="5322"/>
                  <a:pt x="277755" y="5036"/>
                </a:cubicBezTo>
                <a:cubicBezTo>
                  <a:pt x="278327" y="4893"/>
                  <a:pt x="279329" y="4821"/>
                  <a:pt x="279115" y="4463"/>
                </a:cubicBezTo>
                <a:cubicBezTo>
                  <a:pt x="278971" y="4284"/>
                  <a:pt x="278667" y="4231"/>
                  <a:pt x="278318" y="4231"/>
                </a:cubicBezTo>
                <a:cubicBezTo>
                  <a:pt x="277969" y="4231"/>
                  <a:pt x="277576" y="4284"/>
                  <a:pt x="277254" y="4320"/>
                </a:cubicBezTo>
                <a:lnTo>
                  <a:pt x="276467" y="4320"/>
                </a:lnTo>
                <a:cubicBezTo>
                  <a:pt x="272892" y="4502"/>
                  <a:pt x="269369" y="4940"/>
                  <a:pt x="265724" y="4940"/>
                </a:cubicBezTo>
                <a:cubicBezTo>
                  <a:pt x="265063" y="4940"/>
                  <a:pt x="264398" y="4926"/>
                  <a:pt x="263727" y="4893"/>
                </a:cubicBezTo>
                <a:cubicBezTo>
                  <a:pt x="263012" y="4893"/>
                  <a:pt x="262368" y="4964"/>
                  <a:pt x="261652" y="5036"/>
                </a:cubicBezTo>
                <a:cubicBezTo>
                  <a:pt x="259147" y="5322"/>
                  <a:pt x="256571" y="5250"/>
                  <a:pt x="254066" y="5322"/>
                </a:cubicBezTo>
                <a:cubicBezTo>
                  <a:pt x="253487" y="5352"/>
                  <a:pt x="252905" y="5360"/>
                  <a:pt x="252324" y="5360"/>
                </a:cubicBezTo>
                <a:cubicBezTo>
                  <a:pt x="251617" y="5360"/>
                  <a:pt x="250910" y="5348"/>
                  <a:pt x="250209" y="5348"/>
                </a:cubicBezTo>
                <a:cubicBezTo>
                  <a:pt x="248705" y="5348"/>
                  <a:pt x="247229" y="5403"/>
                  <a:pt x="245836" y="5751"/>
                </a:cubicBezTo>
                <a:cubicBezTo>
                  <a:pt x="245728" y="5787"/>
                  <a:pt x="245639" y="5805"/>
                  <a:pt x="245558" y="5805"/>
                </a:cubicBezTo>
                <a:cubicBezTo>
                  <a:pt x="245478" y="5805"/>
                  <a:pt x="245406" y="5787"/>
                  <a:pt x="245335" y="5751"/>
                </a:cubicBezTo>
                <a:cubicBezTo>
                  <a:pt x="244898" y="5727"/>
                  <a:pt x="244461" y="5717"/>
                  <a:pt x="244024" y="5717"/>
                </a:cubicBezTo>
                <a:cubicBezTo>
                  <a:pt x="242125" y="5717"/>
                  <a:pt x="240232" y="5904"/>
                  <a:pt x="238375" y="5904"/>
                </a:cubicBezTo>
                <a:cubicBezTo>
                  <a:pt x="238142" y="5904"/>
                  <a:pt x="237909" y="5901"/>
                  <a:pt x="237677" y="5895"/>
                </a:cubicBezTo>
                <a:cubicBezTo>
                  <a:pt x="236858" y="5869"/>
                  <a:pt x="236039" y="5860"/>
                  <a:pt x="235220" y="5860"/>
                </a:cubicBezTo>
                <a:cubicBezTo>
                  <a:pt x="232516" y="5860"/>
                  <a:pt x="229812" y="5965"/>
                  <a:pt x="227109" y="5965"/>
                </a:cubicBezTo>
                <a:cubicBezTo>
                  <a:pt x="225980" y="5965"/>
                  <a:pt x="224850" y="5947"/>
                  <a:pt x="223721" y="5895"/>
                </a:cubicBezTo>
                <a:cubicBezTo>
                  <a:pt x="221876" y="5895"/>
                  <a:pt x="220031" y="5668"/>
                  <a:pt x="218136" y="5668"/>
                </a:cubicBezTo>
                <a:cubicBezTo>
                  <a:pt x="217899" y="5668"/>
                  <a:pt x="217662" y="5672"/>
                  <a:pt x="217423" y="5680"/>
                </a:cubicBezTo>
                <a:cubicBezTo>
                  <a:pt x="216458" y="5718"/>
                  <a:pt x="215482" y="5726"/>
                  <a:pt x="214503" y="5726"/>
                </a:cubicBezTo>
                <a:cubicBezTo>
                  <a:pt x="213899" y="5726"/>
                  <a:pt x="213294" y="5723"/>
                  <a:pt x="212689" y="5723"/>
                </a:cubicBezTo>
                <a:cubicBezTo>
                  <a:pt x="210640" y="5723"/>
                  <a:pt x="208594" y="5755"/>
                  <a:pt x="206617" y="6038"/>
                </a:cubicBezTo>
                <a:cubicBezTo>
                  <a:pt x="206352" y="6091"/>
                  <a:pt x="206068" y="6104"/>
                  <a:pt x="205776" y="6104"/>
                </a:cubicBezTo>
                <a:cubicBezTo>
                  <a:pt x="205456" y="6104"/>
                  <a:pt x="205125" y="6088"/>
                  <a:pt x="204798" y="6088"/>
                </a:cubicBezTo>
                <a:cubicBezTo>
                  <a:pt x="204615" y="6088"/>
                  <a:pt x="204433" y="6093"/>
                  <a:pt x="204255" y="6109"/>
                </a:cubicBezTo>
                <a:cubicBezTo>
                  <a:pt x="201249" y="6252"/>
                  <a:pt x="198243" y="6539"/>
                  <a:pt x="195309" y="6968"/>
                </a:cubicBezTo>
                <a:cubicBezTo>
                  <a:pt x="193949" y="7183"/>
                  <a:pt x="192661" y="7397"/>
                  <a:pt x="191301" y="7397"/>
                </a:cubicBezTo>
                <a:cubicBezTo>
                  <a:pt x="189297" y="7541"/>
                  <a:pt x="187293" y="7612"/>
                  <a:pt x="185433" y="7898"/>
                </a:cubicBezTo>
                <a:cubicBezTo>
                  <a:pt x="184073" y="8113"/>
                  <a:pt x="182713" y="8185"/>
                  <a:pt x="181353" y="8185"/>
                </a:cubicBezTo>
                <a:cubicBezTo>
                  <a:pt x="181040" y="8199"/>
                  <a:pt x="180730" y="8205"/>
                  <a:pt x="180424" y="8205"/>
                </a:cubicBezTo>
                <a:cubicBezTo>
                  <a:pt x="177646" y="8205"/>
                  <a:pt x="175107" y="7677"/>
                  <a:pt x="172336" y="7612"/>
                </a:cubicBezTo>
                <a:cubicBezTo>
                  <a:pt x="171656" y="7567"/>
                  <a:pt x="170976" y="7543"/>
                  <a:pt x="170296" y="7543"/>
                </a:cubicBezTo>
                <a:cubicBezTo>
                  <a:pt x="168829" y="7543"/>
                  <a:pt x="167362" y="7654"/>
                  <a:pt x="165895" y="7898"/>
                </a:cubicBezTo>
                <a:cubicBezTo>
                  <a:pt x="165394" y="8042"/>
                  <a:pt x="164893" y="8042"/>
                  <a:pt x="164392" y="8042"/>
                </a:cubicBezTo>
                <a:cubicBezTo>
                  <a:pt x="163676" y="7994"/>
                  <a:pt x="162952" y="7986"/>
                  <a:pt x="162229" y="7986"/>
                </a:cubicBezTo>
                <a:cubicBezTo>
                  <a:pt x="161867" y="7986"/>
                  <a:pt x="161505" y="7988"/>
                  <a:pt x="161144" y="7988"/>
                </a:cubicBezTo>
                <a:cubicBezTo>
                  <a:pt x="160062" y="7988"/>
                  <a:pt x="158988" y="7970"/>
                  <a:pt x="157951" y="7827"/>
                </a:cubicBezTo>
                <a:cubicBezTo>
                  <a:pt x="157682" y="7808"/>
                  <a:pt x="157419" y="7799"/>
                  <a:pt x="157159" y="7799"/>
                </a:cubicBezTo>
                <a:cubicBezTo>
                  <a:pt x="156450" y="7799"/>
                  <a:pt x="155769" y="7865"/>
                  <a:pt x="155088" y="7970"/>
                </a:cubicBezTo>
                <a:cubicBezTo>
                  <a:pt x="154673" y="8029"/>
                  <a:pt x="154258" y="8064"/>
                  <a:pt x="153843" y="8064"/>
                </a:cubicBezTo>
                <a:cubicBezTo>
                  <a:pt x="153256" y="8064"/>
                  <a:pt x="152669" y="7995"/>
                  <a:pt x="152082" y="7827"/>
                </a:cubicBezTo>
                <a:cubicBezTo>
                  <a:pt x="150409" y="7312"/>
                  <a:pt x="148621" y="7029"/>
                  <a:pt x="146873" y="7029"/>
                </a:cubicBezTo>
                <a:cubicBezTo>
                  <a:pt x="146676" y="7029"/>
                  <a:pt x="146480" y="7032"/>
                  <a:pt x="146285" y="7040"/>
                </a:cubicBezTo>
                <a:cubicBezTo>
                  <a:pt x="145140" y="7040"/>
                  <a:pt x="144138" y="7040"/>
                  <a:pt x="143637" y="6610"/>
                </a:cubicBezTo>
                <a:cubicBezTo>
                  <a:pt x="143494" y="6467"/>
                  <a:pt x="143279" y="6395"/>
                  <a:pt x="143136" y="6324"/>
                </a:cubicBezTo>
                <a:cubicBezTo>
                  <a:pt x="142835" y="6260"/>
                  <a:pt x="142561" y="6227"/>
                  <a:pt x="142323" y="6227"/>
                </a:cubicBezTo>
                <a:cubicBezTo>
                  <a:pt x="141769" y="6227"/>
                  <a:pt x="141418" y="6403"/>
                  <a:pt x="141418" y="6753"/>
                </a:cubicBezTo>
                <a:cubicBezTo>
                  <a:pt x="141418" y="7040"/>
                  <a:pt x="141204" y="7111"/>
                  <a:pt x="140703" y="7111"/>
                </a:cubicBezTo>
                <a:cubicBezTo>
                  <a:pt x="140397" y="7127"/>
                  <a:pt x="140092" y="7136"/>
                  <a:pt x="139787" y="7136"/>
                </a:cubicBezTo>
                <a:cubicBezTo>
                  <a:pt x="138735" y="7136"/>
                  <a:pt x="137694" y="7031"/>
                  <a:pt x="136695" y="6753"/>
                </a:cubicBezTo>
                <a:cubicBezTo>
                  <a:pt x="136075" y="6562"/>
                  <a:pt x="135454" y="6467"/>
                  <a:pt x="134834" y="6467"/>
                </a:cubicBezTo>
                <a:cubicBezTo>
                  <a:pt x="134524" y="6467"/>
                  <a:pt x="134214" y="6491"/>
                  <a:pt x="133904" y="6539"/>
                </a:cubicBezTo>
                <a:cubicBezTo>
                  <a:pt x="133432" y="6643"/>
                  <a:pt x="132922" y="6710"/>
                  <a:pt x="132430" y="6710"/>
                </a:cubicBezTo>
                <a:cubicBezTo>
                  <a:pt x="132250" y="6710"/>
                  <a:pt x="132073" y="6701"/>
                  <a:pt x="131900" y="6682"/>
                </a:cubicBezTo>
                <a:cubicBezTo>
                  <a:pt x="129109" y="6539"/>
                  <a:pt x="126389" y="6324"/>
                  <a:pt x="123670" y="6038"/>
                </a:cubicBezTo>
                <a:cubicBezTo>
                  <a:pt x="122453" y="5966"/>
                  <a:pt x="121236" y="5680"/>
                  <a:pt x="119877" y="5608"/>
                </a:cubicBezTo>
                <a:cubicBezTo>
                  <a:pt x="118445" y="5537"/>
                  <a:pt x="117014" y="5394"/>
                  <a:pt x="115583" y="5179"/>
                </a:cubicBezTo>
                <a:cubicBezTo>
                  <a:pt x="115210" y="5064"/>
                  <a:pt x="114827" y="5007"/>
                  <a:pt x="114445" y="5007"/>
                </a:cubicBezTo>
                <a:cubicBezTo>
                  <a:pt x="113874" y="5007"/>
                  <a:pt x="113307" y="5136"/>
                  <a:pt x="112791" y="5394"/>
                </a:cubicBezTo>
                <a:cubicBezTo>
                  <a:pt x="112198" y="5690"/>
                  <a:pt x="111571" y="5850"/>
                  <a:pt x="110934" y="5850"/>
                </a:cubicBezTo>
                <a:cubicBezTo>
                  <a:pt x="110648" y="5850"/>
                  <a:pt x="110360" y="5818"/>
                  <a:pt x="110072" y="5751"/>
                </a:cubicBezTo>
                <a:lnTo>
                  <a:pt x="108283" y="5751"/>
                </a:lnTo>
                <a:cubicBezTo>
                  <a:pt x="108050" y="5787"/>
                  <a:pt x="107822" y="5805"/>
                  <a:pt x="107598" y="5805"/>
                </a:cubicBezTo>
                <a:cubicBezTo>
                  <a:pt x="106927" y="5805"/>
                  <a:pt x="106297" y="5644"/>
                  <a:pt x="105706" y="5322"/>
                </a:cubicBezTo>
                <a:cubicBezTo>
                  <a:pt x="105348" y="5036"/>
                  <a:pt x="104991" y="4893"/>
                  <a:pt x="104561" y="4893"/>
                </a:cubicBezTo>
                <a:cubicBezTo>
                  <a:pt x="103474" y="5352"/>
                  <a:pt x="102949" y="5568"/>
                  <a:pt x="102187" y="5568"/>
                </a:cubicBezTo>
                <a:cubicBezTo>
                  <a:pt x="101644" y="5568"/>
                  <a:pt x="100981" y="5459"/>
                  <a:pt x="99909" y="5250"/>
                </a:cubicBezTo>
                <a:cubicBezTo>
                  <a:pt x="98836" y="5107"/>
                  <a:pt x="97834" y="4964"/>
                  <a:pt x="96832" y="4964"/>
                </a:cubicBezTo>
                <a:cubicBezTo>
                  <a:pt x="94542" y="4964"/>
                  <a:pt x="92323" y="4821"/>
                  <a:pt x="90104" y="4463"/>
                </a:cubicBezTo>
                <a:cubicBezTo>
                  <a:pt x="88889" y="4220"/>
                  <a:pt x="87706" y="4076"/>
                  <a:pt x="86512" y="4076"/>
                </a:cubicBezTo>
                <a:cubicBezTo>
                  <a:pt x="85948" y="4076"/>
                  <a:pt x="85382" y="4108"/>
                  <a:pt x="84808" y="4177"/>
                </a:cubicBezTo>
                <a:cubicBezTo>
                  <a:pt x="84117" y="4213"/>
                  <a:pt x="83425" y="4231"/>
                  <a:pt x="82733" y="4231"/>
                </a:cubicBezTo>
                <a:cubicBezTo>
                  <a:pt x="79276" y="4231"/>
                  <a:pt x="75827" y="3783"/>
                  <a:pt x="72427" y="2889"/>
                </a:cubicBezTo>
                <a:cubicBezTo>
                  <a:pt x="71777" y="2645"/>
                  <a:pt x="71058" y="2516"/>
                  <a:pt x="70335" y="2516"/>
                </a:cubicBezTo>
                <a:cubicBezTo>
                  <a:pt x="69784" y="2516"/>
                  <a:pt x="69232" y="2591"/>
                  <a:pt x="68706" y="2746"/>
                </a:cubicBezTo>
                <a:cubicBezTo>
                  <a:pt x="68276" y="2889"/>
                  <a:pt x="67847" y="2889"/>
                  <a:pt x="67489" y="2889"/>
                </a:cubicBezTo>
                <a:cubicBezTo>
                  <a:pt x="66963" y="2813"/>
                  <a:pt x="66465" y="2783"/>
                  <a:pt x="65987" y="2783"/>
                </a:cubicBezTo>
                <a:cubicBezTo>
                  <a:pt x="64190" y="2783"/>
                  <a:pt x="62672" y="3220"/>
                  <a:pt x="60976" y="3390"/>
                </a:cubicBezTo>
                <a:cubicBezTo>
                  <a:pt x="60547" y="3390"/>
                  <a:pt x="60189" y="3461"/>
                  <a:pt x="59831" y="3604"/>
                </a:cubicBezTo>
                <a:cubicBezTo>
                  <a:pt x="59464" y="3689"/>
                  <a:pt x="59086" y="3729"/>
                  <a:pt x="58706" y="3729"/>
                </a:cubicBezTo>
                <a:cubicBezTo>
                  <a:pt x="58122" y="3729"/>
                  <a:pt x="57532" y="3635"/>
                  <a:pt x="56969" y="3461"/>
                </a:cubicBezTo>
                <a:cubicBezTo>
                  <a:pt x="57470" y="3032"/>
                  <a:pt x="58686" y="2960"/>
                  <a:pt x="58543" y="2459"/>
                </a:cubicBezTo>
                <a:cubicBezTo>
                  <a:pt x="55967" y="1672"/>
                  <a:pt x="52818" y="1672"/>
                  <a:pt x="50027" y="1457"/>
                </a:cubicBezTo>
                <a:cubicBezTo>
                  <a:pt x="47808" y="1314"/>
                  <a:pt x="45733" y="1099"/>
                  <a:pt x="43657" y="956"/>
                </a:cubicBezTo>
                <a:cubicBezTo>
                  <a:pt x="43299" y="742"/>
                  <a:pt x="43729" y="599"/>
                  <a:pt x="43872" y="455"/>
                </a:cubicBezTo>
                <a:cubicBezTo>
                  <a:pt x="44015" y="312"/>
                  <a:pt x="43872" y="26"/>
                  <a:pt x="43371" y="26"/>
                </a:cubicBezTo>
                <a:cubicBezTo>
                  <a:pt x="42932" y="9"/>
                  <a:pt x="42488" y="0"/>
                  <a:pt x="42043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1" name="Google Shape;501;p37"/>
          <p:cNvSpPr/>
          <p:nvPr/>
        </p:nvSpPr>
        <p:spPr>
          <a:xfrm>
            <a:off x="7168350" y="4569025"/>
            <a:ext cx="127350" cy="192000"/>
          </a:xfrm>
          <a:custGeom>
            <a:rect b="b" l="l" r="r" t="t"/>
            <a:pathLst>
              <a:path extrusionOk="0" h="7680" w="5094">
                <a:moveTo>
                  <a:pt x="60" y="1"/>
                </a:moveTo>
                <a:lnTo>
                  <a:pt x="60" y="836"/>
                </a:lnTo>
                <a:lnTo>
                  <a:pt x="3820" y="836"/>
                </a:lnTo>
                <a:lnTo>
                  <a:pt x="1" y="6923"/>
                </a:lnTo>
                <a:lnTo>
                  <a:pt x="1" y="7679"/>
                </a:lnTo>
                <a:lnTo>
                  <a:pt x="5093" y="7679"/>
                </a:lnTo>
                <a:lnTo>
                  <a:pt x="5093" y="6864"/>
                </a:lnTo>
                <a:lnTo>
                  <a:pt x="1115" y="6864"/>
                </a:lnTo>
                <a:lnTo>
                  <a:pt x="4934" y="757"/>
                </a:lnTo>
                <a:lnTo>
                  <a:pt x="4934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2" name="Google Shape;502;p37"/>
          <p:cNvSpPr/>
          <p:nvPr/>
        </p:nvSpPr>
        <p:spPr>
          <a:xfrm>
            <a:off x="7330975" y="4671250"/>
            <a:ext cx="133300" cy="197050"/>
          </a:xfrm>
          <a:custGeom>
            <a:rect b="b" l="l" r="r" t="t"/>
            <a:pathLst>
              <a:path extrusionOk="0" h="7882" w="5332">
                <a:moveTo>
                  <a:pt x="2834" y="0"/>
                </a:moveTo>
                <a:cubicBezTo>
                  <a:pt x="2791" y="0"/>
                  <a:pt x="2749" y="2"/>
                  <a:pt x="2706" y="4"/>
                </a:cubicBezTo>
                <a:cubicBezTo>
                  <a:pt x="2407" y="4"/>
                  <a:pt x="2089" y="44"/>
                  <a:pt x="1811" y="143"/>
                </a:cubicBezTo>
                <a:cubicBezTo>
                  <a:pt x="1512" y="223"/>
                  <a:pt x="1254" y="362"/>
                  <a:pt x="1015" y="541"/>
                </a:cubicBezTo>
                <a:cubicBezTo>
                  <a:pt x="776" y="720"/>
                  <a:pt x="577" y="939"/>
                  <a:pt x="438" y="1198"/>
                </a:cubicBezTo>
                <a:cubicBezTo>
                  <a:pt x="279" y="1476"/>
                  <a:pt x="219" y="1775"/>
                  <a:pt x="219" y="2093"/>
                </a:cubicBezTo>
                <a:cubicBezTo>
                  <a:pt x="219" y="2391"/>
                  <a:pt x="279" y="2690"/>
                  <a:pt x="438" y="2948"/>
                </a:cubicBezTo>
                <a:cubicBezTo>
                  <a:pt x="577" y="3187"/>
                  <a:pt x="776" y="3406"/>
                  <a:pt x="995" y="3585"/>
                </a:cubicBezTo>
                <a:cubicBezTo>
                  <a:pt x="1234" y="3764"/>
                  <a:pt x="1492" y="3923"/>
                  <a:pt x="1751" y="4042"/>
                </a:cubicBezTo>
                <a:cubicBezTo>
                  <a:pt x="2029" y="4162"/>
                  <a:pt x="2308" y="4261"/>
                  <a:pt x="2586" y="4361"/>
                </a:cubicBezTo>
                <a:cubicBezTo>
                  <a:pt x="2766" y="4420"/>
                  <a:pt x="2964" y="4480"/>
                  <a:pt x="3163" y="4560"/>
                </a:cubicBezTo>
                <a:cubicBezTo>
                  <a:pt x="3362" y="4619"/>
                  <a:pt x="3541" y="4719"/>
                  <a:pt x="3720" y="4818"/>
                </a:cubicBezTo>
                <a:cubicBezTo>
                  <a:pt x="3880" y="4938"/>
                  <a:pt x="4039" y="5077"/>
                  <a:pt x="4138" y="5236"/>
                </a:cubicBezTo>
                <a:cubicBezTo>
                  <a:pt x="4337" y="5594"/>
                  <a:pt x="4357" y="6032"/>
                  <a:pt x="4158" y="6390"/>
                </a:cubicBezTo>
                <a:cubicBezTo>
                  <a:pt x="4078" y="6529"/>
                  <a:pt x="3959" y="6668"/>
                  <a:pt x="3800" y="6768"/>
                </a:cubicBezTo>
                <a:cubicBezTo>
                  <a:pt x="3661" y="6867"/>
                  <a:pt x="3482" y="6947"/>
                  <a:pt x="3303" y="6987"/>
                </a:cubicBezTo>
                <a:cubicBezTo>
                  <a:pt x="3124" y="7026"/>
                  <a:pt x="2945" y="7046"/>
                  <a:pt x="2746" y="7046"/>
                </a:cubicBezTo>
                <a:cubicBezTo>
                  <a:pt x="2527" y="7046"/>
                  <a:pt x="2308" y="7026"/>
                  <a:pt x="2089" y="6967"/>
                </a:cubicBezTo>
                <a:cubicBezTo>
                  <a:pt x="1890" y="6887"/>
                  <a:pt x="1711" y="6807"/>
                  <a:pt x="1552" y="6668"/>
                </a:cubicBezTo>
                <a:cubicBezTo>
                  <a:pt x="1413" y="6549"/>
                  <a:pt x="1274" y="6390"/>
                  <a:pt x="1174" y="6211"/>
                </a:cubicBezTo>
                <a:cubicBezTo>
                  <a:pt x="1075" y="6012"/>
                  <a:pt x="1015" y="5793"/>
                  <a:pt x="995" y="5574"/>
                </a:cubicBezTo>
                <a:lnTo>
                  <a:pt x="0" y="5574"/>
                </a:lnTo>
                <a:cubicBezTo>
                  <a:pt x="0" y="5892"/>
                  <a:pt x="80" y="6191"/>
                  <a:pt x="219" y="6469"/>
                </a:cubicBezTo>
                <a:cubicBezTo>
                  <a:pt x="339" y="6728"/>
                  <a:pt x="538" y="6967"/>
                  <a:pt x="756" y="7166"/>
                </a:cubicBezTo>
                <a:cubicBezTo>
                  <a:pt x="1035" y="7404"/>
                  <a:pt x="1353" y="7583"/>
                  <a:pt x="1691" y="7703"/>
                </a:cubicBezTo>
                <a:cubicBezTo>
                  <a:pt x="2029" y="7822"/>
                  <a:pt x="2388" y="7882"/>
                  <a:pt x="2766" y="7882"/>
                </a:cubicBezTo>
                <a:cubicBezTo>
                  <a:pt x="3064" y="7882"/>
                  <a:pt x="3382" y="7842"/>
                  <a:pt x="3681" y="7762"/>
                </a:cubicBezTo>
                <a:cubicBezTo>
                  <a:pt x="3979" y="7683"/>
                  <a:pt x="4257" y="7544"/>
                  <a:pt x="4496" y="7364"/>
                </a:cubicBezTo>
                <a:cubicBezTo>
                  <a:pt x="4735" y="7205"/>
                  <a:pt x="4934" y="6987"/>
                  <a:pt x="5093" y="6728"/>
                </a:cubicBezTo>
                <a:cubicBezTo>
                  <a:pt x="5252" y="6469"/>
                  <a:pt x="5332" y="6151"/>
                  <a:pt x="5312" y="5833"/>
                </a:cubicBezTo>
                <a:cubicBezTo>
                  <a:pt x="5332" y="5514"/>
                  <a:pt x="5252" y="5216"/>
                  <a:pt x="5113" y="4938"/>
                </a:cubicBezTo>
                <a:cubicBezTo>
                  <a:pt x="4974" y="4679"/>
                  <a:pt x="4775" y="4460"/>
                  <a:pt x="4536" y="4281"/>
                </a:cubicBezTo>
                <a:cubicBezTo>
                  <a:pt x="4317" y="4082"/>
                  <a:pt x="4039" y="3923"/>
                  <a:pt x="3760" y="3804"/>
                </a:cubicBezTo>
                <a:cubicBezTo>
                  <a:pt x="3482" y="3684"/>
                  <a:pt x="3203" y="3565"/>
                  <a:pt x="2905" y="3485"/>
                </a:cubicBezTo>
                <a:cubicBezTo>
                  <a:pt x="2746" y="3426"/>
                  <a:pt x="2547" y="3366"/>
                  <a:pt x="2368" y="3286"/>
                </a:cubicBezTo>
                <a:cubicBezTo>
                  <a:pt x="2169" y="3227"/>
                  <a:pt x="1990" y="3147"/>
                  <a:pt x="1831" y="3028"/>
                </a:cubicBezTo>
                <a:cubicBezTo>
                  <a:pt x="1652" y="2928"/>
                  <a:pt x="1512" y="2809"/>
                  <a:pt x="1413" y="2650"/>
                </a:cubicBezTo>
                <a:cubicBezTo>
                  <a:pt x="1293" y="2471"/>
                  <a:pt x="1234" y="2292"/>
                  <a:pt x="1234" y="2093"/>
                </a:cubicBezTo>
                <a:cubicBezTo>
                  <a:pt x="1234" y="1894"/>
                  <a:pt x="1274" y="1715"/>
                  <a:pt x="1353" y="1556"/>
                </a:cubicBezTo>
                <a:cubicBezTo>
                  <a:pt x="1433" y="1397"/>
                  <a:pt x="1552" y="1257"/>
                  <a:pt x="1691" y="1158"/>
                </a:cubicBezTo>
                <a:cubicBezTo>
                  <a:pt x="1831" y="1039"/>
                  <a:pt x="1990" y="959"/>
                  <a:pt x="2169" y="899"/>
                </a:cubicBezTo>
                <a:cubicBezTo>
                  <a:pt x="2348" y="860"/>
                  <a:pt x="2527" y="820"/>
                  <a:pt x="2706" y="820"/>
                </a:cubicBezTo>
                <a:cubicBezTo>
                  <a:pt x="2925" y="820"/>
                  <a:pt x="3143" y="860"/>
                  <a:pt x="3342" y="939"/>
                </a:cubicBezTo>
                <a:cubicBezTo>
                  <a:pt x="3521" y="999"/>
                  <a:pt x="3681" y="1098"/>
                  <a:pt x="3820" y="1238"/>
                </a:cubicBezTo>
                <a:cubicBezTo>
                  <a:pt x="3959" y="1377"/>
                  <a:pt x="4059" y="1536"/>
                  <a:pt x="4138" y="1715"/>
                </a:cubicBezTo>
                <a:cubicBezTo>
                  <a:pt x="4218" y="1894"/>
                  <a:pt x="4277" y="2093"/>
                  <a:pt x="4297" y="2312"/>
                </a:cubicBezTo>
                <a:lnTo>
                  <a:pt x="5292" y="2312"/>
                </a:lnTo>
                <a:cubicBezTo>
                  <a:pt x="5292" y="1974"/>
                  <a:pt x="5212" y="1655"/>
                  <a:pt x="5073" y="1357"/>
                </a:cubicBezTo>
                <a:cubicBezTo>
                  <a:pt x="4934" y="1078"/>
                  <a:pt x="4735" y="820"/>
                  <a:pt x="4496" y="621"/>
                </a:cubicBezTo>
                <a:cubicBezTo>
                  <a:pt x="4257" y="422"/>
                  <a:pt x="3979" y="263"/>
                  <a:pt x="3681" y="163"/>
                </a:cubicBezTo>
                <a:cubicBezTo>
                  <a:pt x="3403" y="59"/>
                  <a:pt x="3125" y="0"/>
                  <a:pt x="2834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3" name="Google Shape;503;p37"/>
          <p:cNvSpPr/>
          <p:nvPr/>
        </p:nvSpPr>
        <p:spPr>
          <a:xfrm>
            <a:off x="7497575" y="4673825"/>
            <a:ext cx="129325" cy="192000"/>
          </a:xfrm>
          <a:custGeom>
            <a:rect b="b" l="l" r="r" t="t"/>
            <a:pathLst>
              <a:path extrusionOk="0" h="7680" w="5173">
                <a:moveTo>
                  <a:pt x="1791" y="796"/>
                </a:moveTo>
                <a:cubicBezTo>
                  <a:pt x="2010" y="796"/>
                  <a:pt x="2228" y="836"/>
                  <a:pt x="2447" y="876"/>
                </a:cubicBezTo>
                <a:cubicBezTo>
                  <a:pt x="2646" y="936"/>
                  <a:pt x="2825" y="995"/>
                  <a:pt x="3004" y="1095"/>
                </a:cubicBezTo>
                <a:cubicBezTo>
                  <a:pt x="3223" y="1214"/>
                  <a:pt x="3422" y="1373"/>
                  <a:pt x="3601" y="1572"/>
                </a:cubicBezTo>
                <a:cubicBezTo>
                  <a:pt x="3760" y="1771"/>
                  <a:pt x="3880" y="2010"/>
                  <a:pt x="3979" y="2248"/>
                </a:cubicBezTo>
                <a:cubicBezTo>
                  <a:pt x="4039" y="2447"/>
                  <a:pt x="4098" y="2646"/>
                  <a:pt x="4138" y="2865"/>
                </a:cubicBezTo>
                <a:cubicBezTo>
                  <a:pt x="4178" y="3084"/>
                  <a:pt x="4198" y="3303"/>
                  <a:pt x="4198" y="3542"/>
                </a:cubicBezTo>
                <a:lnTo>
                  <a:pt x="4198" y="4118"/>
                </a:lnTo>
                <a:cubicBezTo>
                  <a:pt x="4198" y="4337"/>
                  <a:pt x="4178" y="4576"/>
                  <a:pt x="4138" y="4795"/>
                </a:cubicBezTo>
                <a:cubicBezTo>
                  <a:pt x="4118" y="4994"/>
                  <a:pt x="4059" y="5193"/>
                  <a:pt x="3979" y="5392"/>
                </a:cubicBezTo>
                <a:cubicBezTo>
                  <a:pt x="3899" y="5610"/>
                  <a:pt x="3800" y="5829"/>
                  <a:pt x="3661" y="6008"/>
                </a:cubicBezTo>
                <a:cubicBezTo>
                  <a:pt x="3521" y="6207"/>
                  <a:pt x="3342" y="6366"/>
                  <a:pt x="3163" y="6486"/>
                </a:cubicBezTo>
                <a:cubicBezTo>
                  <a:pt x="2964" y="6605"/>
                  <a:pt x="2766" y="6704"/>
                  <a:pt x="2547" y="6764"/>
                </a:cubicBezTo>
                <a:cubicBezTo>
                  <a:pt x="2288" y="6844"/>
                  <a:pt x="2030" y="6864"/>
                  <a:pt x="1771" y="6884"/>
                </a:cubicBezTo>
                <a:lnTo>
                  <a:pt x="995" y="6884"/>
                </a:lnTo>
                <a:lnTo>
                  <a:pt x="995" y="796"/>
                </a:lnTo>
                <a:close/>
                <a:moveTo>
                  <a:pt x="0" y="1"/>
                </a:moveTo>
                <a:lnTo>
                  <a:pt x="0" y="7679"/>
                </a:lnTo>
                <a:lnTo>
                  <a:pt x="1791" y="7679"/>
                </a:lnTo>
                <a:cubicBezTo>
                  <a:pt x="2129" y="7659"/>
                  <a:pt x="2467" y="7620"/>
                  <a:pt x="2805" y="7540"/>
                </a:cubicBezTo>
                <a:cubicBezTo>
                  <a:pt x="3104" y="7460"/>
                  <a:pt x="3402" y="7341"/>
                  <a:pt x="3661" y="7182"/>
                </a:cubicBezTo>
                <a:cubicBezTo>
                  <a:pt x="4158" y="6864"/>
                  <a:pt x="4536" y="6426"/>
                  <a:pt x="4795" y="5909"/>
                </a:cubicBezTo>
                <a:cubicBezTo>
                  <a:pt x="4914" y="5650"/>
                  <a:pt x="5013" y="5372"/>
                  <a:pt x="5073" y="5073"/>
                </a:cubicBezTo>
                <a:cubicBezTo>
                  <a:pt x="5153" y="4755"/>
                  <a:pt x="5173" y="4437"/>
                  <a:pt x="5173" y="4118"/>
                </a:cubicBezTo>
                <a:lnTo>
                  <a:pt x="5173" y="3561"/>
                </a:lnTo>
                <a:cubicBezTo>
                  <a:pt x="5173" y="3223"/>
                  <a:pt x="5133" y="2885"/>
                  <a:pt x="5073" y="2567"/>
                </a:cubicBezTo>
                <a:cubicBezTo>
                  <a:pt x="4994" y="2268"/>
                  <a:pt x="4894" y="1990"/>
                  <a:pt x="4775" y="1711"/>
                </a:cubicBezTo>
                <a:cubicBezTo>
                  <a:pt x="4635" y="1413"/>
                  <a:pt x="4437" y="1135"/>
                  <a:pt x="4198" y="896"/>
                </a:cubicBezTo>
                <a:cubicBezTo>
                  <a:pt x="3939" y="677"/>
                  <a:pt x="3661" y="478"/>
                  <a:pt x="3362" y="339"/>
                </a:cubicBezTo>
                <a:cubicBezTo>
                  <a:pt x="3124" y="219"/>
                  <a:pt x="2865" y="140"/>
                  <a:pt x="2606" y="80"/>
                </a:cubicBezTo>
                <a:cubicBezTo>
                  <a:pt x="2348" y="21"/>
                  <a:pt x="2049" y="1"/>
                  <a:pt x="1771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4" name="Google Shape;504;p37"/>
          <p:cNvSpPr/>
          <p:nvPr/>
        </p:nvSpPr>
        <p:spPr>
          <a:xfrm>
            <a:off x="7661700" y="4671100"/>
            <a:ext cx="122350" cy="197200"/>
          </a:xfrm>
          <a:custGeom>
            <a:rect b="b" l="l" r="r" t="t"/>
            <a:pathLst>
              <a:path extrusionOk="0" h="7888" w="4894">
                <a:moveTo>
                  <a:pt x="2447" y="806"/>
                </a:moveTo>
                <a:cubicBezTo>
                  <a:pt x="2626" y="806"/>
                  <a:pt x="2805" y="826"/>
                  <a:pt x="2964" y="905"/>
                </a:cubicBezTo>
                <a:cubicBezTo>
                  <a:pt x="3123" y="965"/>
                  <a:pt x="3262" y="1045"/>
                  <a:pt x="3382" y="1164"/>
                </a:cubicBezTo>
                <a:cubicBezTo>
                  <a:pt x="3501" y="1283"/>
                  <a:pt x="3581" y="1442"/>
                  <a:pt x="3660" y="1602"/>
                </a:cubicBezTo>
                <a:cubicBezTo>
                  <a:pt x="3720" y="1761"/>
                  <a:pt x="3740" y="1940"/>
                  <a:pt x="3740" y="2119"/>
                </a:cubicBezTo>
                <a:cubicBezTo>
                  <a:pt x="3740" y="2298"/>
                  <a:pt x="3720" y="2497"/>
                  <a:pt x="3660" y="2656"/>
                </a:cubicBezTo>
                <a:cubicBezTo>
                  <a:pt x="3601" y="2815"/>
                  <a:pt x="3501" y="2954"/>
                  <a:pt x="3382" y="3074"/>
                </a:cubicBezTo>
                <a:cubicBezTo>
                  <a:pt x="3282" y="3193"/>
                  <a:pt x="3123" y="3273"/>
                  <a:pt x="2984" y="3332"/>
                </a:cubicBezTo>
                <a:cubicBezTo>
                  <a:pt x="2805" y="3392"/>
                  <a:pt x="2646" y="3432"/>
                  <a:pt x="2467" y="3432"/>
                </a:cubicBezTo>
                <a:cubicBezTo>
                  <a:pt x="2288" y="3432"/>
                  <a:pt x="2109" y="3392"/>
                  <a:pt x="1950" y="3332"/>
                </a:cubicBezTo>
                <a:cubicBezTo>
                  <a:pt x="1790" y="3273"/>
                  <a:pt x="1651" y="3193"/>
                  <a:pt x="1532" y="3074"/>
                </a:cubicBezTo>
                <a:cubicBezTo>
                  <a:pt x="1412" y="2954"/>
                  <a:pt x="1333" y="2815"/>
                  <a:pt x="1273" y="2656"/>
                </a:cubicBezTo>
                <a:cubicBezTo>
                  <a:pt x="1214" y="2497"/>
                  <a:pt x="1174" y="2298"/>
                  <a:pt x="1174" y="2119"/>
                </a:cubicBezTo>
                <a:cubicBezTo>
                  <a:pt x="1174" y="1940"/>
                  <a:pt x="1214" y="1761"/>
                  <a:pt x="1273" y="1582"/>
                </a:cubicBezTo>
                <a:cubicBezTo>
                  <a:pt x="1333" y="1423"/>
                  <a:pt x="1412" y="1283"/>
                  <a:pt x="1532" y="1164"/>
                </a:cubicBezTo>
                <a:cubicBezTo>
                  <a:pt x="1651" y="1045"/>
                  <a:pt x="1790" y="945"/>
                  <a:pt x="1930" y="885"/>
                </a:cubicBezTo>
                <a:cubicBezTo>
                  <a:pt x="2109" y="826"/>
                  <a:pt x="2268" y="806"/>
                  <a:pt x="2447" y="806"/>
                </a:cubicBezTo>
                <a:close/>
                <a:moveTo>
                  <a:pt x="2454" y="4242"/>
                </a:moveTo>
                <a:cubicBezTo>
                  <a:pt x="2656" y="4242"/>
                  <a:pt x="2855" y="4277"/>
                  <a:pt x="3044" y="4347"/>
                </a:cubicBezTo>
                <a:cubicBezTo>
                  <a:pt x="3402" y="4466"/>
                  <a:pt x="3680" y="4745"/>
                  <a:pt x="3819" y="5103"/>
                </a:cubicBezTo>
                <a:cubicBezTo>
                  <a:pt x="3899" y="5282"/>
                  <a:pt x="3939" y="5481"/>
                  <a:pt x="3939" y="5680"/>
                </a:cubicBezTo>
                <a:cubicBezTo>
                  <a:pt x="3939" y="5879"/>
                  <a:pt x="3899" y="6077"/>
                  <a:pt x="3819" y="6276"/>
                </a:cubicBezTo>
                <a:cubicBezTo>
                  <a:pt x="3760" y="6436"/>
                  <a:pt x="3660" y="6595"/>
                  <a:pt x="3541" y="6714"/>
                </a:cubicBezTo>
                <a:cubicBezTo>
                  <a:pt x="3402" y="6833"/>
                  <a:pt x="3223" y="6933"/>
                  <a:pt x="3064" y="6993"/>
                </a:cubicBezTo>
                <a:cubicBezTo>
                  <a:pt x="2865" y="7052"/>
                  <a:pt x="2666" y="7092"/>
                  <a:pt x="2467" y="7092"/>
                </a:cubicBezTo>
                <a:cubicBezTo>
                  <a:pt x="2268" y="7092"/>
                  <a:pt x="2049" y="7052"/>
                  <a:pt x="1850" y="6993"/>
                </a:cubicBezTo>
                <a:cubicBezTo>
                  <a:pt x="1691" y="6933"/>
                  <a:pt x="1532" y="6833"/>
                  <a:pt x="1393" y="6714"/>
                </a:cubicBezTo>
                <a:cubicBezTo>
                  <a:pt x="1273" y="6595"/>
                  <a:pt x="1174" y="6436"/>
                  <a:pt x="1114" y="6276"/>
                </a:cubicBezTo>
                <a:cubicBezTo>
                  <a:pt x="1034" y="6097"/>
                  <a:pt x="995" y="5879"/>
                  <a:pt x="995" y="5680"/>
                </a:cubicBezTo>
                <a:cubicBezTo>
                  <a:pt x="995" y="5481"/>
                  <a:pt x="1034" y="5282"/>
                  <a:pt x="1114" y="5103"/>
                </a:cubicBezTo>
                <a:cubicBezTo>
                  <a:pt x="1174" y="4924"/>
                  <a:pt x="1273" y="4765"/>
                  <a:pt x="1393" y="4625"/>
                </a:cubicBezTo>
                <a:cubicBezTo>
                  <a:pt x="1532" y="4506"/>
                  <a:pt x="1691" y="4406"/>
                  <a:pt x="1850" y="4347"/>
                </a:cubicBezTo>
                <a:cubicBezTo>
                  <a:pt x="2049" y="4277"/>
                  <a:pt x="2253" y="4242"/>
                  <a:pt x="2454" y="4242"/>
                </a:cubicBezTo>
                <a:close/>
                <a:moveTo>
                  <a:pt x="2427" y="0"/>
                </a:moveTo>
                <a:cubicBezTo>
                  <a:pt x="2124" y="0"/>
                  <a:pt x="1820" y="50"/>
                  <a:pt x="1532" y="149"/>
                </a:cubicBezTo>
                <a:cubicBezTo>
                  <a:pt x="1253" y="229"/>
                  <a:pt x="1015" y="368"/>
                  <a:pt x="816" y="547"/>
                </a:cubicBezTo>
                <a:cubicBezTo>
                  <a:pt x="617" y="746"/>
                  <a:pt x="458" y="965"/>
                  <a:pt x="338" y="1224"/>
                </a:cubicBezTo>
                <a:cubicBezTo>
                  <a:pt x="239" y="1502"/>
                  <a:pt x="179" y="1801"/>
                  <a:pt x="179" y="2119"/>
                </a:cubicBezTo>
                <a:cubicBezTo>
                  <a:pt x="179" y="2477"/>
                  <a:pt x="279" y="2815"/>
                  <a:pt x="477" y="3133"/>
                </a:cubicBezTo>
                <a:cubicBezTo>
                  <a:pt x="577" y="3273"/>
                  <a:pt x="696" y="3412"/>
                  <a:pt x="816" y="3531"/>
                </a:cubicBezTo>
                <a:cubicBezTo>
                  <a:pt x="975" y="3651"/>
                  <a:pt x="1114" y="3750"/>
                  <a:pt x="1293" y="3830"/>
                </a:cubicBezTo>
                <a:cubicBezTo>
                  <a:pt x="1094" y="3909"/>
                  <a:pt x="915" y="4009"/>
                  <a:pt x="756" y="4148"/>
                </a:cubicBezTo>
                <a:cubicBezTo>
                  <a:pt x="597" y="4267"/>
                  <a:pt x="458" y="4406"/>
                  <a:pt x="338" y="4566"/>
                </a:cubicBezTo>
                <a:cubicBezTo>
                  <a:pt x="239" y="4725"/>
                  <a:pt x="159" y="4904"/>
                  <a:pt x="100" y="5103"/>
                </a:cubicBezTo>
                <a:cubicBezTo>
                  <a:pt x="40" y="5302"/>
                  <a:pt x="0" y="5501"/>
                  <a:pt x="0" y="5699"/>
                </a:cubicBezTo>
                <a:cubicBezTo>
                  <a:pt x="0" y="6038"/>
                  <a:pt x="60" y="6356"/>
                  <a:pt x="199" y="6634"/>
                </a:cubicBezTo>
                <a:cubicBezTo>
                  <a:pt x="318" y="6893"/>
                  <a:pt x="497" y="7132"/>
                  <a:pt x="716" y="7311"/>
                </a:cubicBezTo>
                <a:cubicBezTo>
                  <a:pt x="955" y="7510"/>
                  <a:pt x="1214" y="7649"/>
                  <a:pt x="1492" y="7748"/>
                </a:cubicBezTo>
                <a:cubicBezTo>
                  <a:pt x="1810" y="7828"/>
                  <a:pt x="2129" y="7888"/>
                  <a:pt x="2447" y="7888"/>
                </a:cubicBezTo>
                <a:cubicBezTo>
                  <a:pt x="2785" y="7888"/>
                  <a:pt x="3103" y="7828"/>
                  <a:pt x="3402" y="7748"/>
                </a:cubicBezTo>
                <a:cubicBezTo>
                  <a:pt x="3680" y="7649"/>
                  <a:pt x="3959" y="7510"/>
                  <a:pt x="4178" y="7311"/>
                </a:cubicBezTo>
                <a:cubicBezTo>
                  <a:pt x="4396" y="7132"/>
                  <a:pt x="4575" y="6893"/>
                  <a:pt x="4695" y="6634"/>
                </a:cubicBezTo>
                <a:cubicBezTo>
                  <a:pt x="4834" y="6336"/>
                  <a:pt x="4894" y="6018"/>
                  <a:pt x="4894" y="5699"/>
                </a:cubicBezTo>
                <a:cubicBezTo>
                  <a:pt x="4894" y="5501"/>
                  <a:pt x="4854" y="5302"/>
                  <a:pt x="4794" y="5103"/>
                </a:cubicBezTo>
                <a:cubicBezTo>
                  <a:pt x="4735" y="4904"/>
                  <a:pt x="4655" y="4745"/>
                  <a:pt x="4556" y="4566"/>
                </a:cubicBezTo>
                <a:cubicBezTo>
                  <a:pt x="4436" y="4406"/>
                  <a:pt x="4297" y="4267"/>
                  <a:pt x="4138" y="4148"/>
                </a:cubicBezTo>
                <a:cubicBezTo>
                  <a:pt x="3979" y="4009"/>
                  <a:pt x="3800" y="3909"/>
                  <a:pt x="3601" y="3830"/>
                </a:cubicBezTo>
                <a:cubicBezTo>
                  <a:pt x="3720" y="3770"/>
                  <a:pt x="3819" y="3710"/>
                  <a:pt x="3919" y="3651"/>
                </a:cubicBezTo>
                <a:cubicBezTo>
                  <a:pt x="4018" y="3571"/>
                  <a:pt x="4098" y="3491"/>
                  <a:pt x="4178" y="3412"/>
                </a:cubicBezTo>
                <a:cubicBezTo>
                  <a:pt x="4357" y="3253"/>
                  <a:pt x="4496" y="3054"/>
                  <a:pt x="4575" y="2835"/>
                </a:cubicBezTo>
                <a:cubicBezTo>
                  <a:pt x="4675" y="2596"/>
                  <a:pt x="4715" y="2357"/>
                  <a:pt x="4695" y="2119"/>
                </a:cubicBezTo>
                <a:cubicBezTo>
                  <a:pt x="4715" y="1801"/>
                  <a:pt x="4655" y="1502"/>
                  <a:pt x="4536" y="1224"/>
                </a:cubicBezTo>
                <a:cubicBezTo>
                  <a:pt x="4416" y="965"/>
                  <a:pt x="4257" y="746"/>
                  <a:pt x="4058" y="547"/>
                </a:cubicBezTo>
                <a:cubicBezTo>
                  <a:pt x="3839" y="368"/>
                  <a:pt x="3601" y="229"/>
                  <a:pt x="3322" y="149"/>
                </a:cubicBezTo>
                <a:cubicBezTo>
                  <a:pt x="3034" y="50"/>
                  <a:pt x="2730" y="0"/>
                  <a:pt x="2427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5" name="Google Shape;505;p37"/>
          <p:cNvSpPr/>
          <p:nvPr/>
        </p:nvSpPr>
        <p:spPr>
          <a:xfrm>
            <a:off x="8357425" y="4815650"/>
            <a:ext cx="121875" cy="197200"/>
          </a:xfrm>
          <a:custGeom>
            <a:rect b="b" l="l" r="r" t="t"/>
            <a:pathLst>
              <a:path extrusionOk="0" h="7888" w="4875">
                <a:moveTo>
                  <a:pt x="2438" y="801"/>
                </a:moveTo>
                <a:cubicBezTo>
                  <a:pt x="2617" y="801"/>
                  <a:pt x="2796" y="836"/>
                  <a:pt x="2965" y="905"/>
                </a:cubicBezTo>
                <a:cubicBezTo>
                  <a:pt x="3104" y="965"/>
                  <a:pt x="3243" y="1045"/>
                  <a:pt x="3363" y="1164"/>
                </a:cubicBezTo>
                <a:cubicBezTo>
                  <a:pt x="3482" y="1283"/>
                  <a:pt x="3562" y="1442"/>
                  <a:pt x="3641" y="1602"/>
                </a:cubicBezTo>
                <a:cubicBezTo>
                  <a:pt x="3701" y="1761"/>
                  <a:pt x="3741" y="1940"/>
                  <a:pt x="3721" y="2139"/>
                </a:cubicBezTo>
                <a:cubicBezTo>
                  <a:pt x="3741" y="2318"/>
                  <a:pt x="3701" y="2497"/>
                  <a:pt x="3641" y="2676"/>
                </a:cubicBezTo>
                <a:cubicBezTo>
                  <a:pt x="3582" y="2815"/>
                  <a:pt x="3482" y="2954"/>
                  <a:pt x="3363" y="3074"/>
                </a:cubicBezTo>
                <a:cubicBezTo>
                  <a:pt x="3263" y="3193"/>
                  <a:pt x="3124" y="3292"/>
                  <a:pt x="2965" y="3352"/>
                </a:cubicBezTo>
                <a:cubicBezTo>
                  <a:pt x="2786" y="3412"/>
                  <a:pt x="2627" y="3432"/>
                  <a:pt x="2448" y="3432"/>
                </a:cubicBezTo>
                <a:cubicBezTo>
                  <a:pt x="2269" y="3432"/>
                  <a:pt x="2090" y="3412"/>
                  <a:pt x="1931" y="3352"/>
                </a:cubicBezTo>
                <a:cubicBezTo>
                  <a:pt x="1612" y="3213"/>
                  <a:pt x="1374" y="2974"/>
                  <a:pt x="1254" y="2676"/>
                </a:cubicBezTo>
                <a:cubicBezTo>
                  <a:pt x="1195" y="2497"/>
                  <a:pt x="1155" y="2318"/>
                  <a:pt x="1155" y="2139"/>
                </a:cubicBezTo>
                <a:cubicBezTo>
                  <a:pt x="1155" y="1940"/>
                  <a:pt x="1195" y="1761"/>
                  <a:pt x="1254" y="1582"/>
                </a:cubicBezTo>
                <a:cubicBezTo>
                  <a:pt x="1374" y="1263"/>
                  <a:pt x="1612" y="1025"/>
                  <a:pt x="1911" y="905"/>
                </a:cubicBezTo>
                <a:cubicBezTo>
                  <a:pt x="2080" y="836"/>
                  <a:pt x="2259" y="801"/>
                  <a:pt x="2438" y="801"/>
                </a:cubicBezTo>
                <a:close/>
                <a:moveTo>
                  <a:pt x="2435" y="4242"/>
                </a:moveTo>
                <a:cubicBezTo>
                  <a:pt x="2637" y="4242"/>
                  <a:pt x="2836" y="4277"/>
                  <a:pt x="3025" y="4347"/>
                </a:cubicBezTo>
                <a:cubicBezTo>
                  <a:pt x="3383" y="4466"/>
                  <a:pt x="3661" y="4745"/>
                  <a:pt x="3800" y="5103"/>
                </a:cubicBezTo>
                <a:cubicBezTo>
                  <a:pt x="3880" y="5282"/>
                  <a:pt x="3920" y="5481"/>
                  <a:pt x="3900" y="5680"/>
                </a:cubicBezTo>
                <a:cubicBezTo>
                  <a:pt x="3920" y="5879"/>
                  <a:pt x="3880" y="6097"/>
                  <a:pt x="3800" y="6276"/>
                </a:cubicBezTo>
                <a:cubicBezTo>
                  <a:pt x="3741" y="6436"/>
                  <a:pt x="3641" y="6595"/>
                  <a:pt x="3502" y="6714"/>
                </a:cubicBezTo>
                <a:cubicBezTo>
                  <a:pt x="3363" y="6833"/>
                  <a:pt x="3204" y="6933"/>
                  <a:pt x="3045" y="6993"/>
                </a:cubicBezTo>
                <a:cubicBezTo>
                  <a:pt x="2846" y="7052"/>
                  <a:pt x="2647" y="7092"/>
                  <a:pt x="2448" y="7092"/>
                </a:cubicBezTo>
                <a:cubicBezTo>
                  <a:pt x="2249" y="7092"/>
                  <a:pt x="2030" y="7052"/>
                  <a:pt x="1851" y="6993"/>
                </a:cubicBezTo>
                <a:cubicBezTo>
                  <a:pt x="1672" y="6933"/>
                  <a:pt x="1513" y="6833"/>
                  <a:pt x="1374" y="6714"/>
                </a:cubicBezTo>
                <a:cubicBezTo>
                  <a:pt x="1254" y="6595"/>
                  <a:pt x="1155" y="6455"/>
                  <a:pt x="1095" y="6276"/>
                </a:cubicBezTo>
                <a:cubicBezTo>
                  <a:pt x="1015" y="6097"/>
                  <a:pt x="976" y="5879"/>
                  <a:pt x="976" y="5680"/>
                </a:cubicBezTo>
                <a:cubicBezTo>
                  <a:pt x="976" y="5481"/>
                  <a:pt x="1015" y="5282"/>
                  <a:pt x="1095" y="5103"/>
                </a:cubicBezTo>
                <a:cubicBezTo>
                  <a:pt x="1155" y="4924"/>
                  <a:pt x="1254" y="4765"/>
                  <a:pt x="1374" y="4625"/>
                </a:cubicBezTo>
                <a:cubicBezTo>
                  <a:pt x="1513" y="4506"/>
                  <a:pt x="1672" y="4406"/>
                  <a:pt x="1831" y="4347"/>
                </a:cubicBezTo>
                <a:cubicBezTo>
                  <a:pt x="2030" y="4277"/>
                  <a:pt x="2234" y="4242"/>
                  <a:pt x="2435" y="4242"/>
                </a:cubicBezTo>
                <a:close/>
                <a:moveTo>
                  <a:pt x="2418" y="0"/>
                </a:moveTo>
                <a:cubicBezTo>
                  <a:pt x="2115" y="0"/>
                  <a:pt x="1811" y="50"/>
                  <a:pt x="1513" y="149"/>
                </a:cubicBezTo>
                <a:cubicBezTo>
                  <a:pt x="1254" y="229"/>
                  <a:pt x="1015" y="368"/>
                  <a:pt x="797" y="547"/>
                </a:cubicBezTo>
                <a:cubicBezTo>
                  <a:pt x="598" y="746"/>
                  <a:pt x="439" y="965"/>
                  <a:pt x="339" y="1224"/>
                </a:cubicBezTo>
                <a:cubicBezTo>
                  <a:pt x="220" y="1502"/>
                  <a:pt x="160" y="1801"/>
                  <a:pt x="160" y="2119"/>
                </a:cubicBezTo>
                <a:cubicBezTo>
                  <a:pt x="160" y="2477"/>
                  <a:pt x="279" y="2815"/>
                  <a:pt x="459" y="3133"/>
                </a:cubicBezTo>
                <a:cubicBezTo>
                  <a:pt x="558" y="3273"/>
                  <a:pt x="677" y="3412"/>
                  <a:pt x="817" y="3531"/>
                </a:cubicBezTo>
                <a:cubicBezTo>
                  <a:pt x="956" y="3651"/>
                  <a:pt x="1115" y="3750"/>
                  <a:pt x="1274" y="3830"/>
                </a:cubicBezTo>
                <a:cubicBezTo>
                  <a:pt x="1075" y="3909"/>
                  <a:pt x="896" y="4009"/>
                  <a:pt x="737" y="4148"/>
                </a:cubicBezTo>
                <a:cubicBezTo>
                  <a:pt x="598" y="4267"/>
                  <a:pt x="459" y="4406"/>
                  <a:pt x="339" y="4566"/>
                </a:cubicBezTo>
                <a:cubicBezTo>
                  <a:pt x="220" y="4725"/>
                  <a:pt x="140" y="4904"/>
                  <a:pt x="81" y="5103"/>
                </a:cubicBezTo>
                <a:cubicBezTo>
                  <a:pt x="21" y="5302"/>
                  <a:pt x="1" y="5501"/>
                  <a:pt x="1" y="5699"/>
                </a:cubicBezTo>
                <a:cubicBezTo>
                  <a:pt x="1" y="6038"/>
                  <a:pt x="61" y="6356"/>
                  <a:pt x="180" y="6634"/>
                </a:cubicBezTo>
                <a:cubicBezTo>
                  <a:pt x="299" y="6893"/>
                  <a:pt x="478" y="7132"/>
                  <a:pt x="717" y="7311"/>
                </a:cubicBezTo>
                <a:cubicBezTo>
                  <a:pt x="936" y="7510"/>
                  <a:pt x="1195" y="7649"/>
                  <a:pt x="1473" y="7748"/>
                </a:cubicBezTo>
                <a:cubicBezTo>
                  <a:pt x="1791" y="7828"/>
                  <a:pt x="2110" y="7888"/>
                  <a:pt x="2448" y="7888"/>
                </a:cubicBezTo>
                <a:cubicBezTo>
                  <a:pt x="2766" y="7888"/>
                  <a:pt x="3084" y="7828"/>
                  <a:pt x="3383" y="7748"/>
                </a:cubicBezTo>
                <a:cubicBezTo>
                  <a:pt x="3681" y="7649"/>
                  <a:pt x="3940" y="7510"/>
                  <a:pt x="4159" y="7311"/>
                </a:cubicBezTo>
                <a:cubicBezTo>
                  <a:pt x="4377" y="7132"/>
                  <a:pt x="4556" y="6893"/>
                  <a:pt x="4696" y="6634"/>
                </a:cubicBezTo>
                <a:cubicBezTo>
                  <a:pt x="4815" y="6336"/>
                  <a:pt x="4875" y="6018"/>
                  <a:pt x="4875" y="5699"/>
                </a:cubicBezTo>
                <a:cubicBezTo>
                  <a:pt x="4875" y="5501"/>
                  <a:pt x="4855" y="5302"/>
                  <a:pt x="4775" y="5103"/>
                </a:cubicBezTo>
                <a:cubicBezTo>
                  <a:pt x="4735" y="4904"/>
                  <a:pt x="4656" y="4745"/>
                  <a:pt x="4537" y="4566"/>
                </a:cubicBezTo>
                <a:cubicBezTo>
                  <a:pt x="4417" y="4406"/>
                  <a:pt x="4278" y="4267"/>
                  <a:pt x="4119" y="4148"/>
                </a:cubicBezTo>
                <a:cubicBezTo>
                  <a:pt x="3960" y="4009"/>
                  <a:pt x="3781" y="3909"/>
                  <a:pt x="3582" y="3830"/>
                </a:cubicBezTo>
                <a:cubicBezTo>
                  <a:pt x="3701" y="3770"/>
                  <a:pt x="3800" y="3710"/>
                  <a:pt x="3900" y="3651"/>
                </a:cubicBezTo>
                <a:cubicBezTo>
                  <a:pt x="3999" y="3571"/>
                  <a:pt x="4099" y="3491"/>
                  <a:pt x="4178" y="3412"/>
                </a:cubicBezTo>
                <a:cubicBezTo>
                  <a:pt x="4338" y="3253"/>
                  <a:pt x="4477" y="3054"/>
                  <a:pt x="4576" y="2835"/>
                </a:cubicBezTo>
                <a:cubicBezTo>
                  <a:pt x="4656" y="2596"/>
                  <a:pt x="4696" y="2357"/>
                  <a:pt x="4696" y="2119"/>
                </a:cubicBezTo>
                <a:cubicBezTo>
                  <a:pt x="4696" y="1801"/>
                  <a:pt x="4636" y="1502"/>
                  <a:pt x="4517" y="1224"/>
                </a:cubicBezTo>
                <a:cubicBezTo>
                  <a:pt x="4417" y="965"/>
                  <a:pt x="4238" y="746"/>
                  <a:pt x="4039" y="547"/>
                </a:cubicBezTo>
                <a:cubicBezTo>
                  <a:pt x="3840" y="368"/>
                  <a:pt x="3582" y="229"/>
                  <a:pt x="3323" y="149"/>
                </a:cubicBezTo>
                <a:cubicBezTo>
                  <a:pt x="3025" y="50"/>
                  <a:pt x="2721" y="0"/>
                  <a:pt x="2418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6" name="Google Shape;506;p37"/>
          <p:cNvSpPr/>
          <p:nvPr/>
        </p:nvSpPr>
        <p:spPr>
          <a:xfrm>
            <a:off x="8511100" y="4673825"/>
            <a:ext cx="129825" cy="191500"/>
          </a:xfrm>
          <a:custGeom>
            <a:rect b="b" l="l" r="r" t="t"/>
            <a:pathLst>
              <a:path extrusionOk="0" h="7660" w="5193">
                <a:moveTo>
                  <a:pt x="1" y="1"/>
                </a:moveTo>
                <a:lnTo>
                  <a:pt x="1" y="856"/>
                </a:lnTo>
                <a:lnTo>
                  <a:pt x="4158" y="856"/>
                </a:lnTo>
                <a:lnTo>
                  <a:pt x="976" y="7659"/>
                </a:lnTo>
                <a:lnTo>
                  <a:pt x="2010" y="7659"/>
                </a:lnTo>
                <a:lnTo>
                  <a:pt x="5193" y="538"/>
                </a:lnTo>
                <a:lnTo>
                  <a:pt x="5193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7" name="Google Shape;507;p37"/>
          <p:cNvSpPr/>
          <p:nvPr/>
        </p:nvSpPr>
        <p:spPr>
          <a:xfrm>
            <a:off x="591825" y="271963"/>
            <a:ext cx="124350" cy="192000"/>
          </a:xfrm>
          <a:custGeom>
            <a:rect b="b" l="l" r="r" t="t"/>
            <a:pathLst>
              <a:path extrusionOk="0" h="7680" w="4974">
                <a:moveTo>
                  <a:pt x="0" y="1"/>
                </a:moveTo>
                <a:lnTo>
                  <a:pt x="0" y="7659"/>
                </a:lnTo>
                <a:lnTo>
                  <a:pt x="915" y="7659"/>
                </a:lnTo>
                <a:lnTo>
                  <a:pt x="915" y="4118"/>
                </a:lnTo>
                <a:lnTo>
                  <a:pt x="4058" y="4118"/>
                </a:lnTo>
                <a:lnTo>
                  <a:pt x="4058" y="7679"/>
                </a:lnTo>
                <a:lnTo>
                  <a:pt x="4973" y="7679"/>
                </a:lnTo>
                <a:lnTo>
                  <a:pt x="4973" y="1"/>
                </a:lnTo>
                <a:lnTo>
                  <a:pt x="4058" y="1"/>
                </a:lnTo>
                <a:lnTo>
                  <a:pt x="4058" y="3303"/>
                </a:lnTo>
                <a:lnTo>
                  <a:pt x="915" y="3303"/>
                </a:lnTo>
                <a:lnTo>
                  <a:pt x="915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8" name="Google Shape;508;p37"/>
          <p:cNvSpPr/>
          <p:nvPr/>
        </p:nvSpPr>
        <p:spPr>
          <a:xfrm>
            <a:off x="747975" y="269388"/>
            <a:ext cx="134300" cy="197050"/>
          </a:xfrm>
          <a:custGeom>
            <a:rect b="b" l="l" r="r" t="t"/>
            <a:pathLst>
              <a:path extrusionOk="0" h="7882" w="5372">
                <a:moveTo>
                  <a:pt x="2670" y="0"/>
                </a:moveTo>
                <a:cubicBezTo>
                  <a:pt x="2410" y="0"/>
                  <a:pt x="2153" y="57"/>
                  <a:pt x="1910" y="143"/>
                </a:cubicBezTo>
                <a:cubicBezTo>
                  <a:pt x="1651" y="223"/>
                  <a:pt x="1433" y="362"/>
                  <a:pt x="1214" y="521"/>
                </a:cubicBezTo>
                <a:cubicBezTo>
                  <a:pt x="995" y="680"/>
                  <a:pt x="816" y="879"/>
                  <a:pt x="677" y="1118"/>
                </a:cubicBezTo>
                <a:cubicBezTo>
                  <a:pt x="518" y="1337"/>
                  <a:pt x="398" y="1576"/>
                  <a:pt x="299" y="1834"/>
                </a:cubicBezTo>
                <a:cubicBezTo>
                  <a:pt x="199" y="2093"/>
                  <a:pt x="140" y="2371"/>
                  <a:pt x="80" y="2650"/>
                </a:cubicBezTo>
                <a:cubicBezTo>
                  <a:pt x="40" y="2928"/>
                  <a:pt x="20" y="3227"/>
                  <a:pt x="0" y="3505"/>
                </a:cubicBezTo>
                <a:lnTo>
                  <a:pt x="0" y="4400"/>
                </a:lnTo>
                <a:cubicBezTo>
                  <a:pt x="20" y="4679"/>
                  <a:pt x="40" y="4957"/>
                  <a:pt x="100" y="5256"/>
                </a:cubicBezTo>
                <a:cubicBezTo>
                  <a:pt x="159" y="5534"/>
                  <a:pt x="239" y="5793"/>
                  <a:pt x="338" y="6051"/>
                </a:cubicBezTo>
                <a:cubicBezTo>
                  <a:pt x="458" y="6310"/>
                  <a:pt x="577" y="6549"/>
                  <a:pt x="736" y="6787"/>
                </a:cubicBezTo>
                <a:cubicBezTo>
                  <a:pt x="895" y="7006"/>
                  <a:pt x="1075" y="7185"/>
                  <a:pt x="1293" y="7364"/>
                </a:cubicBezTo>
                <a:cubicBezTo>
                  <a:pt x="1512" y="7524"/>
                  <a:pt x="1751" y="7643"/>
                  <a:pt x="2009" y="7742"/>
                </a:cubicBezTo>
                <a:cubicBezTo>
                  <a:pt x="2288" y="7842"/>
                  <a:pt x="2586" y="7882"/>
                  <a:pt x="2885" y="7882"/>
                </a:cubicBezTo>
                <a:cubicBezTo>
                  <a:pt x="3183" y="7882"/>
                  <a:pt x="3482" y="7862"/>
                  <a:pt x="3780" y="7782"/>
                </a:cubicBezTo>
                <a:cubicBezTo>
                  <a:pt x="4058" y="7722"/>
                  <a:pt x="4317" y="7603"/>
                  <a:pt x="4576" y="7464"/>
                </a:cubicBezTo>
                <a:cubicBezTo>
                  <a:pt x="4715" y="7364"/>
                  <a:pt x="4854" y="7265"/>
                  <a:pt x="4993" y="7146"/>
                </a:cubicBezTo>
                <a:cubicBezTo>
                  <a:pt x="5133" y="7026"/>
                  <a:pt x="5252" y="6907"/>
                  <a:pt x="5371" y="6768"/>
                </a:cubicBezTo>
                <a:lnTo>
                  <a:pt x="5351" y="3963"/>
                </a:lnTo>
                <a:lnTo>
                  <a:pt x="2865" y="3963"/>
                </a:lnTo>
                <a:lnTo>
                  <a:pt x="2865" y="4778"/>
                </a:lnTo>
                <a:lnTo>
                  <a:pt x="4416" y="4778"/>
                </a:lnTo>
                <a:lnTo>
                  <a:pt x="4416" y="6509"/>
                </a:lnTo>
                <a:cubicBezTo>
                  <a:pt x="4337" y="6608"/>
                  <a:pt x="4237" y="6708"/>
                  <a:pt x="4118" y="6787"/>
                </a:cubicBezTo>
                <a:cubicBezTo>
                  <a:pt x="3999" y="6847"/>
                  <a:pt x="3879" y="6907"/>
                  <a:pt x="3740" y="6947"/>
                </a:cubicBezTo>
                <a:cubicBezTo>
                  <a:pt x="3601" y="6986"/>
                  <a:pt x="3462" y="7026"/>
                  <a:pt x="3322" y="7046"/>
                </a:cubicBezTo>
                <a:cubicBezTo>
                  <a:pt x="3216" y="7046"/>
                  <a:pt x="3119" y="7055"/>
                  <a:pt x="3025" y="7055"/>
                </a:cubicBezTo>
                <a:cubicBezTo>
                  <a:pt x="2978" y="7055"/>
                  <a:pt x="2931" y="7053"/>
                  <a:pt x="2885" y="7046"/>
                </a:cubicBezTo>
                <a:cubicBezTo>
                  <a:pt x="2686" y="7046"/>
                  <a:pt x="2467" y="7006"/>
                  <a:pt x="2268" y="6927"/>
                </a:cubicBezTo>
                <a:cubicBezTo>
                  <a:pt x="2089" y="6847"/>
                  <a:pt x="1930" y="6748"/>
                  <a:pt x="1791" y="6608"/>
                </a:cubicBezTo>
                <a:cubicBezTo>
                  <a:pt x="1651" y="6469"/>
                  <a:pt x="1532" y="6310"/>
                  <a:pt x="1433" y="6151"/>
                </a:cubicBezTo>
                <a:cubicBezTo>
                  <a:pt x="1333" y="5972"/>
                  <a:pt x="1254" y="5793"/>
                  <a:pt x="1194" y="5594"/>
                </a:cubicBezTo>
                <a:cubicBezTo>
                  <a:pt x="1114" y="5395"/>
                  <a:pt x="1075" y="5196"/>
                  <a:pt x="1035" y="4997"/>
                </a:cubicBezTo>
                <a:cubicBezTo>
                  <a:pt x="1015" y="4798"/>
                  <a:pt x="995" y="4579"/>
                  <a:pt x="995" y="4380"/>
                </a:cubicBezTo>
                <a:lnTo>
                  <a:pt x="995" y="3485"/>
                </a:lnTo>
                <a:cubicBezTo>
                  <a:pt x="995" y="3286"/>
                  <a:pt x="1015" y="3087"/>
                  <a:pt x="1035" y="2889"/>
                </a:cubicBezTo>
                <a:cubicBezTo>
                  <a:pt x="1055" y="2690"/>
                  <a:pt x="1094" y="2491"/>
                  <a:pt x="1154" y="2292"/>
                </a:cubicBezTo>
                <a:cubicBezTo>
                  <a:pt x="1214" y="2113"/>
                  <a:pt x="1273" y="1914"/>
                  <a:pt x="1373" y="1735"/>
                </a:cubicBezTo>
                <a:cubicBezTo>
                  <a:pt x="1452" y="1556"/>
                  <a:pt x="1572" y="1397"/>
                  <a:pt x="1711" y="1257"/>
                </a:cubicBezTo>
                <a:cubicBezTo>
                  <a:pt x="1990" y="979"/>
                  <a:pt x="2387" y="820"/>
                  <a:pt x="2785" y="820"/>
                </a:cubicBezTo>
                <a:cubicBezTo>
                  <a:pt x="3004" y="820"/>
                  <a:pt x="3223" y="859"/>
                  <a:pt x="3422" y="939"/>
                </a:cubicBezTo>
                <a:cubicBezTo>
                  <a:pt x="3601" y="1019"/>
                  <a:pt x="3760" y="1118"/>
                  <a:pt x="3899" y="1257"/>
                </a:cubicBezTo>
                <a:cubicBezTo>
                  <a:pt x="4039" y="1397"/>
                  <a:pt x="4138" y="1556"/>
                  <a:pt x="4218" y="1735"/>
                </a:cubicBezTo>
                <a:cubicBezTo>
                  <a:pt x="4297" y="1934"/>
                  <a:pt x="4357" y="2133"/>
                  <a:pt x="4397" y="2351"/>
                </a:cubicBezTo>
                <a:lnTo>
                  <a:pt x="5351" y="2351"/>
                </a:lnTo>
                <a:cubicBezTo>
                  <a:pt x="5332" y="2013"/>
                  <a:pt x="5252" y="1675"/>
                  <a:pt x="5113" y="1377"/>
                </a:cubicBezTo>
                <a:cubicBezTo>
                  <a:pt x="4973" y="1098"/>
                  <a:pt x="4794" y="840"/>
                  <a:pt x="4576" y="641"/>
                </a:cubicBezTo>
                <a:cubicBezTo>
                  <a:pt x="4337" y="422"/>
                  <a:pt x="4058" y="263"/>
                  <a:pt x="3780" y="163"/>
                </a:cubicBezTo>
                <a:cubicBezTo>
                  <a:pt x="3502" y="59"/>
                  <a:pt x="3209" y="0"/>
                  <a:pt x="2914" y="0"/>
                </a:cubicBezTo>
                <a:cubicBezTo>
                  <a:pt x="2871" y="0"/>
                  <a:pt x="2828" y="2"/>
                  <a:pt x="2785" y="4"/>
                </a:cubicBezTo>
                <a:cubicBezTo>
                  <a:pt x="2747" y="2"/>
                  <a:pt x="2708" y="0"/>
                  <a:pt x="2670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9" name="Google Shape;509;p37"/>
          <p:cNvSpPr/>
          <p:nvPr/>
        </p:nvSpPr>
        <p:spPr>
          <a:xfrm>
            <a:off x="917550" y="271963"/>
            <a:ext cx="129325" cy="192000"/>
          </a:xfrm>
          <a:custGeom>
            <a:rect b="b" l="l" r="r" t="t"/>
            <a:pathLst>
              <a:path extrusionOk="0" h="7680" w="5173">
                <a:moveTo>
                  <a:pt x="1771" y="796"/>
                </a:moveTo>
                <a:cubicBezTo>
                  <a:pt x="2010" y="796"/>
                  <a:pt x="2229" y="836"/>
                  <a:pt x="2448" y="876"/>
                </a:cubicBezTo>
                <a:cubicBezTo>
                  <a:pt x="2646" y="935"/>
                  <a:pt x="2825" y="995"/>
                  <a:pt x="3005" y="1095"/>
                </a:cubicBezTo>
                <a:cubicBezTo>
                  <a:pt x="3223" y="1214"/>
                  <a:pt x="3422" y="1373"/>
                  <a:pt x="3581" y="1572"/>
                </a:cubicBezTo>
                <a:cubicBezTo>
                  <a:pt x="3760" y="1771"/>
                  <a:pt x="3880" y="2010"/>
                  <a:pt x="3979" y="2248"/>
                </a:cubicBezTo>
                <a:cubicBezTo>
                  <a:pt x="4039" y="2447"/>
                  <a:pt x="4099" y="2646"/>
                  <a:pt x="4138" y="2865"/>
                </a:cubicBezTo>
                <a:cubicBezTo>
                  <a:pt x="4178" y="3084"/>
                  <a:pt x="4198" y="3303"/>
                  <a:pt x="4198" y="3541"/>
                </a:cubicBezTo>
                <a:lnTo>
                  <a:pt x="4198" y="4118"/>
                </a:lnTo>
                <a:cubicBezTo>
                  <a:pt x="4198" y="4337"/>
                  <a:pt x="4178" y="4576"/>
                  <a:pt x="4138" y="4795"/>
                </a:cubicBezTo>
                <a:cubicBezTo>
                  <a:pt x="4119" y="4994"/>
                  <a:pt x="4059" y="5193"/>
                  <a:pt x="3979" y="5391"/>
                </a:cubicBezTo>
                <a:cubicBezTo>
                  <a:pt x="3900" y="5610"/>
                  <a:pt x="3800" y="5829"/>
                  <a:pt x="3661" y="6008"/>
                </a:cubicBezTo>
                <a:cubicBezTo>
                  <a:pt x="3522" y="6207"/>
                  <a:pt x="3343" y="6366"/>
                  <a:pt x="3164" y="6486"/>
                </a:cubicBezTo>
                <a:cubicBezTo>
                  <a:pt x="2965" y="6605"/>
                  <a:pt x="2766" y="6704"/>
                  <a:pt x="2547" y="6764"/>
                </a:cubicBezTo>
                <a:cubicBezTo>
                  <a:pt x="2288" y="6844"/>
                  <a:pt x="2030" y="6864"/>
                  <a:pt x="1771" y="6883"/>
                </a:cubicBezTo>
                <a:lnTo>
                  <a:pt x="995" y="6883"/>
                </a:lnTo>
                <a:lnTo>
                  <a:pt x="995" y="796"/>
                </a:lnTo>
                <a:close/>
                <a:moveTo>
                  <a:pt x="1" y="1"/>
                </a:moveTo>
                <a:lnTo>
                  <a:pt x="1" y="7679"/>
                </a:lnTo>
                <a:lnTo>
                  <a:pt x="1771" y="7679"/>
                </a:lnTo>
                <a:cubicBezTo>
                  <a:pt x="2129" y="7659"/>
                  <a:pt x="2467" y="7619"/>
                  <a:pt x="2806" y="7540"/>
                </a:cubicBezTo>
                <a:cubicBezTo>
                  <a:pt x="3104" y="7460"/>
                  <a:pt x="3402" y="7341"/>
                  <a:pt x="3661" y="7182"/>
                </a:cubicBezTo>
                <a:cubicBezTo>
                  <a:pt x="4158" y="6864"/>
                  <a:pt x="4536" y="6426"/>
                  <a:pt x="4795" y="5909"/>
                </a:cubicBezTo>
                <a:cubicBezTo>
                  <a:pt x="4914" y="5650"/>
                  <a:pt x="5014" y="5372"/>
                  <a:pt x="5073" y="5073"/>
                </a:cubicBezTo>
                <a:cubicBezTo>
                  <a:pt x="5153" y="4755"/>
                  <a:pt x="5173" y="4437"/>
                  <a:pt x="5173" y="4118"/>
                </a:cubicBezTo>
                <a:lnTo>
                  <a:pt x="5173" y="3561"/>
                </a:lnTo>
                <a:cubicBezTo>
                  <a:pt x="5173" y="3223"/>
                  <a:pt x="5133" y="2885"/>
                  <a:pt x="5073" y="2567"/>
                </a:cubicBezTo>
                <a:cubicBezTo>
                  <a:pt x="4994" y="2268"/>
                  <a:pt x="4894" y="1990"/>
                  <a:pt x="4775" y="1711"/>
                </a:cubicBezTo>
                <a:cubicBezTo>
                  <a:pt x="4636" y="1413"/>
                  <a:pt x="4437" y="1134"/>
                  <a:pt x="4198" y="896"/>
                </a:cubicBezTo>
                <a:cubicBezTo>
                  <a:pt x="3939" y="677"/>
                  <a:pt x="3661" y="478"/>
                  <a:pt x="3363" y="339"/>
                </a:cubicBezTo>
                <a:cubicBezTo>
                  <a:pt x="3124" y="219"/>
                  <a:pt x="2865" y="140"/>
                  <a:pt x="2627" y="80"/>
                </a:cubicBezTo>
                <a:cubicBezTo>
                  <a:pt x="2348" y="20"/>
                  <a:pt x="2050" y="1"/>
                  <a:pt x="1771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0" name="Google Shape;510;p37"/>
          <p:cNvSpPr/>
          <p:nvPr/>
        </p:nvSpPr>
        <p:spPr>
          <a:xfrm>
            <a:off x="1433850" y="271963"/>
            <a:ext cx="125350" cy="194475"/>
          </a:xfrm>
          <a:custGeom>
            <a:rect b="b" l="l" r="r" t="t"/>
            <a:pathLst>
              <a:path extrusionOk="0" h="7779" w="5014">
                <a:moveTo>
                  <a:pt x="0" y="1"/>
                </a:moveTo>
                <a:lnTo>
                  <a:pt x="0" y="5193"/>
                </a:lnTo>
                <a:cubicBezTo>
                  <a:pt x="0" y="5531"/>
                  <a:pt x="80" y="5869"/>
                  <a:pt x="199" y="6207"/>
                </a:cubicBezTo>
                <a:cubicBezTo>
                  <a:pt x="319" y="6505"/>
                  <a:pt x="478" y="6784"/>
                  <a:pt x="716" y="7023"/>
                </a:cubicBezTo>
                <a:cubicBezTo>
                  <a:pt x="915" y="7261"/>
                  <a:pt x="1194" y="7440"/>
                  <a:pt x="1492" y="7580"/>
                </a:cubicBezTo>
                <a:cubicBezTo>
                  <a:pt x="1811" y="7719"/>
                  <a:pt x="2149" y="7779"/>
                  <a:pt x="2507" y="7779"/>
                </a:cubicBezTo>
                <a:cubicBezTo>
                  <a:pt x="3183" y="7779"/>
                  <a:pt x="3840" y="7500"/>
                  <a:pt x="4317" y="7003"/>
                </a:cubicBezTo>
                <a:cubicBezTo>
                  <a:pt x="4536" y="6764"/>
                  <a:pt x="4715" y="6486"/>
                  <a:pt x="4834" y="6187"/>
                </a:cubicBezTo>
                <a:cubicBezTo>
                  <a:pt x="4954" y="5869"/>
                  <a:pt x="5013" y="5531"/>
                  <a:pt x="5013" y="5193"/>
                </a:cubicBezTo>
                <a:lnTo>
                  <a:pt x="4993" y="1"/>
                </a:lnTo>
                <a:lnTo>
                  <a:pt x="4058" y="1"/>
                </a:lnTo>
                <a:lnTo>
                  <a:pt x="4039" y="5193"/>
                </a:lnTo>
                <a:cubicBezTo>
                  <a:pt x="4039" y="5411"/>
                  <a:pt x="3999" y="5630"/>
                  <a:pt x="3919" y="5849"/>
                </a:cubicBezTo>
                <a:cubicBezTo>
                  <a:pt x="3859" y="6048"/>
                  <a:pt x="3760" y="6247"/>
                  <a:pt x="3641" y="6406"/>
                </a:cubicBezTo>
                <a:cubicBezTo>
                  <a:pt x="3375" y="6748"/>
                  <a:pt x="2982" y="6944"/>
                  <a:pt x="2549" y="6944"/>
                </a:cubicBezTo>
                <a:cubicBezTo>
                  <a:pt x="2529" y="6944"/>
                  <a:pt x="2508" y="6944"/>
                  <a:pt x="2487" y="6943"/>
                </a:cubicBezTo>
                <a:cubicBezTo>
                  <a:pt x="2268" y="6943"/>
                  <a:pt x="2049" y="6903"/>
                  <a:pt x="1830" y="6804"/>
                </a:cubicBezTo>
                <a:cubicBezTo>
                  <a:pt x="1651" y="6704"/>
                  <a:pt x="1492" y="6565"/>
                  <a:pt x="1353" y="6406"/>
                </a:cubicBezTo>
                <a:cubicBezTo>
                  <a:pt x="1234" y="6247"/>
                  <a:pt x="1134" y="6048"/>
                  <a:pt x="1055" y="5849"/>
                </a:cubicBezTo>
                <a:cubicBezTo>
                  <a:pt x="995" y="5630"/>
                  <a:pt x="955" y="5411"/>
                  <a:pt x="955" y="5193"/>
                </a:cubicBezTo>
                <a:lnTo>
                  <a:pt x="935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1" name="Google Shape;511;p37"/>
          <p:cNvSpPr/>
          <p:nvPr/>
        </p:nvSpPr>
        <p:spPr>
          <a:xfrm>
            <a:off x="1600450" y="269238"/>
            <a:ext cx="122350" cy="197200"/>
          </a:xfrm>
          <a:custGeom>
            <a:rect b="b" l="l" r="r" t="t"/>
            <a:pathLst>
              <a:path extrusionOk="0" h="7888" w="4894">
                <a:moveTo>
                  <a:pt x="2455" y="801"/>
                </a:moveTo>
                <a:cubicBezTo>
                  <a:pt x="2631" y="801"/>
                  <a:pt x="2805" y="836"/>
                  <a:pt x="2964" y="905"/>
                </a:cubicBezTo>
                <a:cubicBezTo>
                  <a:pt x="3123" y="965"/>
                  <a:pt x="3263" y="1044"/>
                  <a:pt x="3382" y="1164"/>
                </a:cubicBezTo>
                <a:cubicBezTo>
                  <a:pt x="3501" y="1283"/>
                  <a:pt x="3581" y="1442"/>
                  <a:pt x="3641" y="1601"/>
                </a:cubicBezTo>
                <a:cubicBezTo>
                  <a:pt x="3720" y="1761"/>
                  <a:pt x="3760" y="1940"/>
                  <a:pt x="3760" y="2139"/>
                </a:cubicBezTo>
                <a:cubicBezTo>
                  <a:pt x="3760" y="2318"/>
                  <a:pt x="3720" y="2497"/>
                  <a:pt x="3661" y="2676"/>
                </a:cubicBezTo>
                <a:cubicBezTo>
                  <a:pt x="3601" y="2815"/>
                  <a:pt x="3521" y="2954"/>
                  <a:pt x="3402" y="3074"/>
                </a:cubicBezTo>
                <a:cubicBezTo>
                  <a:pt x="3283" y="3193"/>
                  <a:pt x="3143" y="3292"/>
                  <a:pt x="2984" y="3352"/>
                </a:cubicBezTo>
                <a:cubicBezTo>
                  <a:pt x="2815" y="3412"/>
                  <a:pt x="2641" y="3442"/>
                  <a:pt x="2467" y="3442"/>
                </a:cubicBezTo>
                <a:cubicBezTo>
                  <a:pt x="2293" y="3442"/>
                  <a:pt x="2119" y="3412"/>
                  <a:pt x="1950" y="3352"/>
                </a:cubicBezTo>
                <a:cubicBezTo>
                  <a:pt x="1651" y="3213"/>
                  <a:pt x="1413" y="2974"/>
                  <a:pt x="1293" y="2676"/>
                </a:cubicBezTo>
                <a:cubicBezTo>
                  <a:pt x="1214" y="2497"/>
                  <a:pt x="1194" y="2318"/>
                  <a:pt x="1194" y="2139"/>
                </a:cubicBezTo>
                <a:cubicBezTo>
                  <a:pt x="1194" y="1940"/>
                  <a:pt x="1214" y="1761"/>
                  <a:pt x="1293" y="1582"/>
                </a:cubicBezTo>
                <a:cubicBezTo>
                  <a:pt x="1333" y="1422"/>
                  <a:pt x="1433" y="1283"/>
                  <a:pt x="1532" y="1164"/>
                </a:cubicBezTo>
                <a:cubicBezTo>
                  <a:pt x="1651" y="1044"/>
                  <a:pt x="1791" y="965"/>
                  <a:pt x="1930" y="905"/>
                </a:cubicBezTo>
                <a:cubicBezTo>
                  <a:pt x="2099" y="836"/>
                  <a:pt x="2278" y="801"/>
                  <a:pt x="2455" y="801"/>
                </a:cubicBezTo>
                <a:close/>
                <a:moveTo>
                  <a:pt x="2455" y="4242"/>
                </a:moveTo>
                <a:cubicBezTo>
                  <a:pt x="2656" y="4242"/>
                  <a:pt x="2855" y="4277"/>
                  <a:pt x="3044" y="4347"/>
                </a:cubicBezTo>
                <a:cubicBezTo>
                  <a:pt x="3402" y="4466"/>
                  <a:pt x="3680" y="4745"/>
                  <a:pt x="3820" y="5103"/>
                </a:cubicBezTo>
                <a:cubicBezTo>
                  <a:pt x="3899" y="5282"/>
                  <a:pt x="3919" y="5481"/>
                  <a:pt x="3919" y="5680"/>
                </a:cubicBezTo>
                <a:cubicBezTo>
                  <a:pt x="3939" y="5878"/>
                  <a:pt x="3899" y="6097"/>
                  <a:pt x="3820" y="6276"/>
                </a:cubicBezTo>
                <a:cubicBezTo>
                  <a:pt x="3760" y="6435"/>
                  <a:pt x="3641" y="6595"/>
                  <a:pt x="3521" y="6714"/>
                </a:cubicBezTo>
                <a:cubicBezTo>
                  <a:pt x="3382" y="6833"/>
                  <a:pt x="3223" y="6933"/>
                  <a:pt x="3064" y="6992"/>
                </a:cubicBezTo>
                <a:cubicBezTo>
                  <a:pt x="2865" y="7052"/>
                  <a:pt x="2666" y="7092"/>
                  <a:pt x="2467" y="7092"/>
                </a:cubicBezTo>
                <a:cubicBezTo>
                  <a:pt x="2268" y="7092"/>
                  <a:pt x="2049" y="7052"/>
                  <a:pt x="1850" y="6992"/>
                </a:cubicBezTo>
                <a:cubicBezTo>
                  <a:pt x="1691" y="6933"/>
                  <a:pt x="1532" y="6833"/>
                  <a:pt x="1393" y="6714"/>
                </a:cubicBezTo>
                <a:cubicBezTo>
                  <a:pt x="1273" y="6595"/>
                  <a:pt x="1174" y="6435"/>
                  <a:pt x="1114" y="6276"/>
                </a:cubicBezTo>
                <a:cubicBezTo>
                  <a:pt x="1035" y="6097"/>
                  <a:pt x="995" y="5878"/>
                  <a:pt x="995" y="5680"/>
                </a:cubicBezTo>
                <a:cubicBezTo>
                  <a:pt x="995" y="5481"/>
                  <a:pt x="1035" y="5282"/>
                  <a:pt x="1114" y="5103"/>
                </a:cubicBezTo>
                <a:cubicBezTo>
                  <a:pt x="1174" y="4924"/>
                  <a:pt x="1273" y="4764"/>
                  <a:pt x="1393" y="4625"/>
                </a:cubicBezTo>
                <a:cubicBezTo>
                  <a:pt x="1532" y="4506"/>
                  <a:pt x="1691" y="4406"/>
                  <a:pt x="1850" y="4347"/>
                </a:cubicBezTo>
                <a:cubicBezTo>
                  <a:pt x="2049" y="4277"/>
                  <a:pt x="2253" y="4242"/>
                  <a:pt x="2455" y="4242"/>
                </a:cubicBezTo>
                <a:close/>
                <a:moveTo>
                  <a:pt x="2427" y="0"/>
                </a:moveTo>
                <a:cubicBezTo>
                  <a:pt x="2124" y="0"/>
                  <a:pt x="1821" y="50"/>
                  <a:pt x="1532" y="149"/>
                </a:cubicBezTo>
                <a:cubicBezTo>
                  <a:pt x="1273" y="229"/>
                  <a:pt x="1015" y="368"/>
                  <a:pt x="816" y="547"/>
                </a:cubicBezTo>
                <a:cubicBezTo>
                  <a:pt x="617" y="746"/>
                  <a:pt x="458" y="965"/>
                  <a:pt x="339" y="1224"/>
                </a:cubicBezTo>
                <a:cubicBezTo>
                  <a:pt x="239" y="1502"/>
                  <a:pt x="179" y="1800"/>
                  <a:pt x="179" y="2119"/>
                </a:cubicBezTo>
                <a:cubicBezTo>
                  <a:pt x="179" y="2477"/>
                  <a:pt x="279" y="2815"/>
                  <a:pt x="478" y="3133"/>
                </a:cubicBezTo>
                <a:cubicBezTo>
                  <a:pt x="577" y="3272"/>
                  <a:pt x="697" y="3412"/>
                  <a:pt x="836" y="3531"/>
                </a:cubicBezTo>
                <a:cubicBezTo>
                  <a:pt x="975" y="3650"/>
                  <a:pt x="1114" y="3750"/>
                  <a:pt x="1293" y="3829"/>
                </a:cubicBezTo>
                <a:cubicBezTo>
                  <a:pt x="1094" y="3909"/>
                  <a:pt x="915" y="4009"/>
                  <a:pt x="756" y="4148"/>
                </a:cubicBezTo>
                <a:cubicBezTo>
                  <a:pt x="597" y="4267"/>
                  <a:pt x="458" y="4406"/>
                  <a:pt x="339" y="4566"/>
                </a:cubicBezTo>
                <a:cubicBezTo>
                  <a:pt x="239" y="4725"/>
                  <a:pt x="159" y="4904"/>
                  <a:pt x="100" y="5103"/>
                </a:cubicBezTo>
                <a:cubicBezTo>
                  <a:pt x="40" y="5302"/>
                  <a:pt x="0" y="5500"/>
                  <a:pt x="0" y="5699"/>
                </a:cubicBezTo>
                <a:cubicBezTo>
                  <a:pt x="0" y="6038"/>
                  <a:pt x="60" y="6356"/>
                  <a:pt x="199" y="6634"/>
                </a:cubicBezTo>
                <a:cubicBezTo>
                  <a:pt x="319" y="6893"/>
                  <a:pt x="498" y="7132"/>
                  <a:pt x="716" y="7311"/>
                </a:cubicBezTo>
                <a:cubicBezTo>
                  <a:pt x="955" y="7510"/>
                  <a:pt x="1214" y="7649"/>
                  <a:pt x="1492" y="7748"/>
                </a:cubicBezTo>
                <a:cubicBezTo>
                  <a:pt x="1811" y="7828"/>
                  <a:pt x="2129" y="7888"/>
                  <a:pt x="2447" y="7888"/>
                </a:cubicBezTo>
                <a:cubicBezTo>
                  <a:pt x="2785" y="7888"/>
                  <a:pt x="3104" y="7828"/>
                  <a:pt x="3402" y="7748"/>
                </a:cubicBezTo>
                <a:cubicBezTo>
                  <a:pt x="3680" y="7649"/>
                  <a:pt x="3959" y="7510"/>
                  <a:pt x="4178" y="7311"/>
                </a:cubicBezTo>
                <a:cubicBezTo>
                  <a:pt x="4397" y="7132"/>
                  <a:pt x="4576" y="6893"/>
                  <a:pt x="4695" y="6634"/>
                </a:cubicBezTo>
                <a:cubicBezTo>
                  <a:pt x="4834" y="6336"/>
                  <a:pt x="4894" y="6018"/>
                  <a:pt x="4894" y="5699"/>
                </a:cubicBezTo>
                <a:cubicBezTo>
                  <a:pt x="4894" y="5500"/>
                  <a:pt x="4854" y="5302"/>
                  <a:pt x="4794" y="5103"/>
                </a:cubicBezTo>
                <a:cubicBezTo>
                  <a:pt x="4735" y="4904"/>
                  <a:pt x="4655" y="4745"/>
                  <a:pt x="4556" y="4566"/>
                </a:cubicBezTo>
                <a:cubicBezTo>
                  <a:pt x="4436" y="4406"/>
                  <a:pt x="4297" y="4267"/>
                  <a:pt x="4138" y="4148"/>
                </a:cubicBezTo>
                <a:cubicBezTo>
                  <a:pt x="3979" y="4009"/>
                  <a:pt x="3800" y="3909"/>
                  <a:pt x="3601" y="3829"/>
                </a:cubicBezTo>
                <a:cubicBezTo>
                  <a:pt x="3700" y="3770"/>
                  <a:pt x="3820" y="3710"/>
                  <a:pt x="3919" y="3650"/>
                </a:cubicBezTo>
                <a:cubicBezTo>
                  <a:pt x="4019" y="3571"/>
                  <a:pt x="4098" y="3491"/>
                  <a:pt x="4178" y="3412"/>
                </a:cubicBezTo>
                <a:cubicBezTo>
                  <a:pt x="4357" y="3253"/>
                  <a:pt x="4476" y="3054"/>
                  <a:pt x="4576" y="2835"/>
                </a:cubicBezTo>
                <a:cubicBezTo>
                  <a:pt x="4675" y="2596"/>
                  <a:pt x="4715" y="2357"/>
                  <a:pt x="4715" y="2119"/>
                </a:cubicBezTo>
                <a:cubicBezTo>
                  <a:pt x="4715" y="1800"/>
                  <a:pt x="4655" y="1502"/>
                  <a:pt x="4536" y="1224"/>
                </a:cubicBezTo>
                <a:cubicBezTo>
                  <a:pt x="4417" y="965"/>
                  <a:pt x="4257" y="746"/>
                  <a:pt x="4058" y="547"/>
                </a:cubicBezTo>
                <a:cubicBezTo>
                  <a:pt x="3840" y="368"/>
                  <a:pt x="3601" y="229"/>
                  <a:pt x="3322" y="149"/>
                </a:cubicBezTo>
                <a:cubicBezTo>
                  <a:pt x="3034" y="50"/>
                  <a:pt x="2731" y="0"/>
                  <a:pt x="2427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2" name="Google Shape;512;p37"/>
          <p:cNvSpPr/>
          <p:nvPr/>
        </p:nvSpPr>
        <p:spPr>
          <a:xfrm>
            <a:off x="6466150" y="4673825"/>
            <a:ext cx="129825" cy="192000"/>
          </a:xfrm>
          <a:custGeom>
            <a:rect b="b" l="l" r="r" t="t"/>
            <a:pathLst>
              <a:path extrusionOk="0" h="7680" w="5193">
                <a:moveTo>
                  <a:pt x="0" y="1"/>
                </a:moveTo>
                <a:lnTo>
                  <a:pt x="0" y="856"/>
                </a:lnTo>
                <a:lnTo>
                  <a:pt x="4158" y="856"/>
                </a:lnTo>
                <a:lnTo>
                  <a:pt x="995" y="7679"/>
                </a:lnTo>
                <a:lnTo>
                  <a:pt x="2009" y="7679"/>
                </a:lnTo>
                <a:lnTo>
                  <a:pt x="5192" y="538"/>
                </a:lnTo>
                <a:lnTo>
                  <a:pt x="5192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3" name="Google Shape;513;p37"/>
          <p:cNvSpPr/>
          <p:nvPr/>
        </p:nvSpPr>
        <p:spPr>
          <a:xfrm>
            <a:off x="6624275" y="4673825"/>
            <a:ext cx="142775" cy="192000"/>
          </a:xfrm>
          <a:custGeom>
            <a:rect b="b" l="l" r="r" t="t"/>
            <a:pathLst>
              <a:path extrusionOk="0" h="7680" w="5711">
                <a:moveTo>
                  <a:pt x="2885" y="1513"/>
                </a:moveTo>
                <a:lnTo>
                  <a:pt x="3880" y="4835"/>
                </a:lnTo>
                <a:lnTo>
                  <a:pt x="1851" y="4835"/>
                </a:lnTo>
                <a:lnTo>
                  <a:pt x="2885" y="1513"/>
                </a:lnTo>
                <a:close/>
                <a:moveTo>
                  <a:pt x="2488" y="1"/>
                </a:moveTo>
                <a:lnTo>
                  <a:pt x="1" y="7679"/>
                </a:lnTo>
                <a:lnTo>
                  <a:pt x="976" y="7679"/>
                </a:lnTo>
                <a:lnTo>
                  <a:pt x="1592" y="5690"/>
                </a:lnTo>
                <a:lnTo>
                  <a:pt x="4139" y="5690"/>
                </a:lnTo>
                <a:lnTo>
                  <a:pt x="4755" y="7679"/>
                </a:lnTo>
                <a:lnTo>
                  <a:pt x="5710" y="7679"/>
                </a:lnTo>
                <a:lnTo>
                  <a:pt x="3283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4" name="Google Shape;514;p37"/>
          <p:cNvSpPr/>
          <p:nvPr/>
        </p:nvSpPr>
        <p:spPr>
          <a:xfrm>
            <a:off x="2110775" y="239788"/>
            <a:ext cx="86575" cy="256125"/>
          </a:xfrm>
          <a:custGeom>
            <a:rect b="b" l="l" r="r" t="t"/>
            <a:pathLst>
              <a:path extrusionOk="0" h="10245" w="3463">
                <a:moveTo>
                  <a:pt x="2607" y="0"/>
                </a:moveTo>
                <a:cubicBezTo>
                  <a:pt x="2368" y="0"/>
                  <a:pt x="2149" y="80"/>
                  <a:pt x="1990" y="239"/>
                </a:cubicBezTo>
                <a:cubicBezTo>
                  <a:pt x="1851" y="378"/>
                  <a:pt x="1771" y="577"/>
                  <a:pt x="1771" y="796"/>
                </a:cubicBezTo>
                <a:cubicBezTo>
                  <a:pt x="1751" y="995"/>
                  <a:pt x="1851" y="1194"/>
                  <a:pt x="1990" y="1353"/>
                </a:cubicBezTo>
                <a:cubicBezTo>
                  <a:pt x="2169" y="1492"/>
                  <a:pt x="2388" y="1572"/>
                  <a:pt x="2607" y="1572"/>
                </a:cubicBezTo>
                <a:cubicBezTo>
                  <a:pt x="2825" y="1572"/>
                  <a:pt x="3044" y="1492"/>
                  <a:pt x="3223" y="1353"/>
                </a:cubicBezTo>
                <a:cubicBezTo>
                  <a:pt x="3382" y="1194"/>
                  <a:pt x="3462" y="995"/>
                  <a:pt x="3462" y="796"/>
                </a:cubicBezTo>
                <a:cubicBezTo>
                  <a:pt x="3462" y="577"/>
                  <a:pt x="3382" y="378"/>
                  <a:pt x="3223" y="219"/>
                </a:cubicBezTo>
                <a:cubicBezTo>
                  <a:pt x="3044" y="80"/>
                  <a:pt x="2825" y="0"/>
                  <a:pt x="2607" y="0"/>
                </a:cubicBezTo>
                <a:close/>
                <a:moveTo>
                  <a:pt x="418" y="2248"/>
                </a:moveTo>
                <a:lnTo>
                  <a:pt x="418" y="3442"/>
                </a:lnTo>
                <a:lnTo>
                  <a:pt x="1871" y="3442"/>
                </a:lnTo>
                <a:lnTo>
                  <a:pt x="1871" y="8077"/>
                </a:lnTo>
                <a:cubicBezTo>
                  <a:pt x="1871" y="8236"/>
                  <a:pt x="1831" y="8395"/>
                  <a:pt x="1791" y="8534"/>
                </a:cubicBezTo>
                <a:cubicBezTo>
                  <a:pt x="1731" y="8653"/>
                  <a:pt x="1672" y="8753"/>
                  <a:pt x="1572" y="8832"/>
                </a:cubicBezTo>
                <a:cubicBezTo>
                  <a:pt x="1473" y="8892"/>
                  <a:pt x="1373" y="8952"/>
                  <a:pt x="1254" y="8992"/>
                </a:cubicBezTo>
                <a:cubicBezTo>
                  <a:pt x="1115" y="9012"/>
                  <a:pt x="975" y="9031"/>
                  <a:pt x="856" y="9031"/>
                </a:cubicBezTo>
                <a:lnTo>
                  <a:pt x="697" y="9031"/>
                </a:lnTo>
                <a:lnTo>
                  <a:pt x="458" y="9012"/>
                </a:lnTo>
                <a:cubicBezTo>
                  <a:pt x="379" y="9012"/>
                  <a:pt x="299" y="8992"/>
                  <a:pt x="239" y="8992"/>
                </a:cubicBezTo>
                <a:cubicBezTo>
                  <a:pt x="180" y="8992"/>
                  <a:pt x="120" y="8992"/>
                  <a:pt x="60" y="8972"/>
                </a:cubicBezTo>
                <a:lnTo>
                  <a:pt x="1" y="10165"/>
                </a:lnTo>
                <a:cubicBezTo>
                  <a:pt x="60" y="10185"/>
                  <a:pt x="120" y="10205"/>
                  <a:pt x="200" y="10205"/>
                </a:cubicBezTo>
                <a:lnTo>
                  <a:pt x="379" y="10225"/>
                </a:lnTo>
                <a:cubicBezTo>
                  <a:pt x="478" y="10245"/>
                  <a:pt x="578" y="10245"/>
                  <a:pt x="657" y="10245"/>
                </a:cubicBezTo>
                <a:lnTo>
                  <a:pt x="936" y="10245"/>
                </a:lnTo>
                <a:cubicBezTo>
                  <a:pt x="1294" y="10245"/>
                  <a:pt x="1632" y="10205"/>
                  <a:pt x="1970" y="10126"/>
                </a:cubicBezTo>
                <a:cubicBezTo>
                  <a:pt x="2229" y="10046"/>
                  <a:pt x="2487" y="9907"/>
                  <a:pt x="2706" y="9728"/>
                </a:cubicBezTo>
                <a:cubicBezTo>
                  <a:pt x="2925" y="9549"/>
                  <a:pt x="3084" y="9310"/>
                  <a:pt x="3184" y="9051"/>
                </a:cubicBezTo>
                <a:cubicBezTo>
                  <a:pt x="3303" y="8733"/>
                  <a:pt x="3363" y="8415"/>
                  <a:pt x="3343" y="8077"/>
                </a:cubicBezTo>
                <a:lnTo>
                  <a:pt x="3343" y="224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5" name="Google Shape;515;p37"/>
          <p:cNvSpPr/>
          <p:nvPr/>
        </p:nvSpPr>
        <p:spPr>
          <a:xfrm>
            <a:off x="2247550" y="246738"/>
            <a:ext cx="156675" cy="191500"/>
          </a:xfrm>
          <a:custGeom>
            <a:rect b="b" l="l" r="r" t="t"/>
            <a:pathLst>
              <a:path extrusionOk="0" h="7660" w="6267">
                <a:moveTo>
                  <a:pt x="0" y="1"/>
                </a:moveTo>
                <a:lnTo>
                  <a:pt x="2367" y="4954"/>
                </a:lnTo>
                <a:lnTo>
                  <a:pt x="2367" y="7659"/>
                </a:lnTo>
                <a:lnTo>
                  <a:pt x="3859" y="7659"/>
                </a:lnTo>
                <a:lnTo>
                  <a:pt x="3859" y="5014"/>
                </a:lnTo>
                <a:lnTo>
                  <a:pt x="6266" y="1"/>
                </a:lnTo>
                <a:lnTo>
                  <a:pt x="4635" y="1"/>
                </a:lnTo>
                <a:lnTo>
                  <a:pt x="3123" y="3542"/>
                </a:lnTo>
                <a:lnTo>
                  <a:pt x="1611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6" name="Google Shape;516;p37"/>
          <p:cNvSpPr/>
          <p:nvPr/>
        </p:nvSpPr>
        <p:spPr>
          <a:xfrm>
            <a:off x="2411650" y="294988"/>
            <a:ext cx="155200" cy="200925"/>
          </a:xfrm>
          <a:custGeom>
            <a:rect b="b" l="l" r="r" t="t"/>
            <a:pathLst>
              <a:path extrusionOk="0" h="8037" w="6208">
                <a:moveTo>
                  <a:pt x="1" y="0"/>
                </a:moveTo>
                <a:lnTo>
                  <a:pt x="2408" y="5471"/>
                </a:lnTo>
                <a:lnTo>
                  <a:pt x="2070" y="6087"/>
                </a:lnTo>
                <a:cubicBezTo>
                  <a:pt x="2050" y="6147"/>
                  <a:pt x="2010" y="6207"/>
                  <a:pt x="1970" y="6266"/>
                </a:cubicBezTo>
                <a:lnTo>
                  <a:pt x="1831" y="6465"/>
                </a:lnTo>
                <a:cubicBezTo>
                  <a:pt x="1771" y="6565"/>
                  <a:pt x="1692" y="6644"/>
                  <a:pt x="1592" y="6704"/>
                </a:cubicBezTo>
                <a:cubicBezTo>
                  <a:pt x="1513" y="6784"/>
                  <a:pt x="1413" y="6823"/>
                  <a:pt x="1294" y="6823"/>
                </a:cubicBezTo>
                <a:lnTo>
                  <a:pt x="836" y="6823"/>
                </a:lnTo>
                <a:lnTo>
                  <a:pt x="657" y="7937"/>
                </a:lnTo>
                <a:cubicBezTo>
                  <a:pt x="777" y="7977"/>
                  <a:pt x="896" y="7997"/>
                  <a:pt x="995" y="8017"/>
                </a:cubicBezTo>
                <a:cubicBezTo>
                  <a:pt x="1115" y="8037"/>
                  <a:pt x="1254" y="8037"/>
                  <a:pt x="1373" y="8037"/>
                </a:cubicBezTo>
                <a:cubicBezTo>
                  <a:pt x="1632" y="8037"/>
                  <a:pt x="1891" y="7997"/>
                  <a:pt x="2149" y="7898"/>
                </a:cubicBezTo>
                <a:cubicBezTo>
                  <a:pt x="2348" y="7798"/>
                  <a:pt x="2527" y="7679"/>
                  <a:pt x="2686" y="7520"/>
                </a:cubicBezTo>
                <a:cubicBezTo>
                  <a:pt x="2826" y="7380"/>
                  <a:pt x="2965" y="7241"/>
                  <a:pt x="3064" y="7062"/>
                </a:cubicBezTo>
                <a:cubicBezTo>
                  <a:pt x="3144" y="6903"/>
                  <a:pt x="3243" y="6744"/>
                  <a:pt x="3303" y="6585"/>
                </a:cubicBezTo>
                <a:lnTo>
                  <a:pt x="6207" y="0"/>
                </a:lnTo>
                <a:lnTo>
                  <a:pt x="4576" y="0"/>
                </a:lnTo>
                <a:lnTo>
                  <a:pt x="3283" y="3362"/>
                </a:lnTo>
                <a:lnTo>
                  <a:pt x="3064" y="3919"/>
                </a:lnTo>
                <a:lnTo>
                  <a:pt x="2905" y="3342"/>
                </a:lnTo>
                <a:lnTo>
                  <a:pt x="1592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7" name="Google Shape;517;p37"/>
          <p:cNvSpPr/>
          <p:nvPr/>
        </p:nvSpPr>
        <p:spPr>
          <a:xfrm>
            <a:off x="244375" y="356176"/>
            <a:ext cx="2466989" cy="75860"/>
          </a:xfrm>
          <a:custGeom>
            <a:rect b="b" l="l" r="r" t="t"/>
            <a:pathLst>
              <a:path extrusionOk="0" h="14766" w="272897">
                <a:moveTo>
                  <a:pt x="242123" y="2971"/>
                </a:moveTo>
                <a:cubicBezTo>
                  <a:pt x="242481" y="2971"/>
                  <a:pt x="242624" y="3042"/>
                  <a:pt x="242624" y="3185"/>
                </a:cubicBezTo>
                <a:cubicBezTo>
                  <a:pt x="242517" y="3346"/>
                  <a:pt x="242329" y="3427"/>
                  <a:pt x="242151" y="3427"/>
                </a:cubicBezTo>
                <a:cubicBezTo>
                  <a:pt x="242092" y="3427"/>
                  <a:pt x="242033" y="3418"/>
                  <a:pt x="241980" y="3400"/>
                </a:cubicBezTo>
                <a:cubicBezTo>
                  <a:pt x="241694" y="3400"/>
                  <a:pt x="241407" y="3328"/>
                  <a:pt x="241479" y="3185"/>
                </a:cubicBezTo>
                <a:cubicBezTo>
                  <a:pt x="241550" y="3042"/>
                  <a:pt x="241837" y="2971"/>
                  <a:pt x="242123" y="2971"/>
                </a:cubicBezTo>
                <a:close/>
                <a:moveTo>
                  <a:pt x="254462" y="3445"/>
                </a:moveTo>
                <a:cubicBezTo>
                  <a:pt x="254688" y="3445"/>
                  <a:pt x="254916" y="3454"/>
                  <a:pt x="255148" y="3472"/>
                </a:cubicBezTo>
                <a:cubicBezTo>
                  <a:pt x="254576" y="3662"/>
                  <a:pt x="253971" y="3758"/>
                  <a:pt x="253378" y="3758"/>
                </a:cubicBezTo>
                <a:cubicBezTo>
                  <a:pt x="253081" y="3758"/>
                  <a:pt x="252787" y="3734"/>
                  <a:pt x="252500" y="3686"/>
                </a:cubicBezTo>
                <a:lnTo>
                  <a:pt x="252429" y="3686"/>
                </a:lnTo>
                <a:cubicBezTo>
                  <a:pt x="253126" y="3525"/>
                  <a:pt x="253784" y="3445"/>
                  <a:pt x="254462" y="3445"/>
                </a:cubicBezTo>
                <a:close/>
                <a:moveTo>
                  <a:pt x="54862" y="3997"/>
                </a:moveTo>
                <a:cubicBezTo>
                  <a:pt x="54976" y="3997"/>
                  <a:pt x="55112" y="4014"/>
                  <a:pt x="55260" y="4044"/>
                </a:cubicBezTo>
                <a:cubicBezTo>
                  <a:pt x="55403" y="4044"/>
                  <a:pt x="55761" y="4044"/>
                  <a:pt x="55761" y="4259"/>
                </a:cubicBezTo>
                <a:cubicBezTo>
                  <a:pt x="55761" y="4402"/>
                  <a:pt x="55403" y="4402"/>
                  <a:pt x="55117" y="4402"/>
                </a:cubicBezTo>
                <a:cubicBezTo>
                  <a:pt x="54902" y="4330"/>
                  <a:pt x="54544" y="4330"/>
                  <a:pt x="54544" y="4116"/>
                </a:cubicBezTo>
                <a:cubicBezTo>
                  <a:pt x="54586" y="4032"/>
                  <a:pt x="54702" y="3997"/>
                  <a:pt x="54862" y="3997"/>
                </a:cubicBezTo>
                <a:close/>
                <a:moveTo>
                  <a:pt x="251284" y="4402"/>
                </a:moveTo>
                <a:cubicBezTo>
                  <a:pt x="251355" y="4402"/>
                  <a:pt x="251498" y="4474"/>
                  <a:pt x="251641" y="4474"/>
                </a:cubicBezTo>
                <a:cubicBezTo>
                  <a:pt x="251713" y="4545"/>
                  <a:pt x="251713" y="4545"/>
                  <a:pt x="251498" y="4617"/>
                </a:cubicBezTo>
                <a:lnTo>
                  <a:pt x="251284" y="4617"/>
                </a:lnTo>
                <a:cubicBezTo>
                  <a:pt x="251140" y="4545"/>
                  <a:pt x="251140" y="4474"/>
                  <a:pt x="251284" y="4402"/>
                </a:cubicBezTo>
                <a:close/>
                <a:moveTo>
                  <a:pt x="63887" y="4454"/>
                </a:moveTo>
                <a:cubicBezTo>
                  <a:pt x="64134" y="4454"/>
                  <a:pt x="64277" y="4571"/>
                  <a:pt x="64277" y="4688"/>
                </a:cubicBezTo>
                <a:cubicBezTo>
                  <a:pt x="64277" y="4831"/>
                  <a:pt x="64134" y="4903"/>
                  <a:pt x="63776" y="4975"/>
                </a:cubicBezTo>
                <a:cubicBezTo>
                  <a:pt x="63419" y="4975"/>
                  <a:pt x="63204" y="4903"/>
                  <a:pt x="63204" y="4688"/>
                </a:cubicBezTo>
                <a:cubicBezTo>
                  <a:pt x="63275" y="4545"/>
                  <a:pt x="63419" y="4474"/>
                  <a:pt x="63705" y="4474"/>
                </a:cubicBezTo>
                <a:cubicBezTo>
                  <a:pt x="63771" y="4460"/>
                  <a:pt x="63831" y="4454"/>
                  <a:pt x="63887" y="4454"/>
                </a:cubicBezTo>
                <a:close/>
                <a:moveTo>
                  <a:pt x="220468" y="4310"/>
                </a:moveTo>
                <a:cubicBezTo>
                  <a:pt x="221599" y="4310"/>
                  <a:pt x="222340" y="4846"/>
                  <a:pt x="223372" y="4975"/>
                </a:cubicBezTo>
                <a:cubicBezTo>
                  <a:pt x="222987" y="5034"/>
                  <a:pt x="222601" y="5069"/>
                  <a:pt x="222221" y="5069"/>
                </a:cubicBezTo>
                <a:cubicBezTo>
                  <a:pt x="221683" y="5069"/>
                  <a:pt x="221156" y="4999"/>
                  <a:pt x="220653" y="4831"/>
                </a:cubicBezTo>
                <a:cubicBezTo>
                  <a:pt x="220317" y="4748"/>
                  <a:pt x="219957" y="4713"/>
                  <a:pt x="219602" y="4713"/>
                </a:cubicBezTo>
                <a:cubicBezTo>
                  <a:pt x="219350" y="4713"/>
                  <a:pt x="219101" y="4730"/>
                  <a:pt x="218863" y="4760"/>
                </a:cubicBezTo>
                <a:cubicBezTo>
                  <a:pt x="218184" y="4796"/>
                  <a:pt x="217504" y="4813"/>
                  <a:pt x="216833" y="4813"/>
                </a:cubicBezTo>
                <a:cubicBezTo>
                  <a:pt x="216162" y="4813"/>
                  <a:pt x="215500" y="4796"/>
                  <a:pt x="214856" y="4760"/>
                </a:cubicBezTo>
                <a:cubicBezTo>
                  <a:pt x="216645" y="4617"/>
                  <a:pt x="218434" y="4545"/>
                  <a:pt x="220080" y="4330"/>
                </a:cubicBezTo>
                <a:cubicBezTo>
                  <a:pt x="220215" y="4316"/>
                  <a:pt x="220344" y="4310"/>
                  <a:pt x="220468" y="4310"/>
                </a:cubicBezTo>
                <a:close/>
                <a:moveTo>
                  <a:pt x="233155" y="4321"/>
                </a:moveTo>
                <a:cubicBezTo>
                  <a:pt x="233233" y="4321"/>
                  <a:pt x="233312" y="4324"/>
                  <a:pt x="233392" y="4330"/>
                </a:cubicBezTo>
                <a:cubicBezTo>
                  <a:pt x="232390" y="4975"/>
                  <a:pt x="231173" y="5332"/>
                  <a:pt x="229956" y="5332"/>
                </a:cubicBezTo>
                <a:cubicBezTo>
                  <a:pt x="229527" y="5332"/>
                  <a:pt x="229455" y="5118"/>
                  <a:pt x="229599" y="4975"/>
                </a:cubicBezTo>
                <a:cubicBezTo>
                  <a:pt x="229885" y="4688"/>
                  <a:pt x="230314" y="4545"/>
                  <a:pt x="230744" y="4474"/>
                </a:cubicBezTo>
                <a:lnTo>
                  <a:pt x="230958" y="4474"/>
                </a:lnTo>
                <a:cubicBezTo>
                  <a:pt x="231092" y="4498"/>
                  <a:pt x="231225" y="4508"/>
                  <a:pt x="231359" y="4508"/>
                </a:cubicBezTo>
                <a:cubicBezTo>
                  <a:pt x="231942" y="4508"/>
                  <a:pt x="232531" y="4321"/>
                  <a:pt x="233155" y="4321"/>
                </a:cubicBezTo>
                <a:close/>
                <a:moveTo>
                  <a:pt x="180074" y="5332"/>
                </a:moveTo>
                <a:cubicBezTo>
                  <a:pt x="180360" y="5332"/>
                  <a:pt x="180360" y="5404"/>
                  <a:pt x="180360" y="5547"/>
                </a:cubicBezTo>
                <a:lnTo>
                  <a:pt x="180289" y="5547"/>
                </a:lnTo>
                <a:cubicBezTo>
                  <a:pt x="180217" y="5619"/>
                  <a:pt x="180145" y="5690"/>
                  <a:pt x="180002" y="5690"/>
                </a:cubicBezTo>
                <a:cubicBezTo>
                  <a:pt x="179788" y="5690"/>
                  <a:pt x="179573" y="5690"/>
                  <a:pt x="179573" y="5547"/>
                </a:cubicBezTo>
                <a:cubicBezTo>
                  <a:pt x="179573" y="5332"/>
                  <a:pt x="179716" y="5332"/>
                  <a:pt x="180074" y="5332"/>
                </a:cubicBezTo>
                <a:close/>
                <a:moveTo>
                  <a:pt x="177460" y="5544"/>
                </a:moveTo>
                <a:cubicBezTo>
                  <a:pt x="177685" y="5544"/>
                  <a:pt x="177913" y="5568"/>
                  <a:pt x="178141" y="5619"/>
                </a:cubicBezTo>
                <a:cubicBezTo>
                  <a:pt x="178141" y="5690"/>
                  <a:pt x="178141" y="5762"/>
                  <a:pt x="178141" y="5833"/>
                </a:cubicBezTo>
                <a:cubicBezTo>
                  <a:pt x="177569" y="6120"/>
                  <a:pt x="176925" y="6191"/>
                  <a:pt x="176352" y="6191"/>
                </a:cubicBezTo>
                <a:cubicBezTo>
                  <a:pt x="176066" y="6191"/>
                  <a:pt x="175708" y="6191"/>
                  <a:pt x="175565" y="6048"/>
                </a:cubicBezTo>
                <a:cubicBezTo>
                  <a:pt x="175708" y="5833"/>
                  <a:pt x="175994" y="5833"/>
                  <a:pt x="176281" y="5762"/>
                </a:cubicBezTo>
                <a:cubicBezTo>
                  <a:pt x="176650" y="5623"/>
                  <a:pt x="177050" y="5544"/>
                  <a:pt x="177460" y="5544"/>
                </a:cubicBezTo>
                <a:close/>
                <a:moveTo>
                  <a:pt x="198991" y="2726"/>
                </a:moveTo>
                <a:cubicBezTo>
                  <a:pt x="199169" y="2726"/>
                  <a:pt x="199352" y="2735"/>
                  <a:pt x="199540" y="2756"/>
                </a:cubicBezTo>
                <a:cubicBezTo>
                  <a:pt x="198109" y="3257"/>
                  <a:pt x="198037" y="3257"/>
                  <a:pt x="198467" y="4044"/>
                </a:cubicBezTo>
                <a:cubicBezTo>
                  <a:pt x="198753" y="4617"/>
                  <a:pt x="198109" y="4975"/>
                  <a:pt x="197178" y="5261"/>
                </a:cubicBezTo>
                <a:cubicBezTo>
                  <a:pt x="195604" y="5690"/>
                  <a:pt x="194030" y="5905"/>
                  <a:pt x="192455" y="6048"/>
                </a:cubicBezTo>
                <a:lnTo>
                  <a:pt x="188877" y="6263"/>
                </a:lnTo>
                <a:cubicBezTo>
                  <a:pt x="188658" y="6317"/>
                  <a:pt x="188429" y="6341"/>
                  <a:pt x="188197" y="6341"/>
                </a:cubicBezTo>
                <a:cubicBezTo>
                  <a:pt x="187822" y="6341"/>
                  <a:pt x="187441" y="6280"/>
                  <a:pt x="187087" y="6191"/>
                </a:cubicBezTo>
                <a:cubicBezTo>
                  <a:pt x="186511" y="5982"/>
                  <a:pt x="185896" y="5849"/>
                  <a:pt x="185272" y="5849"/>
                </a:cubicBezTo>
                <a:cubicBezTo>
                  <a:pt x="185043" y="5849"/>
                  <a:pt x="184813" y="5867"/>
                  <a:pt x="184583" y="5905"/>
                </a:cubicBezTo>
                <a:cubicBezTo>
                  <a:pt x="184010" y="5905"/>
                  <a:pt x="183438" y="5905"/>
                  <a:pt x="183223" y="5547"/>
                </a:cubicBezTo>
                <a:cubicBezTo>
                  <a:pt x="183080" y="5261"/>
                  <a:pt x="183509" y="5189"/>
                  <a:pt x="183867" y="5046"/>
                </a:cubicBezTo>
                <a:cubicBezTo>
                  <a:pt x="186300" y="4402"/>
                  <a:pt x="188805" y="3901"/>
                  <a:pt x="191310" y="3543"/>
                </a:cubicBezTo>
                <a:cubicBezTo>
                  <a:pt x="191446" y="3513"/>
                  <a:pt x="191585" y="3502"/>
                  <a:pt x="191729" y="3502"/>
                </a:cubicBezTo>
                <a:cubicBezTo>
                  <a:pt x="192120" y="3502"/>
                  <a:pt x="192540" y="3584"/>
                  <a:pt x="193003" y="3584"/>
                </a:cubicBezTo>
                <a:cubicBezTo>
                  <a:pt x="193172" y="3584"/>
                  <a:pt x="193347" y="3573"/>
                  <a:pt x="193529" y="3543"/>
                </a:cubicBezTo>
                <a:cubicBezTo>
                  <a:pt x="194960" y="3328"/>
                  <a:pt x="196606" y="3472"/>
                  <a:pt x="197751" y="2827"/>
                </a:cubicBezTo>
                <a:cubicBezTo>
                  <a:pt x="198156" y="2777"/>
                  <a:pt x="198561" y="2726"/>
                  <a:pt x="198991" y="2726"/>
                </a:cubicBezTo>
                <a:close/>
                <a:moveTo>
                  <a:pt x="212905" y="7020"/>
                </a:moveTo>
                <a:cubicBezTo>
                  <a:pt x="213133" y="7020"/>
                  <a:pt x="213386" y="7071"/>
                  <a:pt x="213639" y="7122"/>
                </a:cubicBezTo>
                <a:cubicBezTo>
                  <a:pt x="213639" y="7265"/>
                  <a:pt x="213424" y="7336"/>
                  <a:pt x="213210" y="7336"/>
                </a:cubicBezTo>
                <a:cubicBezTo>
                  <a:pt x="213066" y="7372"/>
                  <a:pt x="212923" y="7390"/>
                  <a:pt x="212780" y="7390"/>
                </a:cubicBezTo>
                <a:cubicBezTo>
                  <a:pt x="212637" y="7390"/>
                  <a:pt x="212494" y="7372"/>
                  <a:pt x="212351" y="7336"/>
                </a:cubicBezTo>
                <a:cubicBezTo>
                  <a:pt x="212208" y="7193"/>
                  <a:pt x="212351" y="7122"/>
                  <a:pt x="212637" y="7050"/>
                </a:cubicBezTo>
                <a:cubicBezTo>
                  <a:pt x="212721" y="7029"/>
                  <a:pt x="212811" y="7020"/>
                  <a:pt x="212905" y="7020"/>
                </a:cubicBezTo>
                <a:close/>
                <a:moveTo>
                  <a:pt x="99165" y="9536"/>
                </a:moveTo>
                <a:cubicBezTo>
                  <a:pt x="99244" y="9536"/>
                  <a:pt x="99328" y="9542"/>
                  <a:pt x="99417" y="9555"/>
                </a:cubicBezTo>
                <a:cubicBezTo>
                  <a:pt x="99489" y="9555"/>
                  <a:pt x="99560" y="9626"/>
                  <a:pt x="99632" y="9698"/>
                </a:cubicBezTo>
                <a:cubicBezTo>
                  <a:pt x="99396" y="9875"/>
                  <a:pt x="99112" y="10003"/>
                  <a:pt x="98820" y="10003"/>
                </a:cubicBezTo>
                <a:cubicBezTo>
                  <a:pt x="98757" y="10003"/>
                  <a:pt x="98693" y="9997"/>
                  <a:pt x="98630" y="9984"/>
                </a:cubicBezTo>
                <a:cubicBezTo>
                  <a:pt x="98487" y="9984"/>
                  <a:pt x="98415" y="9913"/>
                  <a:pt x="98415" y="9841"/>
                </a:cubicBezTo>
                <a:cubicBezTo>
                  <a:pt x="98533" y="9664"/>
                  <a:pt x="98796" y="9536"/>
                  <a:pt x="99165" y="9536"/>
                </a:cubicBezTo>
                <a:close/>
                <a:moveTo>
                  <a:pt x="35965" y="12746"/>
                </a:moveTo>
                <a:cubicBezTo>
                  <a:pt x="36026" y="12746"/>
                  <a:pt x="36088" y="12754"/>
                  <a:pt x="36151" y="12775"/>
                </a:cubicBezTo>
                <a:cubicBezTo>
                  <a:pt x="36223" y="12775"/>
                  <a:pt x="36223" y="12919"/>
                  <a:pt x="36223" y="12990"/>
                </a:cubicBezTo>
                <a:cubicBezTo>
                  <a:pt x="36122" y="13041"/>
                  <a:pt x="36021" y="13091"/>
                  <a:pt x="35919" y="13091"/>
                </a:cubicBezTo>
                <a:cubicBezTo>
                  <a:pt x="35877" y="13091"/>
                  <a:pt x="35835" y="13083"/>
                  <a:pt x="35794" y="13062"/>
                </a:cubicBezTo>
                <a:lnTo>
                  <a:pt x="35722" y="13062"/>
                </a:lnTo>
                <a:cubicBezTo>
                  <a:pt x="35507" y="13062"/>
                  <a:pt x="35436" y="12919"/>
                  <a:pt x="35579" y="12847"/>
                </a:cubicBezTo>
                <a:cubicBezTo>
                  <a:pt x="35680" y="12796"/>
                  <a:pt x="35817" y="12746"/>
                  <a:pt x="35965" y="12746"/>
                </a:cubicBezTo>
                <a:close/>
                <a:moveTo>
                  <a:pt x="181675" y="1"/>
                </a:moveTo>
                <a:cubicBezTo>
                  <a:pt x="181434" y="1"/>
                  <a:pt x="181183" y="36"/>
                  <a:pt x="180933" y="108"/>
                </a:cubicBezTo>
                <a:cubicBezTo>
                  <a:pt x="180289" y="323"/>
                  <a:pt x="179644" y="466"/>
                  <a:pt x="178929" y="609"/>
                </a:cubicBezTo>
                <a:cubicBezTo>
                  <a:pt x="177985" y="879"/>
                  <a:pt x="177295" y="1402"/>
                  <a:pt x="176022" y="1402"/>
                </a:cubicBezTo>
                <a:cubicBezTo>
                  <a:pt x="175943" y="1402"/>
                  <a:pt x="175863" y="1400"/>
                  <a:pt x="175780" y="1396"/>
                </a:cubicBezTo>
                <a:cubicBezTo>
                  <a:pt x="175422" y="1396"/>
                  <a:pt x="175207" y="1682"/>
                  <a:pt x="175422" y="1826"/>
                </a:cubicBezTo>
                <a:cubicBezTo>
                  <a:pt x="175851" y="2112"/>
                  <a:pt x="175994" y="2398"/>
                  <a:pt x="175207" y="2613"/>
                </a:cubicBezTo>
                <a:cubicBezTo>
                  <a:pt x="174715" y="2736"/>
                  <a:pt x="174275" y="3071"/>
                  <a:pt x="173706" y="3071"/>
                </a:cubicBezTo>
                <a:cubicBezTo>
                  <a:pt x="173614" y="3071"/>
                  <a:pt x="173518" y="3062"/>
                  <a:pt x="173418" y="3042"/>
                </a:cubicBezTo>
                <a:cubicBezTo>
                  <a:pt x="173215" y="2984"/>
                  <a:pt x="173030" y="2961"/>
                  <a:pt x="172855" y="2961"/>
                </a:cubicBezTo>
                <a:cubicBezTo>
                  <a:pt x="172221" y="2961"/>
                  <a:pt x="171733" y="3263"/>
                  <a:pt x="171076" y="3263"/>
                </a:cubicBezTo>
                <a:cubicBezTo>
                  <a:pt x="171023" y="3263"/>
                  <a:pt x="170969" y="3261"/>
                  <a:pt x="170913" y="3257"/>
                </a:cubicBezTo>
                <a:cubicBezTo>
                  <a:pt x="171056" y="3114"/>
                  <a:pt x="171199" y="3042"/>
                  <a:pt x="171271" y="2899"/>
                </a:cubicBezTo>
                <a:cubicBezTo>
                  <a:pt x="171414" y="2541"/>
                  <a:pt x="173132" y="2327"/>
                  <a:pt x="172130" y="1897"/>
                </a:cubicBezTo>
                <a:cubicBezTo>
                  <a:pt x="171963" y="1831"/>
                  <a:pt x="171789" y="1803"/>
                  <a:pt x="171611" y="1803"/>
                </a:cubicBezTo>
                <a:cubicBezTo>
                  <a:pt x="171023" y="1803"/>
                  <a:pt x="170389" y="2107"/>
                  <a:pt x="169840" y="2327"/>
                </a:cubicBezTo>
                <a:cubicBezTo>
                  <a:pt x="169351" y="2571"/>
                  <a:pt x="168828" y="2682"/>
                  <a:pt x="168272" y="2682"/>
                </a:cubicBezTo>
                <a:cubicBezTo>
                  <a:pt x="168015" y="2682"/>
                  <a:pt x="167750" y="2658"/>
                  <a:pt x="167478" y="2613"/>
                </a:cubicBezTo>
                <a:cubicBezTo>
                  <a:pt x="167406" y="2327"/>
                  <a:pt x="168408" y="2183"/>
                  <a:pt x="167836" y="1897"/>
                </a:cubicBezTo>
                <a:cubicBezTo>
                  <a:pt x="167626" y="1807"/>
                  <a:pt x="167404" y="1767"/>
                  <a:pt x="167179" y="1767"/>
                </a:cubicBezTo>
                <a:cubicBezTo>
                  <a:pt x="166868" y="1767"/>
                  <a:pt x="166552" y="1844"/>
                  <a:pt x="166261" y="1969"/>
                </a:cubicBezTo>
                <a:cubicBezTo>
                  <a:pt x="165760" y="2183"/>
                  <a:pt x="165188" y="2327"/>
                  <a:pt x="164687" y="2398"/>
                </a:cubicBezTo>
                <a:cubicBezTo>
                  <a:pt x="163613" y="2470"/>
                  <a:pt x="163542" y="2684"/>
                  <a:pt x="164401" y="3042"/>
                </a:cubicBezTo>
                <a:cubicBezTo>
                  <a:pt x="165546" y="3472"/>
                  <a:pt x="166691" y="3686"/>
                  <a:pt x="167907" y="3686"/>
                </a:cubicBezTo>
                <a:cubicBezTo>
                  <a:pt x="165617" y="4259"/>
                  <a:pt x="163613" y="4402"/>
                  <a:pt x="161753" y="4688"/>
                </a:cubicBezTo>
                <a:cubicBezTo>
                  <a:pt x="161609" y="4724"/>
                  <a:pt x="161448" y="4742"/>
                  <a:pt x="161287" y="4742"/>
                </a:cubicBezTo>
                <a:cubicBezTo>
                  <a:pt x="161126" y="4742"/>
                  <a:pt x="160965" y="4724"/>
                  <a:pt x="160822" y="4688"/>
                </a:cubicBezTo>
                <a:cubicBezTo>
                  <a:pt x="160235" y="4395"/>
                  <a:pt x="159673" y="4126"/>
                  <a:pt x="159093" y="4126"/>
                </a:cubicBezTo>
                <a:cubicBezTo>
                  <a:pt x="158682" y="4126"/>
                  <a:pt x="158261" y="4261"/>
                  <a:pt x="157816" y="4617"/>
                </a:cubicBezTo>
                <a:lnTo>
                  <a:pt x="157602" y="4617"/>
                </a:lnTo>
                <a:cubicBezTo>
                  <a:pt x="157302" y="4467"/>
                  <a:pt x="157054" y="4413"/>
                  <a:pt x="156836" y="4413"/>
                </a:cubicBezTo>
                <a:cubicBezTo>
                  <a:pt x="156324" y="4413"/>
                  <a:pt x="155978" y="4710"/>
                  <a:pt x="155526" y="4760"/>
                </a:cubicBezTo>
                <a:cubicBezTo>
                  <a:pt x="154166" y="5046"/>
                  <a:pt x="154095" y="5762"/>
                  <a:pt x="153164" y="6263"/>
                </a:cubicBezTo>
                <a:cubicBezTo>
                  <a:pt x="152830" y="5690"/>
                  <a:pt x="152210" y="5499"/>
                  <a:pt x="151410" y="5499"/>
                </a:cubicBezTo>
                <a:cubicBezTo>
                  <a:pt x="151009" y="5499"/>
                  <a:pt x="150564" y="5547"/>
                  <a:pt x="150087" y="5619"/>
                </a:cubicBezTo>
                <a:cubicBezTo>
                  <a:pt x="147582" y="5976"/>
                  <a:pt x="144863" y="5762"/>
                  <a:pt x="142286" y="6120"/>
                </a:cubicBezTo>
                <a:cubicBezTo>
                  <a:pt x="142000" y="6155"/>
                  <a:pt x="141714" y="6173"/>
                  <a:pt x="141418" y="6173"/>
                </a:cubicBezTo>
                <a:cubicBezTo>
                  <a:pt x="141123" y="6173"/>
                  <a:pt x="140819" y="6155"/>
                  <a:pt x="140497" y="6120"/>
                </a:cubicBezTo>
                <a:cubicBezTo>
                  <a:pt x="140439" y="6139"/>
                  <a:pt x="140377" y="6148"/>
                  <a:pt x="140312" y="6148"/>
                </a:cubicBezTo>
                <a:cubicBezTo>
                  <a:pt x="140134" y="6148"/>
                  <a:pt x="139938" y="6081"/>
                  <a:pt x="139781" y="5976"/>
                </a:cubicBezTo>
                <a:cubicBezTo>
                  <a:pt x="139454" y="5649"/>
                  <a:pt x="139010" y="5486"/>
                  <a:pt x="138556" y="5486"/>
                </a:cubicBezTo>
                <a:cubicBezTo>
                  <a:pt x="138216" y="5486"/>
                  <a:pt x="137869" y="5578"/>
                  <a:pt x="137563" y="5762"/>
                </a:cubicBezTo>
                <a:cubicBezTo>
                  <a:pt x="136990" y="6120"/>
                  <a:pt x="136418" y="6334"/>
                  <a:pt x="135773" y="6406"/>
                </a:cubicBezTo>
                <a:cubicBezTo>
                  <a:pt x="135626" y="6443"/>
                  <a:pt x="135478" y="6461"/>
                  <a:pt x="135331" y="6461"/>
                </a:cubicBezTo>
                <a:cubicBezTo>
                  <a:pt x="134910" y="6461"/>
                  <a:pt x="134499" y="6313"/>
                  <a:pt x="134127" y="6048"/>
                </a:cubicBezTo>
                <a:cubicBezTo>
                  <a:pt x="133301" y="5314"/>
                  <a:pt x="132975" y="5050"/>
                  <a:pt x="132130" y="5050"/>
                </a:cubicBezTo>
                <a:cubicBezTo>
                  <a:pt x="131658" y="5050"/>
                  <a:pt x="131023" y="5132"/>
                  <a:pt x="130048" y="5261"/>
                </a:cubicBezTo>
                <a:cubicBezTo>
                  <a:pt x="128116" y="5619"/>
                  <a:pt x="126112" y="5762"/>
                  <a:pt x="124108" y="5905"/>
                </a:cubicBezTo>
                <a:cubicBezTo>
                  <a:pt x="121460" y="5905"/>
                  <a:pt x="118884" y="5905"/>
                  <a:pt x="116951" y="4831"/>
                </a:cubicBezTo>
                <a:cubicBezTo>
                  <a:pt x="116665" y="4688"/>
                  <a:pt x="116450" y="4617"/>
                  <a:pt x="116236" y="4545"/>
                </a:cubicBezTo>
                <a:cubicBezTo>
                  <a:pt x="115941" y="4500"/>
                  <a:pt x="115639" y="4476"/>
                  <a:pt x="115337" y="4476"/>
                </a:cubicBezTo>
                <a:cubicBezTo>
                  <a:pt x="114685" y="4476"/>
                  <a:pt x="114031" y="4587"/>
                  <a:pt x="113444" y="4831"/>
                </a:cubicBezTo>
                <a:cubicBezTo>
                  <a:pt x="112657" y="5046"/>
                  <a:pt x="114017" y="5189"/>
                  <a:pt x="113802" y="5619"/>
                </a:cubicBezTo>
                <a:cubicBezTo>
                  <a:pt x="111655" y="5475"/>
                  <a:pt x="109508" y="5475"/>
                  <a:pt x="107433" y="5261"/>
                </a:cubicBezTo>
                <a:cubicBezTo>
                  <a:pt x="106574" y="5100"/>
                  <a:pt x="105755" y="5019"/>
                  <a:pt x="104917" y="5019"/>
                </a:cubicBezTo>
                <a:cubicBezTo>
                  <a:pt x="104637" y="5019"/>
                  <a:pt x="104355" y="5028"/>
                  <a:pt x="104069" y="5046"/>
                </a:cubicBezTo>
                <a:cubicBezTo>
                  <a:pt x="103943" y="5067"/>
                  <a:pt x="103817" y="5076"/>
                  <a:pt x="103692" y="5076"/>
                </a:cubicBezTo>
                <a:cubicBezTo>
                  <a:pt x="103388" y="5076"/>
                  <a:pt x="103084" y="5025"/>
                  <a:pt x="102781" y="4975"/>
                </a:cubicBezTo>
                <a:cubicBezTo>
                  <a:pt x="102294" y="4886"/>
                  <a:pt x="101780" y="4825"/>
                  <a:pt x="101273" y="4825"/>
                </a:cubicBezTo>
                <a:cubicBezTo>
                  <a:pt x="100959" y="4825"/>
                  <a:pt x="100648" y="4848"/>
                  <a:pt x="100348" y="4903"/>
                </a:cubicBezTo>
                <a:cubicBezTo>
                  <a:pt x="98581" y="5080"/>
                  <a:pt x="96862" y="5208"/>
                  <a:pt x="95153" y="5208"/>
                </a:cubicBezTo>
                <a:cubicBezTo>
                  <a:pt x="94785" y="5208"/>
                  <a:pt x="94417" y="5202"/>
                  <a:pt x="94050" y="5189"/>
                </a:cubicBezTo>
                <a:cubicBezTo>
                  <a:pt x="93939" y="5177"/>
                  <a:pt x="93829" y="5171"/>
                  <a:pt x="93719" y="5171"/>
                </a:cubicBezTo>
                <a:cubicBezTo>
                  <a:pt x="93189" y="5171"/>
                  <a:pt x="92675" y="5310"/>
                  <a:pt x="92260" y="5547"/>
                </a:cubicBezTo>
                <a:cubicBezTo>
                  <a:pt x="91563" y="5869"/>
                  <a:pt x="90865" y="6030"/>
                  <a:pt x="90137" y="6030"/>
                </a:cubicBezTo>
                <a:cubicBezTo>
                  <a:pt x="89894" y="6030"/>
                  <a:pt x="89648" y="6012"/>
                  <a:pt x="89398" y="5976"/>
                </a:cubicBezTo>
                <a:cubicBezTo>
                  <a:pt x="88038" y="5905"/>
                  <a:pt x="86678" y="5833"/>
                  <a:pt x="85318" y="5833"/>
                </a:cubicBezTo>
                <a:cubicBezTo>
                  <a:pt x="83887" y="5833"/>
                  <a:pt x="82456" y="5740"/>
                  <a:pt x="81038" y="5740"/>
                </a:cubicBezTo>
                <a:cubicBezTo>
                  <a:pt x="79974" y="5740"/>
                  <a:pt x="78918" y="5792"/>
                  <a:pt x="77875" y="5976"/>
                </a:cubicBezTo>
                <a:cubicBezTo>
                  <a:pt x="77568" y="5996"/>
                  <a:pt x="77262" y="6005"/>
                  <a:pt x="76956" y="6005"/>
                </a:cubicBezTo>
                <a:cubicBezTo>
                  <a:pt x="76122" y="6005"/>
                  <a:pt x="75297" y="5938"/>
                  <a:pt x="74512" y="5833"/>
                </a:cubicBezTo>
                <a:cubicBezTo>
                  <a:pt x="74011" y="5833"/>
                  <a:pt x="73510" y="5547"/>
                  <a:pt x="73367" y="5046"/>
                </a:cubicBezTo>
                <a:cubicBezTo>
                  <a:pt x="73295" y="4903"/>
                  <a:pt x="72866" y="4831"/>
                  <a:pt x="72436" y="4831"/>
                </a:cubicBezTo>
                <a:cubicBezTo>
                  <a:pt x="69931" y="4831"/>
                  <a:pt x="67426" y="4688"/>
                  <a:pt x="64993" y="4330"/>
                </a:cubicBezTo>
                <a:cubicBezTo>
                  <a:pt x="62488" y="3973"/>
                  <a:pt x="59840" y="4259"/>
                  <a:pt x="57335" y="3901"/>
                </a:cubicBezTo>
                <a:cubicBezTo>
                  <a:pt x="56312" y="3755"/>
                  <a:pt x="55240" y="3728"/>
                  <a:pt x="54151" y="3728"/>
                </a:cubicBezTo>
                <a:cubicBezTo>
                  <a:pt x="53523" y="3728"/>
                  <a:pt x="52889" y="3737"/>
                  <a:pt x="52254" y="3737"/>
                </a:cubicBezTo>
                <a:cubicBezTo>
                  <a:pt x="51295" y="3737"/>
                  <a:pt x="50334" y="3717"/>
                  <a:pt x="49391" y="3615"/>
                </a:cubicBezTo>
                <a:cubicBezTo>
                  <a:pt x="49052" y="3577"/>
                  <a:pt x="48801" y="3554"/>
                  <a:pt x="48623" y="3554"/>
                </a:cubicBezTo>
                <a:cubicBezTo>
                  <a:pt x="48123" y="3554"/>
                  <a:pt x="48179" y="3732"/>
                  <a:pt x="48389" y="4259"/>
                </a:cubicBezTo>
                <a:cubicBezTo>
                  <a:pt x="48180" y="4343"/>
                  <a:pt x="47970" y="4377"/>
                  <a:pt x="47761" y="4377"/>
                </a:cubicBezTo>
                <a:cubicBezTo>
                  <a:pt x="47612" y="4377"/>
                  <a:pt x="47464" y="4360"/>
                  <a:pt x="47316" y="4330"/>
                </a:cubicBezTo>
                <a:cubicBezTo>
                  <a:pt x="43451" y="3829"/>
                  <a:pt x="39515" y="3615"/>
                  <a:pt x="35579" y="3400"/>
                </a:cubicBezTo>
                <a:cubicBezTo>
                  <a:pt x="35364" y="3400"/>
                  <a:pt x="35221" y="3257"/>
                  <a:pt x="35221" y="3114"/>
                </a:cubicBezTo>
                <a:cubicBezTo>
                  <a:pt x="35579" y="3006"/>
                  <a:pt x="36026" y="3006"/>
                  <a:pt x="36500" y="3006"/>
                </a:cubicBezTo>
                <a:cubicBezTo>
                  <a:pt x="36974" y="3006"/>
                  <a:pt x="37475" y="3006"/>
                  <a:pt x="37941" y="2899"/>
                </a:cubicBezTo>
                <a:cubicBezTo>
                  <a:pt x="37153" y="2827"/>
                  <a:pt x="36366" y="2684"/>
                  <a:pt x="35507" y="2470"/>
                </a:cubicBezTo>
                <a:cubicBezTo>
                  <a:pt x="34305" y="2119"/>
                  <a:pt x="32997" y="1944"/>
                  <a:pt x="31707" y="1944"/>
                </a:cubicBezTo>
                <a:cubicBezTo>
                  <a:pt x="31155" y="1944"/>
                  <a:pt x="30605" y="1976"/>
                  <a:pt x="30068" y="2040"/>
                </a:cubicBezTo>
                <a:cubicBezTo>
                  <a:pt x="29567" y="2112"/>
                  <a:pt x="29053" y="2134"/>
                  <a:pt x="28533" y="2134"/>
                </a:cubicBezTo>
                <a:cubicBezTo>
                  <a:pt x="27666" y="2134"/>
                  <a:pt x="26784" y="2072"/>
                  <a:pt x="25923" y="2072"/>
                </a:cubicBezTo>
                <a:cubicBezTo>
                  <a:pt x="25233" y="2072"/>
                  <a:pt x="24557" y="2112"/>
                  <a:pt x="23913" y="2255"/>
                </a:cubicBezTo>
                <a:cubicBezTo>
                  <a:pt x="23734" y="2291"/>
                  <a:pt x="23555" y="2309"/>
                  <a:pt x="23368" y="2309"/>
                </a:cubicBezTo>
                <a:cubicBezTo>
                  <a:pt x="23180" y="2309"/>
                  <a:pt x="22983" y="2291"/>
                  <a:pt x="22768" y="2255"/>
                </a:cubicBezTo>
                <a:cubicBezTo>
                  <a:pt x="20550" y="1826"/>
                  <a:pt x="18188" y="1897"/>
                  <a:pt x="15898" y="1682"/>
                </a:cubicBezTo>
                <a:cubicBezTo>
                  <a:pt x="14681" y="1539"/>
                  <a:pt x="13464" y="1396"/>
                  <a:pt x="12319" y="1038"/>
                </a:cubicBezTo>
                <a:cubicBezTo>
                  <a:pt x="11675" y="752"/>
                  <a:pt x="10960" y="609"/>
                  <a:pt x="10244" y="537"/>
                </a:cubicBezTo>
                <a:cubicBezTo>
                  <a:pt x="8025" y="466"/>
                  <a:pt x="5735" y="251"/>
                  <a:pt x="3517" y="36"/>
                </a:cubicBezTo>
                <a:cubicBezTo>
                  <a:pt x="3335" y="25"/>
                  <a:pt x="3159" y="19"/>
                  <a:pt x="2991" y="19"/>
                </a:cubicBezTo>
                <a:cubicBezTo>
                  <a:pt x="1035" y="19"/>
                  <a:pt x="1" y="760"/>
                  <a:pt x="725" y="1682"/>
                </a:cubicBezTo>
                <a:cubicBezTo>
                  <a:pt x="1298" y="2470"/>
                  <a:pt x="2014" y="3114"/>
                  <a:pt x="2872" y="3543"/>
                </a:cubicBezTo>
                <a:cubicBezTo>
                  <a:pt x="3517" y="3829"/>
                  <a:pt x="3946" y="4116"/>
                  <a:pt x="3946" y="4545"/>
                </a:cubicBezTo>
                <a:cubicBezTo>
                  <a:pt x="3803" y="5475"/>
                  <a:pt x="4876" y="6048"/>
                  <a:pt x="6379" y="6477"/>
                </a:cubicBezTo>
                <a:cubicBezTo>
                  <a:pt x="6809" y="6549"/>
                  <a:pt x="7238" y="6764"/>
                  <a:pt x="7596" y="6978"/>
                </a:cubicBezTo>
                <a:cubicBezTo>
                  <a:pt x="9027" y="7766"/>
                  <a:pt x="10673" y="8267"/>
                  <a:pt x="12319" y="8338"/>
                </a:cubicBezTo>
                <a:cubicBezTo>
                  <a:pt x="12462" y="8553"/>
                  <a:pt x="12105" y="8624"/>
                  <a:pt x="11962" y="8696"/>
                </a:cubicBezTo>
                <a:cubicBezTo>
                  <a:pt x="11642" y="8888"/>
                  <a:pt x="11779" y="9137"/>
                  <a:pt x="12169" y="9137"/>
                </a:cubicBezTo>
                <a:cubicBezTo>
                  <a:pt x="12216" y="9137"/>
                  <a:pt x="12266" y="9133"/>
                  <a:pt x="12319" y="9125"/>
                </a:cubicBezTo>
                <a:cubicBezTo>
                  <a:pt x="12591" y="9042"/>
                  <a:pt x="12875" y="9001"/>
                  <a:pt x="13160" y="9001"/>
                </a:cubicBezTo>
                <a:cubicBezTo>
                  <a:pt x="13852" y="9001"/>
                  <a:pt x="14553" y="9242"/>
                  <a:pt x="15110" y="9698"/>
                </a:cubicBezTo>
                <a:cubicBezTo>
                  <a:pt x="15468" y="9913"/>
                  <a:pt x="15826" y="10056"/>
                  <a:pt x="16256" y="10056"/>
                </a:cubicBezTo>
                <a:cubicBezTo>
                  <a:pt x="16685" y="10056"/>
                  <a:pt x="17043" y="10199"/>
                  <a:pt x="17401" y="10414"/>
                </a:cubicBezTo>
                <a:cubicBezTo>
                  <a:pt x="18259" y="11129"/>
                  <a:pt x="19834" y="11272"/>
                  <a:pt x="21337" y="11272"/>
                </a:cubicBezTo>
                <a:cubicBezTo>
                  <a:pt x="22625" y="11344"/>
                  <a:pt x="23842" y="11487"/>
                  <a:pt x="25130" y="11702"/>
                </a:cubicBezTo>
                <a:cubicBezTo>
                  <a:pt x="25774" y="11845"/>
                  <a:pt x="26347" y="11845"/>
                  <a:pt x="25774" y="12274"/>
                </a:cubicBezTo>
                <a:cubicBezTo>
                  <a:pt x="25559" y="12418"/>
                  <a:pt x="25989" y="12489"/>
                  <a:pt x="26275" y="12489"/>
                </a:cubicBezTo>
                <a:cubicBezTo>
                  <a:pt x="26506" y="12510"/>
                  <a:pt x="26730" y="12519"/>
                  <a:pt x="26952" y="12519"/>
                </a:cubicBezTo>
                <a:cubicBezTo>
                  <a:pt x="27488" y="12519"/>
                  <a:pt x="28009" y="12468"/>
                  <a:pt x="28565" y="12418"/>
                </a:cubicBezTo>
                <a:cubicBezTo>
                  <a:pt x="29022" y="12367"/>
                  <a:pt x="29487" y="12343"/>
                  <a:pt x="29955" y="12343"/>
                </a:cubicBezTo>
                <a:cubicBezTo>
                  <a:pt x="30808" y="12343"/>
                  <a:pt x="31670" y="12422"/>
                  <a:pt x="32501" y="12561"/>
                </a:cubicBezTo>
                <a:cubicBezTo>
                  <a:pt x="31929" y="13133"/>
                  <a:pt x="30426" y="12775"/>
                  <a:pt x="29710" y="13276"/>
                </a:cubicBezTo>
                <a:cubicBezTo>
                  <a:pt x="30391" y="13381"/>
                  <a:pt x="31072" y="13448"/>
                  <a:pt x="31754" y="13448"/>
                </a:cubicBezTo>
                <a:cubicBezTo>
                  <a:pt x="32003" y="13448"/>
                  <a:pt x="32252" y="13439"/>
                  <a:pt x="32501" y="13419"/>
                </a:cubicBezTo>
                <a:cubicBezTo>
                  <a:pt x="32868" y="13335"/>
                  <a:pt x="33247" y="13295"/>
                  <a:pt x="33627" y="13295"/>
                </a:cubicBezTo>
                <a:cubicBezTo>
                  <a:pt x="34211" y="13295"/>
                  <a:pt x="34801" y="13389"/>
                  <a:pt x="35364" y="13563"/>
                </a:cubicBezTo>
                <a:cubicBezTo>
                  <a:pt x="35946" y="13786"/>
                  <a:pt x="36583" y="13898"/>
                  <a:pt x="37224" y="13898"/>
                </a:cubicBezTo>
                <a:cubicBezTo>
                  <a:pt x="37608" y="13898"/>
                  <a:pt x="37994" y="13858"/>
                  <a:pt x="38370" y="13777"/>
                </a:cubicBezTo>
                <a:cubicBezTo>
                  <a:pt x="41519" y="13419"/>
                  <a:pt x="44739" y="13205"/>
                  <a:pt x="47960" y="13205"/>
                </a:cubicBezTo>
                <a:cubicBezTo>
                  <a:pt x="49463" y="13205"/>
                  <a:pt x="50966" y="13133"/>
                  <a:pt x="52469" y="12847"/>
                </a:cubicBezTo>
                <a:cubicBezTo>
                  <a:pt x="53474" y="12686"/>
                  <a:pt x="54478" y="12593"/>
                  <a:pt x="55483" y="12593"/>
                </a:cubicBezTo>
                <a:cubicBezTo>
                  <a:pt x="56267" y="12593"/>
                  <a:pt x="57052" y="12650"/>
                  <a:pt x="57836" y="12775"/>
                </a:cubicBezTo>
                <a:cubicBezTo>
                  <a:pt x="58256" y="12859"/>
                  <a:pt x="58699" y="12894"/>
                  <a:pt x="59139" y="12894"/>
                </a:cubicBezTo>
                <a:cubicBezTo>
                  <a:pt x="59450" y="12894"/>
                  <a:pt x="59759" y="12877"/>
                  <a:pt x="60055" y="12847"/>
                </a:cubicBezTo>
                <a:cubicBezTo>
                  <a:pt x="62631" y="12418"/>
                  <a:pt x="65351" y="12489"/>
                  <a:pt x="68357" y="12131"/>
                </a:cubicBezTo>
                <a:lnTo>
                  <a:pt x="68357" y="12131"/>
                </a:lnTo>
                <a:cubicBezTo>
                  <a:pt x="67856" y="12489"/>
                  <a:pt x="66711" y="12489"/>
                  <a:pt x="66854" y="12919"/>
                </a:cubicBezTo>
                <a:cubicBezTo>
                  <a:pt x="66940" y="12913"/>
                  <a:pt x="67028" y="12910"/>
                  <a:pt x="67118" y="12910"/>
                </a:cubicBezTo>
                <a:cubicBezTo>
                  <a:pt x="67766" y="12910"/>
                  <a:pt x="68502" y="13041"/>
                  <a:pt x="69107" y="13041"/>
                </a:cubicBezTo>
                <a:cubicBezTo>
                  <a:pt x="69468" y="13041"/>
                  <a:pt x="69782" y="12994"/>
                  <a:pt x="70003" y="12847"/>
                </a:cubicBezTo>
                <a:cubicBezTo>
                  <a:pt x="71219" y="11917"/>
                  <a:pt x="73152" y="11917"/>
                  <a:pt x="75084" y="11845"/>
                </a:cubicBezTo>
                <a:cubicBezTo>
                  <a:pt x="75360" y="11845"/>
                  <a:pt x="75663" y="11806"/>
                  <a:pt x="75940" y="11806"/>
                </a:cubicBezTo>
                <a:cubicBezTo>
                  <a:pt x="76311" y="11806"/>
                  <a:pt x="76638" y="11876"/>
                  <a:pt x="76802" y="12203"/>
                </a:cubicBezTo>
                <a:cubicBezTo>
                  <a:pt x="76866" y="12300"/>
                  <a:pt x="77033" y="12338"/>
                  <a:pt x="77236" y="12338"/>
                </a:cubicBezTo>
                <a:cubicBezTo>
                  <a:pt x="77483" y="12338"/>
                  <a:pt x="77783" y="12281"/>
                  <a:pt x="78018" y="12203"/>
                </a:cubicBezTo>
                <a:cubicBezTo>
                  <a:pt x="78877" y="12060"/>
                  <a:pt x="79736" y="11917"/>
                  <a:pt x="80595" y="11917"/>
                </a:cubicBezTo>
                <a:cubicBezTo>
                  <a:pt x="81740" y="11917"/>
                  <a:pt x="82742" y="11630"/>
                  <a:pt x="83744" y="11129"/>
                </a:cubicBezTo>
                <a:cubicBezTo>
                  <a:pt x="83985" y="10992"/>
                  <a:pt x="84275" y="10887"/>
                  <a:pt x="84543" y="10887"/>
                </a:cubicBezTo>
                <a:cubicBezTo>
                  <a:pt x="84833" y="10887"/>
                  <a:pt x="85098" y="11009"/>
                  <a:pt x="85247" y="11344"/>
                </a:cubicBezTo>
                <a:cubicBezTo>
                  <a:pt x="85395" y="11640"/>
                  <a:pt x="85816" y="11801"/>
                  <a:pt x="86322" y="11801"/>
                </a:cubicBezTo>
                <a:cubicBezTo>
                  <a:pt x="86549" y="11801"/>
                  <a:pt x="86792" y="11768"/>
                  <a:pt x="87036" y="11702"/>
                </a:cubicBezTo>
                <a:cubicBezTo>
                  <a:pt x="87823" y="11630"/>
                  <a:pt x="88610" y="11487"/>
                  <a:pt x="89398" y="11272"/>
                </a:cubicBezTo>
                <a:cubicBezTo>
                  <a:pt x="90185" y="11058"/>
                  <a:pt x="91044" y="10915"/>
                  <a:pt x="91903" y="10915"/>
                </a:cubicBezTo>
                <a:cubicBezTo>
                  <a:pt x="91903" y="11344"/>
                  <a:pt x="91616" y="11630"/>
                  <a:pt x="91044" y="11917"/>
                </a:cubicBezTo>
                <a:cubicBezTo>
                  <a:pt x="90543" y="12203"/>
                  <a:pt x="89469" y="11988"/>
                  <a:pt x="88968" y="12346"/>
                </a:cubicBezTo>
                <a:cubicBezTo>
                  <a:pt x="89523" y="12415"/>
                  <a:pt x="90003" y="12455"/>
                  <a:pt x="90427" y="12455"/>
                </a:cubicBezTo>
                <a:cubicBezTo>
                  <a:pt x="91318" y="12455"/>
                  <a:pt x="91965" y="12281"/>
                  <a:pt x="92547" y="11845"/>
                </a:cubicBezTo>
                <a:cubicBezTo>
                  <a:pt x="93692" y="10986"/>
                  <a:pt x="95624" y="10915"/>
                  <a:pt x="97270" y="10915"/>
                </a:cubicBezTo>
                <a:cubicBezTo>
                  <a:pt x="99131" y="10915"/>
                  <a:pt x="100992" y="10771"/>
                  <a:pt x="102852" y="10557"/>
                </a:cubicBezTo>
                <a:cubicBezTo>
                  <a:pt x="103425" y="10485"/>
                  <a:pt x="103997" y="10485"/>
                  <a:pt x="104642" y="10485"/>
                </a:cubicBezTo>
                <a:cubicBezTo>
                  <a:pt x="105121" y="10524"/>
                  <a:pt x="105600" y="10541"/>
                  <a:pt x="106080" y="10541"/>
                </a:cubicBezTo>
                <a:cubicBezTo>
                  <a:pt x="107390" y="10541"/>
                  <a:pt x="108699" y="10409"/>
                  <a:pt x="110009" y="10199"/>
                </a:cubicBezTo>
                <a:cubicBezTo>
                  <a:pt x="110882" y="10074"/>
                  <a:pt x="111755" y="10010"/>
                  <a:pt x="112625" y="10010"/>
                </a:cubicBezTo>
                <a:cubicBezTo>
                  <a:pt x="114251" y="10010"/>
                  <a:pt x="115867" y="10234"/>
                  <a:pt x="117452" y="10700"/>
                </a:cubicBezTo>
                <a:cubicBezTo>
                  <a:pt x="119241" y="11272"/>
                  <a:pt x="120744" y="11988"/>
                  <a:pt x="122748" y="12418"/>
                </a:cubicBezTo>
                <a:cubicBezTo>
                  <a:pt x="123679" y="12704"/>
                  <a:pt x="124609" y="12847"/>
                  <a:pt x="125611" y="12990"/>
                </a:cubicBezTo>
                <a:cubicBezTo>
                  <a:pt x="125869" y="12990"/>
                  <a:pt x="126195" y="12979"/>
                  <a:pt x="126507" y="12979"/>
                </a:cubicBezTo>
                <a:cubicBezTo>
                  <a:pt x="126976" y="12979"/>
                  <a:pt x="127414" y="13004"/>
                  <a:pt x="127543" y="13133"/>
                </a:cubicBezTo>
                <a:cubicBezTo>
                  <a:pt x="127913" y="13651"/>
                  <a:pt x="128456" y="13787"/>
                  <a:pt x="129061" y="13787"/>
                </a:cubicBezTo>
                <a:cubicBezTo>
                  <a:pt x="129627" y="13787"/>
                  <a:pt x="130248" y="13669"/>
                  <a:pt x="130835" y="13634"/>
                </a:cubicBezTo>
                <a:cubicBezTo>
                  <a:pt x="131113" y="13603"/>
                  <a:pt x="131365" y="13559"/>
                  <a:pt x="131584" y="13559"/>
                </a:cubicBezTo>
                <a:cubicBezTo>
                  <a:pt x="131872" y="13559"/>
                  <a:pt x="132104" y="13636"/>
                  <a:pt x="132267" y="13920"/>
                </a:cubicBezTo>
                <a:cubicBezTo>
                  <a:pt x="132410" y="14278"/>
                  <a:pt x="133555" y="14493"/>
                  <a:pt x="134342" y="14708"/>
                </a:cubicBezTo>
                <a:cubicBezTo>
                  <a:pt x="134462" y="14748"/>
                  <a:pt x="134604" y="14765"/>
                  <a:pt x="134741" y="14765"/>
                </a:cubicBezTo>
                <a:cubicBezTo>
                  <a:pt x="135093" y="14765"/>
                  <a:pt x="135407" y="14648"/>
                  <a:pt x="135201" y="14493"/>
                </a:cubicBezTo>
                <a:cubicBezTo>
                  <a:pt x="134628" y="13920"/>
                  <a:pt x="135630" y="13920"/>
                  <a:pt x="136274" y="13849"/>
                </a:cubicBezTo>
                <a:cubicBezTo>
                  <a:pt x="136954" y="13813"/>
                  <a:pt x="137634" y="13795"/>
                  <a:pt x="138314" y="13795"/>
                </a:cubicBezTo>
                <a:cubicBezTo>
                  <a:pt x="138994" y="13795"/>
                  <a:pt x="139674" y="13813"/>
                  <a:pt x="140354" y="13849"/>
                </a:cubicBezTo>
                <a:cubicBezTo>
                  <a:pt x="140891" y="13920"/>
                  <a:pt x="141445" y="13956"/>
                  <a:pt x="142000" y="13956"/>
                </a:cubicBezTo>
                <a:cubicBezTo>
                  <a:pt x="142555" y="13956"/>
                  <a:pt x="143109" y="13920"/>
                  <a:pt x="143646" y="13849"/>
                </a:cubicBezTo>
                <a:cubicBezTo>
                  <a:pt x="144505" y="13658"/>
                  <a:pt x="145364" y="13563"/>
                  <a:pt x="146201" y="13563"/>
                </a:cubicBezTo>
                <a:cubicBezTo>
                  <a:pt x="146620" y="13563"/>
                  <a:pt x="147033" y="13586"/>
                  <a:pt x="147439" y="13634"/>
                </a:cubicBezTo>
                <a:cubicBezTo>
                  <a:pt x="148159" y="13774"/>
                  <a:pt x="148857" y="13822"/>
                  <a:pt x="149542" y="13822"/>
                </a:cubicBezTo>
                <a:cubicBezTo>
                  <a:pt x="150966" y="13822"/>
                  <a:pt x="152335" y="13611"/>
                  <a:pt x="153737" y="13563"/>
                </a:cubicBezTo>
                <a:cubicBezTo>
                  <a:pt x="154166" y="13563"/>
                  <a:pt x="154882" y="13491"/>
                  <a:pt x="154739" y="13276"/>
                </a:cubicBezTo>
                <a:cubicBezTo>
                  <a:pt x="154453" y="12489"/>
                  <a:pt x="155598" y="12704"/>
                  <a:pt x="156385" y="12632"/>
                </a:cubicBezTo>
                <a:cubicBezTo>
                  <a:pt x="156886" y="12632"/>
                  <a:pt x="157387" y="12561"/>
                  <a:pt x="157888" y="12418"/>
                </a:cubicBezTo>
                <a:cubicBezTo>
                  <a:pt x="159892" y="11845"/>
                  <a:pt x="161896" y="11344"/>
                  <a:pt x="163971" y="10771"/>
                </a:cubicBezTo>
                <a:cubicBezTo>
                  <a:pt x="166762" y="10127"/>
                  <a:pt x="169625" y="9770"/>
                  <a:pt x="172488" y="9770"/>
                </a:cubicBezTo>
                <a:cubicBezTo>
                  <a:pt x="173175" y="9770"/>
                  <a:pt x="173862" y="9780"/>
                  <a:pt x="174542" y="9780"/>
                </a:cubicBezTo>
                <a:cubicBezTo>
                  <a:pt x="176413" y="9780"/>
                  <a:pt x="178232" y="9703"/>
                  <a:pt x="179859" y="9125"/>
                </a:cubicBezTo>
                <a:cubicBezTo>
                  <a:pt x="180141" y="9916"/>
                  <a:pt x="180201" y="10083"/>
                  <a:pt x="181269" y="10083"/>
                </a:cubicBezTo>
                <a:cubicBezTo>
                  <a:pt x="181554" y="10083"/>
                  <a:pt x="181911" y="10071"/>
                  <a:pt x="182364" y="10056"/>
                </a:cubicBezTo>
                <a:lnTo>
                  <a:pt x="184153" y="9913"/>
                </a:lnTo>
                <a:cubicBezTo>
                  <a:pt x="185036" y="9865"/>
                  <a:pt x="185926" y="9849"/>
                  <a:pt x="186820" y="9849"/>
                </a:cubicBezTo>
                <a:cubicBezTo>
                  <a:pt x="188606" y="9849"/>
                  <a:pt x="190403" y="9913"/>
                  <a:pt x="192169" y="9913"/>
                </a:cubicBezTo>
                <a:cubicBezTo>
                  <a:pt x="190666" y="10199"/>
                  <a:pt x="189163" y="10342"/>
                  <a:pt x="187588" y="10485"/>
                </a:cubicBezTo>
                <a:cubicBezTo>
                  <a:pt x="187231" y="10557"/>
                  <a:pt x="186873" y="10628"/>
                  <a:pt x="186730" y="10843"/>
                </a:cubicBezTo>
                <a:cubicBezTo>
                  <a:pt x="186586" y="10986"/>
                  <a:pt x="186944" y="11129"/>
                  <a:pt x="187231" y="11272"/>
                </a:cubicBezTo>
                <a:cubicBezTo>
                  <a:pt x="187961" y="11530"/>
                  <a:pt x="188742" y="11659"/>
                  <a:pt x="189513" y="11659"/>
                </a:cubicBezTo>
                <a:cubicBezTo>
                  <a:pt x="190027" y="11659"/>
                  <a:pt x="190537" y="11602"/>
                  <a:pt x="191024" y="11487"/>
                </a:cubicBezTo>
                <a:cubicBezTo>
                  <a:pt x="191954" y="11344"/>
                  <a:pt x="192956" y="11272"/>
                  <a:pt x="193886" y="11129"/>
                </a:cubicBezTo>
                <a:cubicBezTo>
                  <a:pt x="195461" y="10915"/>
                  <a:pt x="197465" y="10843"/>
                  <a:pt x="198324" y="10056"/>
                </a:cubicBezTo>
                <a:cubicBezTo>
                  <a:pt x="199182" y="9483"/>
                  <a:pt x="200256" y="9197"/>
                  <a:pt x="201258" y="9197"/>
                </a:cubicBezTo>
                <a:cubicBezTo>
                  <a:pt x="201454" y="9209"/>
                  <a:pt x="201649" y="9215"/>
                  <a:pt x="201841" y="9215"/>
                </a:cubicBezTo>
                <a:cubicBezTo>
                  <a:pt x="202771" y="9215"/>
                  <a:pt x="203661" y="9076"/>
                  <a:pt x="204550" y="8839"/>
                </a:cubicBezTo>
                <a:cubicBezTo>
                  <a:pt x="205445" y="8541"/>
                  <a:pt x="206389" y="8392"/>
                  <a:pt x="207341" y="8392"/>
                </a:cubicBezTo>
                <a:cubicBezTo>
                  <a:pt x="207532" y="8392"/>
                  <a:pt x="207723" y="8398"/>
                  <a:pt x="207914" y="8410"/>
                </a:cubicBezTo>
                <a:cubicBezTo>
                  <a:pt x="208335" y="8438"/>
                  <a:pt x="208759" y="8452"/>
                  <a:pt x="209184" y="8452"/>
                </a:cubicBezTo>
                <a:cubicBezTo>
                  <a:pt x="210926" y="8452"/>
                  <a:pt x="212686" y="8212"/>
                  <a:pt x="214355" y="7694"/>
                </a:cubicBezTo>
                <a:cubicBezTo>
                  <a:pt x="214817" y="7555"/>
                  <a:pt x="215309" y="7476"/>
                  <a:pt x="215792" y="7476"/>
                </a:cubicBezTo>
                <a:cubicBezTo>
                  <a:pt x="216057" y="7476"/>
                  <a:pt x="216320" y="7500"/>
                  <a:pt x="216573" y="7551"/>
                </a:cubicBezTo>
                <a:cubicBezTo>
                  <a:pt x="216716" y="7599"/>
                  <a:pt x="216868" y="7623"/>
                  <a:pt x="217021" y="7623"/>
                </a:cubicBezTo>
                <a:cubicBezTo>
                  <a:pt x="217329" y="7623"/>
                  <a:pt x="217647" y="7527"/>
                  <a:pt x="217933" y="7336"/>
                </a:cubicBezTo>
                <a:cubicBezTo>
                  <a:pt x="216009" y="7045"/>
                  <a:pt x="214608" y="6183"/>
                  <a:pt x="212568" y="6183"/>
                </a:cubicBezTo>
                <a:cubicBezTo>
                  <a:pt x="212104" y="6183"/>
                  <a:pt x="211607" y="6228"/>
                  <a:pt x="211063" y="6334"/>
                </a:cubicBezTo>
                <a:cubicBezTo>
                  <a:pt x="210973" y="6334"/>
                  <a:pt x="210879" y="6339"/>
                  <a:pt x="210785" y="6339"/>
                </a:cubicBezTo>
                <a:cubicBezTo>
                  <a:pt x="210503" y="6339"/>
                  <a:pt x="210222" y="6299"/>
                  <a:pt x="210061" y="5976"/>
                </a:cubicBezTo>
                <a:cubicBezTo>
                  <a:pt x="211220" y="5976"/>
                  <a:pt x="212148" y="5455"/>
                  <a:pt x="213208" y="5455"/>
                </a:cubicBezTo>
                <a:cubicBezTo>
                  <a:pt x="213326" y="5455"/>
                  <a:pt x="213446" y="5461"/>
                  <a:pt x="213567" y="5475"/>
                </a:cubicBezTo>
                <a:cubicBezTo>
                  <a:pt x="214999" y="5619"/>
                  <a:pt x="216502" y="5619"/>
                  <a:pt x="217862" y="5833"/>
                </a:cubicBezTo>
                <a:cubicBezTo>
                  <a:pt x="218437" y="5922"/>
                  <a:pt x="219039" y="5983"/>
                  <a:pt x="219635" y="5983"/>
                </a:cubicBezTo>
                <a:cubicBezTo>
                  <a:pt x="220003" y="5983"/>
                  <a:pt x="220369" y="5960"/>
                  <a:pt x="220724" y="5905"/>
                </a:cubicBezTo>
                <a:cubicBezTo>
                  <a:pt x="221941" y="5833"/>
                  <a:pt x="223158" y="5690"/>
                  <a:pt x="224303" y="5619"/>
                </a:cubicBezTo>
                <a:cubicBezTo>
                  <a:pt x="224804" y="5619"/>
                  <a:pt x="225233" y="5619"/>
                  <a:pt x="225662" y="5690"/>
                </a:cubicBezTo>
                <a:cubicBezTo>
                  <a:pt x="226202" y="6134"/>
                  <a:pt x="226825" y="6269"/>
                  <a:pt x="227483" y="6269"/>
                </a:cubicBezTo>
                <a:cubicBezTo>
                  <a:pt x="228310" y="6269"/>
                  <a:pt x="229191" y="6056"/>
                  <a:pt x="230028" y="5976"/>
                </a:cubicBezTo>
                <a:cubicBezTo>
                  <a:pt x="230744" y="5905"/>
                  <a:pt x="231388" y="5833"/>
                  <a:pt x="232032" y="5833"/>
                </a:cubicBezTo>
                <a:cubicBezTo>
                  <a:pt x="232426" y="5849"/>
                  <a:pt x="232820" y="5857"/>
                  <a:pt x="233213" y="5857"/>
                </a:cubicBezTo>
                <a:cubicBezTo>
                  <a:pt x="236311" y="5857"/>
                  <a:pt x="239352" y="5363"/>
                  <a:pt x="242338" y="4474"/>
                </a:cubicBezTo>
                <a:cubicBezTo>
                  <a:pt x="242767" y="4330"/>
                  <a:pt x="243268" y="4259"/>
                  <a:pt x="243769" y="4259"/>
                </a:cubicBezTo>
                <a:cubicBezTo>
                  <a:pt x="244190" y="4240"/>
                  <a:pt x="244576" y="4230"/>
                  <a:pt x="244933" y="4230"/>
                </a:cubicBezTo>
                <a:cubicBezTo>
                  <a:pt x="247303" y="4230"/>
                  <a:pt x="248328" y="4679"/>
                  <a:pt x="249137" y="6048"/>
                </a:cubicBezTo>
                <a:cubicBezTo>
                  <a:pt x="249374" y="6285"/>
                  <a:pt x="249660" y="6424"/>
                  <a:pt x="249955" y="6424"/>
                </a:cubicBezTo>
                <a:cubicBezTo>
                  <a:pt x="250016" y="6424"/>
                  <a:pt x="250077" y="6418"/>
                  <a:pt x="250139" y="6406"/>
                </a:cubicBezTo>
                <a:cubicBezTo>
                  <a:pt x="250826" y="6520"/>
                  <a:pt x="251513" y="6578"/>
                  <a:pt x="252200" y="6578"/>
                </a:cubicBezTo>
                <a:cubicBezTo>
                  <a:pt x="253230" y="6578"/>
                  <a:pt x="254261" y="6449"/>
                  <a:pt x="255291" y="6191"/>
                </a:cubicBezTo>
                <a:cubicBezTo>
                  <a:pt x="255506" y="6120"/>
                  <a:pt x="255792" y="6048"/>
                  <a:pt x="255792" y="5905"/>
                </a:cubicBezTo>
                <a:cubicBezTo>
                  <a:pt x="255792" y="5762"/>
                  <a:pt x="255435" y="5619"/>
                  <a:pt x="255077" y="5547"/>
                </a:cubicBezTo>
                <a:cubicBezTo>
                  <a:pt x="254733" y="5433"/>
                  <a:pt x="254378" y="5410"/>
                  <a:pt x="254021" y="5410"/>
                </a:cubicBezTo>
                <a:cubicBezTo>
                  <a:pt x="253783" y="5410"/>
                  <a:pt x="253544" y="5420"/>
                  <a:pt x="253306" y="5420"/>
                </a:cubicBezTo>
                <a:cubicBezTo>
                  <a:pt x="253009" y="5420"/>
                  <a:pt x="252715" y="5404"/>
                  <a:pt x="252429" y="5332"/>
                </a:cubicBezTo>
                <a:cubicBezTo>
                  <a:pt x="254146" y="5189"/>
                  <a:pt x="255649" y="4831"/>
                  <a:pt x="257438" y="4688"/>
                </a:cubicBezTo>
                <a:cubicBezTo>
                  <a:pt x="259371" y="4617"/>
                  <a:pt x="261375" y="4402"/>
                  <a:pt x="263307" y="3901"/>
                </a:cubicBezTo>
                <a:cubicBezTo>
                  <a:pt x="264959" y="3475"/>
                  <a:pt x="266650" y="3247"/>
                  <a:pt x="268352" y="3247"/>
                </a:cubicBezTo>
                <a:cubicBezTo>
                  <a:pt x="268936" y="3247"/>
                  <a:pt x="269521" y="3274"/>
                  <a:pt x="270106" y="3328"/>
                </a:cubicBezTo>
                <a:cubicBezTo>
                  <a:pt x="270310" y="3358"/>
                  <a:pt x="270512" y="3372"/>
                  <a:pt x="270711" y="3372"/>
                </a:cubicBezTo>
                <a:cubicBezTo>
                  <a:pt x="271485" y="3372"/>
                  <a:pt x="272214" y="3155"/>
                  <a:pt x="272897" y="2756"/>
                </a:cubicBezTo>
                <a:cubicBezTo>
                  <a:pt x="270863" y="2688"/>
                  <a:pt x="269471" y="2106"/>
                  <a:pt x="267687" y="2106"/>
                </a:cubicBezTo>
                <a:cubicBezTo>
                  <a:pt x="267588" y="2106"/>
                  <a:pt x="267488" y="2108"/>
                  <a:pt x="267386" y="2112"/>
                </a:cubicBezTo>
                <a:cubicBezTo>
                  <a:pt x="266967" y="2133"/>
                  <a:pt x="266554" y="2141"/>
                  <a:pt x="266143" y="2141"/>
                </a:cubicBezTo>
                <a:cubicBezTo>
                  <a:pt x="265152" y="2141"/>
                  <a:pt x="264176" y="2091"/>
                  <a:pt x="263164" y="2040"/>
                </a:cubicBezTo>
                <a:cubicBezTo>
                  <a:pt x="262377" y="2004"/>
                  <a:pt x="261589" y="1987"/>
                  <a:pt x="260802" y="1987"/>
                </a:cubicBezTo>
                <a:cubicBezTo>
                  <a:pt x="260015" y="1987"/>
                  <a:pt x="259228" y="2004"/>
                  <a:pt x="258440" y="2040"/>
                </a:cubicBezTo>
                <a:cubicBezTo>
                  <a:pt x="255680" y="2296"/>
                  <a:pt x="252883" y="2332"/>
                  <a:pt x="250102" y="2332"/>
                </a:cubicBezTo>
                <a:cubicBezTo>
                  <a:pt x="248989" y="2332"/>
                  <a:pt x="247879" y="2327"/>
                  <a:pt x="246775" y="2327"/>
                </a:cubicBezTo>
                <a:cubicBezTo>
                  <a:pt x="246250" y="2327"/>
                  <a:pt x="245757" y="2295"/>
                  <a:pt x="245253" y="2295"/>
                </a:cubicBezTo>
                <a:cubicBezTo>
                  <a:pt x="245002" y="2295"/>
                  <a:pt x="244747" y="2303"/>
                  <a:pt x="244485" y="2327"/>
                </a:cubicBezTo>
                <a:cubicBezTo>
                  <a:pt x="241717" y="2517"/>
                  <a:pt x="238886" y="2581"/>
                  <a:pt x="236056" y="2581"/>
                </a:cubicBezTo>
                <a:cubicBezTo>
                  <a:pt x="234640" y="2581"/>
                  <a:pt x="233225" y="2565"/>
                  <a:pt x="231817" y="2541"/>
                </a:cubicBezTo>
                <a:cubicBezTo>
                  <a:pt x="231173" y="2541"/>
                  <a:pt x="230457" y="2541"/>
                  <a:pt x="229813" y="2684"/>
                </a:cubicBezTo>
                <a:cubicBezTo>
                  <a:pt x="228982" y="2873"/>
                  <a:pt x="228131" y="2962"/>
                  <a:pt x="227271" y="2962"/>
                </a:cubicBezTo>
                <a:cubicBezTo>
                  <a:pt x="226501" y="2962"/>
                  <a:pt x="225724" y="2891"/>
                  <a:pt x="224947" y="2756"/>
                </a:cubicBezTo>
                <a:cubicBezTo>
                  <a:pt x="224460" y="2667"/>
                  <a:pt x="223946" y="2606"/>
                  <a:pt x="223439" y="2606"/>
                </a:cubicBezTo>
                <a:cubicBezTo>
                  <a:pt x="223125" y="2606"/>
                  <a:pt x="222814" y="2630"/>
                  <a:pt x="222513" y="2684"/>
                </a:cubicBezTo>
                <a:cubicBezTo>
                  <a:pt x="221762" y="2845"/>
                  <a:pt x="221000" y="2896"/>
                  <a:pt x="220236" y="2896"/>
                </a:cubicBezTo>
                <a:cubicBezTo>
                  <a:pt x="218963" y="2896"/>
                  <a:pt x="217683" y="2756"/>
                  <a:pt x="216430" y="2756"/>
                </a:cubicBezTo>
                <a:cubicBezTo>
                  <a:pt x="215929" y="2756"/>
                  <a:pt x="215643" y="2613"/>
                  <a:pt x="215714" y="2327"/>
                </a:cubicBezTo>
                <a:cubicBezTo>
                  <a:pt x="215812" y="1889"/>
                  <a:pt x="215843" y="1749"/>
                  <a:pt x="215449" y="1749"/>
                </a:cubicBezTo>
                <a:cubicBezTo>
                  <a:pt x="215263" y="1749"/>
                  <a:pt x="214982" y="1780"/>
                  <a:pt x="214569" y="1826"/>
                </a:cubicBezTo>
                <a:cubicBezTo>
                  <a:pt x="214276" y="1909"/>
                  <a:pt x="213982" y="1944"/>
                  <a:pt x="213689" y="1944"/>
                </a:cubicBezTo>
                <a:cubicBezTo>
                  <a:pt x="213482" y="1944"/>
                  <a:pt x="213274" y="1927"/>
                  <a:pt x="213066" y="1897"/>
                </a:cubicBezTo>
                <a:cubicBezTo>
                  <a:pt x="213210" y="1611"/>
                  <a:pt x="214140" y="1611"/>
                  <a:pt x="213854" y="1325"/>
                </a:cubicBezTo>
                <a:cubicBezTo>
                  <a:pt x="213746" y="1181"/>
                  <a:pt x="213550" y="1146"/>
                  <a:pt x="213326" y="1146"/>
                </a:cubicBezTo>
                <a:cubicBezTo>
                  <a:pt x="213102" y="1146"/>
                  <a:pt x="212852" y="1181"/>
                  <a:pt x="212637" y="1181"/>
                </a:cubicBezTo>
                <a:cubicBezTo>
                  <a:pt x="212243" y="1164"/>
                  <a:pt x="211850" y="1155"/>
                  <a:pt x="211456" y="1155"/>
                </a:cubicBezTo>
                <a:cubicBezTo>
                  <a:pt x="210275" y="1155"/>
                  <a:pt x="209094" y="1235"/>
                  <a:pt x="207914" y="1396"/>
                </a:cubicBezTo>
                <a:cubicBezTo>
                  <a:pt x="207341" y="1468"/>
                  <a:pt x="206769" y="1539"/>
                  <a:pt x="206124" y="1539"/>
                </a:cubicBezTo>
                <a:cubicBezTo>
                  <a:pt x="205498" y="1515"/>
                  <a:pt x="204872" y="1503"/>
                  <a:pt x="204246" y="1503"/>
                </a:cubicBezTo>
                <a:cubicBezTo>
                  <a:pt x="201224" y="1503"/>
                  <a:pt x="198211" y="1781"/>
                  <a:pt x="195246" y="2255"/>
                </a:cubicBezTo>
                <a:cubicBezTo>
                  <a:pt x="194656" y="2391"/>
                  <a:pt x="194038" y="2441"/>
                  <a:pt x="193409" y="2441"/>
                </a:cubicBezTo>
                <a:cubicBezTo>
                  <a:pt x="193045" y="2441"/>
                  <a:pt x="192679" y="2424"/>
                  <a:pt x="192312" y="2398"/>
                </a:cubicBezTo>
                <a:cubicBezTo>
                  <a:pt x="191599" y="2325"/>
                  <a:pt x="190890" y="2299"/>
                  <a:pt x="190184" y="2299"/>
                </a:cubicBezTo>
                <a:cubicBezTo>
                  <a:pt x="188345" y="2299"/>
                  <a:pt x="186521" y="2478"/>
                  <a:pt x="184670" y="2478"/>
                </a:cubicBezTo>
                <a:cubicBezTo>
                  <a:pt x="184451" y="2478"/>
                  <a:pt x="184231" y="2475"/>
                  <a:pt x="184010" y="2470"/>
                </a:cubicBezTo>
                <a:cubicBezTo>
                  <a:pt x="183724" y="2470"/>
                  <a:pt x="183438" y="2541"/>
                  <a:pt x="183151" y="2613"/>
                </a:cubicBezTo>
                <a:cubicBezTo>
                  <a:pt x="182560" y="2810"/>
                  <a:pt x="181940" y="2901"/>
                  <a:pt x="181316" y="2901"/>
                </a:cubicBezTo>
                <a:cubicBezTo>
                  <a:pt x="180580" y="2901"/>
                  <a:pt x="179841" y="2774"/>
                  <a:pt x="179143" y="2541"/>
                </a:cubicBezTo>
                <a:cubicBezTo>
                  <a:pt x="178356" y="2327"/>
                  <a:pt x="178285" y="1969"/>
                  <a:pt x="179072" y="1826"/>
                </a:cubicBezTo>
                <a:cubicBezTo>
                  <a:pt x="180002" y="1539"/>
                  <a:pt x="180933" y="1181"/>
                  <a:pt x="181791" y="680"/>
                </a:cubicBezTo>
                <a:cubicBezTo>
                  <a:pt x="182221" y="537"/>
                  <a:pt x="182793" y="394"/>
                  <a:pt x="182364" y="108"/>
                </a:cubicBezTo>
                <a:cubicBezTo>
                  <a:pt x="182149" y="36"/>
                  <a:pt x="181917" y="1"/>
                  <a:pt x="181675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8" name="Google Shape;518;p37"/>
          <p:cNvSpPr txBox="1"/>
          <p:nvPr/>
        </p:nvSpPr>
        <p:spPr>
          <a:xfrm>
            <a:off x="674688" y="787650"/>
            <a:ext cx="3302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Char char="●"/>
            </a:pPr>
            <a:r>
              <a:rPr b="1" lang="en">
                <a:latin typeface="Roboto Mono"/>
                <a:ea typeface="Roboto Mono"/>
                <a:cs typeface="Roboto Mono"/>
                <a:sym typeface="Roboto Mono"/>
              </a:rPr>
              <a:t>Cause </a:t>
            </a:r>
            <a:endParaRPr b="1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519" name="Google Shape;519;p37"/>
          <p:cNvSpPr txBox="1"/>
          <p:nvPr/>
        </p:nvSpPr>
        <p:spPr>
          <a:xfrm>
            <a:off x="4858800" y="787650"/>
            <a:ext cx="3909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Char char="●"/>
            </a:pPr>
            <a:r>
              <a:rPr b="1" lang="en">
                <a:latin typeface="Roboto Mono"/>
                <a:ea typeface="Roboto Mono"/>
                <a:cs typeface="Roboto Mono"/>
                <a:sym typeface="Roboto Mono"/>
              </a:rPr>
              <a:t>Effect: </a:t>
            </a:r>
            <a:endParaRPr b="1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520" name="Google Shape;520;p37"/>
          <p:cNvSpPr txBox="1"/>
          <p:nvPr/>
        </p:nvSpPr>
        <p:spPr>
          <a:xfrm>
            <a:off x="199113" y="1357275"/>
            <a:ext cx="3909900" cy="267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Char char="-"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The market 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expansion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 was at the peak 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SzPts val="1400"/>
              <a:buFont typeface="Roboto Mono"/>
              <a:buChar char="-"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Wages were low 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SzPts val="1400"/>
              <a:buFont typeface="Roboto Mono"/>
              <a:buChar char="-"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Consumer Debt was rising 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SzPts val="1400"/>
              <a:buFont typeface="Roboto Mono"/>
              <a:buChar char="-"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Production were declining 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SzPts val="1400"/>
              <a:buFont typeface="Roboto Mono"/>
              <a:buChar char="-"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Sales of goods were 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decreasing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SzPts val="1400"/>
              <a:buFont typeface="Roboto Mono"/>
              <a:buChar char="-"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Stocks were overpriced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45720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521" name="Google Shape;521;p37"/>
          <p:cNvSpPr txBox="1"/>
          <p:nvPr/>
        </p:nvSpPr>
        <p:spPr>
          <a:xfrm>
            <a:off x="4924350" y="1360950"/>
            <a:ext cx="3778800" cy="242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Roboto Mono"/>
              <a:buChar char="-"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Decrease consumer 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confidence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 and their buying power 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SzPts val="1400"/>
              <a:buFont typeface="Roboto Mono"/>
              <a:buChar char="-"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Unemployment spikes 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SzPts val="1400"/>
              <a:buFont typeface="Roboto Mono"/>
              <a:buChar char="-"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A lot of people were in debt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SzPts val="1400"/>
              <a:buFont typeface="Roboto Mono"/>
              <a:buChar char="-"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Banks went 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bankrupt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 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1000"/>
              </a:spcAft>
              <a:buSzPts val="1400"/>
              <a:buFont typeface="Roboto Mono"/>
              <a:buChar char="-"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 Creation of the New deal Program by President Roosevelt 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5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p38"/>
          <p:cNvSpPr/>
          <p:nvPr/>
        </p:nvSpPr>
        <p:spPr>
          <a:xfrm>
            <a:off x="-902725" y="-467575"/>
            <a:ext cx="3208500" cy="32085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7" name="Google Shape;527;p38"/>
          <p:cNvSpPr txBox="1"/>
          <p:nvPr>
            <p:ph idx="1" type="subTitle"/>
          </p:nvPr>
        </p:nvSpPr>
        <p:spPr>
          <a:xfrm>
            <a:off x="2479675" y="2703300"/>
            <a:ext cx="4740600" cy="100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800">
                <a:latin typeface="Oswald"/>
                <a:ea typeface="Oswald"/>
                <a:cs typeface="Oswald"/>
                <a:sym typeface="Oswald"/>
              </a:rPr>
              <a:t>OPEC-Oil Price Shock </a:t>
            </a:r>
            <a:endParaRPr b="1" sz="4800"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528" name="Google Shape;528;p38"/>
          <p:cNvSpPr/>
          <p:nvPr/>
        </p:nvSpPr>
        <p:spPr>
          <a:xfrm>
            <a:off x="129799" y="1443076"/>
            <a:ext cx="1579575" cy="2257312"/>
          </a:xfrm>
          <a:custGeom>
            <a:rect b="b" l="l" r="r" t="t"/>
            <a:pathLst>
              <a:path extrusionOk="0" h="105089" w="73537">
                <a:moveTo>
                  <a:pt x="11333" y="4373"/>
                </a:moveTo>
                <a:cubicBezTo>
                  <a:pt x="11357" y="4373"/>
                  <a:pt x="11397" y="4402"/>
                  <a:pt x="11464" y="4456"/>
                </a:cubicBezTo>
                <a:lnTo>
                  <a:pt x="11464" y="4443"/>
                </a:lnTo>
                <a:cubicBezTo>
                  <a:pt x="11516" y="4488"/>
                  <a:pt x="11581" y="4527"/>
                  <a:pt x="11647" y="4547"/>
                </a:cubicBezTo>
                <a:cubicBezTo>
                  <a:pt x="11654" y="4551"/>
                  <a:pt x="11664" y="4554"/>
                  <a:pt x="11669" y="4554"/>
                </a:cubicBezTo>
                <a:cubicBezTo>
                  <a:pt x="11673" y="4554"/>
                  <a:pt x="11674" y="4553"/>
                  <a:pt x="11674" y="4550"/>
                </a:cubicBezTo>
                <a:lnTo>
                  <a:pt x="11674" y="4550"/>
                </a:lnTo>
                <a:cubicBezTo>
                  <a:pt x="11766" y="4796"/>
                  <a:pt x="11789" y="5141"/>
                  <a:pt x="11632" y="5141"/>
                </a:cubicBezTo>
                <a:cubicBezTo>
                  <a:pt x="11603" y="5141"/>
                  <a:pt x="11566" y="5129"/>
                  <a:pt x="11523" y="5101"/>
                </a:cubicBezTo>
                <a:cubicBezTo>
                  <a:pt x="11432" y="4853"/>
                  <a:pt x="11425" y="4651"/>
                  <a:pt x="11308" y="4391"/>
                </a:cubicBezTo>
                <a:cubicBezTo>
                  <a:pt x="11314" y="4378"/>
                  <a:pt x="11322" y="4373"/>
                  <a:pt x="11333" y="4373"/>
                </a:cubicBezTo>
                <a:close/>
                <a:moveTo>
                  <a:pt x="9534" y="5177"/>
                </a:moveTo>
                <a:cubicBezTo>
                  <a:pt x="9618" y="5177"/>
                  <a:pt x="9724" y="5317"/>
                  <a:pt x="9814" y="5317"/>
                </a:cubicBezTo>
                <a:cubicBezTo>
                  <a:pt x="9833" y="5317"/>
                  <a:pt x="9851" y="5311"/>
                  <a:pt x="9868" y="5296"/>
                </a:cubicBezTo>
                <a:lnTo>
                  <a:pt x="9875" y="5283"/>
                </a:lnTo>
                <a:cubicBezTo>
                  <a:pt x="9992" y="5498"/>
                  <a:pt x="10064" y="5556"/>
                  <a:pt x="10122" y="5745"/>
                </a:cubicBezTo>
                <a:cubicBezTo>
                  <a:pt x="10111" y="5760"/>
                  <a:pt x="10098" y="5767"/>
                  <a:pt x="10084" y="5767"/>
                </a:cubicBezTo>
                <a:cubicBezTo>
                  <a:pt x="10021" y="5767"/>
                  <a:pt x="9937" y="5626"/>
                  <a:pt x="9862" y="5524"/>
                </a:cubicBezTo>
                <a:cubicBezTo>
                  <a:pt x="9758" y="5491"/>
                  <a:pt x="9634" y="5335"/>
                  <a:pt x="9517" y="5179"/>
                </a:cubicBezTo>
                <a:cubicBezTo>
                  <a:pt x="9522" y="5177"/>
                  <a:pt x="9528" y="5177"/>
                  <a:pt x="9534" y="5177"/>
                </a:cubicBezTo>
                <a:close/>
                <a:moveTo>
                  <a:pt x="7583" y="5784"/>
                </a:moveTo>
                <a:cubicBezTo>
                  <a:pt x="7603" y="5784"/>
                  <a:pt x="7627" y="5798"/>
                  <a:pt x="7651" y="5798"/>
                </a:cubicBezTo>
                <a:cubicBezTo>
                  <a:pt x="7654" y="5798"/>
                  <a:pt x="7657" y="5798"/>
                  <a:pt x="7660" y="5797"/>
                </a:cubicBezTo>
                <a:lnTo>
                  <a:pt x="7660" y="5784"/>
                </a:lnTo>
                <a:cubicBezTo>
                  <a:pt x="7680" y="5856"/>
                  <a:pt x="7712" y="5928"/>
                  <a:pt x="7660" y="5960"/>
                </a:cubicBezTo>
                <a:lnTo>
                  <a:pt x="7556" y="5797"/>
                </a:lnTo>
                <a:cubicBezTo>
                  <a:pt x="7564" y="5788"/>
                  <a:pt x="7573" y="5784"/>
                  <a:pt x="7583" y="5784"/>
                </a:cubicBezTo>
                <a:close/>
                <a:moveTo>
                  <a:pt x="4720" y="5891"/>
                </a:moveTo>
                <a:cubicBezTo>
                  <a:pt x="4794" y="5891"/>
                  <a:pt x="4875" y="5947"/>
                  <a:pt x="4970" y="6104"/>
                </a:cubicBezTo>
                <a:cubicBezTo>
                  <a:pt x="4959" y="6122"/>
                  <a:pt x="4946" y="6127"/>
                  <a:pt x="4933" y="6127"/>
                </a:cubicBezTo>
                <a:cubicBezTo>
                  <a:pt x="4912" y="6127"/>
                  <a:pt x="4889" y="6115"/>
                  <a:pt x="4868" y="6115"/>
                </a:cubicBezTo>
                <a:cubicBezTo>
                  <a:pt x="4853" y="6115"/>
                  <a:pt x="4839" y="6121"/>
                  <a:pt x="4827" y="6143"/>
                </a:cubicBezTo>
                <a:cubicBezTo>
                  <a:pt x="4762" y="6071"/>
                  <a:pt x="4716" y="5986"/>
                  <a:pt x="4684" y="5895"/>
                </a:cubicBezTo>
                <a:cubicBezTo>
                  <a:pt x="4696" y="5892"/>
                  <a:pt x="4707" y="5891"/>
                  <a:pt x="4720" y="5891"/>
                </a:cubicBezTo>
                <a:close/>
                <a:moveTo>
                  <a:pt x="7066" y="5691"/>
                </a:moveTo>
                <a:cubicBezTo>
                  <a:pt x="7241" y="5691"/>
                  <a:pt x="7550" y="6068"/>
                  <a:pt x="7563" y="6266"/>
                </a:cubicBezTo>
                <a:cubicBezTo>
                  <a:pt x="7546" y="6287"/>
                  <a:pt x="7529" y="6295"/>
                  <a:pt x="7510" y="6295"/>
                </a:cubicBezTo>
                <a:cubicBezTo>
                  <a:pt x="7436" y="6295"/>
                  <a:pt x="7347" y="6171"/>
                  <a:pt x="7275" y="6171"/>
                </a:cubicBezTo>
                <a:cubicBezTo>
                  <a:pt x="7254" y="6171"/>
                  <a:pt x="7235" y="6181"/>
                  <a:pt x="7217" y="6208"/>
                </a:cubicBezTo>
                <a:cubicBezTo>
                  <a:pt x="6996" y="5947"/>
                  <a:pt x="7263" y="5960"/>
                  <a:pt x="7042" y="5693"/>
                </a:cubicBezTo>
                <a:cubicBezTo>
                  <a:pt x="7049" y="5691"/>
                  <a:pt x="7057" y="5691"/>
                  <a:pt x="7066" y="5691"/>
                </a:cubicBezTo>
                <a:close/>
                <a:moveTo>
                  <a:pt x="6870" y="6116"/>
                </a:moveTo>
                <a:cubicBezTo>
                  <a:pt x="6878" y="6116"/>
                  <a:pt x="6889" y="6120"/>
                  <a:pt x="6905" y="6130"/>
                </a:cubicBezTo>
                <a:cubicBezTo>
                  <a:pt x="6944" y="6214"/>
                  <a:pt x="7009" y="6306"/>
                  <a:pt x="6950" y="6332"/>
                </a:cubicBezTo>
                <a:lnTo>
                  <a:pt x="6970" y="6351"/>
                </a:lnTo>
                <a:cubicBezTo>
                  <a:pt x="6963" y="6349"/>
                  <a:pt x="6956" y="6349"/>
                  <a:pt x="6948" y="6349"/>
                </a:cubicBezTo>
                <a:cubicBezTo>
                  <a:pt x="6927" y="6349"/>
                  <a:pt x="6906" y="6355"/>
                  <a:pt x="6892" y="6364"/>
                </a:cubicBezTo>
                <a:cubicBezTo>
                  <a:pt x="6859" y="6319"/>
                  <a:pt x="6827" y="6325"/>
                  <a:pt x="6794" y="6260"/>
                </a:cubicBezTo>
                <a:cubicBezTo>
                  <a:pt x="6900" y="6260"/>
                  <a:pt x="6824" y="6116"/>
                  <a:pt x="6870" y="6116"/>
                </a:cubicBezTo>
                <a:close/>
                <a:moveTo>
                  <a:pt x="5021" y="5454"/>
                </a:moveTo>
                <a:cubicBezTo>
                  <a:pt x="5170" y="5454"/>
                  <a:pt x="5373" y="5865"/>
                  <a:pt x="5537" y="6012"/>
                </a:cubicBezTo>
                <a:cubicBezTo>
                  <a:pt x="5596" y="6097"/>
                  <a:pt x="5544" y="6130"/>
                  <a:pt x="5491" y="6156"/>
                </a:cubicBezTo>
                <a:cubicBezTo>
                  <a:pt x="5563" y="6221"/>
                  <a:pt x="5622" y="6292"/>
                  <a:pt x="5667" y="6384"/>
                </a:cubicBezTo>
                <a:cubicBezTo>
                  <a:pt x="5654" y="6416"/>
                  <a:pt x="5654" y="6455"/>
                  <a:pt x="5661" y="6488"/>
                </a:cubicBezTo>
                <a:cubicBezTo>
                  <a:pt x="5648" y="6501"/>
                  <a:pt x="5628" y="6507"/>
                  <a:pt x="5609" y="6507"/>
                </a:cubicBezTo>
                <a:cubicBezTo>
                  <a:pt x="5375" y="6183"/>
                  <a:pt x="5161" y="5724"/>
                  <a:pt x="4960" y="5482"/>
                </a:cubicBezTo>
                <a:lnTo>
                  <a:pt x="4960" y="5482"/>
                </a:lnTo>
                <a:cubicBezTo>
                  <a:pt x="4979" y="5462"/>
                  <a:pt x="5000" y="5454"/>
                  <a:pt x="5021" y="5454"/>
                </a:cubicBezTo>
                <a:close/>
                <a:moveTo>
                  <a:pt x="5304" y="7040"/>
                </a:moveTo>
                <a:cubicBezTo>
                  <a:pt x="5406" y="7040"/>
                  <a:pt x="5528" y="7290"/>
                  <a:pt x="5609" y="7445"/>
                </a:cubicBezTo>
                <a:cubicBezTo>
                  <a:pt x="5605" y="7448"/>
                  <a:pt x="5601" y="7449"/>
                  <a:pt x="5596" y="7449"/>
                </a:cubicBezTo>
                <a:cubicBezTo>
                  <a:pt x="5579" y="7449"/>
                  <a:pt x="5559" y="7432"/>
                  <a:pt x="5544" y="7432"/>
                </a:cubicBezTo>
                <a:lnTo>
                  <a:pt x="5544" y="7439"/>
                </a:lnTo>
                <a:lnTo>
                  <a:pt x="5511" y="7393"/>
                </a:lnTo>
                <a:cubicBezTo>
                  <a:pt x="5426" y="7283"/>
                  <a:pt x="5348" y="7165"/>
                  <a:pt x="5289" y="7042"/>
                </a:cubicBezTo>
                <a:cubicBezTo>
                  <a:pt x="5294" y="7040"/>
                  <a:pt x="5299" y="7040"/>
                  <a:pt x="5304" y="7040"/>
                </a:cubicBezTo>
                <a:close/>
                <a:moveTo>
                  <a:pt x="8300" y="6641"/>
                </a:moveTo>
                <a:cubicBezTo>
                  <a:pt x="8620" y="6641"/>
                  <a:pt x="8645" y="7245"/>
                  <a:pt x="8683" y="7452"/>
                </a:cubicBezTo>
                <a:cubicBezTo>
                  <a:pt x="8675" y="7455"/>
                  <a:pt x="8667" y="7456"/>
                  <a:pt x="8658" y="7456"/>
                </a:cubicBezTo>
                <a:cubicBezTo>
                  <a:pt x="8582" y="7456"/>
                  <a:pt x="8494" y="7340"/>
                  <a:pt x="8420" y="7340"/>
                </a:cubicBezTo>
                <a:cubicBezTo>
                  <a:pt x="8416" y="7340"/>
                  <a:pt x="8413" y="7341"/>
                  <a:pt x="8409" y="7341"/>
                </a:cubicBezTo>
                <a:cubicBezTo>
                  <a:pt x="8408" y="7341"/>
                  <a:pt x="8407" y="7341"/>
                  <a:pt x="8405" y="7341"/>
                </a:cubicBezTo>
                <a:cubicBezTo>
                  <a:pt x="8370" y="7341"/>
                  <a:pt x="8477" y="7487"/>
                  <a:pt x="8463" y="7487"/>
                </a:cubicBezTo>
                <a:cubicBezTo>
                  <a:pt x="8459" y="7487"/>
                  <a:pt x="8447" y="7477"/>
                  <a:pt x="8422" y="7452"/>
                </a:cubicBezTo>
                <a:cubicBezTo>
                  <a:pt x="8383" y="7439"/>
                  <a:pt x="8071" y="7126"/>
                  <a:pt x="7986" y="7035"/>
                </a:cubicBezTo>
                <a:lnTo>
                  <a:pt x="7986" y="7035"/>
                </a:lnTo>
                <a:cubicBezTo>
                  <a:pt x="8025" y="7055"/>
                  <a:pt x="8064" y="7074"/>
                  <a:pt x="8103" y="7094"/>
                </a:cubicBezTo>
                <a:cubicBezTo>
                  <a:pt x="7966" y="7022"/>
                  <a:pt x="7869" y="6905"/>
                  <a:pt x="7823" y="6761"/>
                </a:cubicBezTo>
                <a:cubicBezTo>
                  <a:pt x="7891" y="6761"/>
                  <a:pt x="7957" y="6749"/>
                  <a:pt x="8025" y="6749"/>
                </a:cubicBezTo>
                <a:cubicBezTo>
                  <a:pt x="8121" y="6749"/>
                  <a:pt x="8221" y="6774"/>
                  <a:pt x="8331" y="6892"/>
                </a:cubicBezTo>
                <a:lnTo>
                  <a:pt x="8331" y="6879"/>
                </a:lnTo>
                <a:cubicBezTo>
                  <a:pt x="8429" y="6872"/>
                  <a:pt x="8240" y="6696"/>
                  <a:pt x="8260" y="6644"/>
                </a:cubicBezTo>
                <a:cubicBezTo>
                  <a:pt x="8273" y="6642"/>
                  <a:pt x="8287" y="6641"/>
                  <a:pt x="8300" y="6641"/>
                </a:cubicBezTo>
                <a:close/>
                <a:moveTo>
                  <a:pt x="64034" y="7497"/>
                </a:moveTo>
                <a:lnTo>
                  <a:pt x="64034" y="7497"/>
                </a:lnTo>
                <a:cubicBezTo>
                  <a:pt x="64023" y="7610"/>
                  <a:pt x="63860" y="7806"/>
                  <a:pt x="63783" y="7806"/>
                </a:cubicBezTo>
                <a:cubicBezTo>
                  <a:pt x="63771" y="7806"/>
                  <a:pt x="63761" y="7801"/>
                  <a:pt x="63754" y="7791"/>
                </a:cubicBezTo>
                <a:lnTo>
                  <a:pt x="63910" y="7550"/>
                </a:lnTo>
                <a:cubicBezTo>
                  <a:pt x="63922" y="7567"/>
                  <a:pt x="63935" y="7575"/>
                  <a:pt x="63950" y="7575"/>
                </a:cubicBezTo>
                <a:cubicBezTo>
                  <a:pt x="63974" y="7575"/>
                  <a:pt x="64001" y="7551"/>
                  <a:pt x="64034" y="7497"/>
                </a:cubicBezTo>
                <a:close/>
                <a:moveTo>
                  <a:pt x="5960" y="8081"/>
                </a:moveTo>
                <a:cubicBezTo>
                  <a:pt x="6028" y="8081"/>
                  <a:pt x="6043" y="8176"/>
                  <a:pt x="6097" y="8266"/>
                </a:cubicBezTo>
                <a:cubicBezTo>
                  <a:pt x="6092" y="8269"/>
                  <a:pt x="6086" y="8271"/>
                  <a:pt x="6079" y="8271"/>
                </a:cubicBezTo>
                <a:cubicBezTo>
                  <a:pt x="6022" y="8271"/>
                  <a:pt x="5947" y="8143"/>
                  <a:pt x="5941" y="8084"/>
                </a:cubicBezTo>
                <a:cubicBezTo>
                  <a:pt x="5948" y="8082"/>
                  <a:pt x="5954" y="8081"/>
                  <a:pt x="5960" y="8081"/>
                </a:cubicBezTo>
                <a:close/>
                <a:moveTo>
                  <a:pt x="70111" y="8273"/>
                </a:moveTo>
                <a:cubicBezTo>
                  <a:pt x="70189" y="8279"/>
                  <a:pt x="70169" y="8266"/>
                  <a:pt x="70208" y="8338"/>
                </a:cubicBezTo>
                <a:cubicBezTo>
                  <a:pt x="70119" y="8494"/>
                  <a:pt x="70039" y="8579"/>
                  <a:pt x="69973" y="8579"/>
                </a:cubicBezTo>
                <a:cubicBezTo>
                  <a:pt x="69962" y="8579"/>
                  <a:pt x="69952" y="8577"/>
                  <a:pt x="69941" y="8572"/>
                </a:cubicBezTo>
                <a:cubicBezTo>
                  <a:pt x="69981" y="8461"/>
                  <a:pt x="70039" y="8364"/>
                  <a:pt x="70104" y="8273"/>
                </a:cubicBezTo>
                <a:close/>
                <a:moveTo>
                  <a:pt x="6627" y="8715"/>
                </a:moveTo>
                <a:cubicBezTo>
                  <a:pt x="6657" y="8715"/>
                  <a:pt x="6693" y="8775"/>
                  <a:pt x="6729" y="8826"/>
                </a:cubicBezTo>
                <a:cubicBezTo>
                  <a:pt x="6683" y="8820"/>
                  <a:pt x="6644" y="8794"/>
                  <a:pt x="6605" y="8729"/>
                </a:cubicBezTo>
                <a:cubicBezTo>
                  <a:pt x="6612" y="8719"/>
                  <a:pt x="6619" y="8715"/>
                  <a:pt x="6627" y="8715"/>
                </a:cubicBezTo>
                <a:close/>
                <a:moveTo>
                  <a:pt x="13913" y="8839"/>
                </a:moveTo>
                <a:lnTo>
                  <a:pt x="13913" y="8839"/>
                </a:lnTo>
                <a:cubicBezTo>
                  <a:pt x="13985" y="8846"/>
                  <a:pt x="14050" y="8878"/>
                  <a:pt x="14089" y="8937"/>
                </a:cubicBezTo>
                <a:lnTo>
                  <a:pt x="14096" y="8937"/>
                </a:lnTo>
                <a:lnTo>
                  <a:pt x="14122" y="8983"/>
                </a:lnTo>
                <a:cubicBezTo>
                  <a:pt x="14108" y="8999"/>
                  <a:pt x="14094" y="9006"/>
                  <a:pt x="14079" y="9006"/>
                </a:cubicBezTo>
                <a:cubicBezTo>
                  <a:pt x="14030" y="9006"/>
                  <a:pt x="13973" y="8925"/>
                  <a:pt x="13913" y="8839"/>
                </a:cubicBezTo>
                <a:close/>
                <a:moveTo>
                  <a:pt x="5687" y="6540"/>
                </a:moveTo>
                <a:cubicBezTo>
                  <a:pt x="5960" y="6553"/>
                  <a:pt x="6110" y="6970"/>
                  <a:pt x="6351" y="7237"/>
                </a:cubicBezTo>
                <a:cubicBezTo>
                  <a:pt x="6364" y="7302"/>
                  <a:pt x="6358" y="7367"/>
                  <a:pt x="6332" y="7426"/>
                </a:cubicBezTo>
                <a:cubicBezTo>
                  <a:pt x="6423" y="7725"/>
                  <a:pt x="6879" y="8233"/>
                  <a:pt x="6794" y="8429"/>
                </a:cubicBezTo>
                <a:cubicBezTo>
                  <a:pt x="6795" y="8429"/>
                  <a:pt x="6797" y="8429"/>
                  <a:pt x="6798" y="8429"/>
                </a:cubicBezTo>
                <a:cubicBezTo>
                  <a:pt x="6875" y="8429"/>
                  <a:pt x="7110" y="8743"/>
                  <a:pt x="7250" y="8813"/>
                </a:cubicBezTo>
                <a:cubicBezTo>
                  <a:pt x="7299" y="8856"/>
                  <a:pt x="7245" y="8945"/>
                  <a:pt x="7297" y="8945"/>
                </a:cubicBezTo>
                <a:cubicBezTo>
                  <a:pt x="7300" y="8945"/>
                  <a:pt x="7304" y="8944"/>
                  <a:pt x="7309" y="8943"/>
                </a:cubicBezTo>
                <a:lnTo>
                  <a:pt x="7309" y="8943"/>
                </a:lnTo>
                <a:cubicBezTo>
                  <a:pt x="7315" y="9009"/>
                  <a:pt x="7290" y="9035"/>
                  <a:pt x="7249" y="9035"/>
                </a:cubicBezTo>
                <a:cubicBezTo>
                  <a:pt x="7160" y="9035"/>
                  <a:pt x="6992" y="8915"/>
                  <a:pt x="6885" y="8826"/>
                </a:cubicBezTo>
                <a:cubicBezTo>
                  <a:pt x="6788" y="8663"/>
                  <a:pt x="6827" y="8592"/>
                  <a:pt x="6807" y="8481"/>
                </a:cubicBezTo>
                <a:cubicBezTo>
                  <a:pt x="6696" y="8396"/>
                  <a:pt x="6560" y="8142"/>
                  <a:pt x="6442" y="7979"/>
                </a:cubicBezTo>
                <a:cubicBezTo>
                  <a:pt x="6421" y="7961"/>
                  <a:pt x="6401" y="7955"/>
                  <a:pt x="6380" y="7955"/>
                </a:cubicBezTo>
                <a:cubicBezTo>
                  <a:pt x="6352" y="7955"/>
                  <a:pt x="6323" y="7966"/>
                  <a:pt x="6293" y="7966"/>
                </a:cubicBezTo>
                <a:cubicBezTo>
                  <a:pt x="6358" y="8149"/>
                  <a:pt x="6579" y="8422"/>
                  <a:pt x="6442" y="8494"/>
                </a:cubicBezTo>
                <a:cubicBezTo>
                  <a:pt x="6188" y="8240"/>
                  <a:pt x="6280" y="8019"/>
                  <a:pt x="5973" y="7660"/>
                </a:cubicBezTo>
                <a:cubicBezTo>
                  <a:pt x="5990" y="7633"/>
                  <a:pt x="6008" y="7622"/>
                  <a:pt x="6028" y="7622"/>
                </a:cubicBezTo>
                <a:cubicBezTo>
                  <a:pt x="6097" y="7622"/>
                  <a:pt x="6183" y="7753"/>
                  <a:pt x="6252" y="7753"/>
                </a:cubicBezTo>
                <a:cubicBezTo>
                  <a:pt x="6257" y="7753"/>
                  <a:pt x="6262" y="7753"/>
                  <a:pt x="6266" y="7751"/>
                </a:cubicBezTo>
                <a:cubicBezTo>
                  <a:pt x="6358" y="7608"/>
                  <a:pt x="5908" y="7159"/>
                  <a:pt x="6006" y="7015"/>
                </a:cubicBezTo>
                <a:cubicBezTo>
                  <a:pt x="5902" y="6859"/>
                  <a:pt x="5811" y="6853"/>
                  <a:pt x="5719" y="6801"/>
                </a:cubicBezTo>
                <a:cubicBezTo>
                  <a:pt x="5628" y="6690"/>
                  <a:pt x="5719" y="6690"/>
                  <a:pt x="5628" y="6579"/>
                </a:cubicBezTo>
                <a:lnTo>
                  <a:pt x="5609" y="6553"/>
                </a:lnTo>
                <a:lnTo>
                  <a:pt x="5609" y="6553"/>
                </a:lnTo>
                <a:cubicBezTo>
                  <a:pt x="5616" y="6555"/>
                  <a:pt x="5623" y="6556"/>
                  <a:pt x="5630" y="6556"/>
                </a:cubicBezTo>
                <a:cubicBezTo>
                  <a:pt x="5649" y="6556"/>
                  <a:pt x="5668" y="6550"/>
                  <a:pt x="5687" y="6540"/>
                </a:cubicBezTo>
                <a:close/>
                <a:moveTo>
                  <a:pt x="63993" y="8844"/>
                </a:moveTo>
                <a:cubicBezTo>
                  <a:pt x="64011" y="8844"/>
                  <a:pt x="64029" y="8846"/>
                  <a:pt x="64047" y="8852"/>
                </a:cubicBezTo>
                <a:cubicBezTo>
                  <a:pt x="63949" y="8956"/>
                  <a:pt x="63923" y="9139"/>
                  <a:pt x="63747" y="9269"/>
                </a:cubicBezTo>
                <a:lnTo>
                  <a:pt x="63669" y="9217"/>
                </a:lnTo>
                <a:cubicBezTo>
                  <a:pt x="63773" y="9080"/>
                  <a:pt x="63669" y="9087"/>
                  <a:pt x="63780" y="8950"/>
                </a:cubicBezTo>
                <a:cubicBezTo>
                  <a:pt x="63856" y="8879"/>
                  <a:pt x="63928" y="8844"/>
                  <a:pt x="63993" y="8844"/>
                </a:cubicBezTo>
                <a:close/>
                <a:moveTo>
                  <a:pt x="9203" y="9117"/>
                </a:moveTo>
                <a:cubicBezTo>
                  <a:pt x="9273" y="9117"/>
                  <a:pt x="9337" y="9205"/>
                  <a:pt x="9386" y="9321"/>
                </a:cubicBezTo>
                <a:cubicBezTo>
                  <a:pt x="9383" y="9322"/>
                  <a:pt x="9379" y="9322"/>
                  <a:pt x="9375" y="9322"/>
                </a:cubicBezTo>
                <a:cubicBezTo>
                  <a:pt x="9355" y="9322"/>
                  <a:pt x="9335" y="9315"/>
                  <a:pt x="9316" y="9315"/>
                </a:cubicBezTo>
                <a:cubicBezTo>
                  <a:pt x="9302" y="9315"/>
                  <a:pt x="9288" y="9319"/>
                  <a:pt x="9276" y="9334"/>
                </a:cubicBezTo>
                <a:lnTo>
                  <a:pt x="9276" y="9347"/>
                </a:lnTo>
                <a:cubicBezTo>
                  <a:pt x="9224" y="9282"/>
                  <a:pt x="9178" y="9211"/>
                  <a:pt x="9158" y="9126"/>
                </a:cubicBezTo>
                <a:lnTo>
                  <a:pt x="9165" y="9126"/>
                </a:lnTo>
                <a:cubicBezTo>
                  <a:pt x="9178" y="9120"/>
                  <a:pt x="9190" y="9117"/>
                  <a:pt x="9203" y="9117"/>
                </a:cubicBezTo>
                <a:close/>
                <a:moveTo>
                  <a:pt x="13620" y="9087"/>
                </a:moveTo>
                <a:cubicBezTo>
                  <a:pt x="13705" y="9132"/>
                  <a:pt x="13861" y="9315"/>
                  <a:pt x="13783" y="9380"/>
                </a:cubicBezTo>
                <a:cubicBezTo>
                  <a:pt x="13783" y="9295"/>
                  <a:pt x="13620" y="9204"/>
                  <a:pt x="13620" y="9087"/>
                </a:cubicBezTo>
                <a:close/>
                <a:moveTo>
                  <a:pt x="6833" y="9152"/>
                </a:moveTo>
                <a:cubicBezTo>
                  <a:pt x="6950" y="9178"/>
                  <a:pt x="7061" y="9152"/>
                  <a:pt x="7178" y="9204"/>
                </a:cubicBezTo>
                <a:cubicBezTo>
                  <a:pt x="7247" y="9378"/>
                  <a:pt x="7176" y="9464"/>
                  <a:pt x="7068" y="9464"/>
                </a:cubicBezTo>
                <a:cubicBezTo>
                  <a:pt x="7002" y="9464"/>
                  <a:pt x="6922" y="9431"/>
                  <a:pt x="6853" y="9367"/>
                </a:cubicBezTo>
                <a:lnTo>
                  <a:pt x="6853" y="9367"/>
                </a:lnTo>
                <a:cubicBezTo>
                  <a:pt x="6860" y="9412"/>
                  <a:pt x="6830" y="9460"/>
                  <a:pt x="6788" y="9460"/>
                </a:cubicBezTo>
                <a:cubicBezTo>
                  <a:pt x="6757" y="9460"/>
                  <a:pt x="6719" y="9435"/>
                  <a:pt x="6683" y="9367"/>
                </a:cubicBezTo>
                <a:cubicBezTo>
                  <a:pt x="6801" y="9302"/>
                  <a:pt x="6859" y="9321"/>
                  <a:pt x="6827" y="9152"/>
                </a:cubicBezTo>
                <a:close/>
                <a:moveTo>
                  <a:pt x="63461" y="8201"/>
                </a:moveTo>
                <a:cubicBezTo>
                  <a:pt x="63461" y="8266"/>
                  <a:pt x="63376" y="8377"/>
                  <a:pt x="63395" y="8429"/>
                </a:cubicBezTo>
                <a:cubicBezTo>
                  <a:pt x="63366" y="8480"/>
                  <a:pt x="63345" y="8500"/>
                  <a:pt x="63337" y="8500"/>
                </a:cubicBezTo>
                <a:cubicBezTo>
                  <a:pt x="63331" y="8500"/>
                  <a:pt x="63332" y="8488"/>
                  <a:pt x="63343" y="8468"/>
                </a:cubicBezTo>
                <a:lnTo>
                  <a:pt x="63343" y="8468"/>
                </a:lnTo>
                <a:cubicBezTo>
                  <a:pt x="63285" y="8507"/>
                  <a:pt x="62940" y="9015"/>
                  <a:pt x="62848" y="9224"/>
                </a:cubicBezTo>
                <a:cubicBezTo>
                  <a:pt x="62679" y="9354"/>
                  <a:pt x="62497" y="9543"/>
                  <a:pt x="62340" y="9569"/>
                </a:cubicBezTo>
                <a:cubicBezTo>
                  <a:pt x="62403" y="9506"/>
                  <a:pt x="62408" y="9499"/>
                  <a:pt x="62397" y="9499"/>
                </a:cubicBezTo>
                <a:cubicBezTo>
                  <a:pt x="62394" y="9499"/>
                  <a:pt x="62391" y="9500"/>
                  <a:pt x="62386" y="9500"/>
                </a:cubicBezTo>
                <a:cubicBezTo>
                  <a:pt x="62371" y="9500"/>
                  <a:pt x="62352" y="9494"/>
                  <a:pt x="62360" y="9445"/>
                </a:cubicBezTo>
                <a:cubicBezTo>
                  <a:pt x="62699" y="8891"/>
                  <a:pt x="62868" y="8657"/>
                  <a:pt x="63050" y="8344"/>
                </a:cubicBezTo>
                <a:cubicBezTo>
                  <a:pt x="63187" y="8273"/>
                  <a:pt x="63317" y="8279"/>
                  <a:pt x="63461" y="8201"/>
                </a:cubicBezTo>
                <a:close/>
                <a:moveTo>
                  <a:pt x="8650" y="9432"/>
                </a:moveTo>
                <a:cubicBezTo>
                  <a:pt x="8794" y="9510"/>
                  <a:pt x="8904" y="9634"/>
                  <a:pt x="8970" y="9784"/>
                </a:cubicBezTo>
                <a:cubicBezTo>
                  <a:pt x="8891" y="9732"/>
                  <a:pt x="8826" y="9725"/>
                  <a:pt x="8748" y="9588"/>
                </a:cubicBezTo>
                <a:lnTo>
                  <a:pt x="8748" y="9595"/>
                </a:lnTo>
                <a:cubicBezTo>
                  <a:pt x="8722" y="9543"/>
                  <a:pt x="8689" y="9484"/>
                  <a:pt x="8650" y="9432"/>
                </a:cubicBezTo>
                <a:close/>
                <a:moveTo>
                  <a:pt x="7497" y="9366"/>
                </a:moveTo>
                <a:cubicBezTo>
                  <a:pt x="7540" y="9366"/>
                  <a:pt x="7597" y="9406"/>
                  <a:pt x="7667" y="9510"/>
                </a:cubicBezTo>
                <a:cubicBezTo>
                  <a:pt x="7608" y="9601"/>
                  <a:pt x="7699" y="9699"/>
                  <a:pt x="7745" y="9797"/>
                </a:cubicBezTo>
                <a:lnTo>
                  <a:pt x="7745" y="9803"/>
                </a:lnTo>
                <a:cubicBezTo>
                  <a:pt x="7743" y="9803"/>
                  <a:pt x="7740" y="9803"/>
                  <a:pt x="7738" y="9803"/>
                </a:cubicBezTo>
                <a:cubicBezTo>
                  <a:pt x="7656" y="9803"/>
                  <a:pt x="7561" y="9709"/>
                  <a:pt x="7480" y="9709"/>
                </a:cubicBezTo>
                <a:cubicBezTo>
                  <a:pt x="7466" y="9709"/>
                  <a:pt x="7452" y="9712"/>
                  <a:pt x="7439" y="9719"/>
                </a:cubicBezTo>
                <a:cubicBezTo>
                  <a:pt x="7370" y="9603"/>
                  <a:pt x="7392" y="9366"/>
                  <a:pt x="7497" y="9366"/>
                </a:cubicBezTo>
                <a:close/>
                <a:moveTo>
                  <a:pt x="13138" y="9940"/>
                </a:moveTo>
                <a:cubicBezTo>
                  <a:pt x="13166" y="9940"/>
                  <a:pt x="13208" y="9960"/>
                  <a:pt x="13236" y="9973"/>
                </a:cubicBezTo>
                <a:lnTo>
                  <a:pt x="13236" y="9979"/>
                </a:lnTo>
                <a:cubicBezTo>
                  <a:pt x="13270" y="10038"/>
                  <a:pt x="13230" y="10053"/>
                  <a:pt x="13189" y="10053"/>
                </a:cubicBezTo>
                <a:cubicBezTo>
                  <a:pt x="13166" y="10053"/>
                  <a:pt x="13143" y="10049"/>
                  <a:pt x="13132" y="10044"/>
                </a:cubicBezTo>
                <a:cubicBezTo>
                  <a:pt x="13094" y="9963"/>
                  <a:pt x="13108" y="9940"/>
                  <a:pt x="13138" y="9940"/>
                </a:cubicBezTo>
                <a:close/>
                <a:moveTo>
                  <a:pt x="6301" y="6026"/>
                </a:moveTo>
                <a:cubicBezTo>
                  <a:pt x="6335" y="6026"/>
                  <a:pt x="6372" y="6053"/>
                  <a:pt x="6408" y="6053"/>
                </a:cubicBezTo>
                <a:cubicBezTo>
                  <a:pt x="6413" y="6053"/>
                  <a:pt x="6418" y="6053"/>
                  <a:pt x="6423" y="6051"/>
                </a:cubicBezTo>
                <a:cubicBezTo>
                  <a:pt x="6612" y="6325"/>
                  <a:pt x="6755" y="6547"/>
                  <a:pt x="6963" y="6605"/>
                </a:cubicBezTo>
                <a:cubicBezTo>
                  <a:pt x="6931" y="6547"/>
                  <a:pt x="6911" y="6481"/>
                  <a:pt x="6911" y="6416"/>
                </a:cubicBezTo>
                <a:cubicBezTo>
                  <a:pt x="6931" y="6403"/>
                  <a:pt x="6944" y="6403"/>
                  <a:pt x="6963" y="6403"/>
                </a:cubicBezTo>
                <a:lnTo>
                  <a:pt x="7087" y="6579"/>
                </a:lnTo>
                <a:cubicBezTo>
                  <a:pt x="7100" y="6696"/>
                  <a:pt x="6996" y="6592"/>
                  <a:pt x="7016" y="6690"/>
                </a:cubicBezTo>
                <a:cubicBezTo>
                  <a:pt x="7113" y="6872"/>
                  <a:pt x="7185" y="6801"/>
                  <a:pt x="7270" y="6859"/>
                </a:cubicBezTo>
                <a:cubicBezTo>
                  <a:pt x="7376" y="7041"/>
                  <a:pt x="7471" y="7127"/>
                  <a:pt x="7554" y="7127"/>
                </a:cubicBezTo>
                <a:cubicBezTo>
                  <a:pt x="7557" y="7127"/>
                  <a:pt x="7560" y="7126"/>
                  <a:pt x="7563" y="7126"/>
                </a:cubicBezTo>
                <a:cubicBezTo>
                  <a:pt x="7576" y="7029"/>
                  <a:pt x="7426" y="6866"/>
                  <a:pt x="7400" y="6833"/>
                </a:cubicBezTo>
                <a:cubicBezTo>
                  <a:pt x="7374" y="6703"/>
                  <a:pt x="7445" y="6631"/>
                  <a:pt x="7309" y="6436"/>
                </a:cubicBezTo>
                <a:lnTo>
                  <a:pt x="7309" y="6436"/>
                </a:lnTo>
                <a:cubicBezTo>
                  <a:pt x="7478" y="6481"/>
                  <a:pt x="7667" y="6996"/>
                  <a:pt x="7927" y="7113"/>
                </a:cubicBezTo>
                <a:cubicBezTo>
                  <a:pt x="7986" y="7198"/>
                  <a:pt x="7993" y="7250"/>
                  <a:pt x="7947" y="7276"/>
                </a:cubicBezTo>
                <a:cubicBezTo>
                  <a:pt x="8188" y="7419"/>
                  <a:pt x="8331" y="7732"/>
                  <a:pt x="8260" y="7921"/>
                </a:cubicBezTo>
                <a:cubicBezTo>
                  <a:pt x="8325" y="7979"/>
                  <a:pt x="8377" y="7934"/>
                  <a:pt x="8442" y="8025"/>
                </a:cubicBezTo>
                <a:cubicBezTo>
                  <a:pt x="8475" y="8227"/>
                  <a:pt x="8559" y="8318"/>
                  <a:pt x="8592" y="8501"/>
                </a:cubicBezTo>
                <a:cubicBezTo>
                  <a:pt x="8596" y="8500"/>
                  <a:pt x="8600" y="8499"/>
                  <a:pt x="8604" y="8499"/>
                </a:cubicBezTo>
                <a:cubicBezTo>
                  <a:pt x="8743" y="8499"/>
                  <a:pt x="8999" y="8930"/>
                  <a:pt x="9113" y="9158"/>
                </a:cubicBezTo>
                <a:cubicBezTo>
                  <a:pt x="9132" y="9217"/>
                  <a:pt x="9158" y="9276"/>
                  <a:pt x="9198" y="9328"/>
                </a:cubicBezTo>
                <a:cubicBezTo>
                  <a:pt x="9211" y="9347"/>
                  <a:pt x="9224" y="9367"/>
                  <a:pt x="9243" y="9386"/>
                </a:cubicBezTo>
                <a:cubicBezTo>
                  <a:pt x="9276" y="9582"/>
                  <a:pt x="9425" y="9588"/>
                  <a:pt x="9517" y="9712"/>
                </a:cubicBezTo>
                <a:cubicBezTo>
                  <a:pt x="9445" y="9719"/>
                  <a:pt x="9530" y="9816"/>
                  <a:pt x="9491" y="9842"/>
                </a:cubicBezTo>
                <a:cubicBezTo>
                  <a:pt x="9640" y="9960"/>
                  <a:pt x="9777" y="9960"/>
                  <a:pt x="9934" y="10122"/>
                </a:cubicBezTo>
                <a:cubicBezTo>
                  <a:pt x="9914" y="10214"/>
                  <a:pt x="9881" y="10161"/>
                  <a:pt x="9790" y="10214"/>
                </a:cubicBezTo>
                <a:lnTo>
                  <a:pt x="9797" y="10227"/>
                </a:lnTo>
                <a:lnTo>
                  <a:pt x="9725" y="10201"/>
                </a:lnTo>
                <a:cubicBezTo>
                  <a:pt x="9716" y="10182"/>
                  <a:pt x="9703" y="10167"/>
                  <a:pt x="9692" y="10167"/>
                </a:cubicBezTo>
                <a:cubicBezTo>
                  <a:pt x="9687" y="10167"/>
                  <a:pt x="9683" y="10169"/>
                  <a:pt x="9680" y="10174"/>
                </a:cubicBezTo>
                <a:lnTo>
                  <a:pt x="9680" y="10188"/>
                </a:lnTo>
                <a:cubicBezTo>
                  <a:pt x="9673" y="10181"/>
                  <a:pt x="9666" y="10174"/>
                  <a:pt x="9660" y="10168"/>
                </a:cubicBezTo>
                <a:lnTo>
                  <a:pt x="9588" y="10129"/>
                </a:lnTo>
                <a:lnTo>
                  <a:pt x="9588" y="10122"/>
                </a:lnTo>
                <a:cubicBezTo>
                  <a:pt x="9471" y="10025"/>
                  <a:pt x="9289" y="9712"/>
                  <a:pt x="9224" y="9569"/>
                </a:cubicBezTo>
                <a:cubicBezTo>
                  <a:pt x="9126" y="9543"/>
                  <a:pt x="9041" y="9510"/>
                  <a:pt x="8950" y="9465"/>
                </a:cubicBezTo>
                <a:cubicBezTo>
                  <a:pt x="8924" y="9347"/>
                  <a:pt x="8755" y="9152"/>
                  <a:pt x="8774" y="9067"/>
                </a:cubicBezTo>
                <a:cubicBezTo>
                  <a:pt x="8703" y="8996"/>
                  <a:pt x="8631" y="8937"/>
                  <a:pt x="8559" y="8865"/>
                </a:cubicBezTo>
                <a:cubicBezTo>
                  <a:pt x="8471" y="8790"/>
                  <a:pt x="8554" y="8696"/>
                  <a:pt x="8482" y="8696"/>
                </a:cubicBezTo>
                <a:cubicBezTo>
                  <a:pt x="8480" y="8696"/>
                  <a:pt x="8477" y="8696"/>
                  <a:pt x="8475" y="8696"/>
                </a:cubicBezTo>
                <a:cubicBezTo>
                  <a:pt x="8453" y="8666"/>
                  <a:pt x="8457" y="8659"/>
                  <a:pt x="8470" y="8659"/>
                </a:cubicBezTo>
                <a:cubicBezTo>
                  <a:pt x="8483" y="8659"/>
                  <a:pt x="8503" y="8665"/>
                  <a:pt x="8517" y="8665"/>
                </a:cubicBezTo>
                <a:cubicBezTo>
                  <a:pt x="8536" y="8665"/>
                  <a:pt x="8542" y="8652"/>
                  <a:pt x="8494" y="8592"/>
                </a:cubicBezTo>
                <a:cubicBezTo>
                  <a:pt x="8501" y="8585"/>
                  <a:pt x="8501" y="8579"/>
                  <a:pt x="8507" y="8572"/>
                </a:cubicBezTo>
                <a:lnTo>
                  <a:pt x="8520" y="8559"/>
                </a:lnTo>
                <a:cubicBezTo>
                  <a:pt x="8520" y="8553"/>
                  <a:pt x="8520" y="8540"/>
                  <a:pt x="8507" y="8527"/>
                </a:cubicBezTo>
                <a:cubicBezTo>
                  <a:pt x="8502" y="8517"/>
                  <a:pt x="8494" y="8511"/>
                  <a:pt x="8487" y="8511"/>
                </a:cubicBezTo>
                <a:cubicBezTo>
                  <a:pt x="8485" y="8511"/>
                  <a:pt x="8483" y="8512"/>
                  <a:pt x="8481" y="8514"/>
                </a:cubicBezTo>
                <a:cubicBezTo>
                  <a:pt x="8475" y="8520"/>
                  <a:pt x="8475" y="8520"/>
                  <a:pt x="8475" y="8527"/>
                </a:cubicBezTo>
                <a:cubicBezTo>
                  <a:pt x="8462" y="8540"/>
                  <a:pt x="8448" y="8553"/>
                  <a:pt x="8448" y="8572"/>
                </a:cubicBezTo>
                <a:lnTo>
                  <a:pt x="8435" y="8553"/>
                </a:lnTo>
                <a:cubicBezTo>
                  <a:pt x="8260" y="8364"/>
                  <a:pt x="8155" y="8364"/>
                  <a:pt x="8110" y="8194"/>
                </a:cubicBezTo>
                <a:cubicBezTo>
                  <a:pt x="8110" y="8175"/>
                  <a:pt x="8175" y="8175"/>
                  <a:pt x="8168" y="8155"/>
                </a:cubicBezTo>
                <a:cubicBezTo>
                  <a:pt x="8142" y="8090"/>
                  <a:pt x="8038" y="8045"/>
                  <a:pt x="8019" y="7973"/>
                </a:cubicBezTo>
                <a:cubicBezTo>
                  <a:pt x="7999" y="7895"/>
                  <a:pt x="8077" y="7875"/>
                  <a:pt x="8129" y="7836"/>
                </a:cubicBezTo>
                <a:cubicBezTo>
                  <a:pt x="8044" y="7724"/>
                  <a:pt x="7946" y="7630"/>
                  <a:pt x="7887" y="7630"/>
                </a:cubicBezTo>
                <a:cubicBezTo>
                  <a:pt x="7861" y="7630"/>
                  <a:pt x="7842" y="7649"/>
                  <a:pt x="7836" y="7693"/>
                </a:cubicBezTo>
                <a:cubicBezTo>
                  <a:pt x="7725" y="7537"/>
                  <a:pt x="7634" y="7595"/>
                  <a:pt x="7517" y="7387"/>
                </a:cubicBezTo>
                <a:cubicBezTo>
                  <a:pt x="7478" y="7302"/>
                  <a:pt x="7419" y="7224"/>
                  <a:pt x="7348" y="7152"/>
                </a:cubicBezTo>
                <a:cubicBezTo>
                  <a:pt x="7309" y="7113"/>
                  <a:pt x="7276" y="7074"/>
                  <a:pt x="7244" y="7029"/>
                </a:cubicBezTo>
                <a:cubicBezTo>
                  <a:pt x="7227" y="7007"/>
                  <a:pt x="7211" y="6994"/>
                  <a:pt x="7199" y="6994"/>
                </a:cubicBezTo>
                <a:cubicBezTo>
                  <a:pt x="7196" y="6994"/>
                  <a:pt x="7194" y="6995"/>
                  <a:pt x="7191" y="6996"/>
                </a:cubicBezTo>
                <a:cubicBezTo>
                  <a:pt x="7178" y="7009"/>
                  <a:pt x="7178" y="7035"/>
                  <a:pt x="7198" y="7055"/>
                </a:cubicBezTo>
                <a:cubicBezTo>
                  <a:pt x="7237" y="7113"/>
                  <a:pt x="7276" y="7159"/>
                  <a:pt x="7322" y="7211"/>
                </a:cubicBezTo>
                <a:cubicBezTo>
                  <a:pt x="7374" y="7256"/>
                  <a:pt x="7419" y="7315"/>
                  <a:pt x="7452" y="7374"/>
                </a:cubicBezTo>
                <a:cubicBezTo>
                  <a:pt x="7413" y="7484"/>
                  <a:pt x="7537" y="7686"/>
                  <a:pt x="7595" y="7849"/>
                </a:cubicBezTo>
                <a:cubicBezTo>
                  <a:pt x="7693" y="7856"/>
                  <a:pt x="7804" y="7986"/>
                  <a:pt x="7804" y="8110"/>
                </a:cubicBezTo>
                <a:cubicBezTo>
                  <a:pt x="7808" y="8106"/>
                  <a:pt x="7813" y="8104"/>
                  <a:pt x="7820" y="8104"/>
                </a:cubicBezTo>
                <a:cubicBezTo>
                  <a:pt x="7866" y="8104"/>
                  <a:pt x="7968" y="8202"/>
                  <a:pt x="8071" y="8390"/>
                </a:cubicBezTo>
                <a:cubicBezTo>
                  <a:pt x="8009" y="8405"/>
                  <a:pt x="8037" y="8470"/>
                  <a:pt x="8009" y="8470"/>
                </a:cubicBezTo>
                <a:cubicBezTo>
                  <a:pt x="8002" y="8470"/>
                  <a:pt x="7990" y="8466"/>
                  <a:pt x="7973" y="8455"/>
                </a:cubicBezTo>
                <a:lnTo>
                  <a:pt x="7973" y="8455"/>
                </a:lnTo>
                <a:cubicBezTo>
                  <a:pt x="8045" y="8598"/>
                  <a:pt x="8123" y="8670"/>
                  <a:pt x="8168" y="8839"/>
                </a:cubicBezTo>
                <a:lnTo>
                  <a:pt x="8071" y="8904"/>
                </a:lnTo>
                <a:lnTo>
                  <a:pt x="8084" y="8917"/>
                </a:lnTo>
                <a:lnTo>
                  <a:pt x="8051" y="8917"/>
                </a:lnTo>
                <a:cubicBezTo>
                  <a:pt x="8032" y="8898"/>
                  <a:pt x="8006" y="8878"/>
                  <a:pt x="7986" y="8852"/>
                </a:cubicBezTo>
                <a:cubicBezTo>
                  <a:pt x="7960" y="8833"/>
                  <a:pt x="7960" y="8826"/>
                  <a:pt x="7940" y="8813"/>
                </a:cubicBezTo>
                <a:lnTo>
                  <a:pt x="7953" y="8813"/>
                </a:lnTo>
                <a:cubicBezTo>
                  <a:pt x="7862" y="8663"/>
                  <a:pt x="7752" y="8598"/>
                  <a:pt x="7693" y="8468"/>
                </a:cubicBezTo>
                <a:cubicBezTo>
                  <a:pt x="7662" y="8430"/>
                  <a:pt x="7645" y="8417"/>
                  <a:pt x="7634" y="8417"/>
                </a:cubicBezTo>
                <a:cubicBezTo>
                  <a:pt x="7612" y="8417"/>
                  <a:pt x="7615" y="8469"/>
                  <a:pt x="7581" y="8469"/>
                </a:cubicBezTo>
                <a:cubicBezTo>
                  <a:pt x="7572" y="8469"/>
                  <a:pt x="7559" y="8465"/>
                  <a:pt x="7543" y="8455"/>
                </a:cubicBezTo>
                <a:lnTo>
                  <a:pt x="7439" y="8292"/>
                </a:lnTo>
                <a:cubicBezTo>
                  <a:pt x="7460" y="8271"/>
                  <a:pt x="7481" y="8251"/>
                  <a:pt x="7505" y="8251"/>
                </a:cubicBezTo>
                <a:cubicBezTo>
                  <a:pt x="7533" y="8251"/>
                  <a:pt x="7563" y="8277"/>
                  <a:pt x="7602" y="8357"/>
                </a:cubicBezTo>
                <a:cubicBezTo>
                  <a:pt x="7680" y="8357"/>
                  <a:pt x="7615" y="8266"/>
                  <a:pt x="7673" y="8253"/>
                </a:cubicBezTo>
                <a:cubicBezTo>
                  <a:pt x="7549" y="7979"/>
                  <a:pt x="7360" y="7805"/>
                  <a:pt x="7262" y="7805"/>
                </a:cubicBezTo>
                <a:cubicBezTo>
                  <a:pt x="7207" y="7805"/>
                  <a:pt x="7180" y="7861"/>
                  <a:pt x="7211" y="7986"/>
                </a:cubicBezTo>
                <a:cubicBezTo>
                  <a:pt x="7120" y="7953"/>
                  <a:pt x="7035" y="7784"/>
                  <a:pt x="6885" y="7628"/>
                </a:cubicBezTo>
                <a:cubicBezTo>
                  <a:pt x="6794" y="7322"/>
                  <a:pt x="5908" y="6514"/>
                  <a:pt x="6201" y="6364"/>
                </a:cubicBezTo>
                <a:lnTo>
                  <a:pt x="6201" y="6364"/>
                </a:lnTo>
                <a:lnTo>
                  <a:pt x="6201" y="6371"/>
                </a:lnTo>
                <a:cubicBezTo>
                  <a:pt x="6286" y="6416"/>
                  <a:pt x="6286" y="6540"/>
                  <a:pt x="6325" y="6631"/>
                </a:cubicBezTo>
                <a:cubicBezTo>
                  <a:pt x="6449" y="6690"/>
                  <a:pt x="6488" y="6774"/>
                  <a:pt x="6573" y="6788"/>
                </a:cubicBezTo>
                <a:cubicBezTo>
                  <a:pt x="6599" y="6820"/>
                  <a:pt x="6625" y="6853"/>
                  <a:pt x="6651" y="6892"/>
                </a:cubicBezTo>
                <a:cubicBezTo>
                  <a:pt x="6703" y="6970"/>
                  <a:pt x="6762" y="7048"/>
                  <a:pt x="6827" y="7113"/>
                </a:cubicBezTo>
                <a:lnTo>
                  <a:pt x="6833" y="7120"/>
                </a:lnTo>
                <a:cubicBezTo>
                  <a:pt x="6840" y="7139"/>
                  <a:pt x="6853" y="7159"/>
                  <a:pt x="6859" y="7172"/>
                </a:cubicBezTo>
                <a:cubicBezTo>
                  <a:pt x="6905" y="7243"/>
                  <a:pt x="6963" y="7296"/>
                  <a:pt x="7035" y="7335"/>
                </a:cubicBezTo>
                <a:cubicBezTo>
                  <a:pt x="7039" y="7336"/>
                  <a:pt x="7043" y="7336"/>
                  <a:pt x="7047" y="7336"/>
                </a:cubicBezTo>
                <a:cubicBezTo>
                  <a:pt x="7065" y="7336"/>
                  <a:pt x="7073" y="7323"/>
                  <a:pt x="7068" y="7296"/>
                </a:cubicBezTo>
                <a:cubicBezTo>
                  <a:pt x="7061" y="7263"/>
                  <a:pt x="7042" y="7237"/>
                  <a:pt x="7009" y="7224"/>
                </a:cubicBezTo>
                <a:cubicBezTo>
                  <a:pt x="6970" y="7204"/>
                  <a:pt x="6931" y="7172"/>
                  <a:pt x="6911" y="7126"/>
                </a:cubicBezTo>
                <a:cubicBezTo>
                  <a:pt x="6911" y="7120"/>
                  <a:pt x="6911" y="7107"/>
                  <a:pt x="6911" y="7100"/>
                </a:cubicBezTo>
                <a:lnTo>
                  <a:pt x="6937" y="7094"/>
                </a:lnTo>
                <a:cubicBezTo>
                  <a:pt x="6950" y="7087"/>
                  <a:pt x="6950" y="7061"/>
                  <a:pt x="6937" y="7035"/>
                </a:cubicBezTo>
                <a:cubicBezTo>
                  <a:pt x="6920" y="7012"/>
                  <a:pt x="6899" y="6995"/>
                  <a:pt x="6885" y="6995"/>
                </a:cubicBezTo>
                <a:cubicBezTo>
                  <a:pt x="6882" y="6995"/>
                  <a:pt x="6880" y="6995"/>
                  <a:pt x="6879" y="6996"/>
                </a:cubicBezTo>
                <a:lnTo>
                  <a:pt x="6853" y="6996"/>
                </a:lnTo>
                <a:cubicBezTo>
                  <a:pt x="6807" y="6950"/>
                  <a:pt x="6768" y="6892"/>
                  <a:pt x="6729" y="6833"/>
                </a:cubicBezTo>
                <a:cubicBezTo>
                  <a:pt x="6696" y="6794"/>
                  <a:pt x="6670" y="6748"/>
                  <a:pt x="6631" y="6703"/>
                </a:cubicBezTo>
                <a:cubicBezTo>
                  <a:pt x="6664" y="6520"/>
                  <a:pt x="6364" y="6292"/>
                  <a:pt x="6266" y="6038"/>
                </a:cubicBezTo>
                <a:cubicBezTo>
                  <a:pt x="6277" y="6029"/>
                  <a:pt x="6289" y="6026"/>
                  <a:pt x="6301" y="6026"/>
                </a:cubicBezTo>
                <a:close/>
                <a:moveTo>
                  <a:pt x="13874" y="9947"/>
                </a:moveTo>
                <a:lnTo>
                  <a:pt x="13874" y="9947"/>
                </a:lnTo>
                <a:cubicBezTo>
                  <a:pt x="14011" y="10038"/>
                  <a:pt x="14050" y="10227"/>
                  <a:pt x="14076" y="10331"/>
                </a:cubicBezTo>
                <a:cubicBezTo>
                  <a:pt x="14058" y="10324"/>
                  <a:pt x="14042" y="10318"/>
                  <a:pt x="14027" y="10318"/>
                </a:cubicBezTo>
                <a:cubicBezTo>
                  <a:pt x="14015" y="10318"/>
                  <a:pt x="14003" y="10322"/>
                  <a:pt x="13991" y="10331"/>
                </a:cubicBezTo>
                <a:cubicBezTo>
                  <a:pt x="13829" y="10214"/>
                  <a:pt x="13796" y="10005"/>
                  <a:pt x="13874" y="9947"/>
                </a:cubicBezTo>
                <a:close/>
                <a:moveTo>
                  <a:pt x="70997" y="10331"/>
                </a:moveTo>
                <a:cubicBezTo>
                  <a:pt x="71000" y="10336"/>
                  <a:pt x="71004" y="10340"/>
                  <a:pt x="71008" y="10344"/>
                </a:cubicBezTo>
                <a:lnTo>
                  <a:pt x="71008" y="10344"/>
                </a:lnTo>
                <a:cubicBezTo>
                  <a:pt x="71005" y="10340"/>
                  <a:pt x="71001" y="10335"/>
                  <a:pt x="70997" y="10331"/>
                </a:cubicBezTo>
                <a:close/>
                <a:moveTo>
                  <a:pt x="8671" y="10184"/>
                </a:moveTo>
                <a:cubicBezTo>
                  <a:pt x="8713" y="10184"/>
                  <a:pt x="8757" y="10204"/>
                  <a:pt x="8813" y="10285"/>
                </a:cubicBezTo>
                <a:lnTo>
                  <a:pt x="8833" y="10331"/>
                </a:lnTo>
                <a:cubicBezTo>
                  <a:pt x="8819" y="10347"/>
                  <a:pt x="8804" y="10354"/>
                  <a:pt x="8788" y="10354"/>
                </a:cubicBezTo>
                <a:cubicBezTo>
                  <a:pt x="8735" y="10354"/>
                  <a:pt x="8670" y="10274"/>
                  <a:pt x="8605" y="10194"/>
                </a:cubicBezTo>
                <a:cubicBezTo>
                  <a:pt x="8627" y="10190"/>
                  <a:pt x="8649" y="10184"/>
                  <a:pt x="8671" y="10184"/>
                </a:cubicBezTo>
                <a:close/>
                <a:moveTo>
                  <a:pt x="13737" y="10214"/>
                </a:moveTo>
                <a:lnTo>
                  <a:pt x="13737" y="10214"/>
                </a:lnTo>
                <a:cubicBezTo>
                  <a:pt x="13802" y="10259"/>
                  <a:pt x="13855" y="10324"/>
                  <a:pt x="13887" y="10396"/>
                </a:cubicBezTo>
                <a:cubicBezTo>
                  <a:pt x="13884" y="10403"/>
                  <a:pt x="13877" y="10407"/>
                  <a:pt x="13869" y="10407"/>
                </a:cubicBezTo>
                <a:cubicBezTo>
                  <a:pt x="13811" y="10407"/>
                  <a:pt x="13658" y="10253"/>
                  <a:pt x="13737" y="10214"/>
                </a:cubicBezTo>
                <a:close/>
                <a:moveTo>
                  <a:pt x="7530" y="10513"/>
                </a:moveTo>
                <a:cubicBezTo>
                  <a:pt x="7556" y="10546"/>
                  <a:pt x="7582" y="10591"/>
                  <a:pt x="7608" y="10630"/>
                </a:cubicBezTo>
                <a:lnTo>
                  <a:pt x="7569" y="10656"/>
                </a:lnTo>
                <a:lnTo>
                  <a:pt x="7491" y="10539"/>
                </a:lnTo>
                <a:lnTo>
                  <a:pt x="7530" y="10513"/>
                </a:lnTo>
                <a:close/>
                <a:moveTo>
                  <a:pt x="2801" y="10533"/>
                </a:moveTo>
                <a:cubicBezTo>
                  <a:pt x="2847" y="10591"/>
                  <a:pt x="2880" y="10539"/>
                  <a:pt x="2938" y="10656"/>
                </a:cubicBezTo>
                <a:cubicBezTo>
                  <a:pt x="2932" y="10676"/>
                  <a:pt x="2925" y="10683"/>
                  <a:pt x="2916" y="10683"/>
                </a:cubicBezTo>
                <a:cubicBezTo>
                  <a:pt x="2884" y="10683"/>
                  <a:pt x="2838" y="10566"/>
                  <a:pt x="2806" y="10566"/>
                </a:cubicBezTo>
                <a:cubicBezTo>
                  <a:pt x="2802" y="10566"/>
                  <a:pt x="2798" y="10568"/>
                  <a:pt x="2795" y="10572"/>
                </a:cubicBezTo>
                <a:lnTo>
                  <a:pt x="2801" y="10572"/>
                </a:lnTo>
                <a:lnTo>
                  <a:pt x="2795" y="10591"/>
                </a:lnTo>
                <a:cubicBezTo>
                  <a:pt x="2795" y="10572"/>
                  <a:pt x="2788" y="10559"/>
                  <a:pt x="2782" y="10546"/>
                </a:cubicBezTo>
                <a:lnTo>
                  <a:pt x="2801" y="10533"/>
                </a:lnTo>
                <a:close/>
                <a:moveTo>
                  <a:pt x="9595" y="10194"/>
                </a:moveTo>
                <a:lnTo>
                  <a:pt x="9640" y="10220"/>
                </a:lnTo>
                <a:cubicBezTo>
                  <a:pt x="9669" y="10264"/>
                  <a:pt x="9695" y="10300"/>
                  <a:pt x="9717" y="10300"/>
                </a:cubicBezTo>
                <a:cubicBezTo>
                  <a:pt x="9724" y="10300"/>
                  <a:pt x="9731" y="10295"/>
                  <a:pt x="9738" y="10285"/>
                </a:cubicBezTo>
                <a:lnTo>
                  <a:pt x="9732" y="10272"/>
                </a:lnTo>
                <a:lnTo>
                  <a:pt x="9751" y="10279"/>
                </a:lnTo>
                <a:cubicBezTo>
                  <a:pt x="9764" y="10285"/>
                  <a:pt x="9784" y="10292"/>
                  <a:pt x="9803" y="10298"/>
                </a:cubicBezTo>
                <a:cubicBezTo>
                  <a:pt x="9934" y="10370"/>
                  <a:pt x="10090" y="10591"/>
                  <a:pt x="10227" y="10663"/>
                </a:cubicBezTo>
                <a:lnTo>
                  <a:pt x="10233" y="10643"/>
                </a:lnTo>
                <a:cubicBezTo>
                  <a:pt x="10259" y="10683"/>
                  <a:pt x="10246" y="10702"/>
                  <a:pt x="10266" y="10735"/>
                </a:cubicBezTo>
                <a:lnTo>
                  <a:pt x="10272" y="10748"/>
                </a:lnTo>
                <a:lnTo>
                  <a:pt x="10207" y="10748"/>
                </a:lnTo>
                <a:cubicBezTo>
                  <a:pt x="10122" y="10676"/>
                  <a:pt x="10083" y="10702"/>
                  <a:pt x="10031" y="10552"/>
                </a:cubicBezTo>
                <a:cubicBezTo>
                  <a:pt x="10006" y="10574"/>
                  <a:pt x="9980" y="10584"/>
                  <a:pt x="9952" y="10584"/>
                </a:cubicBezTo>
                <a:cubicBezTo>
                  <a:pt x="9864" y="10584"/>
                  <a:pt x="9765" y="10488"/>
                  <a:pt x="9666" y="10389"/>
                </a:cubicBezTo>
                <a:cubicBezTo>
                  <a:pt x="9751" y="10389"/>
                  <a:pt x="9640" y="10279"/>
                  <a:pt x="9601" y="10207"/>
                </a:cubicBezTo>
                <a:lnTo>
                  <a:pt x="9595" y="10194"/>
                </a:lnTo>
                <a:close/>
                <a:moveTo>
                  <a:pt x="8019" y="10474"/>
                </a:moveTo>
                <a:cubicBezTo>
                  <a:pt x="8019" y="10481"/>
                  <a:pt x="8019" y="10481"/>
                  <a:pt x="8025" y="10487"/>
                </a:cubicBezTo>
                <a:cubicBezTo>
                  <a:pt x="8090" y="10617"/>
                  <a:pt x="8097" y="10715"/>
                  <a:pt x="8194" y="10865"/>
                </a:cubicBezTo>
                <a:cubicBezTo>
                  <a:pt x="8168" y="10882"/>
                  <a:pt x="8141" y="10889"/>
                  <a:pt x="8112" y="10889"/>
                </a:cubicBezTo>
                <a:cubicBezTo>
                  <a:pt x="8042" y="10889"/>
                  <a:pt x="7966" y="10851"/>
                  <a:pt x="7892" y="10851"/>
                </a:cubicBezTo>
                <a:cubicBezTo>
                  <a:pt x="7884" y="10851"/>
                  <a:pt x="7876" y="10851"/>
                  <a:pt x="7869" y="10852"/>
                </a:cubicBezTo>
                <a:cubicBezTo>
                  <a:pt x="7817" y="10774"/>
                  <a:pt x="7765" y="10696"/>
                  <a:pt x="8019" y="10474"/>
                </a:cubicBezTo>
                <a:close/>
                <a:moveTo>
                  <a:pt x="12194" y="10774"/>
                </a:moveTo>
                <a:lnTo>
                  <a:pt x="12194" y="10780"/>
                </a:lnTo>
                <a:cubicBezTo>
                  <a:pt x="12230" y="10852"/>
                  <a:pt x="12253" y="10928"/>
                  <a:pt x="12214" y="10928"/>
                </a:cubicBezTo>
                <a:cubicBezTo>
                  <a:pt x="12203" y="10928"/>
                  <a:pt x="12188" y="10923"/>
                  <a:pt x="12168" y="10911"/>
                </a:cubicBezTo>
                <a:cubicBezTo>
                  <a:pt x="12129" y="10839"/>
                  <a:pt x="12142" y="10793"/>
                  <a:pt x="12194" y="10774"/>
                </a:cubicBezTo>
                <a:close/>
                <a:moveTo>
                  <a:pt x="8035" y="10285"/>
                </a:moveTo>
                <a:cubicBezTo>
                  <a:pt x="8050" y="10285"/>
                  <a:pt x="8082" y="10304"/>
                  <a:pt x="8104" y="10304"/>
                </a:cubicBezTo>
                <a:cubicBezTo>
                  <a:pt x="8116" y="10304"/>
                  <a:pt x="8125" y="10299"/>
                  <a:pt x="8129" y="10285"/>
                </a:cubicBezTo>
                <a:cubicBezTo>
                  <a:pt x="8344" y="10728"/>
                  <a:pt x="8696" y="10911"/>
                  <a:pt x="8885" y="11386"/>
                </a:cubicBezTo>
                <a:cubicBezTo>
                  <a:pt x="8877" y="11430"/>
                  <a:pt x="8856" y="11443"/>
                  <a:pt x="8828" y="11443"/>
                </a:cubicBezTo>
                <a:cubicBezTo>
                  <a:pt x="8785" y="11443"/>
                  <a:pt x="8725" y="11412"/>
                  <a:pt x="8670" y="11412"/>
                </a:cubicBezTo>
                <a:cubicBezTo>
                  <a:pt x="8670" y="11295"/>
                  <a:pt x="8546" y="11106"/>
                  <a:pt x="8533" y="10989"/>
                </a:cubicBezTo>
                <a:cubicBezTo>
                  <a:pt x="8488" y="10924"/>
                  <a:pt x="8416" y="10865"/>
                  <a:pt x="8344" y="10832"/>
                </a:cubicBezTo>
                <a:cubicBezTo>
                  <a:pt x="8286" y="10683"/>
                  <a:pt x="8214" y="10539"/>
                  <a:pt x="8123" y="10409"/>
                </a:cubicBezTo>
                <a:lnTo>
                  <a:pt x="8084" y="10435"/>
                </a:lnTo>
                <a:lnTo>
                  <a:pt x="8051" y="10396"/>
                </a:lnTo>
                <a:lnTo>
                  <a:pt x="8025" y="10357"/>
                </a:lnTo>
                <a:cubicBezTo>
                  <a:pt x="8041" y="10357"/>
                  <a:pt x="8063" y="10360"/>
                  <a:pt x="8072" y="10360"/>
                </a:cubicBezTo>
                <a:cubicBezTo>
                  <a:pt x="8080" y="10360"/>
                  <a:pt x="8077" y="10357"/>
                  <a:pt x="8045" y="10344"/>
                </a:cubicBezTo>
                <a:cubicBezTo>
                  <a:pt x="8022" y="10298"/>
                  <a:pt x="8023" y="10285"/>
                  <a:pt x="8035" y="10285"/>
                </a:cubicBezTo>
                <a:close/>
                <a:moveTo>
                  <a:pt x="10285" y="10800"/>
                </a:moveTo>
                <a:cubicBezTo>
                  <a:pt x="10395" y="10887"/>
                  <a:pt x="10509" y="11017"/>
                  <a:pt x="10605" y="11017"/>
                </a:cubicBezTo>
                <a:cubicBezTo>
                  <a:pt x="10623" y="11017"/>
                  <a:pt x="10640" y="11012"/>
                  <a:pt x="10657" y="11002"/>
                </a:cubicBezTo>
                <a:lnTo>
                  <a:pt x="10663" y="10989"/>
                </a:lnTo>
                <a:cubicBezTo>
                  <a:pt x="10742" y="11162"/>
                  <a:pt x="10804" y="11183"/>
                  <a:pt x="10863" y="11183"/>
                </a:cubicBezTo>
                <a:cubicBezTo>
                  <a:pt x="10882" y="11183"/>
                  <a:pt x="10901" y="11181"/>
                  <a:pt x="10920" y="11181"/>
                </a:cubicBezTo>
                <a:cubicBezTo>
                  <a:pt x="10948" y="11181"/>
                  <a:pt x="10977" y="11186"/>
                  <a:pt x="11008" y="11210"/>
                </a:cubicBezTo>
                <a:cubicBezTo>
                  <a:pt x="11086" y="11373"/>
                  <a:pt x="10930" y="11458"/>
                  <a:pt x="10917" y="11503"/>
                </a:cubicBezTo>
                <a:cubicBezTo>
                  <a:pt x="10845" y="11490"/>
                  <a:pt x="10761" y="11406"/>
                  <a:pt x="10676" y="11262"/>
                </a:cubicBezTo>
                <a:cubicBezTo>
                  <a:pt x="10655" y="11316"/>
                  <a:pt x="10570" y="11346"/>
                  <a:pt x="10481" y="11346"/>
                </a:cubicBezTo>
                <a:cubicBezTo>
                  <a:pt x="10430" y="11346"/>
                  <a:pt x="10378" y="11336"/>
                  <a:pt x="10337" y="11314"/>
                </a:cubicBezTo>
                <a:cubicBezTo>
                  <a:pt x="10266" y="11132"/>
                  <a:pt x="10272" y="10989"/>
                  <a:pt x="10233" y="10813"/>
                </a:cubicBezTo>
                <a:lnTo>
                  <a:pt x="10220" y="10800"/>
                </a:lnTo>
                <a:close/>
                <a:moveTo>
                  <a:pt x="3192" y="11340"/>
                </a:moveTo>
                <a:cubicBezTo>
                  <a:pt x="3270" y="11392"/>
                  <a:pt x="3335" y="11471"/>
                  <a:pt x="3368" y="11562"/>
                </a:cubicBezTo>
                <a:lnTo>
                  <a:pt x="3368" y="11568"/>
                </a:lnTo>
                <a:cubicBezTo>
                  <a:pt x="3365" y="11569"/>
                  <a:pt x="3363" y="11569"/>
                  <a:pt x="3360" y="11569"/>
                </a:cubicBezTo>
                <a:cubicBezTo>
                  <a:pt x="3271" y="11569"/>
                  <a:pt x="3275" y="11455"/>
                  <a:pt x="3192" y="11340"/>
                </a:cubicBezTo>
                <a:close/>
                <a:moveTo>
                  <a:pt x="13666" y="11230"/>
                </a:moveTo>
                <a:lnTo>
                  <a:pt x="13666" y="11230"/>
                </a:lnTo>
                <a:cubicBezTo>
                  <a:pt x="13731" y="11236"/>
                  <a:pt x="13809" y="11399"/>
                  <a:pt x="13874" y="11425"/>
                </a:cubicBezTo>
                <a:cubicBezTo>
                  <a:pt x="13887" y="11438"/>
                  <a:pt x="13894" y="11451"/>
                  <a:pt x="13907" y="11464"/>
                </a:cubicBezTo>
                <a:lnTo>
                  <a:pt x="13926" y="11490"/>
                </a:lnTo>
                <a:cubicBezTo>
                  <a:pt x="13933" y="11497"/>
                  <a:pt x="13933" y="11503"/>
                  <a:pt x="13939" y="11503"/>
                </a:cubicBezTo>
                <a:cubicBezTo>
                  <a:pt x="13920" y="11516"/>
                  <a:pt x="13939" y="11555"/>
                  <a:pt x="13926" y="11568"/>
                </a:cubicBezTo>
                <a:lnTo>
                  <a:pt x="13933" y="11581"/>
                </a:lnTo>
                <a:cubicBezTo>
                  <a:pt x="13907" y="11588"/>
                  <a:pt x="13887" y="11601"/>
                  <a:pt x="13868" y="11620"/>
                </a:cubicBezTo>
                <a:lnTo>
                  <a:pt x="13868" y="11607"/>
                </a:lnTo>
                <a:cubicBezTo>
                  <a:pt x="13834" y="11579"/>
                  <a:pt x="13804" y="11561"/>
                  <a:pt x="13778" y="11561"/>
                </a:cubicBezTo>
                <a:cubicBezTo>
                  <a:pt x="13768" y="11561"/>
                  <a:pt x="13759" y="11563"/>
                  <a:pt x="13750" y="11568"/>
                </a:cubicBezTo>
                <a:cubicBezTo>
                  <a:pt x="13718" y="11464"/>
                  <a:pt x="13666" y="11360"/>
                  <a:pt x="13607" y="11269"/>
                </a:cubicBezTo>
                <a:cubicBezTo>
                  <a:pt x="13615" y="11257"/>
                  <a:pt x="13626" y="11254"/>
                  <a:pt x="13637" y="11254"/>
                </a:cubicBezTo>
                <a:cubicBezTo>
                  <a:pt x="13649" y="11254"/>
                  <a:pt x="13660" y="11258"/>
                  <a:pt x="13667" y="11258"/>
                </a:cubicBezTo>
                <a:cubicBezTo>
                  <a:pt x="13676" y="11258"/>
                  <a:pt x="13678" y="11252"/>
                  <a:pt x="13666" y="11230"/>
                </a:cubicBezTo>
                <a:close/>
                <a:moveTo>
                  <a:pt x="14105" y="11789"/>
                </a:moveTo>
                <a:cubicBezTo>
                  <a:pt x="14106" y="11791"/>
                  <a:pt x="14107" y="11794"/>
                  <a:pt x="14109" y="11796"/>
                </a:cubicBezTo>
                <a:cubicBezTo>
                  <a:pt x="14108" y="11794"/>
                  <a:pt x="14106" y="11791"/>
                  <a:pt x="14105" y="11789"/>
                </a:cubicBezTo>
                <a:close/>
                <a:moveTo>
                  <a:pt x="7178" y="11093"/>
                </a:moveTo>
                <a:lnTo>
                  <a:pt x="7178" y="11093"/>
                </a:lnTo>
                <a:cubicBezTo>
                  <a:pt x="7257" y="11119"/>
                  <a:pt x="7322" y="11093"/>
                  <a:pt x="7413" y="11223"/>
                </a:cubicBezTo>
                <a:cubicBezTo>
                  <a:pt x="7458" y="11321"/>
                  <a:pt x="7361" y="11340"/>
                  <a:pt x="7563" y="11581"/>
                </a:cubicBezTo>
                <a:cubicBezTo>
                  <a:pt x="7543" y="11596"/>
                  <a:pt x="7522" y="11602"/>
                  <a:pt x="7500" y="11602"/>
                </a:cubicBezTo>
                <a:cubicBezTo>
                  <a:pt x="7427" y="11602"/>
                  <a:pt x="7345" y="11537"/>
                  <a:pt x="7270" y="11537"/>
                </a:cubicBezTo>
                <a:cubicBezTo>
                  <a:pt x="7228" y="11537"/>
                  <a:pt x="7188" y="11558"/>
                  <a:pt x="7152" y="11620"/>
                </a:cubicBezTo>
                <a:cubicBezTo>
                  <a:pt x="7068" y="11458"/>
                  <a:pt x="6996" y="11490"/>
                  <a:pt x="6911" y="11386"/>
                </a:cubicBezTo>
                <a:cubicBezTo>
                  <a:pt x="6775" y="11419"/>
                  <a:pt x="6905" y="11607"/>
                  <a:pt x="6866" y="11699"/>
                </a:cubicBezTo>
                <a:cubicBezTo>
                  <a:pt x="6832" y="11673"/>
                  <a:pt x="6814" y="11662"/>
                  <a:pt x="6805" y="11662"/>
                </a:cubicBezTo>
                <a:cubicBezTo>
                  <a:pt x="6771" y="11662"/>
                  <a:pt x="6840" y="11791"/>
                  <a:pt x="6729" y="11842"/>
                </a:cubicBezTo>
                <a:lnTo>
                  <a:pt x="6729" y="11842"/>
                </a:lnTo>
                <a:cubicBezTo>
                  <a:pt x="6680" y="11785"/>
                  <a:pt x="6637" y="11722"/>
                  <a:pt x="6605" y="11647"/>
                </a:cubicBezTo>
                <a:cubicBezTo>
                  <a:pt x="6597" y="11638"/>
                  <a:pt x="6590" y="11634"/>
                  <a:pt x="6586" y="11634"/>
                </a:cubicBezTo>
                <a:lnTo>
                  <a:pt x="6586" y="11634"/>
                </a:lnTo>
                <a:cubicBezTo>
                  <a:pt x="6557" y="11634"/>
                  <a:pt x="6592" y="11778"/>
                  <a:pt x="6509" y="11778"/>
                </a:cubicBezTo>
                <a:cubicBezTo>
                  <a:pt x="6504" y="11778"/>
                  <a:pt x="6500" y="11778"/>
                  <a:pt x="6494" y="11777"/>
                </a:cubicBezTo>
                <a:cubicBezTo>
                  <a:pt x="6429" y="11705"/>
                  <a:pt x="6384" y="11620"/>
                  <a:pt x="6358" y="11529"/>
                </a:cubicBezTo>
                <a:cubicBezTo>
                  <a:pt x="6379" y="11500"/>
                  <a:pt x="6403" y="11488"/>
                  <a:pt x="6428" y="11488"/>
                </a:cubicBezTo>
                <a:cubicBezTo>
                  <a:pt x="6488" y="11488"/>
                  <a:pt x="6556" y="11556"/>
                  <a:pt x="6625" y="11633"/>
                </a:cubicBezTo>
                <a:cubicBezTo>
                  <a:pt x="6775" y="11614"/>
                  <a:pt x="6814" y="11406"/>
                  <a:pt x="6670" y="11145"/>
                </a:cubicBezTo>
                <a:cubicBezTo>
                  <a:pt x="6701" y="11145"/>
                  <a:pt x="6731" y="11144"/>
                  <a:pt x="6762" y="11144"/>
                </a:cubicBezTo>
                <a:cubicBezTo>
                  <a:pt x="6919" y="11144"/>
                  <a:pt x="7076" y="11158"/>
                  <a:pt x="7257" y="11327"/>
                </a:cubicBezTo>
                <a:cubicBezTo>
                  <a:pt x="7302" y="11295"/>
                  <a:pt x="7185" y="11165"/>
                  <a:pt x="7178" y="11093"/>
                </a:cubicBezTo>
                <a:close/>
                <a:moveTo>
                  <a:pt x="7748" y="8793"/>
                </a:moveTo>
                <a:cubicBezTo>
                  <a:pt x="7786" y="8793"/>
                  <a:pt x="7873" y="8868"/>
                  <a:pt x="7927" y="8872"/>
                </a:cubicBezTo>
                <a:lnTo>
                  <a:pt x="7934" y="8878"/>
                </a:lnTo>
                <a:lnTo>
                  <a:pt x="7934" y="8872"/>
                </a:lnTo>
                <a:lnTo>
                  <a:pt x="7966" y="8904"/>
                </a:lnTo>
                <a:cubicBezTo>
                  <a:pt x="7993" y="8930"/>
                  <a:pt x="8019" y="8963"/>
                  <a:pt x="8051" y="8983"/>
                </a:cubicBezTo>
                <a:lnTo>
                  <a:pt x="8058" y="8989"/>
                </a:lnTo>
                <a:lnTo>
                  <a:pt x="8071" y="8989"/>
                </a:lnTo>
                <a:cubicBezTo>
                  <a:pt x="8077" y="8992"/>
                  <a:pt x="8082" y="8994"/>
                  <a:pt x="8087" y="8994"/>
                </a:cubicBezTo>
                <a:cubicBezTo>
                  <a:pt x="8092" y="8994"/>
                  <a:pt x="8097" y="8992"/>
                  <a:pt x="8103" y="8989"/>
                </a:cubicBezTo>
                <a:cubicBezTo>
                  <a:pt x="8299" y="9093"/>
                  <a:pt x="8462" y="9243"/>
                  <a:pt x="8585" y="9425"/>
                </a:cubicBezTo>
                <a:cubicBezTo>
                  <a:pt x="8585" y="9425"/>
                  <a:pt x="8592" y="9432"/>
                  <a:pt x="8592" y="9432"/>
                </a:cubicBezTo>
                <a:cubicBezTo>
                  <a:pt x="8637" y="9497"/>
                  <a:pt x="8676" y="9556"/>
                  <a:pt x="8703" y="9621"/>
                </a:cubicBezTo>
                <a:lnTo>
                  <a:pt x="8689" y="9621"/>
                </a:lnTo>
                <a:cubicBezTo>
                  <a:pt x="8722" y="9829"/>
                  <a:pt x="9009" y="9947"/>
                  <a:pt x="8989" y="10109"/>
                </a:cubicBezTo>
                <a:cubicBezTo>
                  <a:pt x="9033" y="10157"/>
                  <a:pt x="9075" y="10188"/>
                  <a:pt x="9114" y="10188"/>
                </a:cubicBezTo>
                <a:cubicBezTo>
                  <a:pt x="9138" y="10188"/>
                  <a:pt x="9162" y="10176"/>
                  <a:pt x="9184" y="10148"/>
                </a:cubicBezTo>
                <a:cubicBezTo>
                  <a:pt x="9354" y="10305"/>
                  <a:pt x="9771" y="10624"/>
                  <a:pt x="9699" y="10839"/>
                </a:cubicBezTo>
                <a:cubicBezTo>
                  <a:pt x="9862" y="10950"/>
                  <a:pt x="9992" y="11099"/>
                  <a:pt x="10070" y="11275"/>
                </a:cubicBezTo>
                <a:cubicBezTo>
                  <a:pt x="9995" y="11338"/>
                  <a:pt x="10023" y="11589"/>
                  <a:pt x="9949" y="11589"/>
                </a:cubicBezTo>
                <a:cubicBezTo>
                  <a:pt x="9946" y="11589"/>
                  <a:pt x="9943" y="11589"/>
                  <a:pt x="9940" y="11588"/>
                </a:cubicBezTo>
                <a:cubicBezTo>
                  <a:pt x="9927" y="11596"/>
                  <a:pt x="9918" y="11600"/>
                  <a:pt x="9910" y="11600"/>
                </a:cubicBezTo>
                <a:cubicBezTo>
                  <a:pt x="9874" y="11600"/>
                  <a:pt x="9877" y="11522"/>
                  <a:pt x="9797" y="11458"/>
                </a:cubicBezTo>
                <a:cubicBezTo>
                  <a:pt x="9794" y="11457"/>
                  <a:pt x="9792" y="11457"/>
                  <a:pt x="9789" y="11457"/>
                </a:cubicBezTo>
                <a:cubicBezTo>
                  <a:pt x="9686" y="11457"/>
                  <a:pt x="9828" y="11595"/>
                  <a:pt x="9751" y="11601"/>
                </a:cubicBezTo>
                <a:cubicBezTo>
                  <a:pt x="9829" y="11699"/>
                  <a:pt x="9960" y="11744"/>
                  <a:pt x="9973" y="11855"/>
                </a:cubicBezTo>
                <a:cubicBezTo>
                  <a:pt x="9810" y="11835"/>
                  <a:pt x="9634" y="11633"/>
                  <a:pt x="9452" y="11458"/>
                </a:cubicBezTo>
                <a:cubicBezTo>
                  <a:pt x="9504" y="11340"/>
                  <a:pt x="9289" y="11054"/>
                  <a:pt x="9217" y="10930"/>
                </a:cubicBezTo>
                <a:cubicBezTo>
                  <a:pt x="9224" y="10911"/>
                  <a:pt x="9243" y="10904"/>
                  <a:pt x="9237" y="10878"/>
                </a:cubicBezTo>
                <a:cubicBezTo>
                  <a:pt x="9250" y="10871"/>
                  <a:pt x="9263" y="10865"/>
                  <a:pt x="9276" y="10865"/>
                </a:cubicBezTo>
                <a:cubicBezTo>
                  <a:pt x="9289" y="10865"/>
                  <a:pt x="9295" y="10852"/>
                  <a:pt x="9282" y="10839"/>
                </a:cubicBezTo>
                <a:cubicBezTo>
                  <a:pt x="9282" y="10826"/>
                  <a:pt x="9269" y="10813"/>
                  <a:pt x="9256" y="10813"/>
                </a:cubicBezTo>
                <a:cubicBezTo>
                  <a:pt x="9253" y="10812"/>
                  <a:pt x="9249" y="10812"/>
                  <a:pt x="9246" y="10812"/>
                </a:cubicBezTo>
                <a:cubicBezTo>
                  <a:pt x="9222" y="10812"/>
                  <a:pt x="9197" y="10829"/>
                  <a:pt x="9191" y="10852"/>
                </a:cubicBezTo>
                <a:lnTo>
                  <a:pt x="9184" y="10839"/>
                </a:lnTo>
                <a:cubicBezTo>
                  <a:pt x="9139" y="10832"/>
                  <a:pt x="9087" y="10780"/>
                  <a:pt x="9035" y="10709"/>
                </a:cubicBezTo>
                <a:cubicBezTo>
                  <a:pt x="9052" y="10662"/>
                  <a:pt x="9082" y="10646"/>
                  <a:pt x="9119" y="10646"/>
                </a:cubicBezTo>
                <a:cubicBezTo>
                  <a:pt x="9215" y="10646"/>
                  <a:pt x="9358" y="10752"/>
                  <a:pt x="9459" y="10752"/>
                </a:cubicBezTo>
                <a:cubicBezTo>
                  <a:pt x="9470" y="10752"/>
                  <a:pt x="9481" y="10751"/>
                  <a:pt x="9491" y="10748"/>
                </a:cubicBezTo>
                <a:cubicBezTo>
                  <a:pt x="9453" y="10572"/>
                  <a:pt x="9196" y="10337"/>
                  <a:pt x="9073" y="10337"/>
                </a:cubicBezTo>
                <a:cubicBezTo>
                  <a:pt x="9046" y="10337"/>
                  <a:pt x="9025" y="10349"/>
                  <a:pt x="9015" y="10376"/>
                </a:cubicBezTo>
                <a:cubicBezTo>
                  <a:pt x="8963" y="10357"/>
                  <a:pt x="8983" y="10305"/>
                  <a:pt x="8904" y="10285"/>
                </a:cubicBezTo>
                <a:lnTo>
                  <a:pt x="8904" y="10279"/>
                </a:lnTo>
                <a:cubicBezTo>
                  <a:pt x="8937" y="10246"/>
                  <a:pt x="8852" y="10133"/>
                  <a:pt x="8890" y="10133"/>
                </a:cubicBezTo>
                <a:cubicBezTo>
                  <a:pt x="8898" y="10133"/>
                  <a:pt x="8911" y="10137"/>
                  <a:pt x="8930" y="10148"/>
                </a:cubicBezTo>
                <a:cubicBezTo>
                  <a:pt x="8676" y="9764"/>
                  <a:pt x="8357" y="10005"/>
                  <a:pt x="8240" y="9634"/>
                </a:cubicBezTo>
                <a:cubicBezTo>
                  <a:pt x="8255" y="9617"/>
                  <a:pt x="8272" y="9613"/>
                  <a:pt x="8289" y="9613"/>
                </a:cubicBezTo>
                <a:cubicBezTo>
                  <a:pt x="8306" y="9613"/>
                  <a:pt x="8322" y="9617"/>
                  <a:pt x="8335" y="9617"/>
                </a:cubicBezTo>
                <a:cubicBezTo>
                  <a:pt x="8356" y="9617"/>
                  <a:pt x="8370" y="9607"/>
                  <a:pt x="8364" y="9556"/>
                </a:cubicBezTo>
                <a:cubicBezTo>
                  <a:pt x="8279" y="9399"/>
                  <a:pt x="8097" y="9367"/>
                  <a:pt x="8084" y="9224"/>
                </a:cubicBezTo>
                <a:cubicBezTo>
                  <a:pt x="8056" y="9187"/>
                  <a:pt x="8031" y="9173"/>
                  <a:pt x="8008" y="9173"/>
                </a:cubicBezTo>
                <a:cubicBezTo>
                  <a:pt x="7982" y="9173"/>
                  <a:pt x="7958" y="9190"/>
                  <a:pt x="7934" y="9211"/>
                </a:cubicBezTo>
                <a:cubicBezTo>
                  <a:pt x="7791" y="9074"/>
                  <a:pt x="7895" y="8943"/>
                  <a:pt x="7745" y="8885"/>
                </a:cubicBezTo>
                <a:cubicBezTo>
                  <a:pt x="7722" y="8815"/>
                  <a:pt x="7728" y="8793"/>
                  <a:pt x="7748" y="8793"/>
                </a:cubicBezTo>
                <a:close/>
                <a:moveTo>
                  <a:pt x="13156" y="11748"/>
                </a:moveTo>
                <a:cubicBezTo>
                  <a:pt x="13237" y="11748"/>
                  <a:pt x="13289" y="11936"/>
                  <a:pt x="13405" y="12031"/>
                </a:cubicBezTo>
                <a:lnTo>
                  <a:pt x="13399" y="12037"/>
                </a:lnTo>
                <a:cubicBezTo>
                  <a:pt x="13382" y="12063"/>
                  <a:pt x="13363" y="12072"/>
                  <a:pt x="13343" y="12072"/>
                </a:cubicBezTo>
                <a:cubicBezTo>
                  <a:pt x="13307" y="12072"/>
                  <a:pt x="13269" y="12046"/>
                  <a:pt x="13236" y="12037"/>
                </a:cubicBezTo>
                <a:lnTo>
                  <a:pt x="13197" y="11992"/>
                </a:lnTo>
                <a:lnTo>
                  <a:pt x="13203" y="11992"/>
                </a:lnTo>
                <a:cubicBezTo>
                  <a:pt x="13132" y="11907"/>
                  <a:pt x="13184" y="11888"/>
                  <a:pt x="13093" y="11783"/>
                </a:cubicBezTo>
                <a:cubicBezTo>
                  <a:pt x="13116" y="11758"/>
                  <a:pt x="13137" y="11748"/>
                  <a:pt x="13156" y="11748"/>
                </a:cubicBezTo>
                <a:close/>
                <a:moveTo>
                  <a:pt x="69871" y="11845"/>
                </a:moveTo>
                <a:cubicBezTo>
                  <a:pt x="69900" y="11845"/>
                  <a:pt x="69903" y="11904"/>
                  <a:pt x="69928" y="11933"/>
                </a:cubicBezTo>
                <a:cubicBezTo>
                  <a:pt x="69883" y="11985"/>
                  <a:pt x="69837" y="12005"/>
                  <a:pt x="69883" y="12037"/>
                </a:cubicBezTo>
                <a:cubicBezTo>
                  <a:pt x="69870" y="12057"/>
                  <a:pt x="69857" y="12070"/>
                  <a:pt x="69844" y="12089"/>
                </a:cubicBezTo>
                <a:cubicBezTo>
                  <a:pt x="69841" y="12090"/>
                  <a:pt x="69839" y="12090"/>
                  <a:pt x="69837" y="12090"/>
                </a:cubicBezTo>
                <a:cubicBezTo>
                  <a:pt x="69792" y="12090"/>
                  <a:pt x="69821" y="11995"/>
                  <a:pt x="69805" y="11995"/>
                </a:cubicBezTo>
                <a:lnTo>
                  <a:pt x="69805" y="11995"/>
                </a:lnTo>
                <a:cubicBezTo>
                  <a:pt x="69800" y="11995"/>
                  <a:pt x="69790" y="12005"/>
                  <a:pt x="69772" y="12031"/>
                </a:cubicBezTo>
                <a:cubicBezTo>
                  <a:pt x="69746" y="12018"/>
                  <a:pt x="69805" y="11940"/>
                  <a:pt x="69792" y="11914"/>
                </a:cubicBezTo>
                <a:cubicBezTo>
                  <a:pt x="69831" y="11863"/>
                  <a:pt x="69855" y="11845"/>
                  <a:pt x="69871" y="11845"/>
                </a:cubicBezTo>
                <a:close/>
                <a:moveTo>
                  <a:pt x="7062" y="12027"/>
                </a:moveTo>
                <a:cubicBezTo>
                  <a:pt x="7125" y="12027"/>
                  <a:pt x="7187" y="12133"/>
                  <a:pt x="7217" y="12148"/>
                </a:cubicBezTo>
                <a:cubicBezTo>
                  <a:pt x="7228" y="12185"/>
                  <a:pt x="7218" y="12201"/>
                  <a:pt x="7197" y="12201"/>
                </a:cubicBezTo>
                <a:cubicBezTo>
                  <a:pt x="7153" y="12201"/>
                  <a:pt x="7061" y="12132"/>
                  <a:pt x="7011" y="12054"/>
                </a:cubicBezTo>
                <a:lnTo>
                  <a:pt x="7011" y="12054"/>
                </a:lnTo>
                <a:cubicBezTo>
                  <a:pt x="7028" y="12035"/>
                  <a:pt x="7045" y="12027"/>
                  <a:pt x="7062" y="12027"/>
                </a:cubicBezTo>
                <a:close/>
                <a:moveTo>
                  <a:pt x="10981" y="12116"/>
                </a:moveTo>
                <a:cubicBezTo>
                  <a:pt x="11023" y="12116"/>
                  <a:pt x="11087" y="12161"/>
                  <a:pt x="11145" y="12161"/>
                </a:cubicBezTo>
                <a:lnTo>
                  <a:pt x="11152" y="12148"/>
                </a:lnTo>
                <a:lnTo>
                  <a:pt x="11152" y="12148"/>
                </a:lnTo>
                <a:cubicBezTo>
                  <a:pt x="11259" y="12277"/>
                  <a:pt x="11163" y="12339"/>
                  <a:pt x="11086" y="12339"/>
                </a:cubicBezTo>
                <a:cubicBezTo>
                  <a:pt x="11069" y="12339"/>
                  <a:pt x="11054" y="12336"/>
                  <a:pt x="11041" y="12330"/>
                </a:cubicBezTo>
                <a:lnTo>
                  <a:pt x="10937" y="12174"/>
                </a:lnTo>
                <a:cubicBezTo>
                  <a:pt x="10941" y="12130"/>
                  <a:pt x="10958" y="12116"/>
                  <a:pt x="10981" y="12116"/>
                </a:cubicBezTo>
                <a:close/>
                <a:moveTo>
                  <a:pt x="8540" y="12239"/>
                </a:moveTo>
                <a:cubicBezTo>
                  <a:pt x="8584" y="12303"/>
                  <a:pt x="8573" y="12323"/>
                  <a:pt x="8548" y="12342"/>
                </a:cubicBezTo>
                <a:lnTo>
                  <a:pt x="8548" y="12342"/>
                </a:lnTo>
                <a:cubicBezTo>
                  <a:pt x="8538" y="12324"/>
                  <a:pt x="8530" y="12319"/>
                  <a:pt x="8522" y="12319"/>
                </a:cubicBezTo>
                <a:cubicBezTo>
                  <a:pt x="8517" y="12319"/>
                  <a:pt x="8512" y="12321"/>
                  <a:pt x="8507" y="12324"/>
                </a:cubicBezTo>
                <a:cubicBezTo>
                  <a:pt x="8475" y="12272"/>
                  <a:pt x="8520" y="12265"/>
                  <a:pt x="8540" y="12239"/>
                </a:cubicBezTo>
                <a:close/>
                <a:moveTo>
                  <a:pt x="12663" y="11639"/>
                </a:moveTo>
                <a:cubicBezTo>
                  <a:pt x="12841" y="11639"/>
                  <a:pt x="12977" y="12011"/>
                  <a:pt x="13171" y="12070"/>
                </a:cubicBezTo>
                <a:lnTo>
                  <a:pt x="13164" y="12070"/>
                </a:lnTo>
                <a:lnTo>
                  <a:pt x="13203" y="12115"/>
                </a:lnTo>
                <a:lnTo>
                  <a:pt x="13197" y="12115"/>
                </a:lnTo>
                <a:cubicBezTo>
                  <a:pt x="13158" y="12239"/>
                  <a:pt x="13060" y="12207"/>
                  <a:pt x="13014" y="12350"/>
                </a:cubicBezTo>
                <a:cubicBezTo>
                  <a:pt x="12839" y="12187"/>
                  <a:pt x="12754" y="11881"/>
                  <a:pt x="12604" y="11653"/>
                </a:cubicBezTo>
                <a:cubicBezTo>
                  <a:pt x="12624" y="11644"/>
                  <a:pt x="12644" y="11639"/>
                  <a:pt x="12663" y="11639"/>
                </a:cubicBezTo>
                <a:close/>
                <a:moveTo>
                  <a:pt x="18570" y="12018"/>
                </a:moveTo>
                <a:cubicBezTo>
                  <a:pt x="18681" y="12115"/>
                  <a:pt x="18772" y="12233"/>
                  <a:pt x="18831" y="12363"/>
                </a:cubicBezTo>
                <a:cubicBezTo>
                  <a:pt x="18800" y="12363"/>
                  <a:pt x="18759" y="12323"/>
                  <a:pt x="18727" y="12323"/>
                </a:cubicBezTo>
                <a:cubicBezTo>
                  <a:pt x="18725" y="12323"/>
                  <a:pt x="18722" y="12323"/>
                  <a:pt x="18720" y="12324"/>
                </a:cubicBezTo>
                <a:cubicBezTo>
                  <a:pt x="18707" y="12301"/>
                  <a:pt x="18709" y="12293"/>
                  <a:pt x="18715" y="12293"/>
                </a:cubicBezTo>
                <a:lnTo>
                  <a:pt x="18715" y="12293"/>
                </a:lnTo>
                <a:cubicBezTo>
                  <a:pt x="18722" y="12293"/>
                  <a:pt x="18733" y="12301"/>
                  <a:pt x="18740" y="12311"/>
                </a:cubicBezTo>
                <a:cubicBezTo>
                  <a:pt x="18745" y="12285"/>
                  <a:pt x="18720" y="12173"/>
                  <a:pt x="18683" y="12173"/>
                </a:cubicBezTo>
                <a:cubicBezTo>
                  <a:pt x="18674" y="12173"/>
                  <a:pt x="18665" y="12179"/>
                  <a:pt x="18655" y="12194"/>
                </a:cubicBezTo>
                <a:cubicBezTo>
                  <a:pt x="18642" y="12129"/>
                  <a:pt x="18609" y="12070"/>
                  <a:pt x="18570" y="12018"/>
                </a:cubicBezTo>
                <a:close/>
                <a:moveTo>
                  <a:pt x="7831" y="12191"/>
                </a:moveTo>
                <a:cubicBezTo>
                  <a:pt x="7869" y="12191"/>
                  <a:pt x="7918" y="12279"/>
                  <a:pt x="7954" y="12279"/>
                </a:cubicBezTo>
                <a:cubicBezTo>
                  <a:pt x="7956" y="12279"/>
                  <a:pt x="7958" y="12279"/>
                  <a:pt x="7960" y="12278"/>
                </a:cubicBezTo>
                <a:lnTo>
                  <a:pt x="7960" y="12278"/>
                </a:lnTo>
                <a:cubicBezTo>
                  <a:pt x="7993" y="12337"/>
                  <a:pt x="7934" y="12343"/>
                  <a:pt x="7908" y="12370"/>
                </a:cubicBezTo>
                <a:cubicBezTo>
                  <a:pt x="7843" y="12265"/>
                  <a:pt x="7823" y="12317"/>
                  <a:pt x="7804" y="12213"/>
                </a:cubicBezTo>
                <a:cubicBezTo>
                  <a:pt x="7812" y="12197"/>
                  <a:pt x="7821" y="12191"/>
                  <a:pt x="7831" y="12191"/>
                </a:cubicBezTo>
                <a:close/>
                <a:moveTo>
                  <a:pt x="8992" y="11669"/>
                </a:moveTo>
                <a:cubicBezTo>
                  <a:pt x="9108" y="11669"/>
                  <a:pt x="9334" y="11971"/>
                  <a:pt x="9439" y="12220"/>
                </a:cubicBezTo>
                <a:cubicBezTo>
                  <a:pt x="9414" y="12233"/>
                  <a:pt x="9389" y="12237"/>
                  <a:pt x="9364" y="12237"/>
                </a:cubicBezTo>
                <a:cubicBezTo>
                  <a:pt x="9311" y="12237"/>
                  <a:pt x="9257" y="12218"/>
                  <a:pt x="9205" y="12218"/>
                </a:cubicBezTo>
                <a:cubicBezTo>
                  <a:pt x="9196" y="12218"/>
                  <a:pt x="9187" y="12218"/>
                  <a:pt x="9178" y="12220"/>
                </a:cubicBezTo>
                <a:cubicBezTo>
                  <a:pt x="9269" y="12411"/>
                  <a:pt x="9164" y="12560"/>
                  <a:pt x="9022" y="12560"/>
                </a:cubicBezTo>
                <a:cubicBezTo>
                  <a:pt x="8980" y="12560"/>
                  <a:pt x="8936" y="12547"/>
                  <a:pt x="8891" y="12519"/>
                </a:cubicBezTo>
                <a:cubicBezTo>
                  <a:pt x="8816" y="12369"/>
                  <a:pt x="8898" y="12284"/>
                  <a:pt x="8986" y="12284"/>
                </a:cubicBezTo>
                <a:cubicBezTo>
                  <a:pt x="8989" y="12284"/>
                  <a:pt x="8992" y="12285"/>
                  <a:pt x="8996" y="12285"/>
                </a:cubicBezTo>
                <a:cubicBezTo>
                  <a:pt x="9054" y="12239"/>
                  <a:pt x="8898" y="12076"/>
                  <a:pt x="8898" y="12005"/>
                </a:cubicBezTo>
                <a:cubicBezTo>
                  <a:pt x="8794" y="11979"/>
                  <a:pt x="8755" y="11927"/>
                  <a:pt x="8716" y="11783"/>
                </a:cubicBezTo>
                <a:cubicBezTo>
                  <a:pt x="8739" y="11779"/>
                  <a:pt x="8762" y="11772"/>
                  <a:pt x="8786" y="11772"/>
                </a:cubicBezTo>
                <a:cubicBezTo>
                  <a:pt x="8827" y="11772"/>
                  <a:pt x="8870" y="11792"/>
                  <a:pt x="8924" y="11874"/>
                </a:cubicBezTo>
                <a:cubicBezTo>
                  <a:pt x="8912" y="11727"/>
                  <a:pt x="8941" y="11669"/>
                  <a:pt x="8992" y="11669"/>
                </a:cubicBezTo>
                <a:close/>
                <a:moveTo>
                  <a:pt x="2437" y="12526"/>
                </a:moveTo>
                <a:cubicBezTo>
                  <a:pt x="2508" y="12637"/>
                  <a:pt x="2515" y="12584"/>
                  <a:pt x="2541" y="12689"/>
                </a:cubicBezTo>
                <a:cubicBezTo>
                  <a:pt x="2511" y="12679"/>
                  <a:pt x="2476" y="12637"/>
                  <a:pt x="2450" y="12637"/>
                </a:cubicBezTo>
                <a:cubicBezTo>
                  <a:pt x="2443" y="12637"/>
                  <a:pt x="2436" y="12641"/>
                  <a:pt x="2430" y="12650"/>
                </a:cubicBezTo>
                <a:cubicBezTo>
                  <a:pt x="2411" y="12617"/>
                  <a:pt x="2424" y="12597"/>
                  <a:pt x="2398" y="12558"/>
                </a:cubicBezTo>
                <a:lnTo>
                  <a:pt x="2437" y="12526"/>
                </a:lnTo>
                <a:close/>
                <a:moveTo>
                  <a:pt x="13353" y="12519"/>
                </a:moveTo>
                <a:cubicBezTo>
                  <a:pt x="13425" y="12597"/>
                  <a:pt x="13548" y="12676"/>
                  <a:pt x="13561" y="12786"/>
                </a:cubicBezTo>
                <a:lnTo>
                  <a:pt x="13522" y="12812"/>
                </a:lnTo>
                <a:cubicBezTo>
                  <a:pt x="13496" y="12812"/>
                  <a:pt x="13477" y="12812"/>
                  <a:pt x="13451" y="12806"/>
                </a:cubicBezTo>
                <a:lnTo>
                  <a:pt x="13451" y="12799"/>
                </a:lnTo>
                <a:cubicBezTo>
                  <a:pt x="13392" y="12728"/>
                  <a:pt x="13347" y="12767"/>
                  <a:pt x="13281" y="12630"/>
                </a:cubicBezTo>
                <a:cubicBezTo>
                  <a:pt x="13275" y="12578"/>
                  <a:pt x="13307" y="12532"/>
                  <a:pt x="13353" y="12519"/>
                </a:cubicBezTo>
                <a:close/>
                <a:moveTo>
                  <a:pt x="282" y="12721"/>
                </a:moveTo>
                <a:cubicBezTo>
                  <a:pt x="317" y="12721"/>
                  <a:pt x="366" y="12745"/>
                  <a:pt x="411" y="12780"/>
                </a:cubicBezTo>
                <a:lnTo>
                  <a:pt x="411" y="12786"/>
                </a:lnTo>
                <a:cubicBezTo>
                  <a:pt x="399" y="12807"/>
                  <a:pt x="385" y="12816"/>
                  <a:pt x="372" y="12816"/>
                </a:cubicBezTo>
                <a:cubicBezTo>
                  <a:pt x="336" y="12816"/>
                  <a:pt x="296" y="12761"/>
                  <a:pt x="256" y="12727"/>
                </a:cubicBezTo>
                <a:lnTo>
                  <a:pt x="256" y="12727"/>
                </a:lnTo>
                <a:cubicBezTo>
                  <a:pt x="263" y="12723"/>
                  <a:pt x="272" y="12721"/>
                  <a:pt x="282" y="12721"/>
                </a:cubicBezTo>
                <a:close/>
                <a:moveTo>
                  <a:pt x="7660" y="12614"/>
                </a:moveTo>
                <a:cubicBezTo>
                  <a:pt x="7704" y="12614"/>
                  <a:pt x="7828" y="12744"/>
                  <a:pt x="7882" y="12852"/>
                </a:cubicBezTo>
                <a:cubicBezTo>
                  <a:pt x="7876" y="12871"/>
                  <a:pt x="7868" y="12878"/>
                  <a:pt x="7860" y="12878"/>
                </a:cubicBezTo>
                <a:cubicBezTo>
                  <a:pt x="7828" y="12878"/>
                  <a:pt x="7783" y="12761"/>
                  <a:pt x="7755" y="12761"/>
                </a:cubicBezTo>
                <a:cubicBezTo>
                  <a:pt x="7751" y="12761"/>
                  <a:pt x="7748" y="12763"/>
                  <a:pt x="7745" y="12767"/>
                </a:cubicBezTo>
                <a:cubicBezTo>
                  <a:pt x="7778" y="12721"/>
                  <a:pt x="7752" y="12695"/>
                  <a:pt x="7641" y="12663"/>
                </a:cubicBezTo>
                <a:lnTo>
                  <a:pt x="7647" y="12663"/>
                </a:lnTo>
                <a:cubicBezTo>
                  <a:pt x="7639" y="12629"/>
                  <a:pt x="7645" y="12614"/>
                  <a:pt x="7660" y="12614"/>
                </a:cubicBezTo>
                <a:close/>
                <a:moveTo>
                  <a:pt x="12357" y="12956"/>
                </a:moveTo>
                <a:cubicBezTo>
                  <a:pt x="12376" y="12988"/>
                  <a:pt x="12363" y="13008"/>
                  <a:pt x="12396" y="13047"/>
                </a:cubicBezTo>
                <a:lnTo>
                  <a:pt x="12350" y="13073"/>
                </a:lnTo>
                <a:cubicBezTo>
                  <a:pt x="12324" y="13027"/>
                  <a:pt x="12304" y="13008"/>
                  <a:pt x="12278" y="13008"/>
                </a:cubicBezTo>
                <a:cubicBezTo>
                  <a:pt x="12258" y="12976"/>
                  <a:pt x="12257" y="12967"/>
                  <a:pt x="12266" y="12967"/>
                </a:cubicBezTo>
                <a:cubicBezTo>
                  <a:pt x="12278" y="12967"/>
                  <a:pt x="12308" y="12985"/>
                  <a:pt x="12330" y="12985"/>
                </a:cubicBezTo>
                <a:cubicBezTo>
                  <a:pt x="12344" y="12985"/>
                  <a:pt x="12355" y="12978"/>
                  <a:pt x="12357" y="12956"/>
                </a:cubicBezTo>
                <a:close/>
                <a:moveTo>
                  <a:pt x="10181" y="11777"/>
                </a:moveTo>
                <a:lnTo>
                  <a:pt x="10181" y="11777"/>
                </a:lnTo>
                <a:cubicBezTo>
                  <a:pt x="10266" y="11842"/>
                  <a:pt x="10350" y="11835"/>
                  <a:pt x="10455" y="11992"/>
                </a:cubicBezTo>
                <a:lnTo>
                  <a:pt x="10461" y="11985"/>
                </a:lnTo>
                <a:lnTo>
                  <a:pt x="10461" y="11985"/>
                </a:lnTo>
                <a:cubicBezTo>
                  <a:pt x="10461" y="12024"/>
                  <a:pt x="10500" y="12089"/>
                  <a:pt x="10455" y="12102"/>
                </a:cubicBezTo>
                <a:cubicBezTo>
                  <a:pt x="10585" y="12278"/>
                  <a:pt x="10702" y="12278"/>
                  <a:pt x="10845" y="12526"/>
                </a:cubicBezTo>
                <a:cubicBezTo>
                  <a:pt x="10735" y="12552"/>
                  <a:pt x="10565" y="12500"/>
                  <a:pt x="10591" y="12702"/>
                </a:cubicBezTo>
                <a:cubicBezTo>
                  <a:pt x="10647" y="12757"/>
                  <a:pt x="10714" y="12925"/>
                  <a:pt x="10760" y="12925"/>
                </a:cubicBezTo>
                <a:cubicBezTo>
                  <a:pt x="10763" y="12925"/>
                  <a:pt x="10765" y="12924"/>
                  <a:pt x="10767" y="12923"/>
                </a:cubicBezTo>
                <a:lnTo>
                  <a:pt x="10767" y="12923"/>
                </a:lnTo>
                <a:cubicBezTo>
                  <a:pt x="10832" y="13027"/>
                  <a:pt x="10728" y="13034"/>
                  <a:pt x="10793" y="13138"/>
                </a:cubicBezTo>
                <a:cubicBezTo>
                  <a:pt x="10672" y="13055"/>
                  <a:pt x="10545" y="12923"/>
                  <a:pt x="10430" y="12923"/>
                </a:cubicBezTo>
                <a:cubicBezTo>
                  <a:pt x="10427" y="12923"/>
                  <a:pt x="10425" y="12923"/>
                  <a:pt x="10422" y="12923"/>
                </a:cubicBezTo>
                <a:cubicBezTo>
                  <a:pt x="10357" y="12832"/>
                  <a:pt x="10305" y="12734"/>
                  <a:pt x="10259" y="12630"/>
                </a:cubicBezTo>
                <a:cubicBezTo>
                  <a:pt x="10520" y="12513"/>
                  <a:pt x="10305" y="12122"/>
                  <a:pt x="10181" y="11777"/>
                </a:cubicBezTo>
                <a:close/>
                <a:moveTo>
                  <a:pt x="13509" y="12930"/>
                </a:moveTo>
                <a:lnTo>
                  <a:pt x="13509" y="12930"/>
                </a:lnTo>
                <a:cubicBezTo>
                  <a:pt x="13535" y="12936"/>
                  <a:pt x="13555" y="12936"/>
                  <a:pt x="13581" y="12943"/>
                </a:cubicBezTo>
                <a:cubicBezTo>
                  <a:pt x="13672" y="13073"/>
                  <a:pt x="13581" y="13106"/>
                  <a:pt x="13516" y="13151"/>
                </a:cubicBezTo>
                <a:cubicBezTo>
                  <a:pt x="13503" y="13079"/>
                  <a:pt x="13496" y="13001"/>
                  <a:pt x="13509" y="12930"/>
                </a:cubicBezTo>
                <a:close/>
                <a:moveTo>
                  <a:pt x="560" y="12760"/>
                </a:moveTo>
                <a:cubicBezTo>
                  <a:pt x="643" y="12760"/>
                  <a:pt x="752" y="12963"/>
                  <a:pt x="841" y="12969"/>
                </a:cubicBezTo>
                <a:cubicBezTo>
                  <a:pt x="899" y="13123"/>
                  <a:pt x="836" y="13074"/>
                  <a:pt x="797" y="13154"/>
                </a:cubicBezTo>
                <a:lnTo>
                  <a:pt x="797" y="13154"/>
                </a:lnTo>
                <a:cubicBezTo>
                  <a:pt x="675" y="13077"/>
                  <a:pt x="566" y="12974"/>
                  <a:pt x="483" y="12858"/>
                </a:cubicBezTo>
                <a:lnTo>
                  <a:pt x="489" y="12858"/>
                </a:lnTo>
                <a:cubicBezTo>
                  <a:pt x="515" y="12832"/>
                  <a:pt x="535" y="12799"/>
                  <a:pt x="535" y="12767"/>
                </a:cubicBezTo>
                <a:cubicBezTo>
                  <a:pt x="543" y="12762"/>
                  <a:pt x="551" y="12760"/>
                  <a:pt x="560" y="12760"/>
                </a:cubicBezTo>
                <a:close/>
                <a:moveTo>
                  <a:pt x="9551" y="13055"/>
                </a:moveTo>
                <a:cubicBezTo>
                  <a:pt x="9589" y="13055"/>
                  <a:pt x="9633" y="13101"/>
                  <a:pt x="9686" y="13190"/>
                </a:cubicBezTo>
                <a:cubicBezTo>
                  <a:pt x="9669" y="13211"/>
                  <a:pt x="9652" y="13221"/>
                  <a:pt x="9634" y="13221"/>
                </a:cubicBezTo>
                <a:cubicBezTo>
                  <a:pt x="9595" y="13221"/>
                  <a:pt x="9552" y="13175"/>
                  <a:pt x="9504" y="13086"/>
                </a:cubicBezTo>
                <a:cubicBezTo>
                  <a:pt x="9518" y="13065"/>
                  <a:pt x="9534" y="13055"/>
                  <a:pt x="9551" y="13055"/>
                </a:cubicBezTo>
                <a:close/>
                <a:moveTo>
                  <a:pt x="9884" y="13200"/>
                </a:moveTo>
                <a:cubicBezTo>
                  <a:pt x="9896" y="13200"/>
                  <a:pt x="9908" y="13203"/>
                  <a:pt x="9921" y="13210"/>
                </a:cubicBezTo>
                <a:cubicBezTo>
                  <a:pt x="9979" y="13334"/>
                  <a:pt x="9855" y="13268"/>
                  <a:pt x="9894" y="13334"/>
                </a:cubicBezTo>
                <a:lnTo>
                  <a:pt x="9894" y="13340"/>
                </a:lnTo>
                <a:cubicBezTo>
                  <a:pt x="9795" y="13296"/>
                  <a:pt x="9822" y="13200"/>
                  <a:pt x="9884" y="13200"/>
                </a:cubicBezTo>
                <a:close/>
                <a:moveTo>
                  <a:pt x="11736" y="13247"/>
                </a:moveTo>
                <a:cubicBezTo>
                  <a:pt x="11770" y="13247"/>
                  <a:pt x="11821" y="13273"/>
                  <a:pt x="11842" y="13294"/>
                </a:cubicBezTo>
                <a:lnTo>
                  <a:pt x="11842" y="13301"/>
                </a:lnTo>
                <a:cubicBezTo>
                  <a:pt x="11861" y="13352"/>
                  <a:pt x="11853" y="13368"/>
                  <a:pt x="11833" y="13368"/>
                </a:cubicBezTo>
                <a:cubicBezTo>
                  <a:pt x="11801" y="13368"/>
                  <a:pt x="11740" y="13327"/>
                  <a:pt x="11721" y="13327"/>
                </a:cubicBezTo>
                <a:cubicBezTo>
                  <a:pt x="11720" y="13327"/>
                  <a:pt x="11719" y="13327"/>
                  <a:pt x="11718" y="13327"/>
                </a:cubicBezTo>
                <a:cubicBezTo>
                  <a:pt x="11691" y="13267"/>
                  <a:pt x="11707" y="13247"/>
                  <a:pt x="11736" y="13247"/>
                </a:cubicBezTo>
                <a:close/>
                <a:moveTo>
                  <a:pt x="1047" y="13179"/>
                </a:moveTo>
                <a:cubicBezTo>
                  <a:pt x="1082" y="13179"/>
                  <a:pt x="1187" y="13274"/>
                  <a:pt x="1225" y="13327"/>
                </a:cubicBezTo>
                <a:lnTo>
                  <a:pt x="1232" y="13334"/>
                </a:lnTo>
                <a:lnTo>
                  <a:pt x="1147" y="13386"/>
                </a:lnTo>
                <a:cubicBezTo>
                  <a:pt x="1069" y="13320"/>
                  <a:pt x="1096" y="13220"/>
                  <a:pt x="1055" y="13220"/>
                </a:cubicBezTo>
                <a:cubicBezTo>
                  <a:pt x="1051" y="13220"/>
                  <a:pt x="1047" y="13221"/>
                  <a:pt x="1043" y="13223"/>
                </a:cubicBezTo>
                <a:cubicBezTo>
                  <a:pt x="1031" y="13192"/>
                  <a:pt x="1034" y="13179"/>
                  <a:pt x="1047" y="13179"/>
                </a:cubicBezTo>
                <a:close/>
                <a:moveTo>
                  <a:pt x="5414" y="13326"/>
                </a:moveTo>
                <a:cubicBezTo>
                  <a:pt x="5428" y="13326"/>
                  <a:pt x="5451" y="13353"/>
                  <a:pt x="5465" y="13431"/>
                </a:cubicBezTo>
                <a:cubicBezTo>
                  <a:pt x="5384" y="13399"/>
                  <a:pt x="5389" y="13326"/>
                  <a:pt x="5414" y="13326"/>
                </a:cubicBezTo>
                <a:close/>
                <a:moveTo>
                  <a:pt x="7926" y="13378"/>
                </a:moveTo>
                <a:cubicBezTo>
                  <a:pt x="8004" y="13378"/>
                  <a:pt x="8086" y="13408"/>
                  <a:pt x="8181" y="13561"/>
                </a:cubicBezTo>
                <a:cubicBezTo>
                  <a:pt x="8071" y="13516"/>
                  <a:pt x="7966" y="13555"/>
                  <a:pt x="7843" y="13386"/>
                </a:cubicBezTo>
                <a:cubicBezTo>
                  <a:pt x="7870" y="13382"/>
                  <a:pt x="7898" y="13378"/>
                  <a:pt x="7926" y="13378"/>
                </a:cubicBezTo>
                <a:close/>
                <a:moveTo>
                  <a:pt x="13936" y="13440"/>
                </a:moveTo>
                <a:cubicBezTo>
                  <a:pt x="13989" y="13440"/>
                  <a:pt x="14061" y="13608"/>
                  <a:pt x="14115" y="13614"/>
                </a:cubicBezTo>
                <a:cubicBezTo>
                  <a:pt x="14121" y="13660"/>
                  <a:pt x="14108" y="13678"/>
                  <a:pt x="14086" y="13678"/>
                </a:cubicBezTo>
                <a:cubicBezTo>
                  <a:pt x="14031" y="13678"/>
                  <a:pt x="13919" y="13559"/>
                  <a:pt x="13900" y="13470"/>
                </a:cubicBezTo>
                <a:lnTo>
                  <a:pt x="13907" y="13464"/>
                </a:lnTo>
                <a:cubicBezTo>
                  <a:pt x="13915" y="13447"/>
                  <a:pt x="13925" y="13440"/>
                  <a:pt x="13936" y="13440"/>
                </a:cubicBezTo>
                <a:close/>
                <a:moveTo>
                  <a:pt x="13679" y="12363"/>
                </a:moveTo>
                <a:lnTo>
                  <a:pt x="13679" y="12363"/>
                </a:lnTo>
                <a:cubicBezTo>
                  <a:pt x="13822" y="12624"/>
                  <a:pt x="13959" y="12734"/>
                  <a:pt x="14011" y="12943"/>
                </a:cubicBezTo>
                <a:cubicBezTo>
                  <a:pt x="14232" y="13008"/>
                  <a:pt x="14408" y="13327"/>
                  <a:pt x="14473" y="13601"/>
                </a:cubicBezTo>
                <a:lnTo>
                  <a:pt x="14356" y="13679"/>
                </a:lnTo>
                <a:cubicBezTo>
                  <a:pt x="14135" y="13568"/>
                  <a:pt x="14017" y="13229"/>
                  <a:pt x="14024" y="13047"/>
                </a:cubicBezTo>
                <a:cubicBezTo>
                  <a:pt x="14007" y="13027"/>
                  <a:pt x="13993" y="13020"/>
                  <a:pt x="13979" y="13020"/>
                </a:cubicBezTo>
                <a:cubicBezTo>
                  <a:pt x="13951" y="13020"/>
                  <a:pt x="13928" y="13050"/>
                  <a:pt x="13901" y="13050"/>
                </a:cubicBezTo>
                <a:cubicBezTo>
                  <a:pt x="13891" y="13050"/>
                  <a:pt x="13880" y="13046"/>
                  <a:pt x="13868" y="13034"/>
                </a:cubicBezTo>
                <a:cubicBezTo>
                  <a:pt x="13653" y="12721"/>
                  <a:pt x="13575" y="12487"/>
                  <a:pt x="13679" y="12363"/>
                </a:cubicBezTo>
                <a:close/>
                <a:moveTo>
                  <a:pt x="2296" y="13662"/>
                </a:moveTo>
                <a:cubicBezTo>
                  <a:pt x="2311" y="13662"/>
                  <a:pt x="2345" y="13682"/>
                  <a:pt x="2378" y="13731"/>
                </a:cubicBezTo>
                <a:cubicBezTo>
                  <a:pt x="2378" y="13737"/>
                  <a:pt x="2378" y="13744"/>
                  <a:pt x="2378" y="13750"/>
                </a:cubicBezTo>
                <a:cubicBezTo>
                  <a:pt x="2378" y="13776"/>
                  <a:pt x="2378" y="13796"/>
                  <a:pt x="2378" y="13822"/>
                </a:cubicBezTo>
                <a:cubicBezTo>
                  <a:pt x="2377" y="13822"/>
                  <a:pt x="2376" y="13822"/>
                  <a:pt x="2375" y="13822"/>
                </a:cubicBezTo>
                <a:cubicBezTo>
                  <a:pt x="2343" y="13822"/>
                  <a:pt x="2301" y="13731"/>
                  <a:pt x="2345" y="13731"/>
                </a:cubicBezTo>
                <a:cubicBezTo>
                  <a:pt x="2286" y="13689"/>
                  <a:pt x="2279" y="13662"/>
                  <a:pt x="2296" y="13662"/>
                </a:cubicBezTo>
                <a:close/>
                <a:moveTo>
                  <a:pt x="2398" y="13763"/>
                </a:moveTo>
                <a:lnTo>
                  <a:pt x="2398" y="13763"/>
                </a:lnTo>
                <a:cubicBezTo>
                  <a:pt x="2469" y="13796"/>
                  <a:pt x="2534" y="13848"/>
                  <a:pt x="2580" y="13913"/>
                </a:cubicBezTo>
                <a:cubicBezTo>
                  <a:pt x="2521" y="13887"/>
                  <a:pt x="2469" y="13920"/>
                  <a:pt x="2404" y="13861"/>
                </a:cubicBezTo>
                <a:lnTo>
                  <a:pt x="2391" y="13855"/>
                </a:lnTo>
                <a:cubicBezTo>
                  <a:pt x="2398" y="13829"/>
                  <a:pt x="2404" y="13796"/>
                  <a:pt x="2398" y="13763"/>
                </a:cubicBezTo>
                <a:close/>
                <a:moveTo>
                  <a:pt x="10344" y="13490"/>
                </a:moveTo>
                <a:cubicBezTo>
                  <a:pt x="10442" y="13737"/>
                  <a:pt x="10455" y="13640"/>
                  <a:pt x="10637" y="13926"/>
                </a:cubicBezTo>
                <a:cubicBezTo>
                  <a:pt x="10625" y="13948"/>
                  <a:pt x="10611" y="13955"/>
                  <a:pt x="10598" y="13955"/>
                </a:cubicBezTo>
                <a:cubicBezTo>
                  <a:pt x="10578" y="13955"/>
                  <a:pt x="10557" y="13942"/>
                  <a:pt x="10538" y="13942"/>
                </a:cubicBezTo>
                <a:cubicBezTo>
                  <a:pt x="10527" y="13942"/>
                  <a:pt x="10516" y="13946"/>
                  <a:pt x="10507" y="13959"/>
                </a:cubicBezTo>
                <a:lnTo>
                  <a:pt x="10507" y="13946"/>
                </a:lnTo>
                <a:cubicBezTo>
                  <a:pt x="10455" y="13796"/>
                  <a:pt x="10370" y="13659"/>
                  <a:pt x="10266" y="13542"/>
                </a:cubicBezTo>
                <a:lnTo>
                  <a:pt x="10344" y="13490"/>
                </a:lnTo>
                <a:close/>
                <a:moveTo>
                  <a:pt x="5668" y="13497"/>
                </a:moveTo>
                <a:cubicBezTo>
                  <a:pt x="5774" y="13497"/>
                  <a:pt x="5936" y="13897"/>
                  <a:pt x="5856" y="14017"/>
                </a:cubicBezTo>
                <a:lnTo>
                  <a:pt x="5856" y="14024"/>
                </a:lnTo>
                <a:cubicBezTo>
                  <a:pt x="5820" y="14006"/>
                  <a:pt x="5784" y="13931"/>
                  <a:pt x="5747" y="13931"/>
                </a:cubicBezTo>
                <a:cubicBezTo>
                  <a:pt x="5744" y="13931"/>
                  <a:pt x="5742" y="13932"/>
                  <a:pt x="5739" y="13933"/>
                </a:cubicBezTo>
                <a:cubicBezTo>
                  <a:pt x="5732" y="13815"/>
                  <a:pt x="5680" y="13705"/>
                  <a:pt x="5596" y="13627"/>
                </a:cubicBezTo>
                <a:cubicBezTo>
                  <a:pt x="5609" y="13534"/>
                  <a:pt x="5636" y="13497"/>
                  <a:pt x="5668" y="13497"/>
                </a:cubicBezTo>
                <a:close/>
                <a:moveTo>
                  <a:pt x="2196" y="13796"/>
                </a:moveTo>
                <a:lnTo>
                  <a:pt x="2202" y="13822"/>
                </a:lnTo>
                <a:cubicBezTo>
                  <a:pt x="2274" y="13939"/>
                  <a:pt x="2332" y="13913"/>
                  <a:pt x="2404" y="14037"/>
                </a:cubicBezTo>
                <a:cubicBezTo>
                  <a:pt x="2396" y="14043"/>
                  <a:pt x="2388" y="14045"/>
                  <a:pt x="2380" y="14045"/>
                </a:cubicBezTo>
                <a:cubicBezTo>
                  <a:pt x="2362" y="14045"/>
                  <a:pt x="2342" y="14035"/>
                  <a:pt x="2324" y="14035"/>
                </a:cubicBezTo>
                <a:cubicBezTo>
                  <a:pt x="2316" y="14035"/>
                  <a:pt x="2308" y="14037"/>
                  <a:pt x="2300" y="14043"/>
                </a:cubicBezTo>
                <a:cubicBezTo>
                  <a:pt x="2280" y="13972"/>
                  <a:pt x="2241" y="13907"/>
                  <a:pt x="2183" y="13861"/>
                </a:cubicBezTo>
                <a:cubicBezTo>
                  <a:pt x="2183" y="13842"/>
                  <a:pt x="2189" y="13815"/>
                  <a:pt x="2196" y="13796"/>
                </a:cubicBezTo>
                <a:close/>
                <a:moveTo>
                  <a:pt x="14519" y="13913"/>
                </a:moveTo>
                <a:lnTo>
                  <a:pt x="14519" y="13913"/>
                </a:lnTo>
                <a:cubicBezTo>
                  <a:pt x="14571" y="13952"/>
                  <a:pt x="14610" y="14004"/>
                  <a:pt x="14643" y="14063"/>
                </a:cubicBezTo>
                <a:lnTo>
                  <a:pt x="14565" y="14115"/>
                </a:lnTo>
                <a:cubicBezTo>
                  <a:pt x="14578" y="14063"/>
                  <a:pt x="14428" y="13920"/>
                  <a:pt x="14519" y="13913"/>
                </a:cubicBezTo>
                <a:close/>
                <a:moveTo>
                  <a:pt x="9809" y="13830"/>
                </a:moveTo>
                <a:cubicBezTo>
                  <a:pt x="9889" y="13830"/>
                  <a:pt x="9976" y="13898"/>
                  <a:pt x="10077" y="14076"/>
                </a:cubicBezTo>
                <a:lnTo>
                  <a:pt x="10012" y="14115"/>
                </a:lnTo>
                <a:lnTo>
                  <a:pt x="10038" y="14141"/>
                </a:lnTo>
                <a:cubicBezTo>
                  <a:pt x="10025" y="14138"/>
                  <a:pt x="10013" y="14136"/>
                  <a:pt x="10003" y="14136"/>
                </a:cubicBezTo>
                <a:cubicBezTo>
                  <a:pt x="9992" y="14136"/>
                  <a:pt x="9982" y="14138"/>
                  <a:pt x="9973" y="14141"/>
                </a:cubicBezTo>
                <a:cubicBezTo>
                  <a:pt x="9849" y="14083"/>
                  <a:pt x="9764" y="13978"/>
                  <a:pt x="9725" y="13855"/>
                </a:cubicBezTo>
                <a:cubicBezTo>
                  <a:pt x="9753" y="13839"/>
                  <a:pt x="9780" y="13830"/>
                  <a:pt x="9809" y="13830"/>
                </a:cubicBezTo>
                <a:close/>
                <a:moveTo>
                  <a:pt x="1175" y="14000"/>
                </a:moveTo>
                <a:cubicBezTo>
                  <a:pt x="1212" y="14000"/>
                  <a:pt x="1188" y="14096"/>
                  <a:pt x="1264" y="14161"/>
                </a:cubicBezTo>
                <a:cubicBezTo>
                  <a:pt x="1228" y="14161"/>
                  <a:pt x="1191" y="14121"/>
                  <a:pt x="1160" y="14121"/>
                </a:cubicBezTo>
                <a:cubicBezTo>
                  <a:pt x="1158" y="14121"/>
                  <a:pt x="1156" y="14121"/>
                  <a:pt x="1153" y="14122"/>
                </a:cubicBezTo>
                <a:cubicBezTo>
                  <a:pt x="1121" y="14063"/>
                  <a:pt x="1206" y="14070"/>
                  <a:pt x="1160" y="14004"/>
                </a:cubicBezTo>
                <a:cubicBezTo>
                  <a:pt x="1166" y="14002"/>
                  <a:pt x="1171" y="14000"/>
                  <a:pt x="1175" y="14000"/>
                </a:cubicBezTo>
                <a:close/>
                <a:moveTo>
                  <a:pt x="10316" y="14106"/>
                </a:moveTo>
                <a:cubicBezTo>
                  <a:pt x="10346" y="14106"/>
                  <a:pt x="10396" y="14146"/>
                  <a:pt x="10389" y="14206"/>
                </a:cubicBezTo>
                <a:lnTo>
                  <a:pt x="10389" y="14200"/>
                </a:lnTo>
                <a:lnTo>
                  <a:pt x="10350" y="14226"/>
                </a:lnTo>
                <a:cubicBezTo>
                  <a:pt x="10278" y="14141"/>
                  <a:pt x="10288" y="14106"/>
                  <a:pt x="10316" y="14106"/>
                </a:cubicBezTo>
                <a:close/>
                <a:moveTo>
                  <a:pt x="14298" y="13887"/>
                </a:moveTo>
                <a:cubicBezTo>
                  <a:pt x="14408" y="14043"/>
                  <a:pt x="14389" y="14128"/>
                  <a:pt x="14499" y="14154"/>
                </a:cubicBezTo>
                <a:lnTo>
                  <a:pt x="14506" y="14154"/>
                </a:lnTo>
                <a:cubicBezTo>
                  <a:pt x="14532" y="14193"/>
                  <a:pt x="14519" y="14213"/>
                  <a:pt x="14539" y="14245"/>
                </a:cubicBezTo>
                <a:lnTo>
                  <a:pt x="14552" y="14258"/>
                </a:lnTo>
                <a:cubicBezTo>
                  <a:pt x="14540" y="14255"/>
                  <a:pt x="14530" y="14254"/>
                  <a:pt x="14521" y="14254"/>
                </a:cubicBezTo>
                <a:cubicBezTo>
                  <a:pt x="14491" y="14254"/>
                  <a:pt x="14477" y="14269"/>
                  <a:pt x="14467" y="14284"/>
                </a:cubicBezTo>
                <a:cubicBezTo>
                  <a:pt x="14459" y="14294"/>
                  <a:pt x="14450" y="14297"/>
                  <a:pt x="14440" y="14297"/>
                </a:cubicBezTo>
                <a:cubicBezTo>
                  <a:pt x="14425" y="14297"/>
                  <a:pt x="14407" y="14289"/>
                  <a:pt x="14391" y="14289"/>
                </a:cubicBezTo>
                <a:cubicBezTo>
                  <a:pt x="14383" y="14289"/>
                  <a:pt x="14376" y="14291"/>
                  <a:pt x="14369" y="14297"/>
                </a:cubicBezTo>
                <a:cubicBezTo>
                  <a:pt x="14298" y="14167"/>
                  <a:pt x="14271" y="14063"/>
                  <a:pt x="14219" y="13939"/>
                </a:cubicBezTo>
                <a:lnTo>
                  <a:pt x="14298" y="13887"/>
                </a:lnTo>
                <a:close/>
                <a:moveTo>
                  <a:pt x="3388" y="14174"/>
                </a:moveTo>
                <a:cubicBezTo>
                  <a:pt x="3407" y="14232"/>
                  <a:pt x="3433" y="14291"/>
                  <a:pt x="3472" y="14343"/>
                </a:cubicBezTo>
                <a:lnTo>
                  <a:pt x="3446" y="14337"/>
                </a:lnTo>
                <a:lnTo>
                  <a:pt x="3407" y="14324"/>
                </a:lnTo>
                <a:cubicBezTo>
                  <a:pt x="3362" y="14252"/>
                  <a:pt x="3329" y="14258"/>
                  <a:pt x="3283" y="14187"/>
                </a:cubicBezTo>
                <a:cubicBezTo>
                  <a:pt x="3293" y="14177"/>
                  <a:pt x="3303" y="14174"/>
                  <a:pt x="3313" y="14174"/>
                </a:cubicBezTo>
                <a:cubicBezTo>
                  <a:pt x="3329" y="14174"/>
                  <a:pt x="3346" y="14182"/>
                  <a:pt x="3363" y="14182"/>
                </a:cubicBezTo>
                <a:cubicBezTo>
                  <a:pt x="3371" y="14182"/>
                  <a:pt x="3380" y="14180"/>
                  <a:pt x="3388" y="14174"/>
                </a:cubicBezTo>
                <a:close/>
                <a:moveTo>
                  <a:pt x="12519" y="13757"/>
                </a:moveTo>
                <a:lnTo>
                  <a:pt x="12519" y="13763"/>
                </a:lnTo>
                <a:cubicBezTo>
                  <a:pt x="12604" y="13874"/>
                  <a:pt x="12669" y="13907"/>
                  <a:pt x="12741" y="14011"/>
                </a:cubicBezTo>
                <a:cubicBezTo>
                  <a:pt x="12760" y="13972"/>
                  <a:pt x="12812" y="13829"/>
                  <a:pt x="12767" y="13829"/>
                </a:cubicBezTo>
                <a:cubicBezTo>
                  <a:pt x="12767" y="13816"/>
                  <a:pt x="12772" y="13811"/>
                  <a:pt x="12780" y="13811"/>
                </a:cubicBezTo>
                <a:cubicBezTo>
                  <a:pt x="12829" y="13811"/>
                  <a:pt x="13009" y="14003"/>
                  <a:pt x="13093" y="14070"/>
                </a:cubicBezTo>
                <a:cubicBezTo>
                  <a:pt x="13053" y="14128"/>
                  <a:pt x="13216" y="14324"/>
                  <a:pt x="13242" y="14421"/>
                </a:cubicBezTo>
                <a:cubicBezTo>
                  <a:pt x="13197" y="14421"/>
                  <a:pt x="13151" y="14395"/>
                  <a:pt x="13112" y="14395"/>
                </a:cubicBezTo>
                <a:cubicBezTo>
                  <a:pt x="13014" y="14161"/>
                  <a:pt x="12852" y="14291"/>
                  <a:pt x="12839" y="14122"/>
                </a:cubicBezTo>
                <a:cubicBezTo>
                  <a:pt x="12827" y="14115"/>
                  <a:pt x="12818" y="14113"/>
                  <a:pt x="12812" y="14113"/>
                </a:cubicBezTo>
                <a:cubicBezTo>
                  <a:pt x="12767" y="14113"/>
                  <a:pt x="12861" y="14265"/>
                  <a:pt x="12884" y="14317"/>
                </a:cubicBezTo>
                <a:cubicBezTo>
                  <a:pt x="12806" y="14434"/>
                  <a:pt x="12715" y="14441"/>
                  <a:pt x="12604" y="14499"/>
                </a:cubicBezTo>
                <a:cubicBezTo>
                  <a:pt x="12526" y="14421"/>
                  <a:pt x="12461" y="14330"/>
                  <a:pt x="12402" y="14239"/>
                </a:cubicBezTo>
                <a:cubicBezTo>
                  <a:pt x="12467" y="14193"/>
                  <a:pt x="12532" y="14252"/>
                  <a:pt x="12493" y="14122"/>
                </a:cubicBezTo>
                <a:cubicBezTo>
                  <a:pt x="12483" y="14113"/>
                  <a:pt x="12475" y="14109"/>
                  <a:pt x="12470" y="14109"/>
                </a:cubicBezTo>
                <a:lnTo>
                  <a:pt x="12470" y="14109"/>
                </a:lnTo>
                <a:cubicBezTo>
                  <a:pt x="12448" y="14109"/>
                  <a:pt x="12473" y="14181"/>
                  <a:pt x="12449" y="14181"/>
                </a:cubicBezTo>
                <a:cubicBezTo>
                  <a:pt x="12440" y="14181"/>
                  <a:pt x="12422" y="14169"/>
                  <a:pt x="12389" y="14135"/>
                </a:cubicBezTo>
                <a:cubicBezTo>
                  <a:pt x="12415" y="14070"/>
                  <a:pt x="12330" y="13796"/>
                  <a:pt x="12519" y="13757"/>
                </a:cubicBezTo>
                <a:close/>
                <a:moveTo>
                  <a:pt x="10461" y="13177"/>
                </a:moveTo>
                <a:cubicBezTo>
                  <a:pt x="10643" y="13418"/>
                  <a:pt x="10852" y="13607"/>
                  <a:pt x="10891" y="13868"/>
                </a:cubicBezTo>
                <a:cubicBezTo>
                  <a:pt x="10951" y="13951"/>
                  <a:pt x="10995" y="13980"/>
                  <a:pt x="11031" y="13980"/>
                </a:cubicBezTo>
                <a:cubicBezTo>
                  <a:pt x="11106" y="13980"/>
                  <a:pt x="11145" y="13847"/>
                  <a:pt x="11230" y="13815"/>
                </a:cubicBezTo>
                <a:cubicBezTo>
                  <a:pt x="11145" y="13685"/>
                  <a:pt x="11080" y="13666"/>
                  <a:pt x="10995" y="13509"/>
                </a:cubicBezTo>
                <a:lnTo>
                  <a:pt x="10995" y="13509"/>
                </a:lnTo>
                <a:cubicBezTo>
                  <a:pt x="11236" y="13529"/>
                  <a:pt x="11275" y="13985"/>
                  <a:pt x="11542" y="14180"/>
                </a:cubicBezTo>
                <a:lnTo>
                  <a:pt x="11549" y="14167"/>
                </a:lnTo>
                <a:lnTo>
                  <a:pt x="11549" y="14167"/>
                </a:lnTo>
                <a:cubicBezTo>
                  <a:pt x="11541" y="14213"/>
                  <a:pt x="11521" y="14231"/>
                  <a:pt x="11495" y="14231"/>
                </a:cubicBezTo>
                <a:cubicBezTo>
                  <a:pt x="11434" y="14231"/>
                  <a:pt x="11337" y="14139"/>
                  <a:pt x="11256" y="14076"/>
                </a:cubicBezTo>
                <a:cubicBezTo>
                  <a:pt x="11210" y="14206"/>
                  <a:pt x="11256" y="14389"/>
                  <a:pt x="11249" y="14538"/>
                </a:cubicBezTo>
                <a:cubicBezTo>
                  <a:pt x="11112" y="14330"/>
                  <a:pt x="10858" y="14076"/>
                  <a:pt x="10852" y="13894"/>
                </a:cubicBezTo>
                <a:cubicBezTo>
                  <a:pt x="10611" y="13685"/>
                  <a:pt x="10507" y="13438"/>
                  <a:pt x="10383" y="13229"/>
                </a:cubicBezTo>
                <a:lnTo>
                  <a:pt x="10461" y="13177"/>
                </a:lnTo>
                <a:close/>
                <a:moveTo>
                  <a:pt x="11859" y="14125"/>
                </a:moveTo>
                <a:cubicBezTo>
                  <a:pt x="11961" y="14125"/>
                  <a:pt x="12139" y="14459"/>
                  <a:pt x="12129" y="14591"/>
                </a:cubicBezTo>
                <a:cubicBezTo>
                  <a:pt x="11985" y="14558"/>
                  <a:pt x="11920" y="14278"/>
                  <a:pt x="11803" y="14187"/>
                </a:cubicBezTo>
                <a:cubicBezTo>
                  <a:pt x="11815" y="14144"/>
                  <a:pt x="11835" y="14125"/>
                  <a:pt x="11859" y="14125"/>
                </a:cubicBezTo>
                <a:close/>
                <a:moveTo>
                  <a:pt x="6377" y="14415"/>
                </a:moveTo>
                <a:lnTo>
                  <a:pt x="6384" y="14421"/>
                </a:lnTo>
                <a:cubicBezTo>
                  <a:pt x="6468" y="14434"/>
                  <a:pt x="6579" y="14675"/>
                  <a:pt x="6547" y="14708"/>
                </a:cubicBezTo>
                <a:cubicBezTo>
                  <a:pt x="6494" y="14695"/>
                  <a:pt x="6436" y="14597"/>
                  <a:pt x="6377" y="14538"/>
                </a:cubicBezTo>
                <a:cubicBezTo>
                  <a:pt x="6364" y="14486"/>
                  <a:pt x="6410" y="14473"/>
                  <a:pt x="6377" y="14415"/>
                </a:cubicBezTo>
                <a:close/>
                <a:moveTo>
                  <a:pt x="14555" y="14323"/>
                </a:moveTo>
                <a:cubicBezTo>
                  <a:pt x="14558" y="14323"/>
                  <a:pt x="14561" y="14323"/>
                  <a:pt x="14565" y="14324"/>
                </a:cubicBezTo>
                <a:cubicBezTo>
                  <a:pt x="14682" y="14434"/>
                  <a:pt x="14760" y="14597"/>
                  <a:pt x="14740" y="14688"/>
                </a:cubicBezTo>
                <a:lnTo>
                  <a:pt x="14740" y="14682"/>
                </a:lnTo>
                <a:lnTo>
                  <a:pt x="14721" y="14701"/>
                </a:lnTo>
                <a:lnTo>
                  <a:pt x="14721" y="14695"/>
                </a:lnTo>
                <a:cubicBezTo>
                  <a:pt x="14709" y="14678"/>
                  <a:pt x="14701" y="14671"/>
                  <a:pt x="14696" y="14671"/>
                </a:cubicBezTo>
                <a:cubicBezTo>
                  <a:pt x="14677" y="14671"/>
                  <a:pt x="14689" y="14762"/>
                  <a:pt x="14636" y="14762"/>
                </a:cubicBezTo>
                <a:cubicBezTo>
                  <a:pt x="14632" y="14762"/>
                  <a:pt x="14628" y="14761"/>
                  <a:pt x="14623" y="14760"/>
                </a:cubicBezTo>
                <a:cubicBezTo>
                  <a:pt x="14519" y="14669"/>
                  <a:pt x="14499" y="14454"/>
                  <a:pt x="14532" y="14363"/>
                </a:cubicBezTo>
                <a:lnTo>
                  <a:pt x="14519" y="14356"/>
                </a:lnTo>
                <a:cubicBezTo>
                  <a:pt x="14519" y="14356"/>
                  <a:pt x="14519" y="14323"/>
                  <a:pt x="14555" y="14323"/>
                </a:cubicBezTo>
                <a:close/>
                <a:moveTo>
                  <a:pt x="12304" y="14649"/>
                </a:moveTo>
                <a:lnTo>
                  <a:pt x="12304" y="14649"/>
                </a:lnTo>
                <a:cubicBezTo>
                  <a:pt x="12320" y="14649"/>
                  <a:pt x="12340" y="14666"/>
                  <a:pt x="12357" y="14666"/>
                </a:cubicBezTo>
                <a:cubicBezTo>
                  <a:pt x="12361" y="14666"/>
                  <a:pt x="12366" y="14665"/>
                  <a:pt x="12370" y="14662"/>
                </a:cubicBezTo>
                <a:lnTo>
                  <a:pt x="12428" y="14740"/>
                </a:lnTo>
                <a:cubicBezTo>
                  <a:pt x="12424" y="14746"/>
                  <a:pt x="12420" y="14748"/>
                  <a:pt x="12416" y="14748"/>
                </a:cubicBezTo>
                <a:cubicBezTo>
                  <a:pt x="12404" y="14748"/>
                  <a:pt x="12390" y="14733"/>
                  <a:pt x="12376" y="14714"/>
                </a:cubicBezTo>
                <a:lnTo>
                  <a:pt x="12376" y="14714"/>
                </a:lnTo>
                <a:cubicBezTo>
                  <a:pt x="12363" y="14721"/>
                  <a:pt x="12396" y="14766"/>
                  <a:pt x="12415" y="14799"/>
                </a:cubicBezTo>
                <a:lnTo>
                  <a:pt x="12415" y="14806"/>
                </a:lnTo>
                <a:cubicBezTo>
                  <a:pt x="12380" y="14806"/>
                  <a:pt x="12341" y="14764"/>
                  <a:pt x="12309" y="14764"/>
                </a:cubicBezTo>
                <a:cubicBezTo>
                  <a:pt x="12305" y="14764"/>
                  <a:pt x="12302" y="14765"/>
                  <a:pt x="12298" y="14766"/>
                </a:cubicBezTo>
                <a:cubicBezTo>
                  <a:pt x="12265" y="14708"/>
                  <a:pt x="12350" y="14714"/>
                  <a:pt x="12304" y="14649"/>
                </a:cubicBezTo>
                <a:close/>
                <a:moveTo>
                  <a:pt x="4188" y="14672"/>
                </a:moveTo>
                <a:cubicBezTo>
                  <a:pt x="4216" y="14672"/>
                  <a:pt x="4294" y="14749"/>
                  <a:pt x="4326" y="14799"/>
                </a:cubicBezTo>
                <a:cubicBezTo>
                  <a:pt x="4319" y="14806"/>
                  <a:pt x="4319" y="14812"/>
                  <a:pt x="4312" y="14812"/>
                </a:cubicBezTo>
                <a:lnTo>
                  <a:pt x="4312" y="14819"/>
                </a:lnTo>
                <a:cubicBezTo>
                  <a:pt x="4273" y="14779"/>
                  <a:pt x="4234" y="14753"/>
                  <a:pt x="4189" y="14727"/>
                </a:cubicBezTo>
                <a:cubicBezTo>
                  <a:pt x="4173" y="14687"/>
                  <a:pt x="4175" y="14672"/>
                  <a:pt x="4188" y="14672"/>
                </a:cubicBezTo>
                <a:close/>
                <a:moveTo>
                  <a:pt x="10478" y="14716"/>
                </a:moveTo>
                <a:cubicBezTo>
                  <a:pt x="10487" y="14716"/>
                  <a:pt x="10497" y="14718"/>
                  <a:pt x="10507" y="14721"/>
                </a:cubicBezTo>
                <a:cubicBezTo>
                  <a:pt x="10523" y="14743"/>
                  <a:pt x="10540" y="14769"/>
                  <a:pt x="10556" y="14769"/>
                </a:cubicBezTo>
                <a:cubicBezTo>
                  <a:pt x="10559" y="14769"/>
                  <a:pt x="10562" y="14768"/>
                  <a:pt x="10565" y="14766"/>
                </a:cubicBezTo>
                <a:lnTo>
                  <a:pt x="10565" y="14766"/>
                </a:lnTo>
                <a:cubicBezTo>
                  <a:pt x="10589" y="14811"/>
                  <a:pt x="10581" y="14829"/>
                  <a:pt x="10561" y="14829"/>
                </a:cubicBezTo>
                <a:cubicBezTo>
                  <a:pt x="10531" y="14829"/>
                  <a:pt x="10474" y="14788"/>
                  <a:pt x="10455" y="14734"/>
                </a:cubicBezTo>
                <a:lnTo>
                  <a:pt x="10442" y="14721"/>
                </a:lnTo>
                <a:lnTo>
                  <a:pt x="10455" y="14721"/>
                </a:lnTo>
                <a:cubicBezTo>
                  <a:pt x="10461" y="14718"/>
                  <a:pt x="10469" y="14716"/>
                  <a:pt x="10478" y="14716"/>
                </a:cubicBezTo>
                <a:close/>
                <a:moveTo>
                  <a:pt x="1023" y="14617"/>
                </a:moveTo>
                <a:cubicBezTo>
                  <a:pt x="1049" y="14682"/>
                  <a:pt x="1180" y="14799"/>
                  <a:pt x="1127" y="14819"/>
                </a:cubicBezTo>
                <a:lnTo>
                  <a:pt x="1134" y="14825"/>
                </a:lnTo>
                <a:cubicBezTo>
                  <a:pt x="1128" y="14829"/>
                  <a:pt x="1122" y="14831"/>
                  <a:pt x="1116" y="14831"/>
                </a:cubicBezTo>
                <a:cubicBezTo>
                  <a:pt x="1058" y="14831"/>
                  <a:pt x="965" y="14696"/>
                  <a:pt x="965" y="14649"/>
                </a:cubicBezTo>
                <a:lnTo>
                  <a:pt x="945" y="14617"/>
                </a:lnTo>
                <a:lnTo>
                  <a:pt x="945" y="14617"/>
                </a:lnTo>
                <a:cubicBezTo>
                  <a:pt x="971" y="14630"/>
                  <a:pt x="991" y="14630"/>
                  <a:pt x="1010" y="14630"/>
                </a:cubicBezTo>
                <a:cubicBezTo>
                  <a:pt x="1023" y="14630"/>
                  <a:pt x="1023" y="14623"/>
                  <a:pt x="1023" y="14617"/>
                </a:cubicBezTo>
                <a:close/>
                <a:moveTo>
                  <a:pt x="67146" y="14427"/>
                </a:moveTo>
                <a:cubicBezTo>
                  <a:pt x="67257" y="14427"/>
                  <a:pt x="67204" y="14516"/>
                  <a:pt x="67173" y="14662"/>
                </a:cubicBezTo>
                <a:cubicBezTo>
                  <a:pt x="67082" y="14734"/>
                  <a:pt x="67004" y="14819"/>
                  <a:pt x="66926" y="14903"/>
                </a:cubicBezTo>
                <a:cubicBezTo>
                  <a:pt x="66887" y="14877"/>
                  <a:pt x="66984" y="14760"/>
                  <a:pt x="66906" y="14760"/>
                </a:cubicBezTo>
                <a:cubicBezTo>
                  <a:pt x="66978" y="14649"/>
                  <a:pt x="67049" y="14538"/>
                  <a:pt x="67121" y="14428"/>
                </a:cubicBezTo>
                <a:cubicBezTo>
                  <a:pt x="67130" y="14427"/>
                  <a:pt x="67138" y="14427"/>
                  <a:pt x="67146" y="14427"/>
                </a:cubicBezTo>
                <a:close/>
                <a:moveTo>
                  <a:pt x="20614" y="14834"/>
                </a:moveTo>
                <a:cubicBezTo>
                  <a:pt x="20630" y="14834"/>
                  <a:pt x="20649" y="14849"/>
                  <a:pt x="20667" y="14849"/>
                </a:cubicBezTo>
                <a:cubicBezTo>
                  <a:pt x="20672" y="14849"/>
                  <a:pt x="20676" y="14848"/>
                  <a:pt x="20681" y="14845"/>
                </a:cubicBezTo>
                <a:lnTo>
                  <a:pt x="20681" y="14851"/>
                </a:lnTo>
                <a:cubicBezTo>
                  <a:pt x="20707" y="14897"/>
                  <a:pt x="20661" y="14903"/>
                  <a:pt x="20694" y="14955"/>
                </a:cubicBezTo>
                <a:cubicBezTo>
                  <a:pt x="20690" y="14961"/>
                  <a:pt x="20686" y="14963"/>
                  <a:pt x="20682" y="14963"/>
                </a:cubicBezTo>
                <a:cubicBezTo>
                  <a:pt x="20673" y="14963"/>
                  <a:pt x="20662" y="14948"/>
                  <a:pt x="20648" y="14929"/>
                </a:cubicBezTo>
                <a:cubicBezTo>
                  <a:pt x="20629" y="14903"/>
                  <a:pt x="20616" y="14877"/>
                  <a:pt x="20596" y="14845"/>
                </a:cubicBezTo>
                <a:cubicBezTo>
                  <a:pt x="20601" y="14836"/>
                  <a:pt x="20607" y="14834"/>
                  <a:pt x="20614" y="14834"/>
                </a:cubicBezTo>
                <a:close/>
                <a:moveTo>
                  <a:pt x="3388" y="14369"/>
                </a:moveTo>
                <a:cubicBezTo>
                  <a:pt x="3407" y="14376"/>
                  <a:pt x="3427" y="14382"/>
                  <a:pt x="3446" y="14389"/>
                </a:cubicBezTo>
                <a:lnTo>
                  <a:pt x="3472" y="14395"/>
                </a:lnTo>
                <a:lnTo>
                  <a:pt x="3472" y="14402"/>
                </a:lnTo>
                <a:cubicBezTo>
                  <a:pt x="3550" y="14434"/>
                  <a:pt x="3629" y="14558"/>
                  <a:pt x="3700" y="14597"/>
                </a:cubicBezTo>
                <a:lnTo>
                  <a:pt x="3696" y="14601"/>
                </a:lnTo>
                <a:lnTo>
                  <a:pt x="3696" y="14601"/>
                </a:lnTo>
                <a:cubicBezTo>
                  <a:pt x="3695" y="14600"/>
                  <a:pt x="3695" y="14598"/>
                  <a:pt x="3694" y="14597"/>
                </a:cubicBezTo>
                <a:lnTo>
                  <a:pt x="3694" y="14604"/>
                </a:lnTo>
                <a:lnTo>
                  <a:pt x="3696" y="14601"/>
                </a:lnTo>
                <a:lnTo>
                  <a:pt x="3696" y="14601"/>
                </a:lnTo>
                <a:cubicBezTo>
                  <a:pt x="3708" y="14619"/>
                  <a:pt x="3714" y="14638"/>
                  <a:pt x="3726" y="14656"/>
                </a:cubicBezTo>
                <a:lnTo>
                  <a:pt x="3726" y="14662"/>
                </a:lnTo>
                <a:cubicBezTo>
                  <a:pt x="3747" y="14688"/>
                  <a:pt x="3767" y="14705"/>
                  <a:pt x="3785" y="14705"/>
                </a:cubicBezTo>
                <a:cubicBezTo>
                  <a:pt x="3789" y="14705"/>
                  <a:pt x="3794" y="14704"/>
                  <a:pt x="3798" y="14701"/>
                </a:cubicBezTo>
                <a:cubicBezTo>
                  <a:pt x="3817" y="14695"/>
                  <a:pt x="3811" y="14656"/>
                  <a:pt x="3791" y="14623"/>
                </a:cubicBezTo>
                <a:cubicBezTo>
                  <a:pt x="3785" y="14617"/>
                  <a:pt x="3785" y="14604"/>
                  <a:pt x="3778" y="14597"/>
                </a:cubicBezTo>
                <a:cubicBezTo>
                  <a:pt x="3784" y="14596"/>
                  <a:pt x="3789" y="14596"/>
                  <a:pt x="3795" y="14596"/>
                </a:cubicBezTo>
                <a:cubicBezTo>
                  <a:pt x="3895" y="14596"/>
                  <a:pt x="4012" y="14708"/>
                  <a:pt x="4124" y="14825"/>
                </a:cubicBezTo>
                <a:cubicBezTo>
                  <a:pt x="4013" y="14871"/>
                  <a:pt x="4215" y="14962"/>
                  <a:pt x="4124" y="14994"/>
                </a:cubicBezTo>
                <a:lnTo>
                  <a:pt x="4104" y="14981"/>
                </a:lnTo>
                <a:cubicBezTo>
                  <a:pt x="4085" y="14967"/>
                  <a:pt x="4055" y="14946"/>
                  <a:pt x="4030" y="14946"/>
                </a:cubicBezTo>
                <a:cubicBezTo>
                  <a:pt x="4022" y="14946"/>
                  <a:pt x="4013" y="14948"/>
                  <a:pt x="4006" y="14955"/>
                </a:cubicBezTo>
                <a:cubicBezTo>
                  <a:pt x="3988" y="14955"/>
                  <a:pt x="3967" y="14947"/>
                  <a:pt x="3948" y="14947"/>
                </a:cubicBezTo>
                <a:cubicBezTo>
                  <a:pt x="3933" y="14947"/>
                  <a:pt x="3920" y="14952"/>
                  <a:pt x="3909" y="14968"/>
                </a:cubicBezTo>
                <a:cubicBezTo>
                  <a:pt x="3896" y="14871"/>
                  <a:pt x="3798" y="14845"/>
                  <a:pt x="3733" y="14799"/>
                </a:cubicBezTo>
                <a:lnTo>
                  <a:pt x="3733" y="14799"/>
                </a:lnTo>
                <a:cubicBezTo>
                  <a:pt x="3720" y="14819"/>
                  <a:pt x="3752" y="14871"/>
                  <a:pt x="3791" y="14929"/>
                </a:cubicBezTo>
                <a:cubicBezTo>
                  <a:pt x="3790" y="14931"/>
                  <a:pt x="3789" y="14931"/>
                  <a:pt x="3787" y="14931"/>
                </a:cubicBezTo>
                <a:cubicBezTo>
                  <a:pt x="3765" y="14931"/>
                  <a:pt x="3689" y="14825"/>
                  <a:pt x="3669" y="14825"/>
                </a:cubicBezTo>
                <a:lnTo>
                  <a:pt x="3669" y="14825"/>
                </a:lnTo>
                <a:cubicBezTo>
                  <a:pt x="3662" y="14825"/>
                  <a:pt x="3663" y="14842"/>
                  <a:pt x="3681" y="14890"/>
                </a:cubicBezTo>
                <a:cubicBezTo>
                  <a:pt x="3459" y="14584"/>
                  <a:pt x="3394" y="14591"/>
                  <a:pt x="3407" y="14389"/>
                </a:cubicBezTo>
                <a:lnTo>
                  <a:pt x="3388" y="14369"/>
                </a:lnTo>
                <a:close/>
                <a:moveTo>
                  <a:pt x="7445" y="14923"/>
                </a:moveTo>
                <a:lnTo>
                  <a:pt x="7445" y="14923"/>
                </a:lnTo>
                <a:cubicBezTo>
                  <a:pt x="7491" y="14936"/>
                  <a:pt x="7524" y="14968"/>
                  <a:pt x="7550" y="15007"/>
                </a:cubicBezTo>
                <a:cubicBezTo>
                  <a:pt x="7546" y="15008"/>
                  <a:pt x="7543" y="15008"/>
                  <a:pt x="7540" y="15008"/>
                </a:cubicBezTo>
                <a:cubicBezTo>
                  <a:pt x="7511" y="15008"/>
                  <a:pt x="7488" y="14985"/>
                  <a:pt x="7458" y="14962"/>
                </a:cubicBezTo>
                <a:lnTo>
                  <a:pt x="7445" y="14923"/>
                </a:lnTo>
                <a:close/>
                <a:moveTo>
                  <a:pt x="10526" y="14395"/>
                </a:moveTo>
                <a:cubicBezTo>
                  <a:pt x="10709" y="14415"/>
                  <a:pt x="10865" y="14734"/>
                  <a:pt x="11047" y="15020"/>
                </a:cubicBezTo>
                <a:cubicBezTo>
                  <a:pt x="11025" y="15039"/>
                  <a:pt x="11003" y="15048"/>
                  <a:pt x="10983" y="15048"/>
                </a:cubicBezTo>
                <a:cubicBezTo>
                  <a:pt x="10862" y="15048"/>
                  <a:pt x="10771" y="14756"/>
                  <a:pt x="10604" y="14578"/>
                </a:cubicBezTo>
                <a:cubicBezTo>
                  <a:pt x="10578" y="14519"/>
                  <a:pt x="10552" y="14460"/>
                  <a:pt x="10520" y="14395"/>
                </a:cubicBezTo>
                <a:close/>
                <a:moveTo>
                  <a:pt x="11564" y="15011"/>
                </a:moveTo>
                <a:cubicBezTo>
                  <a:pt x="11587" y="15011"/>
                  <a:pt x="11644" y="15056"/>
                  <a:pt x="11670" y="15056"/>
                </a:cubicBezTo>
                <a:cubicBezTo>
                  <a:pt x="11674" y="15056"/>
                  <a:pt x="11677" y="15055"/>
                  <a:pt x="11679" y="15053"/>
                </a:cubicBezTo>
                <a:lnTo>
                  <a:pt x="11679" y="15053"/>
                </a:lnTo>
                <a:cubicBezTo>
                  <a:pt x="11698" y="15093"/>
                  <a:pt x="11691" y="15105"/>
                  <a:pt x="11674" y="15105"/>
                </a:cubicBezTo>
                <a:cubicBezTo>
                  <a:pt x="11648" y="15105"/>
                  <a:pt x="11598" y="15077"/>
                  <a:pt x="11576" y="15077"/>
                </a:cubicBezTo>
                <a:cubicBezTo>
                  <a:pt x="11573" y="15077"/>
                  <a:pt x="11570" y="15077"/>
                  <a:pt x="11568" y="15079"/>
                </a:cubicBezTo>
                <a:lnTo>
                  <a:pt x="11568" y="15066"/>
                </a:lnTo>
                <a:cubicBezTo>
                  <a:pt x="11550" y="15024"/>
                  <a:pt x="11552" y="15011"/>
                  <a:pt x="11564" y="15011"/>
                </a:cubicBezTo>
                <a:close/>
                <a:moveTo>
                  <a:pt x="13627" y="15017"/>
                </a:moveTo>
                <a:cubicBezTo>
                  <a:pt x="13653" y="15017"/>
                  <a:pt x="13689" y="15070"/>
                  <a:pt x="13718" y="15070"/>
                </a:cubicBezTo>
                <a:cubicBezTo>
                  <a:pt x="13723" y="15070"/>
                  <a:pt x="13727" y="15069"/>
                  <a:pt x="13731" y="15066"/>
                </a:cubicBezTo>
                <a:lnTo>
                  <a:pt x="13737" y="15060"/>
                </a:lnTo>
                <a:lnTo>
                  <a:pt x="13737" y="15060"/>
                </a:lnTo>
                <a:cubicBezTo>
                  <a:pt x="13757" y="15112"/>
                  <a:pt x="13711" y="15118"/>
                  <a:pt x="13750" y="15170"/>
                </a:cubicBezTo>
                <a:cubicBezTo>
                  <a:pt x="13746" y="15172"/>
                  <a:pt x="13741" y="15172"/>
                  <a:pt x="13736" y="15172"/>
                </a:cubicBezTo>
                <a:cubicBezTo>
                  <a:pt x="13695" y="15172"/>
                  <a:pt x="13654" y="15121"/>
                  <a:pt x="13607" y="15034"/>
                </a:cubicBezTo>
                <a:cubicBezTo>
                  <a:pt x="13612" y="15022"/>
                  <a:pt x="13619" y="15017"/>
                  <a:pt x="13627" y="15017"/>
                </a:cubicBezTo>
                <a:close/>
                <a:moveTo>
                  <a:pt x="11310" y="15091"/>
                </a:moveTo>
                <a:cubicBezTo>
                  <a:pt x="11335" y="15091"/>
                  <a:pt x="11374" y="15117"/>
                  <a:pt x="11405" y="15181"/>
                </a:cubicBezTo>
                <a:lnTo>
                  <a:pt x="11405" y="15181"/>
                </a:lnTo>
                <a:lnTo>
                  <a:pt x="11347" y="15216"/>
                </a:lnTo>
                <a:lnTo>
                  <a:pt x="11347" y="15229"/>
                </a:lnTo>
                <a:cubicBezTo>
                  <a:pt x="11327" y="15209"/>
                  <a:pt x="11308" y="15190"/>
                  <a:pt x="11295" y="15170"/>
                </a:cubicBezTo>
                <a:cubicBezTo>
                  <a:pt x="11268" y="15123"/>
                  <a:pt x="11281" y="15091"/>
                  <a:pt x="11310" y="15091"/>
                </a:cubicBezTo>
                <a:close/>
                <a:moveTo>
                  <a:pt x="2672" y="14499"/>
                </a:moveTo>
                <a:cubicBezTo>
                  <a:pt x="2721" y="14499"/>
                  <a:pt x="2879" y="14617"/>
                  <a:pt x="2938" y="14701"/>
                </a:cubicBezTo>
                <a:cubicBezTo>
                  <a:pt x="3023" y="14695"/>
                  <a:pt x="2951" y="14610"/>
                  <a:pt x="3010" y="14597"/>
                </a:cubicBezTo>
                <a:lnTo>
                  <a:pt x="3010" y="14597"/>
                </a:lnTo>
                <a:cubicBezTo>
                  <a:pt x="3218" y="14760"/>
                  <a:pt x="3407" y="15066"/>
                  <a:pt x="3642" y="15203"/>
                </a:cubicBezTo>
                <a:cubicBezTo>
                  <a:pt x="3639" y="15251"/>
                  <a:pt x="3622" y="15270"/>
                  <a:pt x="3595" y="15270"/>
                </a:cubicBezTo>
                <a:cubicBezTo>
                  <a:pt x="3480" y="15270"/>
                  <a:pt x="3188" y="14935"/>
                  <a:pt x="3036" y="14935"/>
                </a:cubicBezTo>
                <a:cubicBezTo>
                  <a:pt x="3031" y="14935"/>
                  <a:pt x="3027" y="14935"/>
                  <a:pt x="3023" y="14936"/>
                </a:cubicBezTo>
                <a:cubicBezTo>
                  <a:pt x="3003" y="14923"/>
                  <a:pt x="2990" y="14910"/>
                  <a:pt x="2964" y="14897"/>
                </a:cubicBezTo>
                <a:cubicBezTo>
                  <a:pt x="2958" y="14884"/>
                  <a:pt x="2945" y="14884"/>
                  <a:pt x="2938" y="14884"/>
                </a:cubicBezTo>
                <a:cubicBezTo>
                  <a:pt x="2853" y="14760"/>
                  <a:pt x="2762" y="14649"/>
                  <a:pt x="2665" y="14538"/>
                </a:cubicBezTo>
                <a:cubicBezTo>
                  <a:pt x="2652" y="14510"/>
                  <a:pt x="2657" y="14499"/>
                  <a:pt x="2672" y="14499"/>
                </a:cubicBezTo>
                <a:close/>
                <a:moveTo>
                  <a:pt x="6762" y="15196"/>
                </a:moveTo>
                <a:cubicBezTo>
                  <a:pt x="6801" y="15255"/>
                  <a:pt x="6781" y="15275"/>
                  <a:pt x="6820" y="15327"/>
                </a:cubicBezTo>
                <a:cubicBezTo>
                  <a:pt x="6775" y="15320"/>
                  <a:pt x="6729" y="15268"/>
                  <a:pt x="6677" y="15196"/>
                </a:cubicBezTo>
                <a:lnTo>
                  <a:pt x="6677" y="15196"/>
                </a:lnTo>
                <a:cubicBezTo>
                  <a:pt x="6690" y="15203"/>
                  <a:pt x="6705" y="15206"/>
                  <a:pt x="6719" y="15206"/>
                </a:cubicBezTo>
                <a:cubicBezTo>
                  <a:pt x="6734" y="15206"/>
                  <a:pt x="6748" y="15203"/>
                  <a:pt x="6762" y="15196"/>
                </a:cubicBezTo>
                <a:close/>
                <a:moveTo>
                  <a:pt x="20837" y="15270"/>
                </a:moveTo>
                <a:cubicBezTo>
                  <a:pt x="20863" y="15270"/>
                  <a:pt x="20902" y="15298"/>
                  <a:pt x="20935" y="15359"/>
                </a:cubicBezTo>
                <a:lnTo>
                  <a:pt x="20935" y="15366"/>
                </a:lnTo>
                <a:cubicBezTo>
                  <a:pt x="20928" y="15372"/>
                  <a:pt x="20921" y="15374"/>
                  <a:pt x="20913" y="15374"/>
                </a:cubicBezTo>
                <a:cubicBezTo>
                  <a:pt x="20897" y="15374"/>
                  <a:pt x="20878" y="15366"/>
                  <a:pt x="20861" y="15366"/>
                </a:cubicBezTo>
                <a:cubicBezTo>
                  <a:pt x="20850" y="15366"/>
                  <a:pt x="20840" y="15369"/>
                  <a:pt x="20830" y="15379"/>
                </a:cubicBezTo>
                <a:cubicBezTo>
                  <a:pt x="20791" y="15311"/>
                  <a:pt x="20805" y="15270"/>
                  <a:pt x="20837" y="15270"/>
                </a:cubicBezTo>
                <a:close/>
                <a:moveTo>
                  <a:pt x="11282" y="15255"/>
                </a:moveTo>
                <a:lnTo>
                  <a:pt x="11321" y="15294"/>
                </a:lnTo>
                <a:cubicBezTo>
                  <a:pt x="11347" y="15333"/>
                  <a:pt x="11366" y="15379"/>
                  <a:pt x="11380" y="15424"/>
                </a:cubicBezTo>
                <a:cubicBezTo>
                  <a:pt x="11376" y="15426"/>
                  <a:pt x="11371" y="15426"/>
                  <a:pt x="11367" y="15426"/>
                </a:cubicBezTo>
                <a:cubicBezTo>
                  <a:pt x="11330" y="15426"/>
                  <a:pt x="11283" y="15376"/>
                  <a:pt x="11236" y="15294"/>
                </a:cubicBezTo>
                <a:lnTo>
                  <a:pt x="11282" y="15255"/>
                </a:lnTo>
                <a:close/>
                <a:moveTo>
                  <a:pt x="11858" y="15298"/>
                </a:moveTo>
                <a:cubicBezTo>
                  <a:pt x="11925" y="15298"/>
                  <a:pt x="12004" y="15349"/>
                  <a:pt x="12018" y="15457"/>
                </a:cubicBezTo>
                <a:cubicBezTo>
                  <a:pt x="11946" y="15405"/>
                  <a:pt x="11881" y="15470"/>
                  <a:pt x="11790" y="15327"/>
                </a:cubicBezTo>
                <a:lnTo>
                  <a:pt x="11790" y="15320"/>
                </a:lnTo>
                <a:cubicBezTo>
                  <a:pt x="11808" y="15306"/>
                  <a:pt x="11832" y="15298"/>
                  <a:pt x="11858" y="15298"/>
                </a:cubicBezTo>
                <a:close/>
                <a:moveTo>
                  <a:pt x="5000" y="15344"/>
                </a:moveTo>
                <a:cubicBezTo>
                  <a:pt x="5029" y="15344"/>
                  <a:pt x="5058" y="15391"/>
                  <a:pt x="5088" y="15444"/>
                </a:cubicBezTo>
                <a:cubicBezTo>
                  <a:pt x="5094" y="15463"/>
                  <a:pt x="5101" y="15476"/>
                  <a:pt x="5107" y="15489"/>
                </a:cubicBezTo>
                <a:lnTo>
                  <a:pt x="5075" y="15515"/>
                </a:lnTo>
                <a:cubicBezTo>
                  <a:pt x="5022" y="15470"/>
                  <a:pt x="4983" y="15418"/>
                  <a:pt x="4944" y="15359"/>
                </a:cubicBezTo>
                <a:cubicBezTo>
                  <a:pt x="4957" y="15353"/>
                  <a:pt x="4970" y="15353"/>
                  <a:pt x="4977" y="15346"/>
                </a:cubicBezTo>
                <a:lnTo>
                  <a:pt x="4990" y="15346"/>
                </a:lnTo>
                <a:cubicBezTo>
                  <a:pt x="4993" y="15345"/>
                  <a:pt x="4997" y="15344"/>
                  <a:pt x="5000" y="15344"/>
                </a:cubicBezTo>
                <a:close/>
                <a:moveTo>
                  <a:pt x="7412" y="15411"/>
                </a:moveTo>
                <a:cubicBezTo>
                  <a:pt x="7423" y="15411"/>
                  <a:pt x="7435" y="15413"/>
                  <a:pt x="7445" y="15418"/>
                </a:cubicBezTo>
                <a:lnTo>
                  <a:pt x="7471" y="15444"/>
                </a:lnTo>
                <a:lnTo>
                  <a:pt x="7478" y="15457"/>
                </a:lnTo>
                <a:cubicBezTo>
                  <a:pt x="7478" y="15457"/>
                  <a:pt x="7478" y="15463"/>
                  <a:pt x="7484" y="15463"/>
                </a:cubicBezTo>
                <a:cubicBezTo>
                  <a:pt x="7459" y="15489"/>
                  <a:pt x="7471" y="15534"/>
                  <a:pt x="7427" y="15548"/>
                </a:cubicBezTo>
                <a:lnTo>
                  <a:pt x="7427" y="15548"/>
                </a:lnTo>
                <a:lnTo>
                  <a:pt x="7400" y="15509"/>
                </a:lnTo>
                <a:lnTo>
                  <a:pt x="7374" y="15476"/>
                </a:lnTo>
                <a:lnTo>
                  <a:pt x="7380" y="15476"/>
                </a:lnTo>
                <a:lnTo>
                  <a:pt x="7354" y="15437"/>
                </a:lnTo>
                <a:cubicBezTo>
                  <a:pt x="7367" y="15420"/>
                  <a:pt x="7389" y="15411"/>
                  <a:pt x="7412" y="15411"/>
                </a:cubicBezTo>
                <a:close/>
                <a:moveTo>
                  <a:pt x="14810" y="15523"/>
                </a:moveTo>
                <a:cubicBezTo>
                  <a:pt x="14842" y="15523"/>
                  <a:pt x="14899" y="15569"/>
                  <a:pt x="14949" y="15639"/>
                </a:cubicBezTo>
                <a:cubicBezTo>
                  <a:pt x="14929" y="15654"/>
                  <a:pt x="14910" y="15663"/>
                  <a:pt x="14890" y="15663"/>
                </a:cubicBezTo>
                <a:cubicBezTo>
                  <a:pt x="14856" y="15663"/>
                  <a:pt x="14820" y="15637"/>
                  <a:pt x="14780" y="15568"/>
                </a:cubicBezTo>
                <a:lnTo>
                  <a:pt x="14780" y="15568"/>
                </a:lnTo>
                <a:lnTo>
                  <a:pt x="14786" y="15574"/>
                </a:lnTo>
                <a:cubicBezTo>
                  <a:pt x="14781" y="15538"/>
                  <a:pt x="14791" y="15523"/>
                  <a:pt x="14810" y="15523"/>
                </a:cubicBezTo>
                <a:close/>
                <a:moveTo>
                  <a:pt x="10018" y="14187"/>
                </a:moveTo>
                <a:cubicBezTo>
                  <a:pt x="10025" y="14278"/>
                  <a:pt x="10194" y="14278"/>
                  <a:pt x="10103" y="14343"/>
                </a:cubicBezTo>
                <a:cubicBezTo>
                  <a:pt x="10155" y="14400"/>
                  <a:pt x="10200" y="14413"/>
                  <a:pt x="10244" y="14413"/>
                </a:cubicBezTo>
                <a:cubicBezTo>
                  <a:pt x="10279" y="14413"/>
                  <a:pt x="10313" y="14404"/>
                  <a:pt x="10348" y="14404"/>
                </a:cubicBezTo>
                <a:cubicBezTo>
                  <a:pt x="10384" y="14404"/>
                  <a:pt x="10421" y="14413"/>
                  <a:pt x="10461" y="14447"/>
                </a:cubicBezTo>
                <a:cubicBezTo>
                  <a:pt x="10487" y="14493"/>
                  <a:pt x="10507" y="14538"/>
                  <a:pt x="10526" y="14584"/>
                </a:cubicBezTo>
                <a:lnTo>
                  <a:pt x="10520" y="14578"/>
                </a:lnTo>
                <a:lnTo>
                  <a:pt x="10520" y="14578"/>
                </a:lnTo>
                <a:cubicBezTo>
                  <a:pt x="10500" y="14597"/>
                  <a:pt x="10526" y="14649"/>
                  <a:pt x="10487" y="14662"/>
                </a:cubicBezTo>
                <a:lnTo>
                  <a:pt x="10507" y="14682"/>
                </a:lnTo>
                <a:cubicBezTo>
                  <a:pt x="10481" y="14675"/>
                  <a:pt x="10455" y="14675"/>
                  <a:pt x="10429" y="14675"/>
                </a:cubicBezTo>
                <a:cubicBezTo>
                  <a:pt x="10401" y="14657"/>
                  <a:pt x="10375" y="14649"/>
                  <a:pt x="10351" y="14649"/>
                </a:cubicBezTo>
                <a:cubicBezTo>
                  <a:pt x="10202" y="14649"/>
                  <a:pt x="10112" y="14953"/>
                  <a:pt x="10090" y="15099"/>
                </a:cubicBezTo>
                <a:cubicBezTo>
                  <a:pt x="9999" y="14968"/>
                  <a:pt x="9921" y="14825"/>
                  <a:pt x="9868" y="14675"/>
                </a:cubicBezTo>
                <a:cubicBezTo>
                  <a:pt x="9842" y="14636"/>
                  <a:pt x="9823" y="14636"/>
                  <a:pt x="9797" y="14610"/>
                </a:cubicBezTo>
                <a:cubicBezTo>
                  <a:pt x="9760" y="14672"/>
                  <a:pt x="9746" y="14754"/>
                  <a:pt x="9697" y="14754"/>
                </a:cubicBezTo>
                <a:cubicBezTo>
                  <a:pt x="9668" y="14754"/>
                  <a:pt x="9627" y="14726"/>
                  <a:pt x="9562" y="14649"/>
                </a:cubicBezTo>
                <a:lnTo>
                  <a:pt x="9562" y="14649"/>
                </a:lnTo>
                <a:cubicBezTo>
                  <a:pt x="9588" y="14812"/>
                  <a:pt x="9634" y="15060"/>
                  <a:pt x="9797" y="15170"/>
                </a:cubicBezTo>
                <a:lnTo>
                  <a:pt x="9803" y="15170"/>
                </a:lnTo>
                <a:cubicBezTo>
                  <a:pt x="9792" y="15188"/>
                  <a:pt x="9778" y="15195"/>
                  <a:pt x="9763" y="15195"/>
                </a:cubicBezTo>
                <a:cubicBezTo>
                  <a:pt x="9702" y="15195"/>
                  <a:pt x="9620" y="15086"/>
                  <a:pt x="9614" y="15014"/>
                </a:cubicBezTo>
                <a:cubicBezTo>
                  <a:pt x="9575" y="15039"/>
                  <a:pt x="9535" y="15079"/>
                  <a:pt x="9492" y="15079"/>
                </a:cubicBezTo>
                <a:cubicBezTo>
                  <a:pt x="9479" y="15079"/>
                  <a:pt x="9465" y="15075"/>
                  <a:pt x="9452" y="15066"/>
                </a:cubicBezTo>
                <a:lnTo>
                  <a:pt x="9452" y="15066"/>
                </a:lnTo>
                <a:cubicBezTo>
                  <a:pt x="9386" y="15131"/>
                  <a:pt x="9647" y="15314"/>
                  <a:pt x="9601" y="15424"/>
                </a:cubicBezTo>
                <a:cubicBezTo>
                  <a:pt x="9660" y="15496"/>
                  <a:pt x="9699" y="15405"/>
                  <a:pt x="9764" y="15542"/>
                </a:cubicBezTo>
                <a:cubicBezTo>
                  <a:pt x="9673" y="15594"/>
                  <a:pt x="9829" y="15639"/>
                  <a:pt x="9875" y="15756"/>
                </a:cubicBezTo>
                <a:lnTo>
                  <a:pt x="9777" y="15822"/>
                </a:lnTo>
                <a:cubicBezTo>
                  <a:pt x="9738" y="15763"/>
                  <a:pt x="9693" y="15672"/>
                  <a:pt x="9653" y="15672"/>
                </a:cubicBezTo>
                <a:cubicBezTo>
                  <a:pt x="9627" y="15646"/>
                  <a:pt x="9601" y="15613"/>
                  <a:pt x="9575" y="15574"/>
                </a:cubicBezTo>
                <a:lnTo>
                  <a:pt x="9562" y="15561"/>
                </a:lnTo>
                <a:lnTo>
                  <a:pt x="9549" y="15555"/>
                </a:lnTo>
                <a:cubicBezTo>
                  <a:pt x="9535" y="15547"/>
                  <a:pt x="9518" y="15544"/>
                  <a:pt x="9502" y="15544"/>
                </a:cubicBezTo>
                <a:cubicBezTo>
                  <a:pt x="9474" y="15544"/>
                  <a:pt x="9446" y="15554"/>
                  <a:pt x="9425" y="15574"/>
                </a:cubicBezTo>
                <a:cubicBezTo>
                  <a:pt x="9295" y="15496"/>
                  <a:pt x="9061" y="15196"/>
                  <a:pt x="9100" y="15066"/>
                </a:cubicBezTo>
                <a:cubicBezTo>
                  <a:pt x="8943" y="15034"/>
                  <a:pt x="8826" y="14910"/>
                  <a:pt x="8807" y="14747"/>
                </a:cubicBezTo>
                <a:lnTo>
                  <a:pt x="8924" y="14669"/>
                </a:lnTo>
                <a:cubicBezTo>
                  <a:pt x="8983" y="14721"/>
                  <a:pt x="9028" y="14793"/>
                  <a:pt x="9054" y="14864"/>
                </a:cubicBezTo>
                <a:cubicBezTo>
                  <a:pt x="9064" y="14868"/>
                  <a:pt x="9072" y="14869"/>
                  <a:pt x="9080" y="14869"/>
                </a:cubicBezTo>
                <a:cubicBezTo>
                  <a:pt x="9170" y="14869"/>
                  <a:pt x="9123" y="14637"/>
                  <a:pt x="9171" y="14565"/>
                </a:cubicBezTo>
                <a:cubicBezTo>
                  <a:pt x="9225" y="14637"/>
                  <a:pt x="9268" y="14663"/>
                  <a:pt x="9306" y="14663"/>
                </a:cubicBezTo>
                <a:cubicBezTo>
                  <a:pt x="9400" y="14663"/>
                  <a:pt x="9461" y="14502"/>
                  <a:pt x="9562" y="14502"/>
                </a:cubicBezTo>
                <a:cubicBezTo>
                  <a:pt x="9604" y="14502"/>
                  <a:pt x="9652" y="14529"/>
                  <a:pt x="9712" y="14604"/>
                </a:cubicBezTo>
                <a:cubicBezTo>
                  <a:pt x="9680" y="14516"/>
                  <a:pt x="9696" y="14495"/>
                  <a:pt x="9729" y="14495"/>
                </a:cubicBezTo>
                <a:cubicBezTo>
                  <a:pt x="9760" y="14495"/>
                  <a:pt x="9806" y="14513"/>
                  <a:pt x="9841" y="14513"/>
                </a:cubicBezTo>
                <a:cubicBezTo>
                  <a:pt x="9844" y="14513"/>
                  <a:pt x="9846" y="14513"/>
                  <a:pt x="9849" y="14512"/>
                </a:cubicBezTo>
                <a:cubicBezTo>
                  <a:pt x="9849" y="14434"/>
                  <a:pt x="9764" y="14317"/>
                  <a:pt x="9751" y="14232"/>
                </a:cubicBezTo>
                <a:cubicBezTo>
                  <a:pt x="9762" y="14212"/>
                  <a:pt x="9776" y="14205"/>
                  <a:pt x="9790" y="14205"/>
                </a:cubicBezTo>
                <a:cubicBezTo>
                  <a:pt x="9824" y="14205"/>
                  <a:pt x="9864" y="14246"/>
                  <a:pt x="9896" y="14246"/>
                </a:cubicBezTo>
                <a:cubicBezTo>
                  <a:pt x="9898" y="14246"/>
                  <a:pt x="9899" y="14246"/>
                  <a:pt x="9901" y="14245"/>
                </a:cubicBezTo>
                <a:lnTo>
                  <a:pt x="9927" y="14284"/>
                </a:lnTo>
                <a:lnTo>
                  <a:pt x="9934" y="14284"/>
                </a:lnTo>
                <a:cubicBezTo>
                  <a:pt x="9934" y="14297"/>
                  <a:pt x="9940" y="14311"/>
                  <a:pt x="9947" y="14324"/>
                </a:cubicBezTo>
                <a:cubicBezTo>
                  <a:pt x="9960" y="14376"/>
                  <a:pt x="9966" y="14428"/>
                  <a:pt x="9966" y="14480"/>
                </a:cubicBezTo>
                <a:cubicBezTo>
                  <a:pt x="9966" y="14499"/>
                  <a:pt x="9973" y="14519"/>
                  <a:pt x="9986" y="14532"/>
                </a:cubicBezTo>
                <a:cubicBezTo>
                  <a:pt x="9992" y="14545"/>
                  <a:pt x="9999" y="14552"/>
                  <a:pt x="10005" y="14558"/>
                </a:cubicBezTo>
                <a:cubicBezTo>
                  <a:pt x="10014" y="14567"/>
                  <a:pt x="10025" y="14572"/>
                  <a:pt x="10033" y="14572"/>
                </a:cubicBezTo>
                <a:cubicBezTo>
                  <a:pt x="10043" y="14572"/>
                  <a:pt x="10051" y="14565"/>
                  <a:pt x="10051" y="14552"/>
                </a:cubicBezTo>
                <a:cubicBezTo>
                  <a:pt x="10057" y="14486"/>
                  <a:pt x="10044" y="14421"/>
                  <a:pt x="10025" y="14356"/>
                </a:cubicBezTo>
                <a:cubicBezTo>
                  <a:pt x="10025" y="14350"/>
                  <a:pt x="10025" y="14343"/>
                  <a:pt x="10025" y="14337"/>
                </a:cubicBezTo>
                <a:cubicBezTo>
                  <a:pt x="10083" y="14330"/>
                  <a:pt x="10012" y="14239"/>
                  <a:pt x="10005" y="14187"/>
                </a:cubicBezTo>
                <a:close/>
                <a:moveTo>
                  <a:pt x="8826" y="15079"/>
                </a:moveTo>
                <a:lnTo>
                  <a:pt x="8826" y="15079"/>
                </a:lnTo>
                <a:cubicBezTo>
                  <a:pt x="8885" y="15190"/>
                  <a:pt x="9106" y="15340"/>
                  <a:pt x="8970" y="15379"/>
                </a:cubicBezTo>
                <a:cubicBezTo>
                  <a:pt x="9178" y="15424"/>
                  <a:pt x="9282" y="15607"/>
                  <a:pt x="9386" y="15841"/>
                </a:cubicBezTo>
                <a:lnTo>
                  <a:pt x="9386" y="15848"/>
                </a:lnTo>
                <a:lnTo>
                  <a:pt x="9399" y="15874"/>
                </a:lnTo>
                <a:cubicBezTo>
                  <a:pt x="9373" y="15848"/>
                  <a:pt x="9334" y="15841"/>
                  <a:pt x="9302" y="15841"/>
                </a:cubicBezTo>
                <a:lnTo>
                  <a:pt x="9269" y="15841"/>
                </a:lnTo>
                <a:cubicBezTo>
                  <a:pt x="9139" y="15659"/>
                  <a:pt x="9126" y="15542"/>
                  <a:pt x="9002" y="15476"/>
                </a:cubicBezTo>
                <a:cubicBezTo>
                  <a:pt x="8950" y="15418"/>
                  <a:pt x="8911" y="15359"/>
                  <a:pt x="8865" y="15301"/>
                </a:cubicBezTo>
                <a:lnTo>
                  <a:pt x="8826" y="15242"/>
                </a:lnTo>
                <a:cubicBezTo>
                  <a:pt x="8833" y="15190"/>
                  <a:pt x="8742" y="15086"/>
                  <a:pt x="8826" y="15079"/>
                </a:cubicBezTo>
                <a:close/>
                <a:moveTo>
                  <a:pt x="14958" y="14429"/>
                </a:moveTo>
                <a:cubicBezTo>
                  <a:pt x="14994" y="14429"/>
                  <a:pt x="15066" y="14545"/>
                  <a:pt x="15138" y="14643"/>
                </a:cubicBezTo>
                <a:cubicBezTo>
                  <a:pt x="15177" y="14695"/>
                  <a:pt x="15203" y="14656"/>
                  <a:pt x="15235" y="14695"/>
                </a:cubicBezTo>
                <a:cubicBezTo>
                  <a:pt x="15476" y="15001"/>
                  <a:pt x="15757" y="15496"/>
                  <a:pt x="15978" y="15861"/>
                </a:cubicBezTo>
                <a:cubicBezTo>
                  <a:pt x="15949" y="15887"/>
                  <a:pt x="15923" y="15898"/>
                  <a:pt x="15897" y="15898"/>
                </a:cubicBezTo>
                <a:cubicBezTo>
                  <a:pt x="15784" y="15898"/>
                  <a:pt x="15696" y="15684"/>
                  <a:pt x="15584" y="15684"/>
                </a:cubicBezTo>
                <a:cubicBezTo>
                  <a:pt x="15572" y="15684"/>
                  <a:pt x="15560" y="15686"/>
                  <a:pt x="15548" y="15691"/>
                </a:cubicBezTo>
                <a:lnTo>
                  <a:pt x="15548" y="15685"/>
                </a:lnTo>
                <a:cubicBezTo>
                  <a:pt x="15479" y="15595"/>
                  <a:pt x="15505" y="15531"/>
                  <a:pt x="15556" y="15531"/>
                </a:cubicBezTo>
                <a:cubicBezTo>
                  <a:pt x="15567" y="15531"/>
                  <a:pt x="15580" y="15534"/>
                  <a:pt x="15594" y="15542"/>
                </a:cubicBezTo>
                <a:cubicBezTo>
                  <a:pt x="15463" y="15379"/>
                  <a:pt x="15372" y="15489"/>
                  <a:pt x="15248" y="15372"/>
                </a:cubicBezTo>
                <a:cubicBezTo>
                  <a:pt x="15222" y="15429"/>
                  <a:pt x="15202" y="15502"/>
                  <a:pt x="15157" y="15502"/>
                </a:cubicBezTo>
                <a:cubicBezTo>
                  <a:pt x="15126" y="15502"/>
                  <a:pt x="15082" y="15465"/>
                  <a:pt x="15014" y="15359"/>
                </a:cubicBezTo>
                <a:lnTo>
                  <a:pt x="15092" y="15301"/>
                </a:lnTo>
                <a:cubicBezTo>
                  <a:pt x="14942" y="15138"/>
                  <a:pt x="14832" y="14955"/>
                  <a:pt x="14819" y="14806"/>
                </a:cubicBezTo>
                <a:cubicBezTo>
                  <a:pt x="14825" y="14806"/>
                  <a:pt x="14825" y="14799"/>
                  <a:pt x="14832" y="14793"/>
                </a:cubicBezTo>
                <a:cubicBezTo>
                  <a:pt x="14838" y="14793"/>
                  <a:pt x="14838" y="14786"/>
                  <a:pt x="14838" y="14779"/>
                </a:cubicBezTo>
                <a:cubicBezTo>
                  <a:pt x="14955" y="14845"/>
                  <a:pt x="15073" y="14903"/>
                  <a:pt x="15196" y="14949"/>
                </a:cubicBezTo>
                <a:cubicBezTo>
                  <a:pt x="15118" y="14877"/>
                  <a:pt x="15053" y="14571"/>
                  <a:pt x="14936" y="14552"/>
                </a:cubicBezTo>
                <a:cubicBezTo>
                  <a:pt x="14929" y="14463"/>
                  <a:pt x="14938" y="14429"/>
                  <a:pt x="14958" y="14429"/>
                </a:cubicBezTo>
                <a:close/>
                <a:moveTo>
                  <a:pt x="11191" y="15681"/>
                </a:moveTo>
                <a:cubicBezTo>
                  <a:pt x="11224" y="15681"/>
                  <a:pt x="11258" y="15696"/>
                  <a:pt x="11282" y="15724"/>
                </a:cubicBezTo>
                <a:lnTo>
                  <a:pt x="11282" y="15717"/>
                </a:lnTo>
                <a:lnTo>
                  <a:pt x="11282" y="15717"/>
                </a:lnTo>
                <a:cubicBezTo>
                  <a:pt x="11366" y="15835"/>
                  <a:pt x="11301" y="15874"/>
                  <a:pt x="11243" y="15913"/>
                </a:cubicBezTo>
                <a:lnTo>
                  <a:pt x="11112" y="15717"/>
                </a:lnTo>
                <a:cubicBezTo>
                  <a:pt x="11134" y="15693"/>
                  <a:pt x="11162" y="15681"/>
                  <a:pt x="11191" y="15681"/>
                </a:cubicBezTo>
                <a:close/>
                <a:moveTo>
                  <a:pt x="21482" y="15841"/>
                </a:moveTo>
                <a:lnTo>
                  <a:pt x="21482" y="15841"/>
                </a:lnTo>
                <a:cubicBezTo>
                  <a:pt x="21495" y="15841"/>
                  <a:pt x="21508" y="15848"/>
                  <a:pt x="21521" y="15854"/>
                </a:cubicBezTo>
                <a:cubicBezTo>
                  <a:pt x="21527" y="15861"/>
                  <a:pt x="21534" y="15867"/>
                  <a:pt x="21534" y="15874"/>
                </a:cubicBezTo>
                <a:cubicBezTo>
                  <a:pt x="21547" y="15913"/>
                  <a:pt x="21560" y="15952"/>
                  <a:pt x="21573" y="15991"/>
                </a:cubicBezTo>
                <a:lnTo>
                  <a:pt x="21579" y="16004"/>
                </a:lnTo>
                <a:cubicBezTo>
                  <a:pt x="21534" y="15991"/>
                  <a:pt x="21488" y="15965"/>
                  <a:pt x="21456" y="15926"/>
                </a:cubicBezTo>
                <a:cubicBezTo>
                  <a:pt x="21444" y="15909"/>
                  <a:pt x="21444" y="15898"/>
                  <a:pt x="21451" y="15898"/>
                </a:cubicBezTo>
                <a:lnTo>
                  <a:pt x="21451" y="15898"/>
                </a:lnTo>
                <a:cubicBezTo>
                  <a:pt x="21460" y="15898"/>
                  <a:pt x="21480" y="15915"/>
                  <a:pt x="21501" y="15958"/>
                </a:cubicBezTo>
                <a:cubicBezTo>
                  <a:pt x="21527" y="15939"/>
                  <a:pt x="21475" y="15874"/>
                  <a:pt x="21488" y="15848"/>
                </a:cubicBezTo>
                <a:lnTo>
                  <a:pt x="21482" y="15841"/>
                </a:lnTo>
                <a:close/>
                <a:moveTo>
                  <a:pt x="21579" y="15880"/>
                </a:moveTo>
                <a:lnTo>
                  <a:pt x="21579" y="15880"/>
                </a:lnTo>
                <a:cubicBezTo>
                  <a:pt x="21612" y="15913"/>
                  <a:pt x="21638" y="15945"/>
                  <a:pt x="21658" y="15984"/>
                </a:cubicBezTo>
                <a:lnTo>
                  <a:pt x="21664" y="15984"/>
                </a:lnTo>
                <a:cubicBezTo>
                  <a:pt x="21671" y="15997"/>
                  <a:pt x="21684" y="16017"/>
                  <a:pt x="21690" y="16030"/>
                </a:cubicBezTo>
                <a:lnTo>
                  <a:pt x="21664" y="16024"/>
                </a:lnTo>
                <a:lnTo>
                  <a:pt x="21645" y="16037"/>
                </a:lnTo>
                <a:lnTo>
                  <a:pt x="21638" y="16050"/>
                </a:lnTo>
                <a:lnTo>
                  <a:pt x="21612" y="15991"/>
                </a:lnTo>
                <a:cubicBezTo>
                  <a:pt x="21599" y="15958"/>
                  <a:pt x="21586" y="15919"/>
                  <a:pt x="21579" y="15880"/>
                </a:cubicBezTo>
                <a:close/>
                <a:moveTo>
                  <a:pt x="21303" y="15964"/>
                </a:moveTo>
                <a:cubicBezTo>
                  <a:pt x="21320" y="15964"/>
                  <a:pt x="21379" y="16025"/>
                  <a:pt x="21399" y="16025"/>
                </a:cubicBezTo>
                <a:cubicBezTo>
                  <a:pt x="21401" y="16025"/>
                  <a:pt x="21402" y="16025"/>
                  <a:pt x="21404" y="16024"/>
                </a:cubicBezTo>
                <a:cubicBezTo>
                  <a:pt x="21422" y="16059"/>
                  <a:pt x="21424" y="16071"/>
                  <a:pt x="21418" y="16071"/>
                </a:cubicBezTo>
                <a:cubicBezTo>
                  <a:pt x="21403" y="16071"/>
                  <a:pt x="21350" y="16017"/>
                  <a:pt x="21328" y="16017"/>
                </a:cubicBezTo>
                <a:cubicBezTo>
                  <a:pt x="21323" y="16017"/>
                  <a:pt x="21320" y="16019"/>
                  <a:pt x="21319" y="16024"/>
                </a:cubicBezTo>
                <a:cubicBezTo>
                  <a:pt x="21297" y="15979"/>
                  <a:pt x="21295" y="15964"/>
                  <a:pt x="21303" y="15964"/>
                </a:cubicBezTo>
                <a:close/>
                <a:moveTo>
                  <a:pt x="9526" y="15617"/>
                </a:moveTo>
                <a:cubicBezTo>
                  <a:pt x="9534" y="15617"/>
                  <a:pt x="9542" y="15618"/>
                  <a:pt x="9549" y="15620"/>
                </a:cubicBezTo>
                <a:cubicBezTo>
                  <a:pt x="9582" y="15665"/>
                  <a:pt x="9614" y="15704"/>
                  <a:pt x="9647" y="15737"/>
                </a:cubicBezTo>
                <a:lnTo>
                  <a:pt x="9634" y="15737"/>
                </a:lnTo>
                <a:cubicBezTo>
                  <a:pt x="9712" y="15854"/>
                  <a:pt x="9686" y="15932"/>
                  <a:pt x="9719" y="16082"/>
                </a:cubicBezTo>
                <a:lnTo>
                  <a:pt x="9712" y="16082"/>
                </a:lnTo>
                <a:cubicBezTo>
                  <a:pt x="9523" y="16043"/>
                  <a:pt x="9549" y="15835"/>
                  <a:pt x="9452" y="15646"/>
                </a:cubicBezTo>
                <a:lnTo>
                  <a:pt x="9465" y="15646"/>
                </a:lnTo>
                <a:cubicBezTo>
                  <a:pt x="9479" y="15626"/>
                  <a:pt x="9502" y="15617"/>
                  <a:pt x="9526" y="15617"/>
                </a:cubicBezTo>
                <a:close/>
                <a:moveTo>
                  <a:pt x="13868" y="14753"/>
                </a:moveTo>
                <a:cubicBezTo>
                  <a:pt x="14011" y="14760"/>
                  <a:pt x="14174" y="14890"/>
                  <a:pt x="14350" y="15177"/>
                </a:cubicBezTo>
                <a:cubicBezTo>
                  <a:pt x="14311" y="15346"/>
                  <a:pt x="14343" y="15561"/>
                  <a:pt x="14473" y="15835"/>
                </a:cubicBezTo>
                <a:cubicBezTo>
                  <a:pt x="14558" y="15880"/>
                  <a:pt x="14649" y="15997"/>
                  <a:pt x="14740" y="16056"/>
                </a:cubicBezTo>
                <a:cubicBezTo>
                  <a:pt x="14819" y="16154"/>
                  <a:pt x="14623" y="16089"/>
                  <a:pt x="14708" y="16186"/>
                </a:cubicBezTo>
                <a:lnTo>
                  <a:pt x="14708" y="16193"/>
                </a:lnTo>
                <a:cubicBezTo>
                  <a:pt x="14597" y="16180"/>
                  <a:pt x="14245" y="15743"/>
                  <a:pt x="14252" y="15587"/>
                </a:cubicBezTo>
                <a:cubicBezTo>
                  <a:pt x="14109" y="15496"/>
                  <a:pt x="14011" y="15359"/>
                  <a:pt x="13965" y="15203"/>
                </a:cubicBezTo>
                <a:cubicBezTo>
                  <a:pt x="13957" y="15163"/>
                  <a:pt x="13968" y="15152"/>
                  <a:pt x="13985" y="15152"/>
                </a:cubicBezTo>
                <a:cubicBezTo>
                  <a:pt x="14008" y="15152"/>
                  <a:pt x="14042" y="15169"/>
                  <a:pt x="14065" y="15169"/>
                </a:cubicBezTo>
                <a:cubicBezTo>
                  <a:pt x="14083" y="15169"/>
                  <a:pt x="14095" y="15158"/>
                  <a:pt x="14089" y="15118"/>
                </a:cubicBezTo>
                <a:cubicBezTo>
                  <a:pt x="14089" y="15086"/>
                  <a:pt x="13887" y="14864"/>
                  <a:pt x="13868" y="14753"/>
                </a:cubicBezTo>
                <a:close/>
                <a:moveTo>
                  <a:pt x="8129" y="14799"/>
                </a:moveTo>
                <a:cubicBezTo>
                  <a:pt x="8247" y="14955"/>
                  <a:pt x="8338" y="14897"/>
                  <a:pt x="8442" y="14929"/>
                </a:cubicBezTo>
                <a:cubicBezTo>
                  <a:pt x="8429" y="14975"/>
                  <a:pt x="8572" y="15118"/>
                  <a:pt x="8540" y="15157"/>
                </a:cubicBezTo>
                <a:cubicBezTo>
                  <a:pt x="8549" y="15170"/>
                  <a:pt x="8555" y="15174"/>
                  <a:pt x="8561" y="15174"/>
                </a:cubicBezTo>
                <a:cubicBezTo>
                  <a:pt x="8582" y="15174"/>
                  <a:pt x="8587" y="15108"/>
                  <a:pt x="8621" y="15108"/>
                </a:cubicBezTo>
                <a:cubicBezTo>
                  <a:pt x="8632" y="15108"/>
                  <a:pt x="8646" y="15115"/>
                  <a:pt x="8663" y="15131"/>
                </a:cubicBezTo>
                <a:lnTo>
                  <a:pt x="8742" y="15248"/>
                </a:lnTo>
                <a:lnTo>
                  <a:pt x="8748" y="15242"/>
                </a:lnTo>
                <a:cubicBezTo>
                  <a:pt x="8774" y="15275"/>
                  <a:pt x="8794" y="15307"/>
                  <a:pt x="8820" y="15340"/>
                </a:cubicBezTo>
                <a:cubicBezTo>
                  <a:pt x="8865" y="15411"/>
                  <a:pt x="8924" y="15483"/>
                  <a:pt x="8983" y="15555"/>
                </a:cubicBezTo>
                <a:lnTo>
                  <a:pt x="8976" y="15555"/>
                </a:lnTo>
                <a:cubicBezTo>
                  <a:pt x="9119" y="15743"/>
                  <a:pt x="8996" y="15841"/>
                  <a:pt x="9145" y="15919"/>
                </a:cubicBezTo>
                <a:cubicBezTo>
                  <a:pt x="9152" y="15997"/>
                  <a:pt x="9178" y="16069"/>
                  <a:pt x="9217" y="16134"/>
                </a:cubicBezTo>
                <a:cubicBezTo>
                  <a:pt x="9198" y="16154"/>
                  <a:pt x="9171" y="16160"/>
                  <a:pt x="9198" y="16199"/>
                </a:cubicBezTo>
                <a:lnTo>
                  <a:pt x="9191" y="16199"/>
                </a:lnTo>
                <a:cubicBezTo>
                  <a:pt x="9188" y="16201"/>
                  <a:pt x="9186" y="16202"/>
                  <a:pt x="9183" y="16202"/>
                </a:cubicBezTo>
                <a:cubicBezTo>
                  <a:pt x="9158" y="16202"/>
                  <a:pt x="9127" y="16146"/>
                  <a:pt x="9100" y="16146"/>
                </a:cubicBezTo>
                <a:cubicBezTo>
                  <a:pt x="9093" y="16146"/>
                  <a:pt x="9087" y="16150"/>
                  <a:pt x="9080" y="16160"/>
                </a:cubicBezTo>
                <a:cubicBezTo>
                  <a:pt x="9061" y="16102"/>
                  <a:pt x="9035" y="16043"/>
                  <a:pt x="8996" y="15991"/>
                </a:cubicBezTo>
                <a:cubicBezTo>
                  <a:pt x="8992" y="15988"/>
                  <a:pt x="8988" y="15987"/>
                  <a:pt x="8984" y="15987"/>
                </a:cubicBezTo>
                <a:cubicBezTo>
                  <a:pt x="8967" y="15987"/>
                  <a:pt x="8946" y="16004"/>
                  <a:pt x="8916" y="16004"/>
                </a:cubicBezTo>
                <a:cubicBezTo>
                  <a:pt x="8885" y="16004"/>
                  <a:pt x="8845" y="15984"/>
                  <a:pt x="8794" y="15900"/>
                </a:cubicBezTo>
                <a:lnTo>
                  <a:pt x="8787" y="15900"/>
                </a:lnTo>
                <a:cubicBezTo>
                  <a:pt x="8787" y="15864"/>
                  <a:pt x="8798" y="15834"/>
                  <a:pt x="8830" y="15834"/>
                </a:cubicBezTo>
                <a:cubicBezTo>
                  <a:pt x="8833" y="15834"/>
                  <a:pt x="8836" y="15834"/>
                  <a:pt x="8839" y="15835"/>
                </a:cubicBezTo>
                <a:cubicBezTo>
                  <a:pt x="8843" y="15836"/>
                  <a:pt x="8846" y="15836"/>
                  <a:pt x="8848" y="15836"/>
                </a:cubicBezTo>
                <a:cubicBezTo>
                  <a:pt x="8861" y="15836"/>
                  <a:pt x="8864" y="15824"/>
                  <a:pt x="8859" y="15802"/>
                </a:cubicBezTo>
                <a:cubicBezTo>
                  <a:pt x="8852" y="15776"/>
                  <a:pt x="8833" y="15756"/>
                  <a:pt x="8807" y="15750"/>
                </a:cubicBezTo>
                <a:cubicBezTo>
                  <a:pt x="8795" y="15746"/>
                  <a:pt x="8785" y="15744"/>
                  <a:pt x="8776" y="15744"/>
                </a:cubicBezTo>
                <a:cubicBezTo>
                  <a:pt x="8737" y="15744"/>
                  <a:pt x="8716" y="15777"/>
                  <a:pt x="8716" y="15835"/>
                </a:cubicBezTo>
                <a:lnTo>
                  <a:pt x="8683" y="15861"/>
                </a:lnTo>
                <a:cubicBezTo>
                  <a:pt x="8637" y="15776"/>
                  <a:pt x="8598" y="15783"/>
                  <a:pt x="8559" y="15711"/>
                </a:cubicBezTo>
                <a:lnTo>
                  <a:pt x="8637" y="15659"/>
                </a:lnTo>
                <a:cubicBezTo>
                  <a:pt x="8506" y="15503"/>
                  <a:pt x="8381" y="15379"/>
                  <a:pt x="8333" y="15379"/>
                </a:cubicBezTo>
                <a:cubicBezTo>
                  <a:pt x="8316" y="15379"/>
                  <a:pt x="8308" y="15393"/>
                  <a:pt x="8312" y="15424"/>
                </a:cubicBezTo>
                <a:cubicBezTo>
                  <a:pt x="8207" y="15340"/>
                  <a:pt x="8214" y="15268"/>
                  <a:pt x="8090" y="15170"/>
                </a:cubicBezTo>
                <a:cubicBezTo>
                  <a:pt x="8077" y="15101"/>
                  <a:pt x="8111" y="15098"/>
                  <a:pt x="8150" y="15098"/>
                </a:cubicBezTo>
                <a:cubicBezTo>
                  <a:pt x="8153" y="15098"/>
                  <a:pt x="8157" y="15098"/>
                  <a:pt x="8160" y="15098"/>
                </a:cubicBezTo>
                <a:cubicBezTo>
                  <a:pt x="8177" y="15098"/>
                  <a:pt x="8193" y="15097"/>
                  <a:pt x="8207" y="15092"/>
                </a:cubicBezTo>
                <a:cubicBezTo>
                  <a:pt x="8234" y="15131"/>
                  <a:pt x="8253" y="15177"/>
                  <a:pt x="8266" y="15222"/>
                </a:cubicBezTo>
                <a:cubicBezTo>
                  <a:pt x="8344" y="15112"/>
                  <a:pt x="8168" y="15060"/>
                  <a:pt x="8077" y="14890"/>
                </a:cubicBezTo>
                <a:cubicBezTo>
                  <a:pt x="8116" y="14877"/>
                  <a:pt x="8090" y="14819"/>
                  <a:pt x="8129" y="14799"/>
                </a:cubicBezTo>
                <a:close/>
                <a:moveTo>
                  <a:pt x="9601" y="16382"/>
                </a:moveTo>
                <a:cubicBezTo>
                  <a:pt x="9603" y="16383"/>
                  <a:pt x="9604" y="16384"/>
                  <a:pt x="9605" y="16386"/>
                </a:cubicBezTo>
                <a:lnTo>
                  <a:pt x="9605" y="16386"/>
                </a:lnTo>
                <a:lnTo>
                  <a:pt x="9608" y="16382"/>
                </a:lnTo>
                <a:close/>
                <a:moveTo>
                  <a:pt x="14910" y="15887"/>
                </a:moveTo>
                <a:cubicBezTo>
                  <a:pt x="15092" y="16011"/>
                  <a:pt x="15216" y="16225"/>
                  <a:pt x="15366" y="16440"/>
                </a:cubicBezTo>
                <a:cubicBezTo>
                  <a:pt x="15099" y="16414"/>
                  <a:pt x="15112" y="16134"/>
                  <a:pt x="14903" y="15887"/>
                </a:cubicBezTo>
                <a:close/>
                <a:moveTo>
                  <a:pt x="14649" y="10630"/>
                </a:moveTo>
                <a:cubicBezTo>
                  <a:pt x="14812" y="10663"/>
                  <a:pt x="14988" y="10819"/>
                  <a:pt x="15183" y="11138"/>
                </a:cubicBezTo>
                <a:lnTo>
                  <a:pt x="15196" y="11138"/>
                </a:lnTo>
                <a:cubicBezTo>
                  <a:pt x="15203" y="11145"/>
                  <a:pt x="15209" y="11152"/>
                  <a:pt x="15216" y="11158"/>
                </a:cubicBezTo>
                <a:cubicBezTo>
                  <a:pt x="15268" y="11223"/>
                  <a:pt x="15314" y="11295"/>
                  <a:pt x="15346" y="11366"/>
                </a:cubicBezTo>
                <a:cubicBezTo>
                  <a:pt x="15372" y="11412"/>
                  <a:pt x="15405" y="11464"/>
                  <a:pt x="15431" y="11510"/>
                </a:cubicBezTo>
                <a:cubicBezTo>
                  <a:pt x="15470" y="11575"/>
                  <a:pt x="15529" y="11627"/>
                  <a:pt x="15594" y="11673"/>
                </a:cubicBezTo>
                <a:cubicBezTo>
                  <a:pt x="15633" y="11770"/>
                  <a:pt x="15678" y="11868"/>
                  <a:pt x="15737" y="11959"/>
                </a:cubicBezTo>
                <a:cubicBezTo>
                  <a:pt x="15743" y="11972"/>
                  <a:pt x="15757" y="11985"/>
                  <a:pt x="15770" y="12005"/>
                </a:cubicBezTo>
                <a:lnTo>
                  <a:pt x="15763" y="12005"/>
                </a:lnTo>
                <a:cubicBezTo>
                  <a:pt x="15809" y="12083"/>
                  <a:pt x="15763" y="12115"/>
                  <a:pt x="15809" y="12200"/>
                </a:cubicBezTo>
                <a:cubicBezTo>
                  <a:pt x="15737" y="12200"/>
                  <a:pt x="15646" y="12070"/>
                  <a:pt x="15574" y="12018"/>
                </a:cubicBezTo>
                <a:lnTo>
                  <a:pt x="15574" y="12018"/>
                </a:lnTo>
                <a:cubicBezTo>
                  <a:pt x="15594" y="12115"/>
                  <a:pt x="15561" y="12187"/>
                  <a:pt x="15678" y="12350"/>
                </a:cubicBezTo>
                <a:lnTo>
                  <a:pt x="15476" y="12480"/>
                </a:lnTo>
                <a:cubicBezTo>
                  <a:pt x="15444" y="12571"/>
                  <a:pt x="15561" y="12773"/>
                  <a:pt x="15652" y="12878"/>
                </a:cubicBezTo>
                <a:cubicBezTo>
                  <a:pt x="15659" y="12982"/>
                  <a:pt x="15646" y="13086"/>
                  <a:pt x="15815" y="13281"/>
                </a:cubicBezTo>
                <a:cubicBezTo>
                  <a:pt x="15776" y="13301"/>
                  <a:pt x="15757" y="13334"/>
                  <a:pt x="15757" y="13373"/>
                </a:cubicBezTo>
                <a:cubicBezTo>
                  <a:pt x="15965" y="13574"/>
                  <a:pt x="15965" y="13848"/>
                  <a:pt x="15991" y="14024"/>
                </a:cubicBezTo>
                <a:cubicBezTo>
                  <a:pt x="16414" y="14493"/>
                  <a:pt x="16590" y="15125"/>
                  <a:pt x="16694" y="15555"/>
                </a:cubicBezTo>
                <a:cubicBezTo>
                  <a:pt x="16773" y="15646"/>
                  <a:pt x="16851" y="15678"/>
                  <a:pt x="16935" y="15796"/>
                </a:cubicBezTo>
                <a:cubicBezTo>
                  <a:pt x="16988" y="16102"/>
                  <a:pt x="17261" y="16199"/>
                  <a:pt x="17189" y="16479"/>
                </a:cubicBezTo>
                <a:cubicBezTo>
                  <a:pt x="16864" y="16173"/>
                  <a:pt x="16649" y="15730"/>
                  <a:pt x="16343" y="15333"/>
                </a:cubicBezTo>
                <a:cubicBezTo>
                  <a:pt x="16329" y="15313"/>
                  <a:pt x="16316" y="15306"/>
                  <a:pt x="16304" y="15306"/>
                </a:cubicBezTo>
                <a:cubicBezTo>
                  <a:pt x="16289" y="15306"/>
                  <a:pt x="16276" y="15318"/>
                  <a:pt x="16265" y="15333"/>
                </a:cubicBezTo>
                <a:cubicBezTo>
                  <a:pt x="15958" y="14936"/>
                  <a:pt x="15613" y="14356"/>
                  <a:pt x="15704" y="14102"/>
                </a:cubicBezTo>
                <a:cubicBezTo>
                  <a:pt x="15555" y="13907"/>
                  <a:pt x="15457" y="14070"/>
                  <a:pt x="15301" y="13802"/>
                </a:cubicBezTo>
                <a:cubicBezTo>
                  <a:pt x="15457" y="13744"/>
                  <a:pt x="15131" y="13555"/>
                  <a:pt x="15151" y="13444"/>
                </a:cubicBezTo>
                <a:cubicBezTo>
                  <a:pt x="15219" y="13413"/>
                  <a:pt x="15292" y="13397"/>
                  <a:pt x="15365" y="13397"/>
                </a:cubicBezTo>
                <a:cubicBezTo>
                  <a:pt x="15472" y="13397"/>
                  <a:pt x="15579" y="13431"/>
                  <a:pt x="15672" y="13496"/>
                </a:cubicBezTo>
                <a:cubicBezTo>
                  <a:pt x="15717" y="13387"/>
                  <a:pt x="15443" y="13060"/>
                  <a:pt x="15634" y="13060"/>
                </a:cubicBezTo>
                <a:cubicBezTo>
                  <a:pt x="15635" y="13060"/>
                  <a:pt x="15637" y="13060"/>
                  <a:pt x="15639" y="13060"/>
                </a:cubicBezTo>
                <a:cubicBezTo>
                  <a:pt x="15568" y="12995"/>
                  <a:pt x="15483" y="12956"/>
                  <a:pt x="15385" y="12943"/>
                </a:cubicBezTo>
                <a:cubicBezTo>
                  <a:pt x="15380" y="13009"/>
                  <a:pt x="15358" y="13195"/>
                  <a:pt x="15273" y="13195"/>
                </a:cubicBezTo>
                <a:cubicBezTo>
                  <a:pt x="15241" y="13195"/>
                  <a:pt x="15201" y="13170"/>
                  <a:pt x="15151" y="13106"/>
                </a:cubicBezTo>
                <a:cubicBezTo>
                  <a:pt x="15112" y="13171"/>
                  <a:pt x="15144" y="13281"/>
                  <a:pt x="15027" y="13301"/>
                </a:cubicBezTo>
                <a:cubicBezTo>
                  <a:pt x="14942" y="13151"/>
                  <a:pt x="14884" y="13177"/>
                  <a:pt x="14799" y="13053"/>
                </a:cubicBezTo>
                <a:cubicBezTo>
                  <a:pt x="14766" y="12956"/>
                  <a:pt x="14747" y="12852"/>
                  <a:pt x="14740" y="12747"/>
                </a:cubicBezTo>
                <a:cubicBezTo>
                  <a:pt x="14525" y="12558"/>
                  <a:pt x="14552" y="12428"/>
                  <a:pt x="14291" y="12076"/>
                </a:cubicBezTo>
                <a:cubicBezTo>
                  <a:pt x="14289" y="12077"/>
                  <a:pt x="14288" y="12077"/>
                  <a:pt x="14286" y="12077"/>
                </a:cubicBezTo>
                <a:cubicBezTo>
                  <a:pt x="14180" y="12077"/>
                  <a:pt x="13965" y="11878"/>
                  <a:pt x="13946" y="11692"/>
                </a:cubicBezTo>
                <a:cubicBezTo>
                  <a:pt x="13952" y="11686"/>
                  <a:pt x="13959" y="11679"/>
                  <a:pt x="13972" y="11679"/>
                </a:cubicBezTo>
                <a:cubicBezTo>
                  <a:pt x="13992" y="11726"/>
                  <a:pt x="14008" y="11735"/>
                  <a:pt x="14023" y="11735"/>
                </a:cubicBezTo>
                <a:cubicBezTo>
                  <a:pt x="14032" y="11735"/>
                  <a:pt x="14041" y="11732"/>
                  <a:pt x="14050" y="11732"/>
                </a:cubicBezTo>
                <a:cubicBezTo>
                  <a:pt x="14066" y="11732"/>
                  <a:pt x="14083" y="11740"/>
                  <a:pt x="14105" y="11789"/>
                </a:cubicBezTo>
                <a:lnTo>
                  <a:pt x="14105" y="11789"/>
                </a:lnTo>
                <a:cubicBezTo>
                  <a:pt x="14067" y="11697"/>
                  <a:pt x="14148" y="11671"/>
                  <a:pt x="14148" y="11601"/>
                </a:cubicBezTo>
                <a:cubicBezTo>
                  <a:pt x="14089" y="11542"/>
                  <a:pt x="14030" y="11490"/>
                  <a:pt x="13959" y="11445"/>
                </a:cubicBezTo>
                <a:lnTo>
                  <a:pt x="13952" y="11432"/>
                </a:lnTo>
                <a:cubicBezTo>
                  <a:pt x="13933" y="11412"/>
                  <a:pt x="13920" y="11386"/>
                  <a:pt x="13900" y="11360"/>
                </a:cubicBezTo>
                <a:lnTo>
                  <a:pt x="13907" y="11360"/>
                </a:lnTo>
                <a:cubicBezTo>
                  <a:pt x="13998" y="11282"/>
                  <a:pt x="13894" y="11093"/>
                  <a:pt x="13809" y="10917"/>
                </a:cubicBezTo>
                <a:cubicBezTo>
                  <a:pt x="13819" y="10915"/>
                  <a:pt x="13829" y="10914"/>
                  <a:pt x="13838" y="10914"/>
                </a:cubicBezTo>
                <a:cubicBezTo>
                  <a:pt x="13986" y="10914"/>
                  <a:pt x="14001" y="11151"/>
                  <a:pt x="14161" y="11243"/>
                </a:cubicBezTo>
                <a:cubicBezTo>
                  <a:pt x="14206" y="11321"/>
                  <a:pt x="14252" y="11406"/>
                  <a:pt x="14304" y="11484"/>
                </a:cubicBezTo>
                <a:lnTo>
                  <a:pt x="14311" y="11497"/>
                </a:lnTo>
                <a:cubicBezTo>
                  <a:pt x="14415" y="11803"/>
                  <a:pt x="14682" y="11953"/>
                  <a:pt x="14845" y="12168"/>
                </a:cubicBezTo>
                <a:cubicBezTo>
                  <a:pt x="14903" y="12050"/>
                  <a:pt x="15092" y="12135"/>
                  <a:pt x="15086" y="12063"/>
                </a:cubicBezTo>
                <a:lnTo>
                  <a:pt x="15079" y="12057"/>
                </a:lnTo>
                <a:cubicBezTo>
                  <a:pt x="15092" y="12050"/>
                  <a:pt x="15105" y="12044"/>
                  <a:pt x="15118" y="12037"/>
                </a:cubicBezTo>
                <a:lnTo>
                  <a:pt x="15138" y="12031"/>
                </a:lnTo>
                <a:cubicBezTo>
                  <a:pt x="15151" y="12024"/>
                  <a:pt x="15151" y="11985"/>
                  <a:pt x="15131" y="11953"/>
                </a:cubicBezTo>
                <a:cubicBezTo>
                  <a:pt x="15114" y="11919"/>
                  <a:pt x="15087" y="11899"/>
                  <a:pt x="15068" y="11899"/>
                </a:cubicBezTo>
                <a:cubicBezTo>
                  <a:pt x="15065" y="11899"/>
                  <a:pt x="15062" y="11900"/>
                  <a:pt x="15060" y="11901"/>
                </a:cubicBezTo>
                <a:lnTo>
                  <a:pt x="15047" y="11907"/>
                </a:lnTo>
                <a:lnTo>
                  <a:pt x="15020" y="11920"/>
                </a:lnTo>
                <a:cubicBezTo>
                  <a:pt x="15010" y="11906"/>
                  <a:pt x="15000" y="11900"/>
                  <a:pt x="14989" y="11900"/>
                </a:cubicBezTo>
                <a:cubicBezTo>
                  <a:pt x="14980" y="11900"/>
                  <a:pt x="14971" y="11905"/>
                  <a:pt x="14962" y="11914"/>
                </a:cubicBezTo>
                <a:cubicBezTo>
                  <a:pt x="14923" y="11848"/>
                  <a:pt x="14858" y="11770"/>
                  <a:pt x="14877" y="11738"/>
                </a:cubicBezTo>
                <a:cubicBezTo>
                  <a:pt x="14824" y="11679"/>
                  <a:pt x="14776" y="11667"/>
                  <a:pt x="14729" y="11667"/>
                </a:cubicBezTo>
                <a:cubicBezTo>
                  <a:pt x="14699" y="11667"/>
                  <a:pt x="14669" y="11672"/>
                  <a:pt x="14639" y="11672"/>
                </a:cubicBezTo>
                <a:cubicBezTo>
                  <a:pt x="14603" y="11672"/>
                  <a:pt x="14565" y="11665"/>
                  <a:pt x="14525" y="11633"/>
                </a:cubicBezTo>
                <a:cubicBezTo>
                  <a:pt x="14421" y="11555"/>
                  <a:pt x="14454" y="11484"/>
                  <a:pt x="14376" y="11451"/>
                </a:cubicBezTo>
                <a:cubicBezTo>
                  <a:pt x="14317" y="11373"/>
                  <a:pt x="14271" y="11288"/>
                  <a:pt x="14232" y="11197"/>
                </a:cubicBezTo>
                <a:cubicBezTo>
                  <a:pt x="14083" y="10767"/>
                  <a:pt x="14389" y="10884"/>
                  <a:pt x="14480" y="10689"/>
                </a:cubicBezTo>
                <a:lnTo>
                  <a:pt x="14486" y="10689"/>
                </a:lnTo>
                <a:cubicBezTo>
                  <a:pt x="14496" y="10676"/>
                  <a:pt x="14506" y="10670"/>
                  <a:pt x="14517" y="10670"/>
                </a:cubicBezTo>
                <a:cubicBezTo>
                  <a:pt x="14561" y="10670"/>
                  <a:pt x="14617" y="10757"/>
                  <a:pt x="14669" y="10793"/>
                </a:cubicBezTo>
                <a:cubicBezTo>
                  <a:pt x="14721" y="10774"/>
                  <a:pt x="14617" y="10663"/>
                  <a:pt x="14649" y="10630"/>
                </a:cubicBezTo>
                <a:close/>
                <a:moveTo>
                  <a:pt x="20863" y="16330"/>
                </a:moveTo>
                <a:lnTo>
                  <a:pt x="20863" y="16330"/>
                </a:lnTo>
                <a:cubicBezTo>
                  <a:pt x="20885" y="16334"/>
                  <a:pt x="20926" y="16376"/>
                  <a:pt x="20937" y="16376"/>
                </a:cubicBezTo>
                <a:cubicBezTo>
                  <a:pt x="20942" y="16376"/>
                  <a:pt x="20940" y="16367"/>
                  <a:pt x="20928" y="16343"/>
                </a:cubicBezTo>
                <a:cubicBezTo>
                  <a:pt x="20930" y="16341"/>
                  <a:pt x="20932" y="16341"/>
                  <a:pt x="20934" y="16341"/>
                </a:cubicBezTo>
                <a:cubicBezTo>
                  <a:pt x="20967" y="16341"/>
                  <a:pt x="21024" y="16546"/>
                  <a:pt x="21104" y="16564"/>
                </a:cubicBezTo>
                <a:cubicBezTo>
                  <a:pt x="21108" y="16579"/>
                  <a:pt x="21107" y="16586"/>
                  <a:pt x="21100" y="16586"/>
                </a:cubicBezTo>
                <a:cubicBezTo>
                  <a:pt x="21069" y="16586"/>
                  <a:pt x="20923" y="16417"/>
                  <a:pt x="20863" y="16330"/>
                </a:cubicBezTo>
                <a:close/>
                <a:moveTo>
                  <a:pt x="4404" y="14910"/>
                </a:moveTo>
                <a:lnTo>
                  <a:pt x="4404" y="14916"/>
                </a:lnTo>
                <a:cubicBezTo>
                  <a:pt x="4409" y="14915"/>
                  <a:pt x="4415" y="14914"/>
                  <a:pt x="4421" y="14914"/>
                </a:cubicBezTo>
                <a:cubicBezTo>
                  <a:pt x="4466" y="14914"/>
                  <a:pt x="4506" y="14955"/>
                  <a:pt x="4540" y="14955"/>
                </a:cubicBezTo>
                <a:lnTo>
                  <a:pt x="4534" y="14955"/>
                </a:lnTo>
                <a:cubicBezTo>
                  <a:pt x="4566" y="14994"/>
                  <a:pt x="4599" y="15040"/>
                  <a:pt x="4632" y="15086"/>
                </a:cubicBezTo>
                <a:cubicBezTo>
                  <a:pt x="4697" y="15177"/>
                  <a:pt x="4775" y="15261"/>
                  <a:pt x="4860" y="15340"/>
                </a:cubicBezTo>
                <a:cubicBezTo>
                  <a:pt x="4866" y="15346"/>
                  <a:pt x="4873" y="15353"/>
                  <a:pt x="4879" y="15359"/>
                </a:cubicBezTo>
                <a:lnTo>
                  <a:pt x="4905" y="15392"/>
                </a:lnTo>
                <a:cubicBezTo>
                  <a:pt x="4957" y="15476"/>
                  <a:pt x="5022" y="15548"/>
                  <a:pt x="5101" y="15613"/>
                </a:cubicBezTo>
                <a:lnTo>
                  <a:pt x="5088" y="15620"/>
                </a:lnTo>
                <a:cubicBezTo>
                  <a:pt x="5068" y="15639"/>
                  <a:pt x="5042" y="15646"/>
                  <a:pt x="5042" y="15672"/>
                </a:cubicBezTo>
                <a:cubicBezTo>
                  <a:pt x="5035" y="15685"/>
                  <a:pt x="5022" y="15698"/>
                  <a:pt x="5016" y="15711"/>
                </a:cubicBezTo>
                <a:cubicBezTo>
                  <a:pt x="4996" y="15743"/>
                  <a:pt x="4964" y="15770"/>
                  <a:pt x="4931" y="15789"/>
                </a:cubicBezTo>
                <a:lnTo>
                  <a:pt x="4886" y="15724"/>
                </a:lnTo>
                <a:cubicBezTo>
                  <a:pt x="4871" y="15700"/>
                  <a:pt x="4857" y="15686"/>
                  <a:pt x="4845" y="15686"/>
                </a:cubicBezTo>
                <a:cubicBezTo>
                  <a:pt x="4841" y="15686"/>
                  <a:pt x="4837" y="15688"/>
                  <a:pt x="4834" y="15691"/>
                </a:cubicBezTo>
                <a:cubicBezTo>
                  <a:pt x="4821" y="15698"/>
                  <a:pt x="4821" y="15724"/>
                  <a:pt x="4840" y="15750"/>
                </a:cubicBezTo>
                <a:lnTo>
                  <a:pt x="4860" y="15783"/>
                </a:lnTo>
                <a:cubicBezTo>
                  <a:pt x="4879" y="15815"/>
                  <a:pt x="4899" y="15841"/>
                  <a:pt x="4918" y="15867"/>
                </a:cubicBezTo>
                <a:lnTo>
                  <a:pt x="4944" y="15900"/>
                </a:lnTo>
                <a:lnTo>
                  <a:pt x="4964" y="15893"/>
                </a:lnTo>
                <a:cubicBezTo>
                  <a:pt x="5016" y="15874"/>
                  <a:pt x="5055" y="15841"/>
                  <a:pt x="5081" y="15796"/>
                </a:cubicBezTo>
                <a:cubicBezTo>
                  <a:pt x="5094" y="15776"/>
                  <a:pt x="5107" y="15763"/>
                  <a:pt x="5120" y="15750"/>
                </a:cubicBezTo>
                <a:lnTo>
                  <a:pt x="5120" y="15763"/>
                </a:lnTo>
                <a:cubicBezTo>
                  <a:pt x="5140" y="15789"/>
                  <a:pt x="5158" y="15792"/>
                  <a:pt x="5175" y="15792"/>
                </a:cubicBezTo>
                <a:cubicBezTo>
                  <a:pt x="5181" y="15792"/>
                  <a:pt x="5187" y="15792"/>
                  <a:pt x="5193" y="15792"/>
                </a:cubicBezTo>
                <a:cubicBezTo>
                  <a:pt x="5206" y="15792"/>
                  <a:pt x="5218" y="15793"/>
                  <a:pt x="5231" y="15802"/>
                </a:cubicBezTo>
                <a:cubicBezTo>
                  <a:pt x="5250" y="15770"/>
                  <a:pt x="5198" y="15698"/>
                  <a:pt x="5192" y="15659"/>
                </a:cubicBezTo>
                <a:cubicBezTo>
                  <a:pt x="5210" y="15640"/>
                  <a:pt x="5231" y="15632"/>
                  <a:pt x="5251" y="15632"/>
                </a:cubicBezTo>
                <a:cubicBezTo>
                  <a:pt x="5266" y="15632"/>
                  <a:pt x="5282" y="15637"/>
                  <a:pt x="5296" y="15646"/>
                </a:cubicBezTo>
                <a:cubicBezTo>
                  <a:pt x="5342" y="15581"/>
                  <a:pt x="5224" y="15600"/>
                  <a:pt x="5198" y="15535"/>
                </a:cubicBezTo>
                <a:lnTo>
                  <a:pt x="5185" y="15542"/>
                </a:lnTo>
                <a:cubicBezTo>
                  <a:pt x="5172" y="15496"/>
                  <a:pt x="5153" y="15450"/>
                  <a:pt x="5133" y="15405"/>
                </a:cubicBezTo>
                <a:lnTo>
                  <a:pt x="5140" y="15405"/>
                </a:lnTo>
                <a:cubicBezTo>
                  <a:pt x="5149" y="15395"/>
                  <a:pt x="5159" y="15393"/>
                  <a:pt x="5169" y="15393"/>
                </a:cubicBezTo>
                <a:cubicBezTo>
                  <a:pt x="5186" y="15393"/>
                  <a:pt x="5203" y="15400"/>
                  <a:pt x="5219" y="15400"/>
                </a:cubicBezTo>
                <a:cubicBezTo>
                  <a:pt x="5228" y="15400"/>
                  <a:pt x="5236" y="15398"/>
                  <a:pt x="5244" y="15392"/>
                </a:cubicBezTo>
                <a:lnTo>
                  <a:pt x="5244" y="15385"/>
                </a:lnTo>
                <a:cubicBezTo>
                  <a:pt x="5276" y="15418"/>
                  <a:pt x="5303" y="15450"/>
                  <a:pt x="5329" y="15476"/>
                </a:cubicBezTo>
                <a:cubicBezTo>
                  <a:pt x="5478" y="15750"/>
                  <a:pt x="5583" y="15639"/>
                  <a:pt x="5732" y="15919"/>
                </a:cubicBezTo>
                <a:lnTo>
                  <a:pt x="5745" y="15939"/>
                </a:lnTo>
                <a:lnTo>
                  <a:pt x="5739" y="15939"/>
                </a:lnTo>
                <a:lnTo>
                  <a:pt x="5654" y="15997"/>
                </a:lnTo>
                <a:cubicBezTo>
                  <a:pt x="5628" y="15965"/>
                  <a:pt x="5609" y="15932"/>
                  <a:pt x="5589" y="15893"/>
                </a:cubicBezTo>
                <a:cubicBezTo>
                  <a:pt x="5565" y="15852"/>
                  <a:pt x="5531" y="15821"/>
                  <a:pt x="5500" y="15821"/>
                </a:cubicBezTo>
                <a:cubicBezTo>
                  <a:pt x="5497" y="15821"/>
                  <a:pt x="5494" y="15821"/>
                  <a:pt x="5491" y="15822"/>
                </a:cubicBezTo>
                <a:cubicBezTo>
                  <a:pt x="5465" y="15828"/>
                  <a:pt x="5465" y="15867"/>
                  <a:pt x="5485" y="15913"/>
                </a:cubicBezTo>
                <a:cubicBezTo>
                  <a:pt x="5504" y="15945"/>
                  <a:pt x="5517" y="15971"/>
                  <a:pt x="5537" y="15997"/>
                </a:cubicBezTo>
                <a:cubicBezTo>
                  <a:pt x="5557" y="16030"/>
                  <a:pt x="5583" y="16056"/>
                  <a:pt x="5609" y="16089"/>
                </a:cubicBezTo>
                <a:cubicBezTo>
                  <a:pt x="5628" y="16134"/>
                  <a:pt x="5661" y="16186"/>
                  <a:pt x="5687" y="16232"/>
                </a:cubicBezTo>
                <a:cubicBezTo>
                  <a:pt x="5713" y="16271"/>
                  <a:pt x="5745" y="16310"/>
                  <a:pt x="5778" y="16343"/>
                </a:cubicBezTo>
                <a:lnTo>
                  <a:pt x="5791" y="16356"/>
                </a:lnTo>
                <a:cubicBezTo>
                  <a:pt x="5796" y="16389"/>
                  <a:pt x="5781" y="16395"/>
                  <a:pt x="5764" y="16395"/>
                </a:cubicBezTo>
                <a:cubicBezTo>
                  <a:pt x="5754" y="16395"/>
                  <a:pt x="5742" y="16393"/>
                  <a:pt x="5734" y="16393"/>
                </a:cubicBezTo>
                <a:cubicBezTo>
                  <a:pt x="5721" y="16393"/>
                  <a:pt x="5715" y="16398"/>
                  <a:pt x="5732" y="16427"/>
                </a:cubicBezTo>
                <a:cubicBezTo>
                  <a:pt x="5729" y="16429"/>
                  <a:pt x="5726" y="16430"/>
                  <a:pt x="5723" y="16430"/>
                </a:cubicBezTo>
                <a:cubicBezTo>
                  <a:pt x="5688" y="16430"/>
                  <a:pt x="5646" y="16347"/>
                  <a:pt x="5611" y="16347"/>
                </a:cubicBezTo>
                <a:cubicBezTo>
                  <a:pt x="5608" y="16347"/>
                  <a:pt x="5605" y="16348"/>
                  <a:pt x="5602" y="16349"/>
                </a:cubicBezTo>
                <a:lnTo>
                  <a:pt x="5570" y="16323"/>
                </a:lnTo>
                <a:cubicBezTo>
                  <a:pt x="5544" y="16297"/>
                  <a:pt x="5517" y="16271"/>
                  <a:pt x="5485" y="16245"/>
                </a:cubicBezTo>
                <a:lnTo>
                  <a:pt x="5491" y="16245"/>
                </a:lnTo>
                <a:cubicBezTo>
                  <a:pt x="5400" y="16102"/>
                  <a:pt x="5322" y="16141"/>
                  <a:pt x="5237" y="16076"/>
                </a:cubicBezTo>
                <a:cubicBezTo>
                  <a:pt x="5211" y="16258"/>
                  <a:pt x="5153" y="16421"/>
                  <a:pt x="5127" y="16603"/>
                </a:cubicBezTo>
                <a:cubicBezTo>
                  <a:pt x="4860" y="16199"/>
                  <a:pt x="4495" y="15971"/>
                  <a:pt x="4306" y="15665"/>
                </a:cubicBezTo>
                <a:cubicBezTo>
                  <a:pt x="4221" y="15594"/>
                  <a:pt x="4143" y="15613"/>
                  <a:pt x="4065" y="15600"/>
                </a:cubicBezTo>
                <a:cubicBezTo>
                  <a:pt x="4006" y="15502"/>
                  <a:pt x="3967" y="15418"/>
                  <a:pt x="3993" y="15359"/>
                </a:cubicBezTo>
                <a:cubicBezTo>
                  <a:pt x="4004" y="15353"/>
                  <a:pt x="4014" y="15350"/>
                  <a:pt x="4025" y="15350"/>
                </a:cubicBezTo>
                <a:cubicBezTo>
                  <a:pt x="4112" y="15350"/>
                  <a:pt x="4221" y="15537"/>
                  <a:pt x="4319" y="15600"/>
                </a:cubicBezTo>
                <a:cubicBezTo>
                  <a:pt x="4358" y="15587"/>
                  <a:pt x="4332" y="15529"/>
                  <a:pt x="4371" y="15509"/>
                </a:cubicBezTo>
                <a:cubicBezTo>
                  <a:pt x="4228" y="15235"/>
                  <a:pt x="4208" y="15301"/>
                  <a:pt x="4032" y="15047"/>
                </a:cubicBezTo>
                <a:cubicBezTo>
                  <a:pt x="4039" y="15047"/>
                  <a:pt x="4045" y="15047"/>
                  <a:pt x="4052" y="15040"/>
                </a:cubicBezTo>
                <a:cubicBezTo>
                  <a:pt x="4054" y="15035"/>
                  <a:pt x="4057" y="15033"/>
                  <a:pt x="4060" y="15033"/>
                </a:cubicBezTo>
                <a:cubicBezTo>
                  <a:pt x="4066" y="15033"/>
                  <a:pt x="4077" y="15040"/>
                  <a:pt x="4098" y="15053"/>
                </a:cubicBezTo>
                <a:cubicBezTo>
                  <a:pt x="4111" y="15066"/>
                  <a:pt x="4130" y="15079"/>
                  <a:pt x="4150" y="15086"/>
                </a:cubicBezTo>
                <a:cubicBezTo>
                  <a:pt x="4187" y="15127"/>
                  <a:pt x="4268" y="15161"/>
                  <a:pt x="4314" y="15161"/>
                </a:cubicBezTo>
                <a:cubicBezTo>
                  <a:pt x="4335" y="15161"/>
                  <a:pt x="4349" y="15154"/>
                  <a:pt x="4348" y="15137"/>
                </a:cubicBezTo>
                <a:lnTo>
                  <a:pt x="4348" y="15137"/>
                </a:lnTo>
                <a:cubicBezTo>
                  <a:pt x="4383" y="15248"/>
                  <a:pt x="4693" y="15405"/>
                  <a:pt x="4768" y="15587"/>
                </a:cubicBezTo>
                <a:cubicBezTo>
                  <a:pt x="4780" y="15581"/>
                  <a:pt x="4792" y="15580"/>
                  <a:pt x="4804" y="15580"/>
                </a:cubicBezTo>
                <a:cubicBezTo>
                  <a:pt x="4817" y="15580"/>
                  <a:pt x="4829" y="15582"/>
                  <a:pt x="4839" y="15582"/>
                </a:cubicBezTo>
                <a:cubicBezTo>
                  <a:pt x="4860" y="15582"/>
                  <a:pt x="4873" y="15573"/>
                  <a:pt x="4866" y="15522"/>
                </a:cubicBezTo>
                <a:cubicBezTo>
                  <a:pt x="4697" y="15261"/>
                  <a:pt x="4553" y="15203"/>
                  <a:pt x="4384" y="14929"/>
                </a:cubicBezTo>
                <a:cubicBezTo>
                  <a:pt x="4391" y="14923"/>
                  <a:pt x="4397" y="14916"/>
                  <a:pt x="4404" y="14910"/>
                </a:cubicBezTo>
                <a:close/>
                <a:moveTo>
                  <a:pt x="9250" y="15893"/>
                </a:moveTo>
                <a:lnTo>
                  <a:pt x="9250" y="15893"/>
                </a:lnTo>
                <a:cubicBezTo>
                  <a:pt x="9276" y="15906"/>
                  <a:pt x="9302" y="15906"/>
                  <a:pt x="9328" y="15906"/>
                </a:cubicBezTo>
                <a:cubicBezTo>
                  <a:pt x="9341" y="15906"/>
                  <a:pt x="9360" y="15913"/>
                  <a:pt x="9373" y="15913"/>
                </a:cubicBezTo>
                <a:cubicBezTo>
                  <a:pt x="9510" y="16030"/>
                  <a:pt x="9517" y="16141"/>
                  <a:pt x="9556" y="16265"/>
                </a:cubicBezTo>
                <a:lnTo>
                  <a:pt x="9556" y="16278"/>
                </a:lnTo>
                <a:cubicBezTo>
                  <a:pt x="9530" y="16310"/>
                  <a:pt x="9530" y="16349"/>
                  <a:pt x="9543" y="16382"/>
                </a:cubicBezTo>
                <a:lnTo>
                  <a:pt x="9536" y="16375"/>
                </a:lnTo>
                <a:lnTo>
                  <a:pt x="9536" y="16375"/>
                </a:lnTo>
                <a:cubicBezTo>
                  <a:pt x="9536" y="16460"/>
                  <a:pt x="9562" y="16538"/>
                  <a:pt x="9608" y="16610"/>
                </a:cubicBezTo>
                <a:cubicBezTo>
                  <a:pt x="9600" y="16613"/>
                  <a:pt x="9591" y="16614"/>
                  <a:pt x="9583" y="16614"/>
                </a:cubicBezTo>
                <a:cubicBezTo>
                  <a:pt x="9518" y="16614"/>
                  <a:pt x="9448" y="16531"/>
                  <a:pt x="9373" y="16479"/>
                </a:cubicBezTo>
                <a:cubicBezTo>
                  <a:pt x="9321" y="16362"/>
                  <a:pt x="9425" y="16336"/>
                  <a:pt x="9393" y="16238"/>
                </a:cubicBezTo>
                <a:lnTo>
                  <a:pt x="9386" y="16238"/>
                </a:lnTo>
                <a:cubicBezTo>
                  <a:pt x="9354" y="16193"/>
                  <a:pt x="9328" y="16206"/>
                  <a:pt x="9289" y="16134"/>
                </a:cubicBezTo>
                <a:lnTo>
                  <a:pt x="9289" y="16141"/>
                </a:lnTo>
                <a:cubicBezTo>
                  <a:pt x="9250" y="16089"/>
                  <a:pt x="9230" y="16017"/>
                  <a:pt x="9224" y="15952"/>
                </a:cubicBezTo>
                <a:lnTo>
                  <a:pt x="9263" y="15926"/>
                </a:lnTo>
                <a:lnTo>
                  <a:pt x="9250" y="15893"/>
                </a:lnTo>
                <a:close/>
                <a:moveTo>
                  <a:pt x="11126" y="16290"/>
                </a:moveTo>
                <a:cubicBezTo>
                  <a:pt x="11250" y="16290"/>
                  <a:pt x="11455" y="16469"/>
                  <a:pt x="11412" y="16603"/>
                </a:cubicBezTo>
                <a:lnTo>
                  <a:pt x="11412" y="16597"/>
                </a:lnTo>
                <a:cubicBezTo>
                  <a:pt x="11399" y="16603"/>
                  <a:pt x="11386" y="16610"/>
                  <a:pt x="11373" y="16616"/>
                </a:cubicBezTo>
                <a:cubicBezTo>
                  <a:pt x="11288" y="16486"/>
                  <a:pt x="11197" y="16493"/>
                  <a:pt x="11060" y="16317"/>
                </a:cubicBezTo>
                <a:cubicBezTo>
                  <a:pt x="11076" y="16298"/>
                  <a:pt x="11099" y="16290"/>
                  <a:pt x="11126" y="16290"/>
                </a:cubicBezTo>
                <a:close/>
                <a:moveTo>
                  <a:pt x="9614" y="16310"/>
                </a:moveTo>
                <a:lnTo>
                  <a:pt x="9621" y="16317"/>
                </a:lnTo>
                <a:cubicBezTo>
                  <a:pt x="9732" y="16375"/>
                  <a:pt x="9719" y="16440"/>
                  <a:pt x="9849" y="16623"/>
                </a:cubicBezTo>
                <a:cubicBezTo>
                  <a:pt x="9836" y="16627"/>
                  <a:pt x="9825" y="16629"/>
                  <a:pt x="9815" y="16629"/>
                </a:cubicBezTo>
                <a:cubicBezTo>
                  <a:pt x="9731" y="16629"/>
                  <a:pt x="9718" y="16495"/>
                  <a:pt x="9605" y="16386"/>
                </a:cubicBezTo>
                <a:lnTo>
                  <a:pt x="9605" y="16386"/>
                </a:lnTo>
                <a:lnTo>
                  <a:pt x="9595" y="16401"/>
                </a:lnTo>
                <a:cubicBezTo>
                  <a:pt x="9588" y="16375"/>
                  <a:pt x="9588" y="16349"/>
                  <a:pt x="9608" y="16330"/>
                </a:cubicBezTo>
                <a:lnTo>
                  <a:pt x="9614" y="16310"/>
                </a:lnTo>
                <a:close/>
                <a:moveTo>
                  <a:pt x="21967" y="16510"/>
                </a:moveTo>
                <a:cubicBezTo>
                  <a:pt x="22004" y="16510"/>
                  <a:pt x="22007" y="16608"/>
                  <a:pt x="22055" y="16608"/>
                </a:cubicBezTo>
                <a:cubicBezTo>
                  <a:pt x="22061" y="16608"/>
                  <a:pt x="22067" y="16607"/>
                  <a:pt x="22075" y="16603"/>
                </a:cubicBezTo>
                <a:lnTo>
                  <a:pt x="22068" y="16590"/>
                </a:lnTo>
                <a:lnTo>
                  <a:pt x="22068" y="16590"/>
                </a:lnTo>
                <a:cubicBezTo>
                  <a:pt x="22094" y="16610"/>
                  <a:pt x="22114" y="16636"/>
                  <a:pt x="22133" y="16662"/>
                </a:cubicBezTo>
                <a:cubicBezTo>
                  <a:pt x="22140" y="16662"/>
                  <a:pt x="22140" y="16668"/>
                  <a:pt x="22146" y="16668"/>
                </a:cubicBezTo>
                <a:lnTo>
                  <a:pt x="22133" y="16681"/>
                </a:lnTo>
                <a:cubicBezTo>
                  <a:pt x="22107" y="16668"/>
                  <a:pt x="22081" y="16655"/>
                  <a:pt x="22055" y="16642"/>
                </a:cubicBezTo>
                <a:cubicBezTo>
                  <a:pt x="22016" y="16636"/>
                  <a:pt x="21983" y="16616"/>
                  <a:pt x="21951" y="16584"/>
                </a:cubicBezTo>
                <a:lnTo>
                  <a:pt x="21944" y="16584"/>
                </a:lnTo>
                <a:cubicBezTo>
                  <a:pt x="21951" y="16558"/>
                  <a:pt x="21983" y="16551"/>
                  <a:pt x="21957" y="16512"/>
                </a:cubicBezTo>
                <a:cubicBezTo>
                  <a:pt x="21961" y="16511"/>
                  <a:pt x="21964" y="16510"/>
                  <a:pt x="21967" y="16510"/>
                </a:cubicBezTo>
                <a:close/>
                <a:moveTo>
                  <a:pt x="10279" y="16512"/>
                </a:moveTo>
                <a:lnTo>
                  <a:pt x="10337" y="16532"/>
                </a:lnTo>
                <a:cubicBezTo>
                  <a:pt x="10370" y="16583"/>
                  <a:pt x="10402" y="16642"/>
                  <a:pt x="10415" y="16700"/>
                </a:cubicBezTo>
                <a:lnTo>
                  <a:pt x="10415" y="16700"/>
                </a:lnTo>
                <a:cubicBezTo>
                  <a:pt x="10346" y="16692"/>
                  <a:pt x="10284" y="16647"/>
                  <a:pt x="10259" y="16584"/>
                </a:cubicBezTo>
                <a:cubicBezTo>
                  <a:pt x="10279" y="16571"/>
                  <a:pt x="10259" y="16525"/>
                  <a:pt x="10279" y="16512"/>
                </a:cubicBezTo>
                <a:close/>
                <a:moveTo>
                  <a:pt x="5485" y="16291"/>
                </a:moveTo>
                <a:lnTo>
                  <a:pt x="5485" y="16291"/>
                </a:lnTo>
                <a:cubicBezTo>
                  <a:pt x="5517" y="16317"/>
                  <a:pt x="5544" y="16343"/>
                  <a:pt x="5576" y="16375"/>
                </a:cubicBezTo>
                <a:lnTo>
                  <a:pt x="5615" y="16408"/>
                </a:lnTo>
                <a:cubicBezTo>
                  <a:pt x="5632" y="16488"/>
                  <a:pt x="5731" y="16645"/>
                  <a:pt x="5776" y="16645"/>
                </a:cubicBezTo>
                <a:cubicBezTo>
                  <a:pt x="5782" y="16645"/>
                  <a:pt x="5787" y="16642"/>
                  <a:pt x="5791" y="16636"/>
                </a:cubicBezTo>
                <a:lnTo>
                  <a:pt x="5791" y="16636"/>
                </a:lnTo>
                <a:cubicBezTo>
                  <a:pt x="5830" y="16688"/>
                  <a:pt x="5785" y="16694"/>
                  <a:pt x="5804" y="16740"/>
                </a:cubicBezTo>
                <a:cubicBezTo>
                  <a:pt x="5803" y="16740"/>
                  <a:pt x="5801" y="16740"/>
                  <a:pt x="5800" y="16740"/>
                </a:cubicBezTo>
                <a:cubicBezTo>
                  <a:pt x="5718" y="16740"/>
                  <a:pt x="5613" y="16583"/>
                  <a:pt x="5528" y="16583"/>
                </a:cubicBezTo>
                <a:cubicBezTo>
                  <a:pt x="5506" y="16583"/>
                  <a:pt x="5484" y="16594"/>
                  <a:pt x="5465" y="16623"/>
                </a:cubicBezTo>
                <a:cubicBezTo>
                  <a:pt x="5374" y="16460"/>
                  <a:pt x="5407" y="16375"/>
                  <a:pt x="5491" y="16317"/>
                </a:cubicBezTo>
                <a:lnTo>
                  <a:pt x="5485" y="16291"/>
                </a:lnTo>
                <a:close/>
                <a:moveTo>
                  <a:pt x="14402" y="16623"/>
                </a:moveTo>
                <a:cubicBezTo>
                  <a:pt x="14434" y="16668"/>
                  <a:pt x="14460" y="16662"/>
                  <a:pt x="14499" y="16727"/>
                </a:cubicBezTo>
                <a:cubicBezTo>
                  <a:pt x="14479" y="16752"/>
                  <a:pt x="14450" y="16764"/>
                  <a:pt x="14421" y="16764"/>
                </a:cubicBezTo>
                <a:cubicBezTo>
                  <a:pt x="14405" y="16764"/>
                  <a:pt x="14390" y="16760"/>
                  <a:pt x="14376" y="16753"/>
                </a:cubicBezTo>
                <a:lnTo>
                  <a:pt x="14363" y="16734"/>
                </a:lnTo>
                <a:cubicBezTo>
                  <a:pt x="14350" y="16701"/>
                  <a:pt x="14350" y="16662"/>
                  <a:pt x="14350" y="16629"/>
                </a:cubicBezTo>
                <a:cubicBezTo>
                  <a:pt x="14369" y="16629"/>
                  <a:pt x="14382" y="16629"/>
                  <a:pt x="14402" y="16623"/>
                </a:cubicBezTo>
                <a:close/>
                <a:moveTo>
                  <a:pt x="6853" y="14460"/>
                </a:moveTo>
                <a:cubicBezTo>
                  <a:pt x="6970" y="14643"/>
                  <a:pt x="7211" y="14858"/>
                  <a:pt x="7374" y="14858"/>
                </a:cubicBezTo>
                <a:lnTo>
                  <a:pt x="7380" y="14858"/>
                </a:lnTo>
                <a:cubicBezTo>
                  <a:pt x="7393" y="14903"/>
                  <a:pt x="7406" y="14949"/>
                  <a:pt x="7419" y="14994"/>
                </a:cubicBezTo>
                <a:lnTo>
                  <a:pt x="7419" y="15001"/>
                </a:lnTo>
                <a:lnTo>
                  <a:pt x="7406" y="15001"/>
                </a:lnTo>
                <a:cubicBezTo>
                  <a:pt x="7550" y="15261"/>
                  <a:pt x="7660" y="15320"/>
                  <a:pt x="7784" y="15437"/>
                </a:cubicBezTo>
                <a:cubicBezTo>
                  <a:pt x="7876" y="15362"/>
                  <a:pt x="7865" y="15268"/>
                  <a:pt x="7951" y="15268"/>
                </a:cubicBezTo>
                <a:cubicBezTo>
                  <a:pt x="7969" y="15268"/>
                  <a:pt x="7991" y="15272"/>
                  <a:pt x="8019" y="15281"/>
                </a:cubicBezTo>
                <a:cubicBezTo>
                  <a:pt x="8240" y="15496"/>
                  <a:pt x="8260" y="15776"/>
                  <a:pt x="8403" y="15939"/>
                </a:cubicBezTo>
                <a:cubicBezTo>
                  <a:pt x="8420" y="15953"/>
                  <a:pt x="8436" y="15958"/>
                  <a:pt x="8451" y="15958"/>
                </a:cubicBezTo>
                <a:cubicBezTo>
                  <a:pt x="8492" y="15958"/>
                  <a:pt x="8529" y="15921"/>
                  <a:pt x="8568" y="15921"/>
                </a:cubicBezTo>
                <a:cubicBezTo>
                  <a:pt x="8576" y="15921"/>
                  <a:pt x="8584" y="15923"/>
                  <a:pt x="8592" y="15926"/>
                </a:cubicBezTo>
                <a:cubicBezTo>
                  <a:pt x="8716" y="16121"/>
                  <a:pt x="8872" y="16225"/>
                  <a:pt x="8820" y="16349"/>
                </a:cubicBezTo>
                <a:cubicBezTo>
                  <a:pt x="8808" y="16355"/>
                  <a:pt x="8796" y="16357"/>
                  <a:pt x="8783" y="16357"/>
                </a:cubicBezTo>
                <a:cubicBezTo>
                  <a:pt x="8722" y="16357"/>
                  <a:pt x="8655" y="16290"/>
                  <a:pt x="8579" y="16160"/>
                </a:cubicBezTo>
                <a:cubicBezTo>
                  <a:pt x="8527" y="16414"/>
                  <a:pt x="8442" y="16466"/>
                  <a:pt x="8403" y="16799"/>
                </a:cubicBezTo>
                <a:cubicBezTo>
                  <a:pt x="8364" y="16727"/>
                  <a:pt x="8312" y="16662"/>
                  <a:pt x="8247" y="16610"/>
                </a:cubicBezTo>
                <a:lnTo>
                  <a:pt x="8247" y="16610"/>
                </a:lnTo>
                <a:cubicBezTo>
                  <a:pt x="8175" y="16636"/>
                  <a:pt x="8272" y="16759"/>
                  <a:pt x="8214" y="16792"/>
                </a:cubicBezTo>
                <a:lnTo>
                  <a:pt x="8214" y="16792"/>
                </a:lnTo>
                <a:cubicBezTo>
                  <a:pt x="8181" y="16756"/>
                  <a:pt x="8152" y="16715"/>
                  <a:pt x="8129" y="16675"/>
                </a:cubicBezTo>
                <a:lnTo>
                  <a:pt x="8149" y="16675"/>
                </a:lnTo>
                <a:cubicBezTo>
                  <a:pt x="8045" y="16577"/>
                  <a:pt x="7947" y="16551"/>
                  <a:pt x="7823" y="16323"/>
                </a:cubicBezTo>
                <a:cubicBezTo>
                  <a:pt x="7836" y="16245"/>
                  <a:pt x="7901" y="16199"/>
                  <a:pt x="7836" y="16082"/>
                </a:cubicBezTo>
                <a:lnTo>
                  <a:pt x="7836" y="16082"/>
                </a:lnTo>
                <a:cubicBezTo>
                  <a:pt x="7862" y="16092"/>
                  <a:pt x="7889" y="16097"/>
                  <a:pt x="7915" y="16097"/>
                </a:cubicBezTo>
                <a:cubicBezTo>
                  <a:pt x="8066" y="16097"/>
                  <a:pt x="8192" y="15935"/>
                  <a:pt x="7953" y="15607"/>
                </a:cubicBezTo>
                <a:cubicBezTo>
                  <a:pt x="7830" y="15522"/>
                  <a:pt x="7693" y="15457"/>
                  <a:pt x="7543" y="15424"/>
                </a:cubicBezTo>
                <a:cubicBezTo>
                  <a:pt x="7537" y="15411"/>
                  <a:pt x="7530" y="15398"/>
                  <a:pt x="7524" y="15385"/>
                </a:cubicBezTo>
                <a:lnTo>
                  <a:pt x="7517" y="15379"/>
                </a:lnTo>
                <a:cubicBezTo>
                  <a:pt x="7491" y="15340"/>
                  <a:pt x="7458" y="15314"/>
                  <a:pt x="7419" y="15288"/>
                </a:cubicBezTo>
                <a:lnTo>
                  <a:pt x="7419" y="15281"/>
                </a:lnTo>
                <a:cubicBezTo>
                  <a:pt x="7270" y="14936"/>
                  <a:pt x="6755" y="14747"/>
                  <a:pt x="6853" y="14460"/>
                </a:cubicBezTo>
                <a:close/>
                <a:moveTo>
                  <a:pt x="8227" y="16792"/>
                </a:moveTo>
                <a:lnTo>
                  <a:pt x="8227" y="16805"/>
                </a:lnTo>
                <a:cubicBezTo>
                  <a:pt x="8223" y="16801"/>
                  <a:pt x="8219" y="16797"/>
                  <a:pt x="8214" y="16792"/>
                </a:cubicBezTo>
                <a:close/>
                <a:moveTo>
                  <a:pt x="12656" y="16590"/>
                </a:moveTo>
                <a:cubicBezTo>
                  <a:pt x="12707" y="16590"/>
                  <a:pt x="12797" y="16674"/>
                  <a:pt x="12806" y="16773"/>
                </a:cubicBezTo>
                <a:lnTo>
                  <a:pt x="12767" y="16799"/>
                </a:lnTo>
                <a:lnTo>
                  <a:pt x="12773" y="16818"/>
                </a:lnTo>
                <a:lnTo>
                  <a:pt x="12741" y="16799"/>
                </a:lnTo>
                <a:cubicBezTo>
                  <a:pt x="12721" y="16792"/>
                  <a:pt x="12708" y="16786"/>
                  <a:pt x="12695" y="16773"/>
                </a:cubicBezTo>
                <a:lnTo>
                  <a:pt x="12624" y="16668"/>
                </a:lnTo>
                <a:cubicBezTo>
                  <a:pt x="12612" y="16613"/>
                  <a:pt x="12629" y="16590"/>
                  <a:pt x="12656" y="16590"/>
                </a:cubicBezTo>
                <a:close/>
                <a:moveTo>
                  <a:pt x="9132" y="16584"/>
                </a:moveTo>
                <a:cubicBezTo>
                  <a:pt x="9263" y="16720"/>
                  <a:pt x="9139" y="16714"/>
                  <a:pt x="9204" y="16818"/>
                </a:cubicBezTo>
                <a:lnTo>
                  <a:pt x="9204" y="16825"/>
                </a:lnTo>
                <a:cubicBezTo>
                  <a:pt x="9158" y="16812"/>
                  <a:pt x="9113" y="16760"/>
                  <a:pt x="9061" y="16688"/>
                </a:cubicBezTo>
                <a:cubicBezTo>
                  <a:pt x="9119" y="16675"/>
                  <a:pt x="9054" y="16590"/>
                  <a:pt x="9132" y="16584"/>
                </a:cubicBezTo>
                <a:close/>
                <a:moveTo>
                  <a:pt x="7986" y="16831"/>
                </a:moveTo>
                <a:cubicBezTo>
                  <a:pt x="7989" y="16835"/>
                  <a:pt x="7991" y="16838"/>
                  <a:pt x="7994" y="16841"/>
                </a:cubicBezTo>
                <a:lnTo>
                  <a:pt x="7994" y="16841"/>
                </a:lnTo>
                <a:cubicBezTo>
                  <a:pt x="7991" y="16838"/>
                  <a:pt x="7989" y="16835"/>
                  <a:pt x="7986" y="16831"/>
                </a:cubicBezTo>
                <a:close/>
                <a:moveTo>
                  <a:pt x="10181" y="15804"/>
                </a:moveTo>
                <a:cubicBezTo>
                  <a:pt x="10269" y="15804"/>
                  <a:pt x="10367" y="15881"/>
                  <a:pt x="10376" y="15997"/>
                </a:cubicBezTo>
                <a:lnTo>
                  <a:pt x="10344" y="16017"/>
                </a:lnTo>
                <a:cubicBezTo>
                  <a:pt x="10324" y="16024"/>
                  <a:pt x="10331" y="16063"/>
                  <a:pt x="10350" y="16095"/>
                </a:cubicBezTo>
                <a:cubicBezTo>
                  <a:pt x="10371" y="16121"/>
                  <a:pt x="10395" y="16138"/>
                  <a:pt x="10411" y="16138"/>
                </a:cubicBezTo>
                <a:cubicBezTo>
                  <a:pt x="10416" y="16138"/>
                  <a:pt x="10419" y="16137"/>
                  <a:pt x="10422" y="16134"/>
                </a:cubicBezTo>
                <a:lnTo>
                  <a:pt x="10455" y="16115"/>
                </a:lnTo>
                <a:cubicBezTo>
                  <a:pt x="10498" y="16165"/>
                  <a:pt x="10541" y="16189"/>
                  <a:pt x="10580" y="16189"/>
                </a:cubicBezTo>
                <a:cubicBezTo>
                  <a:pt x="10613" y="16189"/>
                  <a:pt x="10643" y="16173"/>
                  <a:pt x="10670" y="16141"/>
                </a:cubicBezTo>
                <a:cubicBezTo>
                  <a:pt x="10800" y="16291"/>
                  <a:pt x="10891" y="16466"/>
                  <a:pt x="10930" y="16655"/>
                </a:cubicBezTo>
                <a:cubicBezTo>
                  <a:pt x="11021" y="16799"/>
                  <a:pt x="11093" y="16675"/>
                  <a:pt x="11191" y="16883"/>
                </a:cubicBezTo>
                <a:cubicBezTo>
                  <a:pt x="11182" y="16887"/>
                  <a:pt x="11174" y="16888"/>
                  <a:pt x="11165" y="16888"/>
                </a:cubicBezTo>
                <a:cubicBezTo>
                  <a:pt x="11036" y="16888"/>
                  <a:pt x="10858" y="16554"/>
                  <a:pt x="10791" y="16554"/>
                </a:cubicBezTo>
                <a:cubicBezTo>
                  <a:pt x="10780" y="16554"/>
                  <a:pt x="10772" y="16563"/>
                  <a:pt x="10767" y="16584"/>
                </a:cubicBezTo>
                <a:cubicBezTo>
                  <a:pt x="10762" y="16588"/>
                  <a:pt x="10757" y="16589"/>
                  <a:pt x="10754" y="16589"/>
                </a:cubicBezTo>
                <a:cubicBezTo>
                  <a:pt x="10728" y="16589"/>
                  <a:pt x="10734" y="16508"/>
                  <a:pt x="10708" y="16508"/>
                </a:cubicBezTo>
                <a:cubicBezTo>
                  <a:pt x="10700" y="16508"/>
                  <a:pt x="10690" y="16515"/>
                  <a:pt x="10676" y="16532"/>
                </a:cubicBezTo>
                <a:cubicBezTo>
                  <a:pt x="10604" y="16440"/>
                  <a:pt x="10657" y="16421"/>
                  <a:pt x="10565" y="16323"/>
                </a:cubicBezTo>
                <a:cubicBezTo>
                  <a:pt x="10553" y="16304"/>
                  <a:pt x="10545" y="16296"/>
                  <a:pt x="10540" y="16296"/>
                </a:cubicBezTo>
                <a:cubicBezTo>
                  <a:pt x="10521" y="16296"/>
                  <a:pt x="10533" y="16389"/>
                  <a:pt x="10477" y="16389"/>
                </a:cubicBezTo>
                <a:cubicBezTo>
                  <a:pt x="10474" y="16389"/>
                  <a:pt x="10471" y="16389"/>
                  <a:pt x="10468" y="16388"/>
                </a:cubicBezTo>
                <a:lnTo>
                  <a:pt x="10468" y="16388"/>
                </a:lnTo>
                <a:lnTo>
                  <a:pt x="10572" y="16545"/>
                </a:lnTo>
                <a:cubicBezTo>
                  <a:pt x="10474" y="16512"/>
                  <a:pt x="10448" y="16486"/>
                  <a:pt x="10318" y="16427"/>
                </a:cubicBezTo>
                <a:lnTo>
                  <a:pt x="10318" y="16427"/>
                </a:lnTo>
                <a:lnTo>
                  <a:pt x="10324" y="16440"/>
                </a:lnTo>
                <a:cubicBezTo>
                  <a:pt x="10305" y="16434"/>
                  <a:pt x="10279" y="16421"/>
                  <a:pt x="10253" y="16414"/>
                </a:cubicBezTo>
                <a:cubicBezTo>
                  <a:pt x="10181" y="16317"/>
                  <a:pt x="10116" y="16206"/>
                  <a:pt x="10064" y="16089"/>
                </a:cubicBezTo>
                <a:cubicBezTo>
                  <a:pt x="10086" y="16080"/>
                  <a:pt x="10108" y="16053"/>
                  <a:pt x="10132" y="16053"/>
                </a:cubicBezTo>
                <a:cubicBezTo>
                  <a:pt x="10144" y="16053"/>
                  <a:pt x="10155" y="16059"/>
                  <a:pt x="10168" y="16076"/>
                </a:cubicBezTo>
                <a:cubicBezTo>
                  <a:pt x="10142" y="16017"/>
                  <a:pt x="10135" y="15978"/>
                  <a:pt x="10077" y="15854"/>
                </a:cubicBezTo>
                <a:cubicBezTo>
                  <a:pt x="10103" y="15820"/>
                  <a:pt x="10141" y="15804"/>
                  <a:pt x="10181" y="15804"/>
                </a:cubicBezTo>
                <a:close/>
                <a:moveTo>
                  <a:pt x="11490" y="16720"/>
                </a:moveTo>
                <a:cubicBezTo>
                  <a:pt x="11562" y="16792"/>
                  <a:pt x="11653" y="16838"/>
                  <a:pt x="11673" y="16948"/>
                </a:cubicBezTo>
                <a:cubicBezTo>
                  <a:pt x="11662" y="16968"/>
                  <a:pt x="11646" y="16976"/>
                  <a:pt x="11627" y="16976"/>
                </a:cubicBezTo>
                <a:cubicBezTo>
                  <a:pt x="11552" y="16976"/>
                  <a:pt x="11432" y="16844"/>
                  <a:pt x="11432" y="16766"/>
                </a:cubicBezTo>
                <a:lnTo>
                  <a:pt x="11438" y="16760"/>
                </a:lnTo>
                <a:lnTo>
                  <a:pt x="11432" y="16753"/>
                </a:lnTo>
                <a:cubicBezTo>
                  <a:pt x="11451" y="16740"/>
                  <a:pt x="11471" y="16734"/>
                  <a:pt x="11490" y="16720"/>
                </a:cubicBezTo>
                <a:close/>
                <a:moveTo>
                  <a:pt x="12682" y="16838"/>
                </a:moveTo>
                <a:cubicBezTo>
                  <a:pt x="12702" y="16851"/>
                  <a:pt x="12728" y="16870"/>
                  <a:pt x="12754" y="16877"/>
                </a:cubicBezTo>
                <a:lnTo>
                  <a:pt x="12760" y="16877"/>
                </a:lnTo>
                <a:cubicBezTo>
                  <a:pt x="12793" y="16942"/>
                  <a:pt x="12773" y="16975"/>
                  <a:pt x="12728" y="16994"/>
                </a:cubicBezTo>
                <a:cubicBezTo>
                  <a:pt x="12682" y="16935"/>
                  <a:pt x="12630" y="16864"/>
                  <a:pt x="12682" y="16851"/>
                </a:cubicBezTo>
                <a:lnTo>
                  <a:pt x="12682" y="16838"/>
                </a:lnTo>
                <a:close/>
                <a:moveTo>
                  <a:pt x="4280" y="16610"/>
                </a:moveTo>
                <a:cubicBezTo>
                  <a:pt x="4384" y="16760"/>
                  <a:pt x="4208" y="16747"/>
                  <a:pt x="4384" y="16935"/>
                </a:cubicBezTo>
                <a:cubicBezTo>
                  <a:pt x="4373" y="16980"/>
                  <a:pt x="4343" y="16996"/>
                  <a:pt x="4303" y="16996"/>
                </a:cubicBezTo>
                <a:cubicBezTo>
                  <a:pt x="4226" y="16996"/>
                  <a:pt x="4112" y="16935"/>
                  <a:pt x="4026" y="16896"/>
                </a:cubicBezTo>
                <a:lnTo>
                  <a:pt x="4019" y="16896"/>
                </a:lnTo>
                <a:cubicBezTo>
                  <a:pt x="3987" y="16799"/>
                  <a:pt x="4098" y="16779"/>
                  <a:pt x="3941" y="16610"/>
                </a:cubicBezTo>
                <a:lnTo>
                  <a:pt x="3941" y="16610"/>
                </a:lnTo>
                <a:cubicBezTo>
                  <a:pt x="3997" y="16620"/>
                  <a:pt x="4054" y="16624"/>
                  <a:pt x="4111" y="16624"/>
                </a:cubicBezTo>
                <a:cubicBezTo>
                  <a:pt x="4168" y="16624"/>
                  <a:pt x="4225" y="16620"/>
                  <a:pt x="4280" y="16610"/>
                </a:cubicBezTo>
                <a:close/>
                <a:moveTo>
                  <a:pt x="2574" y="14871"/>
                </a:moveTo>
                <a:cubicBezTo>
                  <a:pt x="2701" y="14871"/>
                  <a:pt x="2834" y="14927"/>
                  <a:pt x="2971" y="15020"/>
                </a:cubicBezTo>
                <a:lnTo>
                  <a:pt x="2971" y="15007"/>
                </a:lnTo>
                <a:lnTo>
                  <a:pt x="3023" y="15047"/>
                </a:lnTo>
                <a:cubicBezTo>
                  <a:pt x="3130" y="15130"/>
                  <a:pt x="3243" y="15279"/>
                  <a:pt x="3341" y="15279"/>
                </a:cubicBezTo>
                <a:cubicBezTo>
                  <a:pt x="3350" y="15279"/>
                  <a:pt x="3359" y="15277"/>
                  <a:pt x="3368" y="15275"/>
                </a:cubicBezTo>
                <a:cubicBezTo>
                  <a:pt x="3401" y="15457"/>
                  <a:pt x="3739" y="15750"/>
                  <a:pt x="3896" y="15893"/>
                </a:cubicBezTo>
                <a:cubicBezTo>
                  <a:pt x="3922" y="15867"/>
                  <a:pt x="3850" y="15783"/>
                  <a:pt x="3817" y="15724"/>
                </a:cubicBezTo>
                <a:lnTo>
                  <a:pt x="3817" y="15724"/>
                </a:lnTo>
                <a:cubicBezTo>
                  <a:pt x="4143" y="15815"/>
                  <a:pt x="4514" y="16258"/>
                  <a:pt x="4866" y="16564"/>
                </a:cubicBezTo>
                <a:cubicBezTo>
                  <a:pt x="4934" y="16762"/>
                  <a:pt x="5066" y="17029"/>
                  <a:pt x="4892" y="17029"/>
                </a:cubicBezTo>
                <a:cubicBezTo>
                  <a:pt x="4882" y="17029"/>
                  <a:pt x="4871" y="17028"/>
                  <a:pt x="4860" y="17027"/>
                </a:cubicBezTo>
                <a:cubicBezTo>
                  <a:pt x="4755" y="16896"/>
                  <a:pt x="4736" y="16812"/>
                  <a:pt x="4755" y="16753"/>
                </a:cubicBezTo>
                <a:cubicBezTo>
                  <a:pt x="4586" y="16453"/>
                  <a:pt x="4378" y="16649"/>
                  <a:pt x="4280" y="16382"/>
                </a:cubicBezTo>
                <a:cubicBezTo>
                  <a:pt x="4277" y="16398"/>
                  <a:pt x="4270" y="16404"/>
                  <a:pt x="4260" y="16404"/>
                </a:cubicBezTo>
                <a:cubicBezTo>
                  <a:pt x="4231" y="16404"/>
                  <a:pt x="4180" y="16352"/>
                  <a:pt x="4166" y="16352"/>
                </a:cubicBezTo>
                <a:lnTo>
                  <a:pt x="4166" y="16352"/>
                </a:lnTo>
                <a:cubicBezTo>
                  <a:pt x="4159" y="16352"/>
                  <a:pt x="4161" y="16363"/>
                  <a:pt x="4176" y="16395"/>
                </a:cubicBezTo>
                <a:cubicBezTo>
                  <a:pt x="3993" y="16160"/>
                  <a:pt x="3648" y="15756"/>
                  <a:pt x="3414" y="15646"/>
                </a:cubicBezTo>
                <a:cubicBezTo>
                  <a:pt x="3199" y="15372"/>
                  <a:pt x="3107" y="15248"/>
                  <a:pt x="2938" y="15125"/>
                </a:cubicBezTo>
                <a:cubicBezTo>
                  <a:pt x="2925" y="15112"/>
                  <a:pt x="2912" y="15092"/>
                  <a:pt x="2899" y="15079"/>
                </a:cubicBezTo>
                <a:cubicBezTo>
                  <a:pt x="2883" y="15058"/>
                  <a:pt x="2867" y="15045"/>
                  <a:pt x="2854" y="15045"/>
                </a:cubicBezTo>
                <a:cubicBezTo>
                  <a:pt x="2852" y="15045"/>
                  <a:pt x="2849" y="15045"/>
                  <a:pt x="2847" y="15047"/>
                </a:cubicBezTo>
                <a:cubicBezTo>
                  <a:pt x="2834" y="15053"/>
                  <a:pt x="2840" y="15079"/>
                  <a:pt x="2853" y="15099"/>
                </a:cubicBezTo>
                <a:lnTo>
                  <a:pt x="2853" y="15105"/>
                </a:lnTo>
                <a:cubicBezTo>
                  <a:pt x="2873" y="15131"/>
                  <a:pt x="2893" y="15157"/>
                  <a:pt x="2912" y="15183"/>
                </a:cubicBezTo>
                <a:lnTo>
                  <a:pt x="2906" y="15183"/>
                </a:lnTo>
                <a:cubicBezTo>
                  <a:pt x="3042" y="15379"/>
                  <a:pt x="2997" y="15476"/>
                  <a:pt x="3068" y="15639"/>
                </a:cubicBezTo>
                <a:cubicBezTo>
                  <a:pt x="3140" y="15743"/>
                  <a:pt x="3199" y="15639"/>
                  <a:pt x="3212" y="15776"/>
                </a:cubicBezTo>
                <a:cubicBezTo>
                  <a:pt x="2990" y="15659"/>
                  <a:pt x="2749" y="15405"/>
                  <a:pt x="2508" y="15099"/>
                </a:cubicBezTo>
                <a:cubicBezTo>
                  <a:pt x="2495" y="15027"/>
                  <a:pt x="2489" y="14949"/>
                  <a:pt x="2502" y="14877"/>
                </a:cubicBezTo>
                <a:cubicBezTo>
                  <a:pt x="2526" y="14873"/>
                  <a:pt x="2549" y="14871"/>
                  <a:pt x="2574" y="14871"/>
                </a:cubicBezTo>
                <a:close/>
                <a:moveTo>
                  <a:pt x="16289" y="16953"/>
                </a:moveTo>
                <a:cubicBezTo>
                  <a:pt x="16293" y="16953"/>
                  <a:pt x="16298" y="16953"/>
                  <a:pt x="16304" y="16955"/>
                </a:cubicBezTo>
                <a:lnTo>
                  <a:pt x="16310" y="16955"/>
                </a:lnTo>
                <a:cubicBezTo>
                  <a:pt x="16356" y="17014"/>
                  <a:pt x="16336" y="17040"/>
                  <a:pt x="16369" y="17085"/>
                </a:cubicBezTo>
                <a:cubicBezTo>
                  <a:pt x="16365" y="17090"/>
                  <a:pt x="16361" y="17092"/>
                  <a:pt x="16356" y="17092"/>
                </a:cubicBezTo>
                <a:cubicBezTo>
                  <a:pt x="16316" y="17092"/>
                  <a:pt x="16234" y="16953"/>
                  <a:pt x="16289" y="16953"/>
                </a:cubicBezTo>
                <a:close/>
                <a:moveTo>
                  <a:pt x="14509" y="17024"/>
                </a:moveTo>
                <a:cubicBezTo>
                  <a:pt x="14528" y="17024"/>
                  <a:pt x="14593" y="17124"/>
                  <a:pt x="14571" y="17137"/>
                </a:cubicBezTo>
                <a:cubicBezTo>
                  <a:pt x="14570" y="17138"/>
                  <a:pt x="14568" y="17138"/>
                  <a:pt x="14566" y="17138"/>
                </a:cubicBezTo>
                <a:cubicBezTo>
                  <a:pt x="14535" y="17138"/>
                  <a:pt x="14461" y="17062"/>
                  <a:pt x="14466" y="17062"/>
                </a:cubicBezTo>
                <a:lnTo>
                  <a:pt x="14466" y="17062"/>
                </a:lnTo>
                <a:cubicBezTo>
                  <a:pt x="14467" y="17062"/>
                  <a:pt x="14482" y="17075"/>
                  <a:pt x="14519" y="17111"/>
                </a:cubicBezTo>
                <a:lnTo>
                  <a:pt x="14525" y="17111"/>
                </a:lnTo>
                <a:cubicBezTo>
                  <a:pt x="14500" y="17046"/>
                  <a:pt x="14499" y="17024"/>
                  <a:pt x="14509" y="17024"/>
                </a:cubicBezTo>
                <a:close/>
                <a:moveTo>
                  <a:pt x="13158" y="15288"/>
                </a:moveTo>
                <a:lnTo>
                  <a:pt x="13158" y="15288"/>
                </a:lnTo>
                <a:cubicBezTo>
                  <a:pt x="13288" y="15346"/>
                  <a:pt x="13431" y="15502"/>
                  <a:pt x="13555" y="15535"/>
                </a:cubicBezTo>
                <a:cubicBezTo>
                  <a:pt x="13550" y="15477"/>
                  <a:pt x="13506" y="15372"/>
                  <a:pt x="13552" y="15372"/>
                </a:cubicBezTo>
                <a:cubicBezTo>
                  <a:pt x="13562" y="15372"/>
                  <a:pt x="13578" y="15378"/>
                  <a:pt x="13601" y="15392"/>
                </a:cubicBezTo>
                <a:cubicBezTo>
                  <a:pt x="13661" y="15466"/>
                  <a:pt x="13657" y="15481"/>
                  <a:pt x="13637" y="15481"/>
                </a:cubicBezTo>
                <a:cubicBezTo>
                  <a:pt x="13623" y="15481"/>
                  <a:pt x="13602" y="15474"/>
                  <a:pt x="13589" y="15474"/>
                </a:cubicBezTo>
                <a:cubicBezTo>
                  <a:pt x="13577" y="15474"/>
                  <a:pt x="13573" y="15481"/>
                  <a:pt x="13594" y="15509"/>
                </a:cubicBezTo>
                <a:cubicBezTo>
                  <a:pt x="13624" y="15567"/>
                  <a:pt x="13644" y="15585"/>
                  <a:pt x="13658" y="15585"/>
                </a:cubicBezTo>
                <a:cubicBezTo>
                  <a:pt x="13683" y="15585"/>
                  <a:pt x="13694" y="15534"/>
                  <a:pt x="13719" y="15534"/>
                </a:cubicBezTo>
                <a:cubicBezTo>
                  <a:pt x="13721" y="15534"/>
                  <a:pt x="13722" y="15534"/>
                  <a:pt x="13724" y="15535"/>
                </a:cubicBezTo>
                <a:cubicBezTo>
                  <a:pt x="13861" y="15581"/>
                  <a:pt x="14011" y="15796"/>
                  <a:pt x="14154" y="15880"/>
                </a:cubicBezTo>
                <a:lnTo>
                  <a:pt x="14239" y="15997"/>
                </a:lnTo>
                <a:cubicBezTo>
                  <a:pt x="14239" y="16069"/>
                  <a:pt x="14226" y="16134"/>
                  <a:pt x="14200" y="16199"/>
                </a:cubicBezTo>
                <a:cubicBezTo>
                  <a:pt x="14258" y="16271"/>
                  <a:pt x="14304" y="16356"/>
                  <a:pt x="14337" y="16447"/>
                </a:cubicBezTo>
                <a:cubicBezTo>
                  <a:pt x="14317" y="16460"/>
                  <a:pt x="14324" y="16486"/>
                  <a:pt x="14324" y="16499"/>
                </a:cubicBezTo>
                <a:lnTo>
                  <a:pt x="14317" y="16499"/>
                </a:lnTo>
                <a:cubicBezTo>
                  <a:pt x="14306" y="16487"/>
                  <a:pt x="14292" y="16481"/>
                  <a:pt x="14279" y="16481"/>
                </a:cubicBezTo>
                <a:cubicBezTo>
                  <a:pt x="14234" y="16481"/>
                  <a:pt x="14192" y="16538"/>
                  <a:pt x="14271" y="16603"/>
                </a:cubicBezTo>
                <a:cubicBezTo>
                  <a:pt x="14271" y="16655"/>
                  <a:pt x="14278" y="16701"/>
                  <a:pt x="14291" y="16753"/>
                </a:cubicBezTo>
                <a:cubicBezTo>
                  <a:pt x="14291" y="16753"/>
                  <a:pt x="14298" y="16760"/>
                  <a:pt x="14298" y="16760"/>
                </a:cubicBezTo>
                <a:lnTo>
                  <a:pt x="14284" y="16760"/>
                </a:lnTo>
                <a:cubicBezTo>
                  <a:pt x="14263" y="16783"/>
                  <a:pt x="14241" y="16792"/>
                  <a:pt x="14218" y="16792"/>
                </a:cubicBezTo>
                <a:cubicBezTo>
                  <a:pt x="14162" y="16792"/>
                  <a:pt x="14101" y="16738"/>
                  <a:pt x="14037" y="16688"/>
                </a:cubicBezTo>
                <a:lnTo>
                  <a:pt x="14037" y="16688"/>
                </a:lnTo>
                <a:lnTo>
                  <a:pt x="14043" y="16694"/>
                </a:lnTo>
                <a:lnTo>
                  <a:pt x="14037" y="16701"/>
                </a:lnTo>
                <a:cubicBezTo>
                  <a:pt x="14017" y="16662"/>
                  <a:pt x="13998" y="16629"/>
                  <a:pt x="13978" y="16597"/>
                </a:cubicBezTo>
                <a:cubicBezTo>
                  <a:pt x="13972" y="16584"/>
                  <a:pt x="13959" y="16577"/>
                  <a:pt x="13952" y="16577"/>
                </a:cubicBezTo>
                <a:cubicBezTo>
                  <a:pt x="13946" y="16584"/>
                  <a:pt x="13952" y="16603"/>
                  <a:pt x="13952" y="16610"/>
                </a:cubicBezTo>
                <a:cubicBezTo>
                  <a:pt x="13972" y="16636"/>
                  <a:pt x="13985" y="16655"/>
                  <a:pt x="13991" y="16681"/>
                </a:cubicBezTo>
                <a:cubicBezTo>
                  <a:pt x="13998" y="16714"/>
                  <a:pt x="14011" y="16740"/>
                  <a:pt x="14030" y="16760"/>
                </a:cubicBezTo>
                <a:cubicBezTo>
                  <a:pt x="13913" y="16786"/>
                  <a:pt x="13959" y="16903"/>
                  <a:pt x="13907" y="16961"/>
                </a:cubicBezTo>
                <a:cubicBezTo>
                  <a:pt x="13831" y="16879"/>
                  <a:pt x="13754" y="16759"/>
                  <a:pt x="13690" y="16759"/>
                </a:cubicBezTo>
                <a:cubicBezTo>
                  <a:pt x="13689" y="16759"/>
                  <a:pt x="13687" y="16759"/>
                  <a:pt x="13685" y="16760"/>
                </a:cubicBezTo>
                <a:cubicBezTo>
                  <a:pt x="13711" y="16916"/>
                  <a:pt x="13776" y="17092"/>
                  <a:pt x="13627" y="17144"/>
                </a:cubicBezTo>
                <a:cubicBezTo>
                  <a:pt x="13580" y="17055"/>
                  <a:pt x="13529" y="17012"/>
                  <a:pt x="13498" y="17012"/>
                </a:cubicBezTo>
                <a:cubicBezTo>
                  <a:pt x="13477" y="17012"/>
                  <a:pt x="13465" y="17032"/>
                  <a:pt x="13470" y="17072"/>
                </a:cubicBezTo>
                <a:cubicBezTo>
                  <a:pt x="13451" y="17066"/>
                  <a:pt x="13438" y="17059"/>
                  <a:pt x="13418" y="17053"/>
                </a:cubicBezTo>
                <a:lnTo>
                  <a:pt x="13412" y="17053"/>
                </a:lnTo>
                <a:cubicBezTo>
                  <a:pt x="13294" y="16994"/>
                  <a:pt x="13268" y="16740"/>
                  <a:pt x="13210" y="16740"/>
                </a:cubicBezTo>
                <a:cubicBezTo>
                  <a:pt x="13231" y="16694"/>
                  <a:pt x="13267" y="16677"/>
                  <a:pt x="13311" y="16677"/>
                </a:cubicBezTo>
                <a:cubicBezTo>
                  <a:pt x="13362" y="16677"/>
                  <a:pt x="13424" y="16699"/>
                  <a:pt x="13490" y="16727"/>
                </a:cubicBezTo>
                <a:cubicBezTo>
                  <a:pt x="13425" y="16499"/>
                  <a:pt x="13301" y="16440"/>
                  <a:pt x="13203" y="16167"/>
                </a:cubicBezTo>
                <a:cubicBezTo>
                  <a:pt x="13262" y="16115"/>
                  <a:pt x="13216" y="15997"/>
                  <a:pt x="13334" y="15971"/>
                </a:cubicBezTo>
                <a:cubicBezTo>
                  <a:pt x="13386" y="16037"/>
                  <a:pt x="13418" y="16108"/>
                  <a:pt x="13444" y="16186"/>
                </a:cubicBezTo>
                <a:cubicBezTo>
                  <a:pt x="13466" y="16209"/>
                  <a:pt x="13498" y="16222"/>
                  <a:pt x="13530" y="16222"/>
                </a:cubicBezTo>
                <a:cubicBezTo>
                  <a:pt x="13545" y="16222"/>
                  <a:pt x="13560" y="16219"/>
                  <a:pt x="13575" y="16212"/>
                </a:cubicBezTo>
                <a:cubicBezTo>
                  <a:pt x="13529" y="16076"/>
                  <a:pt x="13509" y="15958"/>
                  <a:pt x="13646" y="15932"/>
                </a:cubicBezTo>
                <a:cubicBezTo>
                  <a:pt x="13477" y="15698"/>
                  <a:pt x="13021" y="15555"/>
                  <a:pt x="13158" y="15288"/>
                </a:cubicBezTo>
                <a:close/>
                <a:moveTo>
                  <a:pt x="17406" y="16811"/>
                </a:moveTo>
                <a:cubicBezTo>
                  <a:pt x="17523" y="16811"/>
                  <a:pt x="17587" y="16916"/>
                  <a:pt x="17711" y="17137"/>
                </a:cubicBezTo>
                <a:lnTo>
                  <a:pt x="17717" y="17137"/>
                </a:lnTo>
                <a:cubicBezTo>
                  <a:pt x="17711" y="17144"/>
                  <a:pt x="17704" y="17150"/>
                  <a:pt x="17704" y="17157"/>
                </a:cubicBezTo>
                <a:cubicBezTo>
                  <a:pt x="17587" y="16975"/>
                  <a:pt x="17496" y="17001"/>
                  <a:pt x="17385" y="16812"/>
                </a:cubicBezTo>
                <a:cubicBezTo>
                  <a:pt x="17392" y="16811"/>
                  <a:pt x="17399" y="16811"/>
                  <a:pt x="17406" y="16811"/>
                </a:cubicBezTo>
                <a:close/>
                <a:moveTo>
                  <a:pt x="12441" y="16779"/>
                </a:moveTo>
                <a:lnTo>
                  <a:pt x="12441" y="16786"/>
                </a:lnTo>
                <a:cubicBezTo>
                  <a:pt x="12552" y="16877"/>
                  <a:pt x="12793" y="17222"/>
                  <a:pt x="12669" y="17261"/>
                </a:cubicBezTo>
                <a:cubicBezTo>
                  <a:pt x="12552" y="17157"/>
                  <a:pt x="12357" y="16838"/>
                  <a:pt x="12441" y="16779"/>
                </a:cubicBezTo>
                <a:close/>
                <a:moveTo>
                  <a:pt x="11488" y="17070"/>
                </a:moveTo>
                <a:cubicBezTo>
                  <a:pt x="11504" y="17070"/>
                  <a:pt x="11522" y="17084"/>
                  <a:pt x="11537" y="17084"/>
                </a:cubicBezTo>
                <a:cubicBezTo>
                  <a:pt x="11544" y="17084"/>
                  <a:pt x="11550" y="17081"/>
                  <a:pt x="11555" y="17072"/>
                </a:cubicBezTo>
                <a:cubicBezTo>
                  <a:pt x="11607" y="17137"/>
                  <a:pt x="11647" y="17202"/>
                  <a:pt x="11666" y="17274"/>
                </a:cubicBezTo>
                <a:cubicBezTo>
                  <a:pt x="11660" y="17287"/>
                  <a:pt x="11647" y="17294"/>
                  <a:pt x="11634" y="17294"/>
                </a:cubicBezTo>
                <a:lnTo>
                  <a:pt x="11640" y="17287"/>
                </a:lnTo>
                <a:cubicBezTo>
                  <a:pt x="11575" y="17216"/>
                  <a:pt x="11484" y="17150"/>
                  <a:pt x="11477" y="17072"/>
                </a:cubicBezTo>
                <a:cubicBezTo>
                  <a:pt x="11481" y="17070"/>
                  <a:pt x="11484" y="17070"/>
                  <a:pt x="11488" y="17070"/>
                </a:cubicBezTo>
                <a:close/>
                <a:moveTo>
                  <a:pt x="4228" y="17163"/>
                </a:moveTo>
                <a:cubicBezTo>
                  <a:pt x="4254" y="17209"/>
                  <a:pt x="4273" y="17229"/>
                  <a:pt x="4299" y="17229"/>
                </a:cubicBezTo>
                <a:cubicBezTo>
                  <a:pt x="4326" y="17287"/>
                  <a:pt x="4306" y="17313"/>
                  <a:pt x="4339" y="17372"/>
                </a:cubicBezTo>
                <a:cubicBezTo>
                  <a:pt x="4287" y="17359"/>
                  <a:pt x="4229" y="17263"/>
                  <a:pt x="4171" y="17198"/>
                </a:cubicBezTo>
                <a:lnTo>
                  <a:pt x="4171" y="17198"/>
                </a:lnTo>
                <a:lnTo>
                  <a:pt x="4228" y="17163"/>
                </a:lnTo>
                <a:close/>
                <a:moveTo>
                  <a:pt x="13431" y="17098"/>
                </a:moveTo>
                <a:cubicBezTo>
                  <a:pt x="13444" y="17105"/>
                  <a:pt x="13464" y="17111"/>
                  <a:pt x="13477" y="17124"/>
                </a:cubicBezTo>
                <a:cubicBezTo>
                  <a:pt x="13561" y="17176"/>
                  <a:pt x="13614" y="17352"/>
                  <a:pt x="13666" y="17457"/>
                </a:cubicBezTo>
                <a:cubicBezTo>
                  <a:pt x="13657" y="17472"/>
                  <a:pt x="13647" y="17479"/>
                  <a:pt x="13637" y="17479"/>
                </a:cubicBezTo>
                <a:cubicBezTo>
                  <a:pt x="13591" y="17479"/>
                  <a:pt x="13531" y="17358"/>
                  <a:pt x="13483" y="17352"/>
                </a:cubicBezTo>
                <a:lnTo>
                  <a:pt x="13483" y="17359"/>
                </a:lnTo>
                <a:cubicBezTo>
                  <a:pt x="13470" y="17339"/>
                  <a:pt x="13464" y="17326"/>
                  <a:pt x="13451" y="17307"/>
                </a:cubicBezTo>
                <a:cubicBezTo>
                  <a:pt x="13412" y="17248"/>
                  <a:pt x="13405" y="17170"/>
                  <a:pt x="13431" y="17105"/>
                </a:cubicBezTo>
                <a:lnTo>
                  <a:pt x="13425" y="17098"/>
                </a:lnTo>
                <a:close/>
                <a:moveTo>
                  <a:pt x="22564" y="17194"/>
                </a:moveTo>
                <a:cubicBezTo>
                  <a:pt x="22597" y="17194"/>
                  <a:pt x="22641" y="17283"/>
                  <a:pt x="22676" y="17283"/>
                </a:cubicBezTo>
                <a:cubicBezTo>
                  <a:pt x="22682" y="17283"/>
                  <a:pt x="22688" y="17280"/>
                  <a:pt x="22693" y="17274"/>
                </a:cubicBezTo>
                <a:cubicBezTo>
                  <a:pt x="22732" y="17404"/>
                  <a:pt x="22811" y="17417"/>
                  <a:pt x="22817" y="17541"/>
                </a:cubicBezTo>
                <a:cubicBezTo>
                  <a:pt x="22816" y="17541"/>
                  <a:pt x="22814" y="17542"/>
                  <a:pt x="22813" y="17542"/>
                </a:cubicBezTo>
                <a:cubicBezTo>
                  <a:pt x="22781" y="17542"/>
                  <a:pt x="22746" y="17475"/>
                  <a:pt x="22765" y="17457"/>
                </a:cubicBezTo>
                <a:lnTo>
                  <a:pt x="22765" y="17457"/>
                </a:lnTo>
                <a:cubicBezTo>
                  <a:pt x="22759" y="17459"/>
                  <a:pt x="22754" y="17460"/>
                  <a:pt x="22748" y="17460"/>
                </a:cubicBezTo>
                <a:cubicBezTo>
                  <a:pt x="22695" y="17460"/>
                  <a:pt x="22639" y="17349"/>
                  <a:pt x="22556" y="17196"/>
                </a:cubicBezTo>
                <a:cubicBezTo>
                  <a:pt x="22559" y="17195"/>
                  <a:pt x="22562" y="17194"/>
                  <a:pt x="22564" y="17194"/>
                </a:cubicBezTo>
                <a:close/>
                <a:moveTo>
                  <a:pt x="54159" y="17014"/>
                </a:moveTo>
                <a:cubicBezTo>
                  <a:pt x="54212" y="17118"/>
                  <a:pt x="54446" y="17131"/>
                  <a:pt x="54231" y="17528"/>
                </a:cubicBezTo>
                <a:cubicBezTo>
                  <a:pt x="54179" y="17561"/>
                  <a:pt x="54127" y="17593"/>
                  <a:pt x="54075" y="17632"/>
                </a:cubicBezTo>
                <a:cubicBezTo>
                  <a:pt x="53938" y="17535"/>
                  <a:pt x="54036" y="17281"/>
                  <a:pt x="54159" y="17014"/>
                </a:cubicBezTo>
                <a:close/>
                <a:moveTo>
                  <a:pt x="22556" y="17502"/>
                </a:moveTo>
                <a:lnTo>
                  <a:pt x="22570" y="17528"/>
                </a:lnTo>
                <a:cubicBezTo>
                  <a:pt x="22602" y="17567"/>
                  <a:pt x="22622" y="17613"/>
                  <a:pt x="22628" y="17658"/>
                </a:cubicBezTo>
                <a:cubicBezTo>
                  <a:pt x="22583" y="17639"/>
                  <a:pt x="22596" y="17600"/>
                  <a:pt x="22530" y="17574"/>
                </a:cubicBezTo>
                <a:cubicBezTo>
                  <a:pt x="22530" y="17567"/>
                  <a:pt x="22537" y="17561"/>
                  <a:pt x="22537" y="17561"/>
                </a:cubicBezTo>
                <a:cubicBezTo>
                  <a:pt x="22550" y="17541"/>
                  <a:pt x="22556" y="17522"/>
                  <a:pt x="22556" y="17502"/>
                </a:cubicBezTo>
                <a:close/>
                <a:moveTo>
                  <a:pt x="13843" y="17476"/>
                </a:moveTo>
                <a:cubicBezTo>
                  <a:pt x="13913" y="17476"/>
                  <a:pt x="13994" y="17555"/>
                  <a:pt x="14083" y="17697"/>
                </a:cubicBezTo>
                <a:cubicBezTo>
                  <a:pt x="13985" y="17671"/>
                  <a:pt x="13894" y="17697"/>
                  <a:pt x="13776" y="17502"/>
                </a:cubicBezTo>
                <a:cubicBezTo>
                  <a:pt x="13797" y="17484"/>
                  <a:pt x="13819" y="17476"/>
                  <a:pt x="13843" y="17476"/>
                </a:cubicBezTo>
                <a:close/>
                <a:moveTo>
                  <a:pt x="17756" y="17150"/>
                </a:moveTo>
                <a:lnTo>
                  <a:pt x="17769" y="17183"/>
                </a:lnTo>
                <a:cubicBezTo>
                  <a:pt x="17925" y="17385"/>
                  <a:pt x="17971" y="17515"/>
                  <a:pt x="18088" y="17711"/>
                </a:cubicBezTo>
                <a:lnTo>
                  <a:pt x="18095" y="17711"/>
                </a:lnTo>
                <a:cubicBezTo>
                  <a:pt x="18087" y="17715"/>
                  <a:pt x="18078" y="17717"/>
                  <a:pt x="18069" y="17717"/>
                </a:cubicBezTo>
                <a:cubicBezTo>
                  <a:pt x="17945" y="17717"/>
                  <a:pt x="17767" y="17318"/>
                  <a:pt x="17730" y="17209"/>
                </a:cubicBezTo>
                <a:cubicBezTo>
                  <a:pt x="17743" y="17189"/>
                  <a:pt x="17756" y="17170"/>
                  <a:pt x="17756" y="17150"/>
                </a:cubicBezTo>
                <a:close/>
                <a:moveTo>
                  <a:pt x="13181" y="17230"/>
                </a:moveTo>
                <a:cubicBezTo>
                  <a:pt x="13218" y="17230"/>
                  <a:pt x="13256" y="17242"/>
                  <a:pt x="13294" y="17242"/>
                </a:cubicBezTo>
                <a:cubicBezTo>
                  <a:pt x="13324" y="17283"/>
                  <a:pt x="13360" y="17347"/>
                  <a:pt x="13386" y="17347"/>
                </a:cubicBezTo>
                <a:cubicBezTo>
                  <a:pt x="13388" y="17347"/>
                  <a:pt x="13390" y="17347"/>
                  <a:pt x="13392" y="17346"/>
                </a:cubicBezTo>
                <a:cubicBezTo>
                  <a:pt x="13412" y="17378"/>
                  <a:pt x="13431" y="17404"/>
                  <a:pt x="13451" y="17430"/>
                </a:cubicBezTo>
                <a:lnTo>
                  <a:pt x="13444" y="17430"/>
                </a:lnTo>
                <a:cubicBezTo>
                  <a:pt x="13470" y="17522"/>
                  <a:pt x="13633" y="17697"/>
                  <a:pt x="13535" y="17717"/>
                </a:cubicBezTo>
                <a:cubicBezTo>
                  <a:pt x="13509" y="17697"/>
                  <a:pt x="13496" y="17671"/>
                  <a:pt x="13483" y="17645"/>
                </a:cubicBezTo>
                <a:cubicBezTo>
                  <a:pt x="13457" y="17600"/>
                  <a:pt x="13431" y="17567"/>
                  <a:pt x="13399" y="17528"/>
                </a:cubicBezTo>
                <a:lnTo>
                  <a:pt x="13399" y="17522"/>
                </a:lnTo>
                <a:cubicBezTo>
                  <a:pt x="13399" y="17502"/>
                  <a:pt x="13399" y="17483"/>
                  <a:pt x="13386" y="17463"/>
                </a:cubicBezTo>
                <a:cubicBezTo>
                  <a:pt x="13386" y="17443"/>
                  <a:pt x="13373" y="17430"/>
                  <a:pt x="13360" y="17424"/>
                </a:cubicBezTo>
                <a:cubicBezTo>
                  <a:pt x="13347" y="17424"/>
                  <a:pt x="13340" y="17437"/>
                  <a:pt x="13347" y="17450"/>
                </a:cubicBezTo>
                <a:cubicBezTo>
                  <a:pt x="13353" y="17463"/>
                  <a:pt x="13353" y="17483"/>
                  <a:pt x="13353" y="17496"/>
                </a:cubicBezTo>
                <a:lnTo>
                  <a:pt x="13353" y="17522"/>
                </a:lnTo>
                <a:lnTo>
                  <a:pt x="13353" y="17528"/>
                </a:lnTo>
                <a:cubicBezTo>
                  <a:pt x="13353" y="17541"/>
                  <a:pt x="13347" y="17554"/>
                  <a:pt x="13347" y="17574"/>
                </a:cubicBezTo>
                <a:lnTo>
                  <a:pt x="13334" y="17561"/>
                </a:lnTo>
                <a:lnTo>
                  <a:pt x="13294" y="17587"/>
                </a:lnTo>
                <a:cubicBezTo>
                  <a:pt x="13106" y="17359"/>
                  <a:pt x="13177" y="17483"/>
                  <a:pt x="13099" y="17255"/>
                </a:cubicBezTo>
                <a:lnTo>
                  <a:pt x="13106" y="17255"/>
                </a:lnTo>
                <a:cubicBezTo>
                  <a:pt x="13130" y="17236"/>
                  <a:pt x="13155" y="17230"/>
                  <a:pt x="13181" y="17230"/>
                </a:cubicBezTo>
                <a:close/>
                <a:moveTo>
                  <a:pt x="11692" y="17339"/>
                </a:moveTo>
                <a:cubicBezTo>
                  <a:pt x="11718" y="17365"/>
                  <a:pt x="11751" y="17385"/>
                  <a:pt x="11783" y="17391"/>
                </a:cubicBezTo>
                <a:cubicBezTo>
                  <a:pt x="11778" y="17490"/>
                  <a:pt x="11880" y="17728"/>
                  <a:pt x="11769" y="17728"/>
                </a:cubicBezTo>
                <a:cubicBezTo>
                  <a:pt x="11756" y="17728"/>
                  <a:pt x="11739" y="17725"/>
                  <a:pt x="11718" y="17717"/>
                </a:cubicBezTo>
                <a:lnTo>
                  <a:pt x="11718" y="17724"/>
                </a:lnTo>
                <a:cubicBezTo>
                  <a:pt x="11666" y="17632"/>
                  <a:pt x="11712" y="17600"/>
                  <a:pt x="11770" y="17574"/>
                </a:cubicBezTo>
                <a:cubicBezTo>
                  <a:pt x="11718" y="17515"/>
                  <a:pt x="11679" y="17443"/>
                  <a:pt x="11653" y="17365"/>
                </a:cubicBezTo>
                <a:lnTo>
                  <a:pt x="11647" y="17352"/>
                </a:lnTo>
                <a:cubicBezTo>
                  <a:pt x="11666" y="17352"/>
                  <a:pt x="11679" y="17346"/>
                  <a:pt x="11692" y="17339"/>
                </a:cubicBezTo>
                <a:close/>
                <a:moveTo>
                  <a:pt x="2300" y="12786"/>
                </a:moveTo>
                <a:cubicBezTo>
                  <a:pt x="2476" y="12799"/>
                  <a:pt x="2671" y="13014"/>
                  <a:pt x="2853" y="13106"/>
                </a:cubicBezTo>
                <a:cubicBezTo>
                  <a:pt x="3035" y="13390"/>
                  <a:pt x="3217" y="13664"/>
                  <a:pt x="3362" y="13664"/>
                </a:cubicBezTo>
                <a:cubicBezTo>
                  <a:pt x="3373" y="13664"/>
                  <a:pt x="3384" y="13662"/>
                  <a:pt x="3394" y="13659"/>
                </a:cubicBezTo>
                <a:cubicBezTo>
                  <a:pt x="3420" y="13737"/>
                  <a:pt x="3459" y="13809"/>
                  <a:pt x="3505" y="13868"/>
                </a:cubicBezTo>
                <a:lnTo>
                  <a:pt x="3570" y="13829"/>
                </a:lnTo>
                <a:cubicBezTo>
                  <a:pt x="3548" y="13796"/>
                  <a:pt x="3478" y="13680"/>
                  <a:pt x="3538" y="13680"/>
                </a:cubicBezTo>
                <a:cubicBezTo>
                  <a:pt x="3551" y="13680"/>
                  <a:pt x="3570" y="13686"/>
                  <a:pt x="3596" y="13698"/>
                </a:cubicBezTo>
                <a:cubicBezTo>
                  <a:pt x="3381" y="13464"/>
                  <a:pt x="3322" y="13255"/>
                  <a:pt x="3068" y="12904"/>
                </a:cubicBezTo>
                <a:cubicBezTo>
                  <a:pt x="3078" y="12813"/>
                  <a:pt x="3099" y="12792"/>
                  <a:pt x="3149" y="12792"/>
                </a:cubicBezTo>
                <a:cubicBezTo>
                  <a:pt x="3171" y="12792"/>
                  <a:pt x="3198" y="12795"/>
                  <a:pt x="3231" y="12799"/>
                </a:cubicBezTo>
                <a:cubicBezTo>
                  <a:pt x="3322" y="13001"/>
                  <a:pt x="3355" y="12956"/>
                  <a:pt x="3485" y="13145"/>
                </a:cubicBezTo>
                <a:cubicBezTo>
                  <a:pt x="3501" y="13107"/>
                  <a:pt x="3532" y="13089"/>
                  <a:pt x="3573" y="13089"/>
                </a:cubicBezTo>
                <a:cubicBezTo>
                  <a:pt x="3651" y="13089"/>
                  <a:pt x="3764" y="13157"/>
                  <a:pt x="3863" y="13281"/>
                </a:cubicBezTo>
                <a:cubicBezTo>
                  <a:pt x="3861" y="13280"/>
                  <a:pt x="3859" y="13280"/>
                  <a:pt x="3857" y="13280"/>
                </a:cubicBezTo>
                <a:cubicBezTo>
                  <a:pt x="3848" y="13280"/>
                  <a:pt x="3844" y="13291"/>
                  <a:pt x="3844" y="13307"/>
                </a:cubicBezTo>
                <a:cubicBezTo>
                  <a:pt x="3850" y="13314"/>
                  <a:pt x="3850" y="13320"/>
                  <a:pt x="3857" y="13327"/>
                </a:cubicBezTo>
                <a:cubicBezTo>
                  <a:pt x="3863" y="13340"/>
                  <a:pt x="3870" y="13347"/>
                  <a:pt x="3883" y="13353"/>
                </a:cubicBezTo>
                <a:lnTo>
                  <a:pt x="3922" y="13353"/>
                </a:lnTo>
                <a:lnTo>
                  <a:pt x="3922" y="13373"/>
                </a:lnTo>
                <a:cubicBezTo>
                  <a:pt x="3938" y="13389"/>
                  <a:pt x="3949" y="13400"/>
                  <a:pt x="3960" y="13400"/>
                </a:cubicBezTo>
                <a:cubicBezTo>
                  <a:pt x="3963" y="13400"/>
                  <a:pt x="3965" y="13400"/>
                  <a:pt x="3967" y="13399"/>
                </a:cubicBezTo>
                <a:cubicBezTo>
                  <a:pt x="3974" y="13405"/>
                  <a:pt x="3974" y="13412"/>
                  <a:pt x="3980" y="13425"/>
                </a:cubicBezTo>
                <a:lnTo>
                  <a:pt x="4000" y="13444"/>
                </a:lnTo>
                <a:cubicBezTo>
                  <a:pt x="4010" y="13459"/>
                  <a:pt x="4027" y="13466"/>
                  <a:pt x="4037" y="13466"/>
                </a:cubicBezTo>
                <a:cubicBezTo>
                  <a:pt x="4041" y="13466"/>
                  <a:pt x="4044" y="13465"/>
                  <a:pt x="4045" y="13464"/>
                </a:cubicBezTo>
                <a:cubicBezTo>
                  <a:pt x="4052" y="13451"/>
                  <a:pt x="4045" y="13425"/>
                  <a:pt x="4032" y="13399"/>
                </a:cubicBezTo>
                <a:lnTo>
                  <a:pt x="4019" y="13386"/>
                </a:lnTo>
                <a:cubicBezTo>
                  <a:pt x="4006" y="13366"/>
                  <a:pt x="3993" y="13347"/>
                  <a:pt x="3974" y="13327"/>
                </a:cubicBezTo>
                <a:lnTo>
                  <a:pt x="3980" y="13327"/>
                </a:lnTo>
                <a:cubicBezTo>
                  <a:pt x="4001" y="13290"/>
                  <a:pt x="4025" y="13276"/>
                  <a:pt x="4050" y="13276"/>
                </a:cubicBezTo>
                <a:cubicBezTo>
                  <a:pt x="4120" y="13276"/>
                  <a:pt x="4202" y="13382"/>
                  <a:pt x="4273" y="13425"/>
                </a:cubicBezTo>
                <a:cubicBezTo>
                  <a:pt x="4299" y="13457"/>
                  <a:pt x="4293" y="13477"/>
                  <a:pt x="4306" y="13509"/>
                </a:cubicBezTo>
                <a:lnTo>
                  <a:pt x="4293" y="13516"/>
                </a:lnTo>
                <a:cubicBezTo>
                  <a:pt x="4286" y="13516"/>
                  <a:pt x="4286" y="13535"/>
                  <a:pt x="4299" y="13548"/>
                </a:cubicBezTo>
                <a:cubicBezTo>
                  <a:pt x="4306" y="13561"/>
                  <a:pt x="4319" y="13568"/>
                  <a:pt x="4326" y="13568"/>
                </a:cubicBezTo>
                <a:lnTo>
                  <a:pt x="4332" y="13561"/>
                </a:lnTo>
                <a:cubicBezTo>
                  <a:pt x="4436" y="13685"/>
                  <a:pt x="4606" y="13809"/>
                  <a:pt x="4645" y="13978"/>
                </a:cubicBezTo>
                <a:cubicBezTo>
                  <a:pt x="4723" y="13952"/>
                  <a:pt x="4827" y="13978"/>
                  <a:pt x="4905" y="13861"/>
                </a:cubicBezTo>
                <a:cubicBezTo>
                  <a:pt x="5107" y="14056"/>
                  <a:pt x="5355" y="14232"/>
                  <a:pt x="5394" y="14506"/>
                </a:cubicBezTo>
                <a:cubicBezTo>
                  <a:pt x="5347" y="14490"/>
                  <a:pt x="5296" y="14479"/>
                  <a:pt x="5249" y="14479"/>
                </a:cubicBezTo>
                <a:cubicBezTo>
                  <a:pt x="5158" y="14479"/>
                  <a:pt x="5083" y="14520"/>
                  <a:pt x="5088" y="14649"/>
                </a:cubicBezTo>
                <a:cubicBezTo>
                  <a:pt x="5166" y="14708"/>
                  <a:pt x="5224" y="14793"/>
                  <a:pt x="5250" y="14890"/>
                </a:cubicBezTo>
                <a:cubicBezTo>
                  <a:pt x="5258" y="14834"/>
                  <a:pt x="5283" y="14811"/>
                  <a:pt x="5316" y="14811"/>
                </a:cubicBezTo>
                <a:cubicBezTo>
                  <a:pt x="5426" y="14811"/>
                  <a:pt x="5631" y="15053"/>
                  <a:pt x="5641" y="15138"/>
                </a:cubicBezTo>
                <a:cubicBezTo>
                  <a:pt x="5660" y="15159"/>
                  <a:pt x="5678" y="15165"/>
                  <a:pt x="5694" y="15165"/>
                </a:cubicBezTo>
                <a:cubicBezTo>
                  <a:pt x="5716" y="15165"/>
                  <a:pt x="5737" y="15155"/>
                  <a:pt x="5760" y="15155"/>
                </a:cubicBezTo>
                <a:cubicBezTo>
                  <a:pt x="5779" y="15155"/>
                  <a:pt x="5800" y="15162"/>
                  <a:pt x="5824" y="15190"/>
                </a:cubicBezTo>
                <a:cubicBezTo>
                  <a:pt x="5778" y="14988"/>
                  <a:pt x="5478" y="14786"/>
                  <a:pt x="5537" y="14636"/>
                </a:cubicBezTo>
                <a:cubicBezTo>
                  <a:pt x="5541" y="14634"/>
                  <a:pt x="5546" y="14633"/>
                  <a:pt x="5551" y="14633"/>
                </a:cubicBezTo>
                <a:cubicBezTo>
                  <a:pt x="5602" y="14633"/>
                  <a:pt x="5673" y="14756"/>
                  <a:pt x="5739" y="14851"/>
                </a:cubicBezTo>
                <a:cubicBezTo>
                  <a:pt x="5739" y="14656"/>
                  <a:pt x="5863" y="14786"/>
                  <a:pt x="5973" y="14688"/>
                </a:cubicBezTo>
                <a:cubicBezTo>
                  <a:pt x="6065" y="14832"/>
                  <a:pt x="6091" y="15007"/>
                  <a:pt x="6032" y="15164"/>
                </a:cubicBezTo>
                <a:cubicBezTo>
                  <a:pt x="6221" y="15431"/>
                  <a:pt x="6377" y="15398"/>
                  <a:pt x="6579" y="15776"/>
                </a:cubicBezTo>
                <a:cubicBezTo>
                  <a:pt x="6566" y="15926"/>
                  <a:pt x="6488" y="16050"/>
                  <a:pt x="6553" y="16245"/>
                </a:cubicBezTo>
                <a:cubicBezTo>
                  <a:pt x="6567" y="16265"/>
                  <a:pt x="6575" y="16271"/>
                  <a:pt x="6580" y="16271"/>
                </a:cubicBezTo>
                <a:cubicBezTo>
                  <a:pt x="6590" y="16271"/>
                  <a:pt x="6588" y="16244"/>
                  <a:pt x="6600" y="16244"/>
                </a:cubicBezTo>
                <a:cubicBezTo>
                  <a:pt x="6601" y="16244"/>
                  <a:pt x="6603" y="16244"/>
                  <a:pt x="6605" y="16245"/>
                </a:cubicBezTo>
                <a:cubicBezTo>
                  <a:pt x="6605" y="16330"/>
                  <a:pt x="6566" y="16401"/>
                  <a:pt x="6494" y="16434"/>
                </a:cubicBezTo>
                <a:cubicBezTo>
                  <a:pt x="6481" y="16440"/>
                  <a:pt x="6481" y="16460"/>
                  <a:pt x="6494" y="16479"/>
                </a:cubicBezTo>
                <a:lnTo>
                  <a:pt x="6494" y="16486"/>
                </a:lnTo>
                <a:cubicBezTo>
                  <a:pt x="6507" y="16506"/>
                  <a:pt x="6521" y="16512"/>
                  <a:pt x="6534" y="16512"/>
                </a:cubicBezTo>
                <a:cubicBezTo>
                  <a:pt x="6605" y="16486"/>
                  <a:pt x="6651" y="16401"/>
                  <a:pt x="6657" y="16284"/>
                </a:cubicBezTo>
                <a:cubicBezTo>
                  <a:pt x="6709" y="16219"/>
                  <a:pt x="6768" y="16252"/>
                  <a:pt x="6820" y="16232"/>
                </a:cubicBezTo>
                <a:cubicBezTo>
                  <a:pt x="6866" y="16199"/>
                  <a:pt x="6729" y="16154"/>
                  <a:pt x="6690" y="16037"/>
                </a:cubicBezTo>
                <a:lnTo>
                  <a:pt x="6690" y="16037"/>
                </a:lnTo>
                <a:cubicBezTo>
                  <a:pt x="6695" y="16037"/>
                  <a:pt x="6699" y="16038"/>
                  <a:pt x="6703" y="16038"/>
                </a:cubicBezTo>
                <a:cubicBezTo>
                  <a:pt x="6787" y="16038"/>
                  <a:pt x="6782" y="15918"/>
                  <a:pt x="6677" y="15756"/>
                </a:cubicBezTo>
                <a:cubicBezTo>
                  <a:pt x="6696" y="15739"/>
                  <a:pt x="6717" y="15733"/>
                  <a:pt x="6738" y="15733"/>
                </a:cubicBezTo>
                <a:cubicBezTo>
                  <a:pt x="6790" y="15733"/>
                  <a:pt x="6845" y="15767"/>
                  <a:pt x="6895" y="15767"/>
                </a:cubicBezTo>
                <a:cubicBezTo>
                  <a:pt x="6910" y="15767"/>
                  <a:pt x="6924" y="15764"/>
                  <a:pt x="6937" y="15756"/>
                </a:cubicBezTo>
                <a:cubicBezTo>
                  <a:pt x="6983" y="15841"/>
                  <a:pt x="7042" y="15919"/>
                  <a:pt x="7113" y="15984"/>
                </a:cubicBezTo>
                <a:cubicBezTo>
                  <a:pt x="7185" y="15796"/>
                  <a:pt x="7094" y="15587"/>
                  <a:pt x="7335" y="15548"/>
                </a:cubicBezTo>
                <a:cubicBezTo>
                  <a:pt x="7335" y="15555"/>
                  <a:pt x="7341" y="15555"/>
                  <a:pt x="7348" y="15561"/>
                </a:cubicBezTo>
                <a:cubicBezTo>
                  <a:pt x="7361" y="15581"/>
                  <a:pt x="7380" y="15607"/>
                  <a:pt x="7400" y="15626"/>
                </a:cubicBezTo>
                <a:lnTo>
                  <a:pt x="7387" y="15626"/>
                </a:lnTo>
                <a:cubicBezTo>
                  <a:pt x="7432" y="15704"/>
                  <a:pt x="7530" y="15952"/>
                  <a:pt x="7621" y="15984"/>
                </a:cubicBezTo>
                <a:cubicBezTo>
                  <a:pt x="7535" y="16151"/>
                  <a:pt x="7840" y="16739"/>
                  <a:pt x="8078" y="16739"/>
                </a:cubicBezTo>
                <a:cubicBezTo>
                  <a:pt x="8091" y="16739"/>
                  <a:pt x="8104" y="16737"/>
                  <a:pt x="8116" y="16734"/>
                </a:cubicBezTo>
                <a:cubicBezTo>
                  <a:pt x="8142" y="16773"/>
                  <a:pt x="8162" y="16799"/>
                  <a:pt x="8175" y="16818"/>
                </a:cubicBezTo>
                <a:cubicBezTo>
                  <a:pt x="8207" y="16896"/>
                  <a:pt x="8234" y="16981"/>
                  <a:pt x="8155" y="17001"/>
                </a:cubicBezTo>
                <a:cubicBezTo>
                  <a:pt x="8103" y="16968"/>
                  <a:pt x="8064" y="16909"/>
                  <a:pt x="8051" y="16844"/>
                </a:cubicBezTo>
                <a:cubicBezTo>
                  <a:pt x="8040" y="16844"/>
                  <a:pt x="8029" y="16853"/>
                  <a:pt x="8016" y="16853"/>
                </a:cubicBezTo>
                <a:cubicBezTo>
                  <a:pt x="8009" y="16853"/>
                  <a:pt x="8002" y="16850"/>
                  <a:pt x="7994" y="16841"/>
                </a:cubicBezTo>
                <a:lnTo>
                  <a:pt x="7994" y="16841"/>
                </a:lnTo>
                <a:cubicBezTo>
                  <a:pt x="8044" y="16912"/>
                  <a:pt x="7961" y="16940"/>
                  <a:pt x="7993" y="17053"/>
                </a:cubicBezTo>
                <a:cubicBezTo>
                  <a:pt x="8188" y="17189"/>
                  <a:pt x="8383" y="17176"/>
                  <a:pt x="8540" y="17489"/>
                </a:cubicBezTo>
                <a:cubicBezTo>
                  <a:pt x="8517" y="17505"/>
                  <a:pt x="8493" y="17513"/>
                  <a:pt x="8469" y="17513"/>
                </a:cubicBezTo>
                <a:cubicBezTo>
                  <a:pt x="8414" y="17513"/>
                  <a:pt x="8355" y="17478"/>
                  <a:pt x="8292" y="17424"/>
                </a:cubicBezTo>
                <a:lnTo>
                  <a:pt x="8292" y="17424"/>
                </a:lnTo>
                <a:cubicBezTo>
                  <a:pt x="8331" y="17515"/>
                  <a:pt x="8214" y="17528"/>
                  <a:pt x="8299" y="17645"/>
                </a:cubicBezTo>
                <a:cubicBezTo>
                  <a:pt x="8171" y="17645"/>
                  <a:pt x="8031" y="17550"/>
                  <a:pt x="7902" y="17550"/>
                </a:cubicBezTo>
                <a:cubicBezTo>
                  <a:pt x="7873" y="17550"/>
                  <a:pt x="7844" y="17555"/>
                  <a:pt x="7817" y="17567"/>
                </a:cubicBezTo>
                <a:cubicBezTo>
                  <a:pt x="7771" y="17606"/>
                  <a:pt x="7908" y="17750"/>
                  <a:pt x="7797" y="17750"/>
                </a:cubicBezTo>
                <a:cubicBezTo>
                  <a:pt x="7745" y="17587"/>
                  <a:pt x="7556" y="17352"/>
                  <a:pt x="7517" y="17196"/>
                </a:cubicBezTo>
                <a:cubicBezTo>
                  <a:pt x="7501" y="17175"/>
                  <a:pt x="7491" y="17167"/>
                  <a:pt x="7486" y="17167"/>
                </a:cubicBezTo>
                <a:lnTo>
                  <a:pt x="7486" y="17167"/>
                </a:lnTo>
                <a:cubicBezTo>
                  <a:pt x="7465" y="17167"/>
                  <a:pt x="7507" y="17286"/>
                  <a:pt x="7480" y="17286"/>
                </a:cubicBezTo>
                <a:cubicBezTo>
                  <a:pt x="7474" y="17286"/>
                  <a:pt x="7465" y="17281"/>
                  <a:pt x="7452" y="17268"/>
                </a:cubicBezTo>
                <a:lnTo>
                  <a:pt x="7432" y="17209"/>
                </a:lnTo>
                <a:cubicBezTo>
                  <a:pt x="7419" y="17176"/>
                  <a:pt x="7393" y="17150"/>
                  <a:pt x="7367" y="17137"/>
                </a:cubicBezTo>
                <a:cubicBezTo>
                  <a:pt x="7365" y="17137"/>
                  <a:pt x="7362" y="17136"/>
                  <a:pt x="7360" y="17136"/>
                </a:cubicBezTo>
                <a:cubicBezTo>
                  <a:pt x="7340" y="17136"/>
                  <a:pt x="7336" y="17160"/>
                  <a:pt x="7348" y="17189"/>
                </a:cubicBezTo>
                <a:lnTo>
                  <a:pt x="7367" y="17248"/>
                </a:lnTo>
                <a:cubicBezTo>
                  <a:pt x="7283" y="17352"/>
                  <a:pt x="7328" y="17502"/>
                  <a:pt x="7237" y="17554"/>
                </a:cubicBezTo>
                <a:cubicBezTo>
                  <a:pt x="7162" y="17479"/>
                  <a:pt x="7077" y="17379"/>
                  <a:pt x="7009" y="17379"/>
                </a:cubicBezTo>
                <a:cubicBezTo>
                  <a:pt x="7000" y="17379"/>
                  <a:pt x="6991" y="17381"/>
                  <a:pt x="6983" y="17385"/>
                </a:cubicBezTo>
                <a:cubicBezTo>
                  <a:pt x="6937" y="17300"/>
                  <a:pt x="6892" y="17209"/>
                  <a:pt x="6859" y="17118"/>
                </a:cubicBezTo>
                <a:cubicBezTo>
                  <a:pt x="6849" y="17131"/>
                  <a:pt x="6828" y="17138"/>
                  <a:pt x="6801" y="17138"/>
                </a:cubicBezTo>
                <a:cubicBezTo>
                  <a:pt x="6721" y="17138"/>
                  <a:pt x="6587" y="17077"/>
                  <a:pt x="6534" y="16935"/>
                </a:cubicBezTo>
                <a:cubicBezTo>
                  <a:pt x="6508" y="16898"/>
                  <a:pt x="6492" y="16885"/>
                  <a:pt x="6481" y="16885"/>
                </a:cubicBezTo>
                <a:cubicBezTo>
                  <a:pt x="6460" y="16885"/>
                  <a:pt x="6457" y="16932"/>
                  <a:pt x="6437" y="16932"/>
                </a:cubicBezTo>
                <a:cubicBezTo>
                  <a:pt x="6423" y="16932"/>
                  <a:pt x="6401" y="16909"/>
                  <a:pt x="6358" y="16831"/>
                </a:cubicBezTo>
                <a:lnTo>
                  <a:pt x="6358" y="16825"/>
                </a:lnTo>
                <a:cubicBezTo>
                  <a:pt x="6371" y="16812"/>
                  <a:pt x="6384" y="16805"/>
                  <a:pt x="6403" y="16799"/>
                </a:cubicBezTo>
                <a:cubicBezTo>
                  <a:pt x="6429" y="16792"/>
                  <a:pt x="6455" y="16779"/>
                  <a:pt x="6475" y="16760"/>
                </a:cubicBezTo>
                <a:cubicBezTo>
                  <a:pt x="6479" y="16760"/>
                  <a:pt x="6487" y="16762"/>
                  <a:pt x="6495" y="16762"/>
                </a:cubicBezTo>
                <a:cubicBezTo>
                  <a:pt x="6499" y="16762"/>
                  <a:pt x="6503" y="16762"/>
                  <a:pt x="6507" y="16760"/>
                </a:cubicBezTo>
                <a:cubicBezTo>
                  <a:pt x="6507" y="16760"/>
                  <a:pt x="6507" y="16760"/>
                  <a:pt x="6514" y="16753"/>
                </a:cubicBezTo>
                <a:lnTo>
                  <a:pt x="6586" y="16799"/>
                </a:lnTo>
                <a:cubicBezTo>
                  <a:pt x="6591" y="16800"/>
                  <a:pt x="6595" y="16801"/>
                  <a:pt x="6599" y="16801"/>
                </a:cubicBezTo>
                <a:cubicBezTo>
                  <a:pt x="6611" y="16801"/>
                  <a:pt x="6618" y="16794"/>
                  <a:pt x="6618" y="16779"/>
                </a:cubicBezTo>
                <a:cubicBezTo>
                  <a:pt x="6612" y="16753"/>
                  <a:pt x="6599" y="16734"/>
                  <a:pt x="6579" y="16720"/>
                </a:cubicBezTo>
                <a:lnTo>
                  <a:pt x="6501" y="16675"/>
                </a:lnTo>
                <a:cubicBezTo>
                  <a:pt x="6481" y="16649"/>
                  <a:pt x="6468" y="16616"/>
                  <a:pt x="6449" y="16584"/>
                </a:cubicBezTo>
                <a:cubicBezTo>
                  <a:pt x="6410" y="16512"/>
                  <a:pt x="6364" y="16434"/>
                  <a:pt x="6312" y="16362"/>
                </a:cubicBezTo>
                <a:cubicBezTo>
                  <a:pt x="6293" y="16339"/>
                  <a:pt x="6267" y="16322"/>
                  <a:pt x="6247" y="16322"/>
                </a:cubicBezTo>
                <a:cubicBezTo>
                  <a:pt x="6240" y="16322"/>
                  <a:pt x="6233" y="16324"/>
                  <a:pt x="6227" y="16330"/>
                </a:cubicBezTo>
                <a:cubicBezTo>
                  <a:pt x="6208" y="16343"/>
                  <a:pt x="6221" y="16388"/>
                  <a:pt x="6247" y="16421"/>
                </a:cubicBezTo>
                <a:cubicBezTo>
                  <a:pt x="6293" y="16486"/>
                  <a:pt x="6332" y="16545"/>
                  <a:pt x="6364" y="16610"/>
                </a:cubicBezTo>
                <a:cubicBezTo>
                  <a:pt x="6384" y="16642"/>
                  <a:pt x="6397" y="16668"/>
                  <a:pt x="6416" y="16694"/>
                </a:cubicBezTo>
                <a:cubicBezTo>
                  <a:pt x="6403" y="16707"/>
                  <a:pt x="6384" y="16720"/>
                  <a:pt x="6358" y="16720"/>
                </a:cubicBezTo>
                <a:cubicBezTo>
                  <a:pt x="6332" y="16727"/>
                  <a:pt x="6306" y="16753"/>
                  <a:pt x="6286" y="16779"/>
                </a:cubicBezTo>
                <a:lnTo>
                  <a:pt x="6280" y="16760"/>
                </a:lnTo>
                <a:cubicBezTo>
                  <a:pt x="6277" y="16760"/>
                  <a:pt x="6275" y="16760"/>
                  <a:pt x="6272" y="16760"/>
                </a:cubicBezTo>
                <a:cubicBezTo>
                  <a:pt x="6199" y="16760"/>
                  <a:pt x="6104" y="16589"/>
                  <a:pt x="6036" y="16589"/>
                </a:cubicBezTo>
                <a:cubicBezTo>
                  <a:pt x="6032" y="16589"/>
                  <a:pt x="6029" y="16589"/>
                  <a:pt x="6025" y="16590"/>
                </a:cubicBezTo>
                <a:cubicBezTo>
                  <a:pt x="6025" y="16519"/>
                  <a:pt x="5941" y="16408"/>
                  <a:pt x="5999" y="16375"/>
                </a:cubicBezTo>
                <a:cubicBezTo>
                  <a:pt x="5947" y="16317"/>
                  <a:pt x="5908" y="16323"/>
                  <a:pt x="5869" y="16297"/>
                </a:cubicBezTo>
                <a:cubicBezTo>
                  <a:pt x="5863" y="16278"/>
                  <a:pt x="5850" y="16265"/>
                  <a:pt x="5843" y="16252"/>
                </a:cubicBezTo>
                <a:cubicBezTo>
                  <a:pt x="5798" y="16199"/>
                  <a:pt x="5758" y="16141"/>
                  <a:pt x="5726" y="16076"/>
                </a:cubicBezTo>
                <a:lnTo>
                  <a:pt x="5778" y="16043"/>
                </a:lnTo>
                <a:cubicBezTo>
                  <a:pt x="5843" y="16089"/>
                  <a:pt x="5895" y="16004"/>
                  <a:pt x="5973" y="16167"/>
                </a:cubicBezTo>
                <a:cubicBezTo>
                  <a:pt x="5889" y="15828"/>
                  <a:pt x="5472" y="15314"/>
                  <a:pt x="5439" y="15151"/>
                </a:cubicBezTo>
                <a:cubicBezTo>
                  <a:pt x="5408" y="15119"/>
                  <a:pt x="5390" y="15108"/>
                  <a:pt x="5381" y="15108"/>
                </a:cubicBezTo>
                <a:cubicBezTo>
                  <a:pt x="5359" y="15108"/>
                  <a:pt x="5377" y="15162"/>
                  <a:pt x="5360" y="15162"/>
                </a:cubicBezTo>
                <a:cubicBezTo>
                  <a:pt x="5351" y="15162"/>
                  <a:pt x="5330" y="15143"/>
                  <a:pt x="5283" y="15086"/>
                </a:cubicBezTo>
                <a:lnTo>
                  <a:pt x="5283" y="15086"/>
                </a:lnTo>
                <a:cubicBezTo>
                  <a:pt x="5244" y="15151"/>
                  <a:pt x="5426" y="15340"/>
                  <a:pt x="5348" y="15385"/>
                </a:cubicBezTo>
                <a:lnTo>
                  <a:pt x="5289" y="15314"/>
                </a:lnTo>
                <a:cubicBezTo>
                  <a:pt x="5269" y="15251"/>
                  <a:pt x="5222" y="15175"/>
                  <a:pt x="5256" y="15175"/>
                </a:cubicBezTo>
                <a:cubicBezTo>
                  <a:pt x="5264" y="15175"/>
                  <a:pt x="5277" y="15180"/>
                  <a:pt x="5296" y="15190"/>
                </a:cubicBezTo>
                <a:cubicBezTo>
                  <a:pt x="5205" y="15040"/>
                  <a:pt x="5133" y="15073"/>
                  <a:pt x="5062" y="15060"/>
                </a:cubicBezTo>
                <a:cubicBezTo>
                  <a:pt x="4886" y="14793"/>
                  <a:pt x="4736" y="14708"/>
                  <a:pt x="4586" y="14688"/>
                </a:cubicBezTo>
                <a:lnTo>
                  <a:pt x="4586" y="14688"/>
                </a:lnTo>
                <a:cubicBezTo>
                  <a:pt x="4593" y="14877"/>
                  <a:pt x="4840" y="14981"/>
                  <a:pt x="4912" y="15216"/>
                </a:cubicBezTo>
                <a:cubicBezTo>
                  <a:pt x="4892" y="15222"/>
                  <a:pt x="4879" y="15229"/>
                  <a:pt x="4866" y="15229"/>
                </a:cubicBezTo>
                <a:cubicBezTo>
                  <a:pt x="4794" y="15170"/>
                  <a:pt x="4736" y="15105"/>
                  <a:pt x="4690" y="15027"/>
                </a:cubicBezTo>
                <a:cubicBezTo>
                  <a:pt x="4651" y="14975"/>
                  <a:pt x="4606" y="14923"/>
                  <a:pt x="4566" y="14877"/>
                </a:cubicBezTo>
                <a:lnTo>
                  <a:pt x="4573" y="14877"/>
                </a:lnTo>
                <a:cubicBezTo>
                  <a:pt x="4365" y="14578"/>
                  <a:pt x="4176" y="14460"/>
                  <a:pt x="4000" y="14402"/>
                </a:cubicBezTo>
                <a:cubicBezTo>
                  <a:pt x="3850" y="14221"/>
                  <a:pt x="3713" y="14163"/>
                  <a:pt x="3581" y="14163"/>
                </a:cubicBezTo>
                <a:cubicBezTo>
                  <a:pt x="3546" y="14163"/>
                  <a:pt x="3512" y="14167"/>
                  <a:pt x="3479" y="14174"/>
                </a:cubicBezTo>
                <a:cubicBezTo>
                  <a:pt x="3459" y="13900"/>
                  <a:pt x="2984" y="13503"/>
                  <a:pt x="2795" y="13490"/>
                </a:cubicBezTo>
                <a:lnTo>
                  <a:pt x="2795" y="13490"/>
                </a:lnTo>
                <a:cubicBezTo>
                  <a:pt x="2749" y="13555"/>
                  <a:pt x="2840" y="13614"/>
                  <a:pt x="2906" y="13698"/>
                </a:cubicBezTo>
                <a:cubicBezTo>
                  <a:pt x="2895" y="13702"/>
                  <a:pt x="2886" y="13704"/>
                  <a:pt x="2877" y="13704"/>
                </a:cubicBezTo>
                <a:cubicBezTo>
                  <a:pt x="2776" y="13704"/>
                  <a:pt x="2746" y="13486"/>
                  <a:pt x="2704" y="13438"/>
                </a:cubicBezTo>
                <a:cubicBezTo>
                  <a:pt x="2573" y="13386"/>
                  <a:pt x="2456" y="13457"/>
                  <a:pt x="2306" y="13184"/>
                </a:cubicBezTo>
                <a:cubicBezTo>
                  <a:pt x="2312" y="13177"/>
                  <a:pt x="2322" y="13175"/>
                  <a:pt x="2335" y="13175"/>
                </a:cubicBezTo>
                <a:cubicBezTo>
                  <a:pt x="2353" y="13175"/>
                  <a:pt x="2375" y="13179"/>
                  <a:pt x="2394" y="13179"/>
                </a:cubicBezTo>
                <a:cubicBezTo>
                  <a:pt x="2427" y="13179"/>
                  <a:pt x="2450" y="13167"/>
                  <a:pt x="2424" y="13106"/>
                </a:cubicBezTo>
                <a:lnTo>
                  <a:pt x="2411" y="13093"/>
                </a:lnTo>
                <a:lnTo>
                  <a:pt x="2411" y="13093"/>
                </a:lnTo>
                <a:cubicBezTo>
                  <a:pt x="2424" y="13093"/>
                  <a:pt x="2430" y="13099"/>
                  <a:pt x="2443" y="13106"/>
                </a:cubicBezTo>
                <a:cubicBezTo>
                  <a:pt x="2463" y="13119"/>
                  <a:pt x="2489" y="13132"/>
                  <a:pt x="2508" y="13132"/>
                </a:cubicBezTo>
                <a:lnTo>
                  <a:pt x="2528" y="13132"/>
                </a:lnTo>
                <a:lnTo>
                  <a:pt x="2528" y="13112"/>
                </a:lnTo>
                <a:cubicBezTo>
                  <a:pt x="2521" y="13093"/>
                  <a:pt x="2521" y="13066"/>
                  <a:pt x="2528" y="13047"/>
                </a:cubicBezTo>
                <a:cubicBezTo>
                  <a:pt x="2528" y="13027"/>
                  <a:pt x="2521" y="13014"/>
                  <a:pt x="2508" y="13001"/>
                </a:cubicBezTo>
                <a:cubicBezTo>
                  <a:pt x="2502" y="12995"/>
                  <a:pt x="2495" y="12992"/>
                  <a:pt x="2490" y="12992"/>
                </a:cubicBezTo>
                <a:cubicBezTo>
                  <a:pt x="2485" y="12992"/>
                  <a:pt x="2482" y="12995"/>
                  <a:pt x="2482" y="13001"/>
                </a:cubicBezTo>
                <a:cubicBezTo>
                  <a:pt x="2476" y="13027"/>
                  <a:pt x="2476" y="13053"/>
                  <a:pt x="2476" y="13073"/>
                </a:cubicBezTo>
                <a:cubicBezTo>
                  <a:pt x="2463" y="13066"/>
                  <a:pt x="2450" y="13060"/>
                  <a:pt x="2437" y="13053"/>
                </a:cubicBezTo>
                <a:lnTo>
                  <a:pt x="2417" y="13040"/>
                </a:lnTo>
                <a:cubicBezTo>
                  <a:pt x="2332" y="12930"/>
                  <a:pt x="2345" y="12878"/>
                  <a:pt x="2300" y="12786"/>
                </a:cubicBezTo>
                <a:close/>
                <a:moveTo>
                  <a:pt x="21911" y="16596"/>
                </a:moveTo>
                <a:cubicBezTo>
                  <a:pt x="21918" y="16596"/>
                  <a:pt x="21927" y="16600"/>
                  <a:pt x="21938" y="16610"/>
                </a:cubicBezTo>
                <a:cubicBezTo>
                  <a:pt x="21938" y="16616"/>
                  <a:pt x="21938" y="16616"/>
                  <a:pt x="21944" y="16623"/>
                </a:cubicBezTo>
                <a:lnTo>
                  <a:pt x="21951" y="16629"/>
                </a:lnTo>
                <a:cubicBezTo>
                  <a:pt x="21983" y="16662"/>
                  <a:pt x="22022" y="16681"/>
                  <a:pt x="22068" y="16694"/>
                </a:cubicBezTo>
                <a:cubicBezTo>
                  <a:pt x="22101" y="16707"/>
                  <a:pt x="22127" y="16720"/>
                  <a:pt x="22153" y="16740"/>
                </a:cubicBezTo>
                <a:lnTo>
                  <a:pt x="22133" y="16740"/>
                </a:lnTo>
                <a:cubicBezTo>
                  <a:pt x="22130" y="16742"/>
                  <a:pt x="22126" y="16743"/>
                  <a:pt x="22123" y="16743"/>
                </a:cubicBezTo>
                <a:cubicBezTo>
                  <a:pt x="22107" y="16743"/>
                  <a:pt x="22089" y="16726"/>
                  <a:pt x="22074" y="16726"/>
                </a:cubicBezTo>
                <a:cubicBezTo>
                  <a:pt x="22072" y="16726"/>
                  <a:pt x="22070" y="16726"/>
                  <a:pt x="22068" y="16727"/>
                </a:cubicBezTo>
                <a:cubicBezTo>
                  <a:pt x="22035" y="16773"/>
                  <a:pt x="22211" y="16942"/>
                  <a:pt x="22140" y="16961"/>
                </a:cubicBezTo>
                <a:cubicBezTo>
                  <a:pt x="22335" y="17059"/>
                  <a:pt x="22192" y="17040"/>
                  <a:pt x="22465" y="17372"/>
                </a:cubicBezTo>
                <a:lnTo>
                  <a:pt x="22485" y="17398"/>
                </a:lnTo>
                <a:cubicBezTo>
                  <a:pt x="22459" y="17378"/>
                  <a:pt x="22433" y="17359"/>
                  <a:pt x="22413" y="17333"/>
                </a:cubicBezTo>
                <a:lnTo>
                  <a:pt x="22394" y="17313"/>
                </a:lnTo>
                <a:lnTo>
                  <a:pt x="22381" y="17320"/>
                </a:lnTo>
                <a:cubicBezTo>
                  <a:pt x="22368" y="17326"/>
                  <a:pt x="22355" y="17333"/>
                  <a:pt x="22355" y="17378"/>
                </a:cubicBezTo>
                <a:cubicBezTo>
                  <a:pt x="22355" y="17391"/>
                  <a:pt x="22361" y="17398"/>
                  <a:pt x="22368" y="17404"/>
                </a:cubicBezTo>
                <a:cubicBezTo>
                  <a:pt x="22374" y="17411"/>
                  <a:pt x="22374" y="17417"/>
                  <a:pt x="22387" y="17424"/>
                </a:cubicBezTo>
                <a:cubicBezTo>
                  <a:pt x="22392" y="17426"/>
                  <a:pt x="22396" y="17428"/>
                  <a:pt x="22399" y="17428"/>
                </a:cubicBezTo>
                <a:cubicBezTo>
                  <a:pt x="22404" y="17428"/>
                  <a:pt x="22407" y="17423"/>
                  <a:pt x="22407" y="17411"/>
                </a:cubicBezTo>
                <a:cubicBezTo>
                  <a:pt x="22407" y="17404"/>
                  <a:pt x="22407" y="17398"/>
                  <a:pt x="22407" y="17391"/>
                </a:cubicBezTo>
                <a:cubicBezTo>
                  <a:pt x="22433" y="17417"/>
                  <a:pt x="22459" y="17437"/>
                  <a:pt x="22491" y="17457"/>
                </a:cubicBezTo>
                <a:cubicBezTo>
                  <a:pt x="22491" y="17470"/>
                  <a:pt x="22485" y="17483"/>
                  <a:pt x="22478" y="17496"/>
                </a:cubicBezTo>
                <a:cubicBezTo>
                  <a:pt x="22459" y="17522"/>
                  <a:pt x="22459" y="17561"/>
                  <a:pt x="22472" y="17593"/>
                </a:cubicBezTo>
                <a:lnTo>
                  <a:pt x="22465" y="17593"/>
                </a:lnTo>
                <a:cubicBezTo>
                  <a:pt x="22449" y="17579"/>
                  <a:pt x="22438" y="17573"/>
                  <a:pt x="22430" y="17573"/>
                </a:cubicBezTo>
                <a:cubicBezTo>
                  <a:pt x="22393" y="17573"/>
                  <a:pt x="22440" y="17705"/>
                  <a:pt x="22473" y="17705"/>
                </a:cubicBezTo>
                <a:cubicBezTo>
                  <a:pt x="22475" y="17705"/>
                  <a:pt x="22477" y="17705"/>
                  <a:pt x="22478" y="17704"/>
                </a:cubicBezTo>
                <a:cubicBezTo>
                  <a:pt x="22498" y="17744"/>
                  <a:pt x="22494" y="17760"/>
                  <a:pt x="22478" y="17760"/>
                </a:cubicBezTo>
                <a:cubicBezTo>
                  <a:pt x="22448" y="17760"/>
                  <a:pt x="22372" y="17697"/>
                  <a:pt x="22342" y="17619"/>
                </a:cubicBezTo>
                <a:cubicBezTo>
                  <a:pt x="22359" y="17619"/>
                  <a:pt x="22374" y="17624"/>
                  <a:pt x="22384" y="17624"/>
                </a:cubicBezTo>
                <a:cubicBezTo>
                  <a:pt x="22397" y="17624"/>
                  <a:pt x="22404" y="17616"/>
                  <a:pt x="22400" y="17580"/>
                </a:cubicBezTo>
                <a:cubicBezTo>
                  <a:pt x="22289" y="17463"/>
                  <a:pt x="22302" y="17404"/>
                  <a:pt x="22224" y="17359"/>
                </a:cubicBezTo>
                <a:cubicBezTo>
                  <a:pt x="22237" y="17294"/>
                  <a:pt x="22263" y="17320"/>
                  <a:pt x="22140" y="17183"/>
                </a:cubicBezTo>
                <a:lnTo>
                  <a:pt x="22140" y="17183"/>
                </a:lnTo>
                <a:cubicBezTo>
                  <a:pt x="22155" y="17191"/>
                  <a:pt x="22164" y="17194"/>
                  <a:pt x="22169" y="17194"/>
                </a:cubicBezTo>
                <a:cubicBezTo>
                  <a:pt x="22208" y="17194"/>
                  <a:pt x="21953" y="16959"/>
                  <a:pt x="22081" y="16883"/>
                </a:cubicBezTo>
                <a:cubicBezTo>
                  <a:pt x="21990" y="16825"/>
                  <a:pt x="22042" y="16799"/>
                  <a:pt x="22042" y="16734"/>
                </a:cubicBezTo>
                <a:cubicBezTo>
                  <a:pt x="22013" y="16697"/>
                  <a:pt x="21987" y="16681"/>
                  <a:pt x="21964" y="16681"/>
                </a:cubicBezTo>
                <a:cubicBezTo>
                  <a:pt x="21946" y="16681"/>
                  <a:pt x="21929" y="16690"/>
                  <a:pt x="21912" y="16707"/>
                </a:cubicBezTo>
                <a:cubicBezTo>
                  <a:pt x="21885" y="16676"/>
                  <a:pt x="21880" y="16596"/>
                  <a:pt x="21911" y="16596"/>
                </a:cubicBezTo>
                <a:close/>
                <a:moveTo>
                  <a:pt x="7146" y="17671"/>
                </a:moveTo>
                <a:cubicBezTo>
                  <a:pt x="7165" y="17704"/>
                  <a:pt x="7178" y="17730"/>
                  <a:pt x="7198" y="17756"/>
                </a:cubicBezTo>
                <a:lnTo>
                  <a:pt x="7159" y="17782"/>
                </a:lnTo>
                <a:lnTo>
                  <a:pt x="7107" y="17697"/>
                </a:lnTo>
                <a:lnTo>
                  <a:pt x="7146" y="17671"/>
                </a:lnTo>
                <a:close/>
                <a:moveTo>
                  <a:pt x="5055" y="17294"/>
                </a:moveTo>
                <a:cubicBezTo>
                  <a:pt x="5244" y="17294"/>
                  <a:pt x="5374" y="17639"/>
                  <a:pt x="5400" y="17808"/>
                </a:cubicBezTo>
                <a:cubicBezTo>
                  <a:pt x="5387" y="17808"/>
                  <a:pt x="5374" y="17802"/>
                  <a:pt x="5361" y="17795"/>
                </a:cubicBezTo>
                <a:lnTo>
                  <a:pt x="5355" y="17802"/>
                </a:lnTo>
                <a:cubicBezTo>
                  <a:pt x="5205" y="17671"/>
                  <a:pt x="5094" y="17489"/>
                  <a:pt x="5055" y="17294"/>
                </a:cubicBezTo>
                <a:close/>
                <a:moveTo>
                  <a:pt x="11490" y="17743"/>
                </a:moveTo>
                <a:lnTo>
                  <a:pt x="11490" y="17743"/>
                </a:lnTo>
                <a:cubicBezTo>
                  <a:pt x="11524" y="17819"/>
                  <a:pt x="11549" y="17828"/>
                  <a:pt x="11574" y="17828"/>
                </a:cubicBezTo>
                <a:cubicBezTo>
                  <a:pt x="11582" y="17828"/>
                  <a:pt x="11590" y="17827"/>
                  <a:pt x="11599" y="17827"/>
                </a:cubicBezTo>
                <a:cubicBezTo>
                  <a:pt x="11608" y="17827"/>
                  <a:pt x="11617" y="17829"/>
                  <a:pt x="11627" y="17834"/>
                </a:cubicBezTo>
                <a:lnTo>
                  <a:pt x="11634" y="17828"/>
                </a:lnTo>
                <a:lnTo>
                  <a:pt x="11634" y="17828"/>
                </a:lnTo>
                <a:cubicBezTo>
                  <a:pt x="11634" y="17899"/>
                  <a:pt x="11581" y="17906"/>
                  <a:pt x="11510" y="17906"/>
                </a:cubicBezTo>
                <a:cubicBezTo>
                  <a:pt x="11451" y="17828"/>
                  <a:pt x="11445" y="17769"/>
                  <a:pt x="11490" y="17743"/>
                </a:cubicBezTo>
                <a:close/>
                <a:moveTo>
                  <a:pt x="22747" y="17802"/>
                </a:moveTo>
                <a:cubicBezTo>
                  <a:pt x="22760" y="17802"/>
                  <a:pt x="22786" y="17837"/>
                  <a:pt x="22824" y="17938"/>
                </a:cubicBezTo>
                <a:cubicBezTo>
                  <a:pt x="22747" y="17894"/>
                  <a:pt x="22728" y="17802"/>
                  <a:pt x="22747" y="17802"/>
                </a:cubicBezTo>
                <a:close/>
                <a:moveTo>
                  <a:pt x="22896" y="17722"/>
                </a:moveTo>
                <a:cubicBezTo>
                  <a:pt x="22972" y="17722"/>
                  <a:pt x="23015" y="17877"/>
                  <a:pt x="23052" y="17938"/>
                </a:cubicBezTo>
                <a:lnTo>
                  <a:pt x="23025" y="17938"/>
                </a:lnTo>
                <a:cubicBezTo>
                  <a:pt x="22941" y="17815"/>
                  <a:pt x="22980" y="17828"/>
                  <a:pt x="22882" y="17724"/>
                </a:cubicBezTo>
                <a:cubicBezTo>
                  <a:pt x="22887" y="17722"/>
                  <a:pt x="22891" y="17722"/>
                  <a:pt x="22896" y="17722"/>
                </a:cubicBezTo>
                <a:close/>
                <a:moveTo>
                  <a:pt x="5374" y="17860"/>
                </a:moveTo>
                <a:cubicBezTo>
                  <a:pt x="5400" y="17867"/>
                  <a:pt x="5420" y="17873"/>
                  <a:pt x="5452" y="17873"/>
                </a:cubicBezTo>
                <a:lnTo>
                  <a:pt x="5446" y="17873"/>
                </a:lnTo>
                <a:lnTo>
                  <a:pt x="5452" y="17886"/>
                </a:lnTo>
                <a:cubicBezTo>
                  <a:pt x="5504" y="17916"/>
                  <a:pt x="5501" y="17952"/>
                  <a:pt x="5474" y="17952"/>
                </a:cubicBezTo>
                <a:cubicBezTo>
                  <a:pt x="5454" y="17952"/>
                  <a:pt x="5421" y="17932"/>
                  <a:pt x="5387" y="17873"/>
                </a:cubicBezTo>
                <a:lnTo>
                  <a:pt x="5374" y="17860"/>
                </a:lnTo>
                <a:close/>
                <a:moveTo>
                  <a:pt x="5908" y="17925"/>
                </a:moveTo>
                <a:cubicBezTo>
                  <a:pt x="5928" y="17971"/>
                  <a:pt x="5941" y="18023"/>
                  <a:pt x="5947" y="18075"/>
                </a:cubicBezTo>
                <a:lnTo>
                  <a:pt x="5947" y="18082"/>
                </a:lnTo>
                <a:cubicBezTo>
                  <a:pt x="5921" y="18056"/>
                  <a:pt x="5889" y="18036"/>
                  <a:pt x="5850" y="18023"/>
                </a:cubicBezTo>
                <a:cubicBezTo>
                  <a:pt x="5824" y="17958"/>
                  <a:pt x="5882" y="17952"/>
                  <a:pt x="5908" y="17925"/>
                </a:cubicBezTo>
                <a:close/>
                <a:moveTo>
                  <a:pt x="22498" y="17919"/>
                </a:moveTo>
                <a:lnTo>
                  <a:pt x="22498" y="17919"/>
                </a:lnTo>
                <a:cubicBezTo>
                  <a:pt x="22596" y="17984"/>
                  <a:pt x="22687" y="18056"/>
                  <a:pt x="22778" y="18134"/>
                </a:cubicBezTo>
                <a:cubicBezTo>
                  <a:pt x="22773" y="18137"/>
                  <a:pt x="22768" y="18138"/>
                  <a:pt x="22763" y="18138"/>
                </a:cubicBezTo>
                <a:cubicBezTo>
                  <a:pt x="22744" y="18138"/>
                  <a:pt x="22727" y="18121"/>
                  <a:pt x="22706" y="18121"/>
                </a:cubicBezTo>
                <a:lnTo>
                  <a:pt x="22706" y="18121"/>
                </a:lnTo>
                <a:lnTo>
                  <a:pt x="22713" y="18134"/>
                </a:lnTo>
                <a:cubicBezTo>
                  <a:pt x="22680" y="18121"/>
                  <a:pt x="22648" y="18108"/>
                  <a:pt x="22596" y="18088"/>
                </a:cubicBezTo>
                <a:cubicBezTo>
                  <a:pt x="22589" y="18088"/>
                  <a:pt x="22589" y="18088"/>
                  <a:pt x="22583" y="18095"/>
                </a:cubicBezTo>
                <a:cubicBezTo>
                  <a:pt x="22563" y="17991"/>
                  <a:pt x="22596" y="18036"/>
                  <a:pt x="22498" y="17919"/>
                </a:cubicBezTo>
                <a:close/>
                <a:moveTo>
                  <a:pt x="8247" y="17860"/>
                </a:moveTo>
                <a:lnTo>
                  <a:pt x="8247" y="17860"/>
                </a:lnTo>
                <a:cubicBezTo>
                  <a:pt x="8305" y="17991"/>
                  <a:pt x="8227" y="18049"/>
                  <a:pt x="8240" y="18147"/>
                </a:cubicBezTo>
                <a:lnTo>
                  <a:pt x="8103" y="17952"/>
                </a:lnTo>
                <a:cubicBezTo>
                  <a:pt x="8181" y="17886"/>
                  <a:pt x="8221" y="17952"/>
                  <a:pt x="8247" y="17860"/>
                </a:cubicBezTo>
                <a:close/>
                <a:moveTo>
                  <a:pt x="23084" y="17984"/>
                </a:moveTo>
                <a:lnTo>
                  <a:pt x="23084" y="17984"/>
                </a:lnTo>
                <a:cubicBezTo>
                  <a:pt x="23104" y="18023"/>
                  <a:pt x="23097" y="18043"/>
                  <a:pt x="23071" y="18056"/>
                </a:cubicBezTo>
                <a:cubicBezTo>
                  <a:pt x="23104" y="18108"/>
                  <a:pt x="23130" y="18095"/>
                  <a:pt x="23169" y="18160"/>
                </a:cubicBezTo>
                <a:cubicBezTo>
                  <a:pt x="23165" y="18162"/>
                  <a:pt x="23162" y="18162"/>
                  <a:pt x="23158" y="18162"/>
                </a:cubicBezTo>
                <a:cubicBezTo>
                  <a:pt x="23142" y="18162"/>
                  <a:pt x="23124" y="18148"/>
                  <a:pt x="23107" y="18148"/>
                </a:cubicBezTo>
                <a:cubicBezTo>
                  <a:pt x="23099" y="18148"/>
                  <a:pt x="23091" y="18151"/>
                  <a:pt x="23084" y="18160"/>
                </a:cubicBezTo>
                <a:cubicBezTo>
                  <a:pt x="23052" y="18101"/>
                  <a:pt x="23071" y="18075"/>
                  <a:pt x="23045" y="18017"/>
                </a:cubicBezTo>
                <a:lnTo>
                  <a:pt x="23019" y="17991"/>
                </a:lnTo>
                <a:lnTo>
                  <a:pt x="23019" y="17991"/>
                </a:lnTo>
                <a:cubicBezTo>
                  <a:pt x="23027" y="17993"/>
                  <a:pt x="23034" y="17993"/>
                  <a:pt x="23040" y="17993"/>
                </a:cubicBezTo>
                <a:cubicBezTo>
                  <a:pt x="23056" y="17993"/>
                  <a:pt x="23070" y="17989"/>
                  <a:pt x="23084" y="17984"/>
                </a:cubicBezTo>
                <a:close/>
                <a:moveTo>
                  <a:pt x="4995" y="17793"/>
                </a:moveTo>
                <a:cubicBezTo>
                  <a:pt x="5103" y="17793"/>
                  <a:pt x="5214" y="18008"/>
                  <a:pt x="5276" y="18173"/>
                </a:cubicBezTo>
                <a:cubicBezTo>
                  <a:pt x="5263" y="18179"/>
                  <a:pt x="5250" y="18182"/>
                  <a:pt x="5236" y="18182"/>
                </a:cubicBezTo>
                <a:cubicBezTo>
                  <a:pt x="5125" y="18182"/>
                  <a:pt x="4993" y="18009"/>
                  <a:pt x="4912" y="17847"/>
                </a:cubicBezTo>
                <a:lnTo>
                  <a:pt x="4912" y="17841"/>
                </a:lnTo>
                <a:cubicBezTo>
                  <a:pt x="4939" y="17807"/>
                  <a:pt x="4967" y="17793"/>
                  <a:pt x="4995" y="17793"/>
                </a:cubicBezTo>
                <a:close/>
                <a:moveTo>
                  <a:pt x="5882" y="18095"/>
                </a:moveTo>
                <a:cubicBezTo>
                  <a:pt x="5902" y="18108"/>
                  <a:pt x="5921" y="18114"/>
                  <a:pt x="5934" y="18134"/>
                </a:cubicBezTo>
                <a:cubicBezTo>
                  <a:pt x="5954" y="18160"/>
                  <a:pt x="5973" y="18186"/>
                  <a:pt x="5986" y="18212"/>
                </a:cubicBezTo>
                <a:lnTo>
                  <a:pt x="5947" y="18238"/>
                </a:lnTo>
                <a:cubicBezTo>
                  <a:pt x="5921" y="18199"/>
                  <a:pt x="5895" y="18153"/>
                  <a:pt x="5869" y="18121"/>
                </a:cubicBezTo>
                <a:lnTo>
                  <a:pt x="5889" y="18108"/>
                </a:lnTo>
                <a:lnTo>
                  <a:pt x="5882" y="18095"/>
                </a:lnTo>
                <a:close/>
                <a:moveTo>
                  <a:pt x="8544" y="17814"/>
                </a:moveTo>
                <a:cubicBezTo>
                  <a:pt x="8642" y="17814"/>
                  <a:pt x="8866" y="18102"/>
                  <a:pt x="8989" y="18166"/>
                </a:cubicBezTo>
                <a:cubicBezTo>
                  <a:pt x="8968" y="18234"/>
                  <a:pt x="8938" y="18262"/>
                  <a:pt x="8901" y="18262"/>
                </a:cubicBezTo>
                <a:cubicBezTo>
                  <a:pt x="8795" y="18262"/>
                  <a:pt x="8637" y="18021"/>
                  <a:pt x="8501" y="17860"/>
                </a:cubicBezTo>
                <a:cubicBezTo>
                  <a:pt x="8508" y="17828"/>
                  <a:pt x="8523" y="17814"/>
                  <a:pt x="8544" y="17814"/>
                </a:cubicBezTo>
                <a:close/>
                <a:moveTo>
                  <a:pt x="12734" y="18258"/>
                </a:moveTo>
                <a:cubicBezTo>
                  <a:pt x="12748" y="18272"/>
                  <a:pt x="12759" y="18282"/>
                  <a:pt x="12766" y="18282"/>
                </a:cubicBezTo>
                <a:cubicBezTo>
                  <a:pt x="12769" y="18282"/>
                  <a:pt x="12772" y="18281"/>
                  <a:pt x="12773" y="18277"/>
                </a:cubicBezTo>
                <a:lnTo>
                  <a:pt x="12773" y="18277"/>
                </a:lnTo>
                <a:cubicBezTo>
                  <a:pt x="12797" y="18310"/>
                  <a:pt x="12780" y="18336"/>
                  <a:pt x="12754" y="18336"/>
                </a:cubicBezTo>
                <a:cubicBezTo>
                  <a:pt x="12744" y="18336"/>
                  <a:pt x="12732" y="18332"/>
                  <a:pt x="12721" y="18323"/>
                </a:cubicBezTo>
                <a:lnTo>
                  <a:pt x="12721" y="18316"/>
                </a:lnTo>
                <a:lnTo>
                  <a:pt x="12702" y="18277"/>
                </a:lnTo>
                <a:cubicBezTo>
                  <a:pt x="12708" y="18271"/>
                  <a:pt x="12721" y="18258"/>
                  <a:pt x="12734" y="18258"/>
                </a:cubicBezTo>
                <a:close/>
                <a:moveTo>
                  <a:pt x="16412" y="18172"/>
                </a:moveTo>
                <a:cubicBezTo>
                  <a:pt x="16481" y="18172"/>
                  <a:pt x="16590" y="18248"/>
                  <a:pt x="16603" y="18355"/>
                </a:cubicBezTo>
                <a:lnTo>
                  <a:pt x="16610" y="18355"/>
                </a:lnTo>
                <a:cubicBezTo>
                  <a:pt x="16595" y="18364"/>
                  <a:pt x="16580" y="18368"/>
                  <a:pt x="16565" y="18368"/>
                </a:cubicBezTo>
                <a:cubicBezTo>
                  <a:pt x="16500" y="18368"/>
                  <a:pt x="16430" y="18296"/>
                  <a:pt x="16356" y="18238"/>
                </a:cubicBezTo>
                <a:cubicBezTo>
                  <a:pt x="16351" y="18192"/>
                  <a:pt x="16376" y="18172"/>
                  <a:pt x="16412" y="18172"/>
                </a:cubicBezTo>
                <a:close/>
                <a:moveTo>
                  <a:pt x="13339" y="18371"/>
                </a:moveTo>
                <a:cubicBezTo>
                  <a:pt x="13351" y="18371"/>
                  <a:pt x="13368" y="18377"/>
                  <a:pt x="13381" y="18377"/>
                </a:cubicBezTo>
                <a:cubicBezTo>
                  <a:pt x="13385" y="18377"/>
                  <a:pt x="13389" y="18377"/>
                  <a:pt x="13392" y="18375"/>
                </a:cubicBezTo>
                <a:lnTo>
                  <a:pt x="13392" y="18375"/>
                </a:lnTo>
                <a:cubicBezTo>
                  <a:pt x="13408" y="18415"/>
                  <a:pt x="13401" y="18425"/>
                  <a:pt x="13387" y="18425"/>
                </a:cubicBezTo>
                <a:cubicBezTo>
                  <a:pt x="13375" y="18425"/>
                  <a:pt x="13358" y="18418"/>
                  <a:pt x="13345" y="18418"/>
                </a:cubicBezTo>
                <a:cubicBezTo>
                  <a:pt x="13341" y="18418"/>
                  <a:pt x="13337" y="18419"/>
                  <a:pt x="13334" y="18420"/>
                </a:cubicBezTo>
                <a:cubicBezTo>
                  <a:pt x="13318" y="18380"/>
                  <a:pt x="13325" y="18371"/>
                  <a:pt x="13339" y="18371"/>
                </a:cubicBezTo>
                <a:close/>
                <a:moveTo>
                  <a:pt x="22602" y="18134"/>
                </a:moveTo>
                <a:cubicBezTo>
                  <a:pt x="22654" y="18153"/>
                  <a:pt x="22687" y="18166"/>
                  <a:pt x="22719" y="18179"/>
                </a:cubicBezTo>
                <a:cubicBezTo>
                  <a:pt x="22778" y="18251"/>
                  <a:pt x="22804" y="18193"/>
                  <a:pt x="22863" y="18303"/>
                </a:cubicBezTo>
                <a:lnTo>
                  <a:pt x="22869" y="18303"/>
                </a:lnTo>
                <a:lnTo>
                  <a:pt x="22876" y="18316"/>
                </a:lnTo>
                <a:lnTo>
                  <a:pt x="22876" y="18316"/>
                </a:lnTo>
                <a:lnTo>
                  <a:pt x="22843" y="18310"/>
                </a:lnTo>
                <a:cubicBezTo>
                  <a:pt x="22830" y="18303"/>
                  <a:pt x="22811" y="18297"/>
                  <a:pt x="22797" y="18297"/>
                </a:cubicBezTo>
                <a:cubicBezTo>
                  <a:pt x="22784" y="18297"/>
                  <a:pt x="22778" y="18297"/>
                  <a:pt x="22784" y="18310"/>
                </a:cubicBezTo>
                <a:cubicBezTo>
                  <a:pt x="22784" y="18316"/>
                  <a:pt x="22791" y="18323"/>
                  <a:pt x="22791" y="18329"/>
                </a:cubicBezTo>
                <a:cubicBezTo>
                  <a:pt x="22797" y="18336"/>
                  <a:pt x="22804" y="18342"/>
                  <a:pt x="22811" y="18342"/>
                </a:cubicBezTo>
                <a:lnTo>
                  <a:pt x="22856" y="18355"/>
                </a:lnTo>
                <a:lnTo>
                  <a:pt x="22876" y="18362"/>
                </a:lnTo>
                <a:cubicBezTo>
                  <a:pt x="22902" y="18394"/>
                  <a:pt x="22921" y="18394"/>
                  <a:pt x="22947" y="18427"/>
                </a:cubicBezTo>
                <a:lnTo>
                  <a:pt x="22947" y="18434"/>
                </a:lnTo>
                <a:lnTo>
                  <a:pt x="22915" y="18434"/>
                </a:lnTo>
                <a:cubicBezTo>
                  <a:pt x="22905" y="18430"/>
                  <a:pt x="22895" y="18429"/>
                  <a:pt x="22885" y="18429"/>
                </a:cubicBezTo>
                <a:cubicBezTo>
                  <a:pt x="22876" y="18429"/>
                  <a:pt x="22866" y="18430"/>
                  <a:pt x="22856" y="18434"/>
                </a:cubicBezTo>
                <a:cubicBezTo>
                  <a:pt x="22832" y="18395"/>
                  <a:pt x="22804" y="18363"/>
                  <a:pt x="22783" y="18363"/>
                </a:cubicBezTo>
                <a:cubicBezTo>
                  <a:pt x="22776" y="18363"/>
                  <a:pt x="22770" y="18367"/>
                  <a:pt x="22765" y="18375"/>
                </a:cubicBezTo>
                <a:lnTo>
                  <a:pt x="22602" y="18140"/>
                </a:lnTo>
                <a:lnTo>
                  <a:pt x="22602" y="18134"/>
                </a:lnTo>
                <a:close/>
                <a:moveTo>
                  <a:pt x="12064" y="17732"/>
                </a:moveTo>
                <a:cubicBezTo>
                  <a:pt x="12165" y="17732"/>
                  <a:pt x="12278" y="17813"/>
                  <a:pt x="12381" y="17813"/>
                </a:cubicBezTo>
                <a:cubicBezTo>
                  <a:pt x="12401" y="17813"/>
                  <a:pt x="12422" y="17810"/>
                  <a:pt x="12441" y="17802"/>
                </a:cubicBezTo>
                <a:cubicBezTo>
                  <a:pt x="12532" y="17906"/>
                  <a:pt x="12624" y="18023"/>
                  <a:pt x="12695" y="18147"/>
                </a:cubicBezTo>
                <a:lnTo>
                  <a:pt x="12708" y="18160"/>
                </a:lnTo>
                <a:cubicBezTo>
                  <a:pt x="12669" y="18160"/>
                  <a:pt x="12643" y="18179"/>
                  <a:pt x="12624" y="18206"/>
                </a:cubicBezTo>
                <a:lnTo>
                  <a:pt x="12617" y="18219"/>
                </a:lnTo>
                <a:lnTo>
                  <a:pt x="12630" y="18238"/>
                </a:lnTo>
                <a:cubicBezTo>
                  <a:pt x="12643" y="18271"/>
                  <a:pt x="12656" y="18303"/>
                  <a:pt x="12676" y="18329"/>
                </a:cubicBezTo>
                <a:lnTo>
                  <a:pt x="12637" y="18355"/>
                </a:lnTo>
                <a:lnTo>
                  <a:pt x="12643" y="18368"/>
                </a:lnTo>
                <a:cubicBezTo>
                  <a:pt x="12591" y="18368"/>
                  <a:pt x="12545" y="18401"/>
                  <a:pt x="12532" y="18447"/>
                </a:cubicBezTo>
                <a:lnTo>
                  <a:pt x="12519" y="18434"/>
                </a:lnTo>
                <a:cubicBezTo>
                  <a:pt x="12505" y="18423"/>
                  <a:pt x="12493" y="18416"/>
                  <a:pt x="12482" y="18416"/>
                </a:cubicBezTo>
                <a:cubicBezTo>
                  <a:pt x="12472" y="18416"/>
                  <a:pt x="12463" y="18421"/>
                  <a:pt x="12454" y="18434"/>
                </a:cubicBezTo>
                <a:lnTo>
                  <a:pt x="12448" y="18420"/>
                </a:lnTo>
                <a:cubicBezTo>
                  <a:pt x="12285" y="18075"/>
                  <a:pt x="12161" y="17945"/>
                  <a:pt x="12024" y="17737"/>
                </a:cubicBezTo>
                <a:cubicBezTo>
                  <a:pt x="12037" y="17733"/>
                  <a:pt x="12051" y="17732"/>
                  <a:pt x="12064" y="17732"/>
                </a:cubicBezTo>
                <a:close/>
                <a:moveTo>
                  <a:pt x="23688" y="18441"/>
                </a:moveTo>
                <a:lnTo>
                  <a:pt x="23688" y="18441"/>
                </a:lnTo>
                <a:cubicBezTo>
                  <a:pt x="23689" y="18444"/>
                  <a:pt x="23689" y="18445"/>
                  <a:pt x="23690" y="18447"/>
                </a:cubicBezTo>
                <a:cubicBezTo>
                  <a:pt x="23689" y="18445"/>
                  <a:pt x="23688" y="18443"/>
                  <a:pt x="23688" y="18441"/>
                </a:cubicBezTo>
                <a:close/>
                <a:moveTo>
                  <a:pt x="9341" y="18101"/>
                </a:moveTo>
                <a:cubicBezTo>
                  <a:pt x="9371" y="18106"/>
                  <a:pt x="9471" y="18212"/>
                  <a:pt x="9491" y="18212"/>
                </a:cubicBezTo>
                <a:cubicBezTo>
                  <a:pt x="9497" y="18212"/>
                  <a:pt x="9496" y="18203"/>
                  <a:pt x="9484" y="18179"/>
                </a:cubicBezTo>
                <a:lnTo>
                  <a:pt x="9484" y="18179"/>
                </a:lnTo>
                <a:cubicBezTo>
                  <a:pt x="9543" y="18232"/>
                  <a:pt x="9530" y="18303"/>
                  <a:pt x="9621" y="18434"/>
                </a:cubicBezTo>
                <a:cubicBezTo>
                  <a:pt x="9615" y="18473"/>
                  <a:pt x="9600" y="18487"/>
                  <a:pt x="9579" y="18487"/>
                </a:cubicBezTo>
                <a:cubicBezTo>
                  <a:pt x="9531" y="18487"/>
                  <a:pt x="9454" y="18420"/>
                  <a:pt x="9392" y="18420"/>
                </a:cubicBezTo>
                <a:cubicBezTo>
                  <a:pt x="9381" y="18420"/>
                  <a:pt x="9370" y="18422"/>
                  <a:pt x="9360" y="18427"/>
                </a:cubicBezTo>
                <a:cubicBezTo>
                  <a:pt x="9341" y="18355"/>
                  <a:pt x="9302" y="18284"/>
                  <a:pt x="9250" y="18219"/>
                </a:cubicBezTo>
                <a:cubicBezTo>
                  <a:pt x="9334" y="18206"/>
                  <a:pt x="9263" y="18114"/>
                  <a:pt x="9341" y="18101"/>
                </a:cubicBezTo>
                <a:close/>
                <a:moveTo>
                  <a:pt x="11562" y="18323"/>
                </a:moveTo>
                <a:lnTo>
                  <a:pt x="11666" y="18479"/>
                </a:lnTo>
                <a:cubicBezTo>
                  <a:pt x="11660" y="18479"/>
                  <a:pt x="11660" y="18486"/>
                  <a:pt x="11653" y="18492"/>
                </a:cubicBezTo>
                <a:cubicBezTo>
                  <a:pt x="11594" y="18434"/>
                  <a:pt x="11529" y="18381"/>
                  <a:pt x="11458" y="18336"/>
                </a:cubicBezTo>
                <a:cubicBezTo>
                  <a:pt x="11462" y="18333"/>
                  <a:pt x="11467" y="18331"/>
                  <a:pt x="11472" y="18331"/>
                </a:cubicBezTo>
                <a:cubicBezTo>
                  <a:pt x="11491" y="18331"/>
                  <a:pt x="11514" y="18347"/>
                  <a:pt x="11536" y="18347"/>
                </a:cubicBezTo>
                <a:cubicBezTo>
                  <a:pt x="11545" y="18347"/>
                  <a:pt x="11554" y="18344"/>
                  <a:pt x="11562" y="18336"/>
                </a:cubicBezTo>
                <a:lnTo>
                  <a:pt x="11562" y="18323"/>
                </a:lnTo>
                <a:close/>
                <a:moveTo>
                  <a:pt x="11814" y="18376"/>
                </a:moveTo>
                <a:cubicBezTo>
                  <a:pt x="11840" y="18376"/>
                  <a:pt x="11872" y="18410"/>
                  <a:pt x="11829" y="18447"/>
                </a:cubicBezTo>
                <a:cubicBezTo>
                  <a:pt x="11886" y="18489"/>
                  <a:pt x="11901" y="18504"/>
                  <a:pt x="11883" y="18504"/>
                </a:cubicBezTo>
                <a:cubicBezTo>
                  <a:pt x="11876" y="18504"/>
                  <a:pt x="11864" y="18502"/>
                  <a:pt x="11848" y="18499"/>
                </a:cubicBezTo>
                <a:cubicBezTo>
                  <a:pt x="11835" y="18486"/>
                  <a:pt x="11816" y="18473"/>
                  <a:pt x="11796" y="18460"/>
                </a:cubicBezTo>
                <a:lnTo>
                  <a:pt x="11809" y="18460"/>
                </a:lnTo>
                <a:cubicBezTo>
                  <a:pt x="11777" y="18399"/>
                  <a:pt x="11793" y="18376"/>
                  <a:pt x="11814" y="18376"/>
                </a:cubicBezTo>
                <a:close/>
                <a:moveTo>
                  <a:pt x="17300" y="18135"/>
                </a:moveTo>
                <a:cubicBezTo>
                  <a:pt x="17314" y="18135"/>
                  <a:pt x="17331" y="18139"/>
                  <a:pt x="17352" y="18147"/>
                </a:cubicBezTo>
                <a:cubicBezTo>
                  <a:pt x="17463" y="18290"/>
                  <a:pt x="17437" y="18355"/>
                  <a:pt x="17476" y="18460"/>
                </a:cubicBezTo>
                <a:cubicBezTo>
                  <a:pt x="17459" y="18451"/>
                  <a:pt x="17445" y="18447"/>
                  <a:pt x="17434" y="18447"/>
                </a:cubicBezTo>
                <a:cubicBezTo>
                  <a:pt x="17410" y="18447"/>
                  <a:pt x="17398" y="18466"/>
                  <a:pt x="17398" y="18505"/>
                </a:cubicBezTo>
                <a:lnTo>
                  <a:pt x="17391" y="18505"/>
                </a:lnTo>
                <a:cubicBezTo>
                  <a:pt x="17382" y="18502"/>
                  <a:pt x="17372" y="18500"/>
                  <a:pt x="17362" y="18500"/>
                </a:cubicBezTo>
                <a:cubicBezTo>
                  <a:pt x="17352" y="18500"/>
                  <a:pt x="17343" y="18502"/>
                  <a:pt x="17333" y="18505"/>
                </a:cubicBezTo>
                <a:cubicBezTo>
                  <a:pt x="17258" y="18361"/>
                  <a:pt x="17188" y="18135"/>
                  <a:pt x="17300" y="18135"/>
                </a:cubicBezTo>
                <a:close/>
                <a:moveTo>
                  <a:pt x="7934" y="17952"/>
                </a:moveTo>
                <a:cubicBezTo>
                  <a:pt x="8077" y="18186"/>
                  <a:pt x="8253" y="18329"/>
                  <a:pt x="8286" y="18518"/>
                </a:cubicBezTo>
                <a:lnTo>
                  <a:pt x="8260" y="18531"/>
                </a:lnTo>
                <a:lnTo>
                  <a:pt x="8260" y="18544"/>
                </a:lnTo>
                <a:lnTo>
                  <a:pt x="8234" y="18525"/>
                </a:lnTo>
                <a:cubicBezTo>
                  <a:pt x="8188" y="18492"/>
                  <a:pt x="8136" y="18460"/>
                  <a:pt x="8084" y="18440"/>
                </a:cubicBezTo>
                <a:lnTo>
                  <a:pt x="8077" y="18427"/>
                </a:lnTo>
                <a:cubicBezTo>
                  <a:pt x="8072" y="18360"/>
                  <a:pt x="8018" y="18277"/>
                  <a:pt x="7970" y="18277"/>
                </a:cubicBezTo>
                <a:cubicBezTo>
                  <a:pt x="7957" y="18277"/>
                  <a:pt x="7945" y="18283"/>
                  <a:pt x="7934" y="18297"/>
                </a:cubicBezTo>
                <a:cubicBezTo>
                  <a:pt x="7875" y="18147"/>
                  <a:pt x="7856" y="18017"/>
                  <a:pt x="7934" y="17952"/>
                </a:cubicBezTo>
                <a:close/>
                <a:moveTo>
                  <a:pt x="13392" y="17574"/>
                </a:moveTo>
                <a:cubicBezTo>
                  <a:pt x="13418" y="17600"/>
                  <a:pt x="13438" y="17626"/>
                  <a:pt x="13451" y="17658"/>
                </a:cubicBezTo>
                <a:cubicBezTo>
                  <a:pt x="13477" y="17704"/>
                  <a:pt x="13503" y="17743"/>
                  <a:pt x="13542" y="17776"/>
                </a:cubicBezTo>
                <a:lnTo>
                  <a:pt x="13535" y="17776"/>
                </a:lnTo>
                <a:cubicBezTo>
                  <a:pt x="13496" y="17815"/>
                  <a:pt x="13640" y="17952"/>
                  <a:pt x="13627" y="17997"/>
                </a:cubicBezTo>
                <a:cubicBezTo>
                  <a:pt x="13783" y="18160"/>
                  <a:pt x="13802" y="18049"/>
                  <a:pt x="13926" y="18199"/>
                </a:cubicBezTo>
                <a:cubicBezTo>
                  <a:pt x="13908" y="18190"/>
                  <a:pt x="13893" y="18186"/>
                  <a:pt x="13882" y="18186"/>
                </a:cubicBezTo>
                <a:cubicBezTo>
                  <a:pt x="13803" y="18186"/>
                  <a:pt x="13897" y="18392"/>
                  <a:pt x="13965" y="18512"/>
                </a:cubicBezTo>
                <a:cubicBezTo>
                  <a:pt x="13949" y="18540"/>
                  <a:pt x="13930" y="18549"/>
                  <a:pt x="13909" y="18549"/>
                </a:cubicBezTo>
                <a:cubicBezTo>
                  <a:pt x="13873" y="18549"/>
                  <a:pt x="13833" y="18520"/>
                  <a:pt x="13796" y="18512"/>
                </a:cubicBezTo>
                <a:cubicBezTo>
                  <a:pt x="13575" y="18186"/>
                  <a:pt x="13588" y="18004"/>
                  <a:pt x="13347" y="17671"/>
                </a:cubicBezTo>
                <a:cubicBezTo>
                  <a:pt x="13360" y="17645"/>
                  <a:pt x="13399" y="17639"/>
                  <a:pt x="13386" y="17600"/>
                </a:cubicBezTo>
                <a:lnTo>
                  <a:pt x="13392" y="17574"/>
                </a:lnTo>
                <a:close/>
                <a:moveTo>
                  <a:pt x="5700" y="18411"/>
                </a:moveTo>
                <a:cubicBezTo>
                  <a:pt x="5751" y="18411"/>
                  <a:pt x="5785" y="18546"/>
                  <a:pt x="5798" y="18570"/>
                </a:cubicBezTo>
                <a:lnTo>
                  <a:pt x="5791" y="18577"/>
                </a:lnTo>
                <a:cubicBezTo>
                  <a:pt x="5787" y="18578"/>
                  <a:pt x="5784" y="18578"/>
                  <a:pt x="5780" y="18578"/>
                </a:cubicBezTo>
                <a:cubicBezTo>
                  <a:pt x="5723" y="18578"/>
                  <a:pt x="5755" y="18476"/>
                  <a:pt x="5687" y="18414"/>
                </a:cubicBezTo>
                <a:cubicBezTo>
                  <a:pt x="5691" y="18412"/>
                  <a:pt x="5696" y="18411"/>
                  <a:pt x="5700" y="18411"/>
                </a:cubicBezTo>
                <a:close/>
                <a:moveTo>
                  <a:pt x="7503" y="18529"/>
                </a:moveTo>
                <a:cubicBezTo>
                  <a:pt x="7541" y="18529"/>
                  <a:pt x="7588" y="18580"/>
                  <a:pt x="7634" y="18661"/>
                </a:cubicBezTo>
                <a:cubicBezTo>
                  <a:pt x="7628" y="18664"/>
                  <a:pt x="7622" y="18666"/>
                  <a:pt x="7615" y="18666"/>
                </a:cubicBezTo>
                <a:cubicBezTo>
                  <a:pt x="7576" y="18666"/>
                  <a:pt x="7535" y="18615"/>
                  <a:pt x="7484" y="18531"/>
                </a:cubicBezTo>
                <a:lnTo>
                  <a:pt x="7491" y="18531"/>
                </a:lnTo>
                <a:cubicBezTo>
                  <a:pt x="7495" y="18530"/>
                  <a:pt x="7499" y="18529"/>
                  <a:pt x="7503" y="18529"/>
                </a:cubicBezTo>
                <a:close/>
                <a:moveTo>
                  <a:pt x="22973" y="18505"/>
                </a:moveTo>
                <a:lnTo>
                  <a:pt x="22973" y="18512"/>
                </a:lnTo>
                <a:cubicBezTo>
                  <a:pt x="23025" y="18525"/>
                  <a:pt x="23091" y="18622"/>
                  <a:pt x="23149" y="18681"/>
                </a:cubicBezTo>
                <a:cubicBezTo>
                  <a:pt x="23169" y="18668"/>
                  <a:pt x="23143" y="18622"/>
                  <a:pt x="23182" y="18609"/>
                </a:cubicBezTo>
                <a:lnTo>
                  <a:pt x="23182" y="18609"/>
                </a:lnTo>
                <a:cubicBezTo>
                  <a:pt x="23174" y="18678"/>
                  <a:pt x="23154" y="18704"/>
                  <a:pt x="23128" y="18704"/>
                </a:cubicBezTo>
                <a:cubicBezTo>
                  <a:pt x="23065" y="18704"/>
                  <a:pt x="22965" y="18556"/>
                  <a:pt x="22915" y="18505"/>
                </a:cubicBezTo>
                <a:close/>
                <a:moveTo>
                  <a:pt x="23358" y="18492"/>
                </a:moveTo>
                <a:lnTo>
                  <a:pt x="23358" y="18499"/>
                </a:lnTo>
                <a:cubicBezTo>
                  <a:pt x="23390" y="18603"/>
                  <a:pt x="23403" y="18570"/>
                  <a:pt x="23468" y="18707"/>
                </a:cubicBezTo>
                <a:cubicBezTo>
                  <a:pt x="23397" y="18635"/>
                  <a:pt x="23279" y="18590"/>
                  <a:pt x="23266" y="18499"/>
                </a:cubicBezTo>
                <a:cubicBezTo>
                  <a:pt x="23289" y="18499"/>
                  <a:pt x="23307" y="18503"/>
                  <a:pt x="23323" y="18503"/>
                </a:cubicBezTo>
                <a:cubicBezTo>
                  <a:pt x="23335" y="18503"/>
                  <a:pt x="23346" y="18501"/>
                  <a:pt x="23358" y="18492"/>
                </a:cubicBezTo>
                <a:close/>
                <a:moveTo>
                  <a:pt x="12715" y="18486"/>
                </a:moveTo>
                <a:cubicBezTo>
                  <a:pt x="12799" y="18603"/>
                  <a:pt x="12767" y="18648"/>
                  <a:pt x="12786" y="18727"/>
                </a:cubicBezTo>
                <a:cubicBezTo>
                  <a:pt x="12782" y="18730"/>
                  <a:pt x="12777" y="18731"/>
                  <a:pt x="12771" y="18731"/>
                </a:cubicBezTo>
                <a:cubicBezTo>
                  <a:pt x="12717" y="18731"/>
                  <a:pt x="12634" y="18589"/>
                  <a:pt x="12611" y="18518"/>
                </a:cubicBezTo>
                <a:cubicBezTo>
                  <a:pt x="12624" y="18499"/>
                  <a:pt x="12643" y="18486"/>
                  <a:pt x="12663" y="18486"/>
                </a:cubicBezTo>
                <a:cubicBezTo>
                  <a:pt x="12672" y="18495"/>
                  <a:pt x="12682" y="18500"/>
                  <a:pt x="12691" y="18500"/>
                </a:cubicBezTo>
                <a:cubicBezTo>
                  <a:pt x="12700" y="18500"/>
                  <a:pt x="12708" y="18495"/>
                  <a:pt x="12715" y="18486"/>
                </a:cubicBezTo>
                <a:close/>
                <a:moveTo>
                  <a:pt x="14499" y="17294"/>
                </a:moveTo>
                <a:cubicBezTo>
                  <a:pt x="14649" y="17313"/>
                  <a:pt x="15001" y="17554"/>
                  <a:pt x="15040" y="17854"/>
                </a:cubicBezTo>
                <a:cubicBezTo>
                  <a:pt x="15093" y="17936"/>
                  <a:pt x="15135" y="17986"/>
                  <a:pt x="15176" y="17986"/>
                </a:cubicBezTo>
                <a:cubicBezTo>
                  <a:pt x="15181" y="17986"/>
                  <a:pt x="15185" y="17985"/>
                  <a:pt x="15190" y="17984"/>
                </a:cubicBezTo>
                <a:cubicBezTo>
                  <a:pt x="15203" y="18114"/>
                  <a:pt x="15359" y="18323"/>
                  <a:pt x="15307" y="18420"/>
                </a:cubicBezTo>
                <a:lnTo>
                  <a:pt x="15242" y="18420"/>
                </a:lnTo>
                <a:lnTo>
                  <a:pt x="15242" y="18407"/>
                </a:lnTo>
                <a:cubicBezTo>
                  <a:pt x="15238" y="18409"/>
                  <a:pt x="15233" y="18411"/>
                  <a:pt x="15228" y="18411"/>
                </a:cubicBezTo>
                <a:cubicBezTo>
                  <a:pt x="15217" y="18411"/>
                  <a:pt x="15205" y="18404"/>
                  <a:pt x="15196" y="18381"/>
                </a:cubicBezTo>
                <a:lnTo>
                  <a:pt x="15183" y="18381"/>
                </a:lnTo>
                <a:cubicBezTo>
                  <a:pt x="15183" y="18368"/>
                  <a:pt x="15190" y="18355"/>
                  <a:pt x="15196" y="18342"/>
                </a:cubicBezTo>
                <a:cubicBezTo>
                  <a:pt x="15196" y="18310"/>
                  <a:pt x="15183" y="18277"/>
                  <a:pt x="15164" y="18258"/>
                </a:cubicBezTo>
                <a:cubicBezTo>
                  <a:pt x="15151" y="18245"/>
                  <a:pt x="15138" y="18238"/>
                  <a:pt x="15127" y="18238"/>
                </a:cubicBezTo>
                <a:cubicBezTo>
                  <a:pt x="15117" y="18238"/>
                  <a:pt x="15108" y="18245"/>
                  <a:pt x="15105" y="18258"/>
                </a:cubicBezTo>
                <a:cubicBezTo>
                  <a:pt x="15099" y="18277"/>
                  <a:pt x="15099" y="18277"/>
                  <a:pt x="15099" y="18284"/>
                </a:cubicBezTo>
                <a:lnTo>
                  <a:pt x="15099" y="18277"/>
                </a:lnTo>
                <a:cubicBezTo>
                  <a:pt x="15083" y="18255"/>
                  <a:pt x="15070" y="18246"/>
                  <a:pt x="15058" y="18246"/>
                </a:cubicBezTo>
                <a:cubicBezTo>
                  <a:pt x="15026" y="18246"/>
                  <a:pt x="15004" y="18304"/>
                  <a:pt x="14972" y="18304"/>
                </a:cubicBezTo>
                <a:cubicBezTo>
                  <a:pt x="14971" y="18304"/>
                  <a:pt x="14970" y="18303"/>
                  <a:pt x="14968" y="18303"/>
                </a:cubicBezTo>
                <a:lnTo>
                  <a:pt x="14968" y="18303"/>
                </a:lnTo>
                <a:cubicBezTo>
                  <a:pt x="14997" y="18337"/>
                  <a:pt x="15022" y="18370"/>
                  <a:pt x="15044" y="18370"/>
                </a:cubicBezTo>
                <a:cubicBezTo>
                  <a:pt x="15052" y="18370"/>
                  <a:pt x="15059" y="18366"/>
                  <a:pt x="15066" y="18355"/>
                </a:cubicBezTo>
                <a:lnTo>
                  <a:pt x="15066" y="18355"/>
                </a:lnTo>
                <a:cubicBezTo>
                  <a:pt x="15066" y="18486"/>
                  <a:pt x="15007" y="18583"/>
                  <a:pt x="15112" y="18766"/>
                </a:cubicBezTo>
                <a:lnTo>
                  <a:pt x="15112" y="18811"/>
                </a:lnTo>
                <a:lnTo>
                  <a:pt x="15099" y="18785"/>
                </a:lnTo>
                <a:cubicBezTo>
                  <a:pt x="15001" y="18720"/>
                  <a:pt x="14897" y="18675"/>
                  <a:pt x="14780" y="18655"/>
                </a:cubicBezTo>
                <a:cubicBezTo>
                  <a:pt x="14730" y="18593"/>
                  <a:pt x="14745" y="18537"/>
                  <a:pt x="14708" y="18537"/>
                </a:cubicBezTo>
                <a:cubicBezTo>
                  <a:pt x="14706" y="18537"/>
                  <a:pt x="14704" y="18537"/>
                  <a:pt x="14701" y="18538"/>
                </a:cubicBezTo>
                <a:cubicBezTo>
                  <a:pt x="14688" y="18512"/>
                  <a:pt x="14682" y="18492"/>
                  <a:pt x="14669" y="18473"/>
                </a:cubicBezTo>
                <a:cubicBezTo>
                  <a:pt x="14658" y="18451"/>
                  <a:pt x="14638" y="18438"/>
                  <a:pt x="14624" y="18438"/>
                </a:cubicBezTo>
                <a:cubicBezTo>
                  <a:pt x="14622" y="18438"/>
                  <a:pt x="14619" y="18439"/>
                  <a:pt x="14617" y="18440"/>
                </a:cubicBezTo>
                <a:cubicBezTo>
                  <a:pt x="14597" y="18440"/>
                  <a:pt x="14597" y="18473"/>
                  <a:pt x="14617" y="18499"/>
                </a:cubicBezTo>
                <a:cubicBezTo>
                  <a:pt x="14630" y="18525"/>
                  <a:pt x="14636" y="18544"/>
                  <a:pt x="14649" y="18570"/>
                </a:cubicBezTo>
                <a:lnTo>
                  <a:pt x="14636" y="18570"/>
                </a:lnTo>
                <a:cubicBezTo>
                  <a:pt x="14597" y="18655"/>
                  <a:pt x="14649" y="18785"/>
                  <a:pt x="14617" y="18811"/>
                </a:cubicBezTo>
                <a:cubicBezTo>
                  <a:pt x="14506" y="18785"/>
                  <a:pt x="14408" y="18616"/>
                  <a:pt x="14369" y="18479"/>
                </a:cubicBezTo>
                <a:lnTo>
                  <a:pt x="14369" y="18473"/>
                </a:lnTo>
                <a:cubicBezTo>
                  <a:pt x="14381" y="18451"/>
                  <a:pt x="14395" y="18445"/>
                  <a:pt x="14410" y="18445"/>
                </a:cubicBezTo>
                <a:cubicBezTo>
                  <a:pt x="14431" y="18445"/>
                  <a:pt x="14454" y="18457"/>
                  <a:pt x="14475" y="18457"/>
                </a:cubicBezTo>
                <a:cubicBezTo>
                  <a:pt x="14489" y="18457"/>
                  <a:pt x="14502" y="18452"/>
                  <a:pt x="14512" y="18434"/>
                </a:cubicBezTo>
                <a:cubicBezTo>
                  <a:pt x="14532" y="18329"/>
                  <a:pt x="14382" y="18271"/>
                  <a:pt x="14330" y="18153"/>
                </a:cubicBezTo>
                <a:cubicBezTo>
                  <a:pt x="14376" y="18140"/>
                  <a:pt x="14343" y="18082"/>
                  <a:pt x="14382" y="18062"/>
                </a:cubicBezTo>
                <a:cubicBezTo>
                  <a:pt x="14148" y="17632"/>
                  <a:pt x="14350" y="17730"/>
                  <a:pt x="14330" y="17470"/>
                </a:cubicBezTo>
                <a:lnTo>
                  <a:pt x="14330" y="17470"/>
                </a:lnTo>
                <a:cubicBezTo>
                  <a:pt x="14375" y="17493"/>
                  <a:pt x="14428" y="17510"/>
                  <a:pt x="14472" y="17510"/>
                </a:cubicBezTo>
                <a:cubicBezTo>
                  <a:pt x="14550" y="17510"/>
                  <a:pt x="14595" y="17456"/>
                  <a:pt x="14499" y="17294"/>
                </a:cubicBezTo>
                <a:close/>
                <a:moveTo>
                  <a:pt x="17450" y="18583"/>
                </a:moveTo>
                <a:lnTo>
                  <a:pt x="17450" y="18590"/>
                </a:lnTo>
                <a:cubicBezTo>
                  <a:pt x="17483" y="18661"/>
                  <a:pt x="17522" y="18733"/>
                  <a:pt x="17580" y="18785"/>
                </a:cubicBezTo>
                <a:cubicBezTo>
                  <a:pt x="17571" y="18808"/>
                  <a:pt x="17550" y="18814"/>
                  <a:pt x="17527" y="18814"/>
                </a:cubicBezTo>
                <a:cubicBezTo>
                  <a:pt x="17495" y="18814"/>
                  <a:pt x="17458" y="18803"/>
                  <a:pt x="17435" y="18803"/>
                </a:cubicBezTo>
                <a:cubicBezTo>
                  <a:pt x="17415" y="18803"/>
                  <a:pt x="17404" y="18811"/>
                  <a:pt x="17417" y="18844"/>
                </a:cubicBezTo>
                <a:cubicBezTo>
                  <a:pt x="17415" y="18845"/>
                  <a:pt x="17413" y="18845"/>
                  <a:pt x="17411" y="18845"/>
                </a:cubicBezTo>
                <a:cubicBezTo>
                  <a:pt x="17379" y="18845"/>
                  <a:pt x="17336" y="18761"/>
                  <a:pt x="17294" y="18701"/>
                </a:cubicBezTo>
                <a:lnTo>
                  <a:pt x="17294" y="18701"/>
                </a:lnTo>
                <a:cubicBezTo>
                  <a:pt x="17331" y="18724"/>
                  <a:pt x="17356" y="18734"/>
                  <a:pt x="17372" y="18734"/>
                </a:cubicBezTo>
                <a:cubicBezTo>
                  <a:pt x="17414" y="18734"/>
                  <a:pt x="17394" y="18664"/>
                  <a:pt x="17385" y="18583"/>
                </a:cubicBezTo>
                <a:close/>
                <a:moveTo>
                  <a:pt x="9373" y="18707"/>
                </a:moveTo>
                <a:cubicBezTo>
                  <a:pt x="9445" y="18720"/>
                  <a:pt x="9504" y="18766"/>
                  <a:pt x="9536" y="18824"/>
                </a:cubicBezTo>
                <a:cubicBezTo>
                  <a:pt x="9523" y="18819"/>
                  <a:pt x="9509" y="18815"/>
                  <a:pt x="9501" y="18815"/>
                </a:cubicBezTo>
                <a:cubicBezTo>
                  <a:pt x="9488" y="18815"/>
                  <a:pt x="9484" y="18823"/>
                  <a:pt x="9504" y="18850"/>
                </a:cubicBezTo>
                <a:cubicBezTo>
                  <a:pt x="9432" y="18831"/>
                  <a:pt x="9386" y="18772"/>
                  <a:pt x="9373" y="18707"/>
                </a:cubicBezTo>
                <a:close/>
                <a:moveTo>
                  <a:pt x="11809" y="18512"/>
                </a:moveTo>
                <a:cubicBezTo>
                  <a:pt x="11829" y="18525"/>
                  <a:pt x="11842" y="18538"/>
                  <a:pt x="11848" y="18544"/>
                </a:cubicBezTo>
                <a:lnTo>
                  <a:pt x="11842" y="18551"/>
                </a:lnTo>
                <a:cubicBezTo>
                  <a:pt x="11868" y="18622"/>
                  <a:pt x="11901" y="18694"/>
                  <a:pt x="11953" y="18759"/>
                </a:cubicBezTo>
                <a:cubicBezTo>
                  <a:pt x="11946" y="18818"/>
                  <a:pt x="11920" y="18870"/>
                  <a:pt x="11888" y="18922"/>
                </a:cubicBezTo>
                <a:lnTo>
                  <a:pt x="11888" y="18909"/>
                </a:lnTo>
                <a:cubicBezTo>
                  <a:pt x="11770" y="18720"/>
                  <a:pt x="11705" y="18707"/>
                  <a:pt x="11699" y="18583"/>
                </a:cubicBezTo>
                <a:lnTo>
                  <a:pt x="11712" y="18583"/>
                </a:lnTo>
                <a:cubicBezTo>
                  <a:pt x="11725" y="18570"/>
                  <a:pt x="11731" y="18564"/>
                  <a:pt x="11731" y="18551"/>
                </a:cubicBezTo>
                <a:lnTo>
                  <a:pt x="11738" y="18564"/>
                </a:lnTo>
                <a:lnTo>
                  <a:pt x="11809" y="18512"/>
                </a:lnTo>
                <a:close/>
                <a:moveTo>
                  <a:pt x="16082" y="18818"/>
                </a:moveTo>
                <a:cubicBezTo>
                  <a:pt x="16134" y="18818"/>
                  <a:pt x="16134" y="18883"/>
                  <a:pt x="16160" y="18935"/>
                </a:cubicBezTo>
                <a:cubicBezTo>
                  <a:pt x="16147" y="18925"/>
                  <a:pt x="16133" y="18920"/>
                  <a:pt x="16118" y="18920"/>
                </a:cubicBezTo>
                <a:cubicBezTo>
                  <a:pt x="16103" y="18920"/>
                  <a:pt x="16089" y="18925"/>
                  <a:pt x="16076" y="18935"/>
                </a:cubicBezTo>
                <a:cubicBezTo>
                  <a:pt x="16043" y="18876"/>
                  <a:pt x="16128" y="18883"/>
                  <a:pt x="16082" y="18818"/>
                </a:cubicBezTo>
                <a:close/>
                <a:moveTo>
                  <a:pt x="15151" y="18779"/>
                </a:moveTo>
                <a:lnTo>
                  <a:pt x="15157" y="18798"/>
                </a:lnTo>
                <a:cubicBezTo>
                  <a:pt x="15196" y="18850"/>
                  <a:pt x="15235" y="18857"/>
                  <a:pt x="15281" y="18942"/>
                </a:cubicBezTo>
                <a:cubicBezTo>
                  <a:pt x="15281" y="18955"/>
                  <a:pt x="15288" y="18968"/>
                  <a:pt x="15288" y="18987"/>
                </a:cubicBezTo>
                <a:cubicBezTo>
                  <a:pt x="15216" y="18981"/>
                  <a:pt x="15209" y="18863"/>
                  <a:pt x="15144" y="18824"/>
                </a:cubicBezTo>
                <a:lnTo>
                  <a:pt x="15151" y="18818"/>
                </a:lnTo>
                <a:lnTo>
                  <a:pt x="15151" y="18779"/>
                </a:lnTo>
                <a:close/>
                <a:moveTo>
                  <a:pt x="14232" y="18616"/>
                </a:moveTo>
                <a:cubicBezTo>
                  <a:pt x="14324" y="18824"/>
                  <a:pt x="14376" y="18740"/>
                  <a:pt x="14519" y="19000"/>
                </a:cubicBezTo>
                <a:cubicBezTo>
                  <a:pt x="14499" y="19017"/>
                  <a:pt x="14480" y="19024"/>
                  <a:pt x="14462" y="19024"/>
                </a:cubicBezTo>
                <a:cubicBezTo>
                  <a:pt x="14376" y="19024"/>
                  <a:pt x="14313" y="18857"/>
                  <a:pt x="14232" y="18792"/>
                </a:cubicBezTo>
                <a:lnTo>
                  <a:pt x="14232" y="18785"/>
                </a:lnTo>
                <a:lnTo>
                  <a:pt x="14232" y="18785"/>
                </a:lnTo>
                <a:cubicBezTo>
                  <a:pt x="14206" y="18863"/>
                  <a:pt x="14304" y="19007"/>
                  <a:pt x="14291" y="19091"/>
                </a:cubicBezTo>
                <a:cubicBezTo>
                  <a:pt x="14282" y="19106"/>
                  <a:pt x="14271" y="19112"/>
                  <a:pt x="14260" y="19112"/>
                </a:cubicBezTo>
                <a:cubicBezTo>
                  <a:pt x="14200" y="19112"/>
                  <a:pt x="14117" y="18935"/>
                  <a:pt x="14057" y="18902"/>
                </a:cubicBezTo>
                <a:cubicBezTo>
                  <a:pt x="14046" y="18880"/>
                  <a:pt x="14044" y="18872"/>
                  <a:pt x="14048" y="18872"/>
                </a:cubicBezTo>
                <a:lnTo>
                  <a:pt x="14048" y="18872"/>
                </a:lnTo>
                <a:cubicBezTo>
                  <a:pt x="14056" y="18872"/>
                  <a:pt x="14085" y="18905"/>
                  <a:pt x="14102" y="18935"/>
                </a:cubicBezTo>
                <a:cubicBezTo>
                  <a:pt x="14180" y="18909"/>
                  <a:pt x="14089" y="18798"/>
                  <a:pt x="14076" y="18720"/>
                </a:cubicBezTo>
                <a:lnTo>
                  <a:pt x="14076" y="18720"/>
                </a:lnTo>
                <a:cubicBezTo>
                  <a:pt x="14112" y="18728"/>
                  <a:pt x="14139" y="18732"/>
                  <a:pt x="14159" y="18732"/>
                </a:cubicBezTo>
                <a:cubicBezTo>
                  <a:pt x="14208" y="18732"/>
                  <a:pt x="14219" y="18704"/>
                  <a:pt x="14232" y="18616"/>
                </a:cubicBezTo>
                <a:close/>
                <a:moveTo>
                  <a:pt x="16499" y="18538"/>
                </a:moveTo>
                <a:cubicBezTo>
                  <a:pt x="16545" y="18622"/>
                  <a:pt x="16558" y="18714"/>
                  <a:pt x="16532" y="18805"/>
                </a:cubicBezTo>
                <a:cubicBezTo>
                  <a:pt x="16629" y="18870"/>
                  <a:pt x="16727" y="18942"/>
                  <a:pt x="16818" y="19013"/>
                </a:cubicBezTo>
                <a:cubicBezTo>
                  <a:pt x="16792" y="19091"/>
                  <a:pt x="16786" y="19176"/>
                  <a:pt x="16694" y="19215"/>
                </a:cubicBezTo>
                <a:cubicBezTo>
                  <a:pt x="16408" y="19007"/>
                  <a:pt x="16584" y="18889"/>
                  <a:pt x="16356" y="18577"/>
                </a:cubicBezTo>
                <a:cubicBezTo>
                  <a:pt x="16372" y="18550"/>
                  <a:pt x="16391" y="18544"/>
                  <a:pt x="16411" y="18544"/>
                </a:cubicBezTo>
                <a:cubicBezTo>
                  <a:pt x="16428" y="18544"/>
                  <a:pt x="16445" y="18548"/>
                  <a:pt x="16462" y="18548"/>
                </a:cubicBezTo>
                <a:cubicBezTo>
                  <a:pt x="16475" y="18548"/>
                  <a:pt x="16487" y="18546"/>
                  <a:pt x="16499" y="18538"/>
                </a:cubicBezTo>
                <a:close/>
                <a:moveTo>
                  <a:pt x="8906" y="18750"/>
                </a:moveTo>
                <a:cubicBezTo>
                  <a:pt x="9019" y="18750"/>
                  <a:pt x="9181" y="18923"/>
                  <a:pt x="9256" y="19130"/>
                </a:cubicBezTo>
                <a:cubicBezTo>
                  <a:pt x="9171" y="19143"/>
                  <a:pt x="9243" y="19235"/>
                  <a:pt x="9165" y="19248"/>
                </a:cubicBezTo>
                <a:cubicBezTo>
                  <a:pt x="9015" y="19052"/>
                  <a:pt x="9002" y="18942"/>
                  <a:pt x="8865" y="18759"/>
                </a:cubicBezTo>
                <a:cubicBezTo>
                  <a:pt x="8878" y="18753"/>
                  <a:pt x="8892" y="18750"/>
                  <a:pt x="8906" y="18750"/>
                </a:cubicBezTo>
                <a:close/>
                <a:moveTo>
                  <a:pt x="13509" y="19157"/>
                </a:moveTo>
                <a:cubicBezTo>
                  <a:pt x="13568" y="19280"/>
                  <a:pt x="13607" y="19241"/>
                  <a:pt x="13659" y="19339"/>
                </a:cubicBezTo>
                <a:cubicBezTo>
                  <a:pt x="13568" y="19332"/>
                  <a:pt x="13483" y="19280"/>
                  <a:pt x="13425" y="19209"/>
                </a:cubicBezTo>
                <a:lnTo>
                  <a:pt x="13431" y="19209"/>
                </a:lnTo>
                <a:cubicBezTo>
                  <a:pt x="13429" y="19171"/>
                  <a:pt x="13433" y="19162"/>
                  <a:pt x="13442" y="19162"/>
                </a:cubicBezTo>
                <a:cubicBezTo>
                  <a:pt x="13450" y="19162"/>
                  <a:pt x="13462" y="19168"/>
                  <a:pt x="13476" y="19168"/>
                </a:cubicBezTo>
                <a:cubicBezTo>
                  <a:pt x="13486" y="19168"/>
                  <a:pt x="13497" y="19166"/>
                  <a:pt x="13509" y="19157"/>
                </a:cubicBezTo>
                <a:close/>
                <a:moveTo>
                  <a:pt x="8579" y="18961"/>
                </a:moveTo>
                <a:lnTo>
                  <a:pt x="8579" y="18961"/>
                </a:lnTo>
                <a:cubicBezTo>
                  <a:pt x="8755" y="19013"/>
                  <a:pt x="8943" y="19020"/>
                  <a:pt x="9100" y="19358"/>
                </a:cubicBezTo>
                <a:cubicBezTo>
                  <a:pt x="8911" y="19274"/>
                  <a:pt x="8722" y="19150"/>
                  <a:pt x="8540" y="19091"/>
                </a:cubicBezTo>
                <a:lnTo>
                  <a:pt x="8553" y="19091"/>
                </a:lnTo>
                <a:cubicBezTo>
                  <a:pt x="8507" y="19013"/>
                  <a:pt x="8605" y="19020"/>
                  <a:pt x="8579" y="18961"/>
                </a:cubicBezTo>
                <a:close/>
                <a:moveTo>
                  <a:pt x="7995" y="18477"/>
                </a:moveTo>
                <a:cubicBezTo>
                  <a:pt x="8028" y="18477"/>
                  <a:pt x="8068" y="18521"/>
                  <a:pt x="8100" y="18521"/>
                </a:cubicBezTo>
                <a:cubicBezTo>
                  <a:pt x="8108" y="18521"/>
                  <a:pt x="8116" y="18519"/>
                  <a:pt x="8123" y="18512"/>
                </a:cubicBezTo>
                <a:cubicBezTo>
                  <a:pt x="8155" y="18525"/>
                  <a:pt x="8188" y="18544"/>
                  <a:pt x="8221" y="18570"/>
                </a:cubicBezTo>
                <a:cubicBezTo>
                  <a:pt x="8279" y="18896"/>
                  <a:pt x="8592" y="19222"/>
                  <a:pt x="8455" y="19430"/>
                </a:cubicBezTo>
                <a:cubicBezTo>
                  <a:pt x="8370" y="19228"/>
                  <a:pt x="8136" y="19065"/>
                  <a:pt x="8006" y="18759"/>
                </a:cubicBezTo>
                <a:cubicBezTo>
                  <a:pt x="8051" y="18707"/>
                  <a:pt x="8123" y="18661"/>
                  <a:pt x="7960" y="18505"/>
                </a:cubicBezTo>
                <a:cubicBezTo>
                  <a:pt x="7970" y="18484"/>
                  <a:pt x="7982" y="18477"/>
                  <a:pt x="7995" y="18477"/>
                </a:cubicBezTo>
                <a:close/>
                <a:moveTo>
                  <a:pt x="4790" y="19241"/>
                </a:moveTo>
                <a:cubicBezTo>
                  <a:pt x="4835" y="19241"/>
                  <a:pt x="4887" y="19417"/>
                  <a:pt x="4938" y="19424"/>
                </a:cubicBezTo>
                <a:cubicBezTo>
                  <a:pt x="4952" y="19468"/>
                  <a:pt x="4947" y="19486"/>
                  <a:pt x="4931" y="19486"/>
                </a:cubicBezTo>
                <a:cubicBezTo>
                  <a:pt x="4896" y="19486"/>
                  <a:pt x="4811" y="19398"/>
                  <a:pt x="4775" y="19313"/>
                </a:cubicBezTo>
                <a:lnTo>
                  <a:pt x="4775" y="19306"/>
                </a:lnTo>
                <a:cubicBezTo>
                  <a:pt x="4801" y="19300"/>
                  <a:pt x="4801" y="19274"/>
                  <a:pt x="4788" y="19241"/>
                </a:cubicBezTo>
                <a:cubicBezTo>
                  <a:pt x="4789" y="19241"/>
                  <a:pt x="4790" y="19241"/>
                  <a:pt x="4790" y="19241"/>
                </a:cubicBezTo>
                <a:close/>
                <a:moveTo>
                  <a:pt x="11133" y="19371"/>
                </a:moveTo>
                <a:cubicBezTo>
                  <a:pt x="11147" y="19371"/>
                  <a:pt x="11162" y="19376"/>
                  <a:pt x="11178" y="19384"/>
                </a:cubicBezTo>
                <a:cubicBezTo>
                  <a:pt x="11210" y="19472"/>
                  <a:pt x="11202" y="19564"/>
                  <a:pt x="11148" y="19564"/>
                </a:cubicBezTo>
                <a:cubicBezTo>
                  <a:pt x="11138" y="19564"/>
                  <a:pt x="11126" y="19561"/>
                  <a:pt x="11112" y="19554"/>
                </a:cubicBezTo>
                <a:lnTo>
                  <a:pt x="11112" y="19541"/>
                </a:lnTo>
                <a:cubicBezTo>
                  <a:pt x="11039" y="19441"/>
                  <a:pt x="11075" y="19371"/>
                  <a:pt x="11133" y="19371"/>
                </a:cubicBezTo>
                <a:close/>
                <a:moveTo>
                  <a:pt x="5322" y="19404"/>
                </a:moveTo>
                <a:cubicBezTo>
                  <a:pt x="5420" y="19404"/>
                  <a:pt x="5524" y="19437"/>
                  <a:pt x="5648" y="19638"/>
                </a:cubicBezTo>
                <a:lnTo>
                  <a:pt x="5648" y="19645"/>
                </a:lnTo>
                <a:cubicBezTo>
                  <a:pt x="5631" y="19667"/>
                  <a:pt x="5613" y="19676"/>
                  <a:pt x="5593" y="19676"/>
                </a:cubicBezTo>
                <a:cubicBezTo>
                  <a:pt x="5513" y="19676"/>
                  <a:pt x="5411" y="19519"/>
                  <a:pt x="5322" y="19404"/>
                </a:cubicBezTo>
                <a:close/>
                <a:moveTo>
                  <a:pt x="4456" y="19606"/>
                </a:moveTo>
                <a:lnTo>
                  <a:pt x="4462" y="19625"/>
                </a:lnTo>
                <a:cubicBezTo>
                  <a:pt x="4465" y="19625"/>
                  <a:pt x="4468" y="19624"/>
                  <a:pt x="4471" y="19624"/>
                </a:cubicBezTo>
                <a:cubicBezTo>
                  <a:pt x="4494" y="19624"/>
                  <a:pt x="4518" y="19648"/>
                  <a:pt x="4547" y="19671"/>
                </a:cubicBezTo>
                <a:cubicBezTo>
                  <a:pt x="4547" y="19671"/>
                  <a:pt x="4547" y="19678"/>
                  <a:pt x="4540" y="19678"/>
                </a:cubicBezTo>
                <a:lnTo>
                  <a:pt x="4514" y="19678"/>
                </a:lnTo>
                <a:lnTo>
                  <a:pt x="4514" y="19684"/>
                </a:lnTo>
                <a:cubicBezTo>
                  <a:pt x="4501" y="19684"/>
                  <a:pt x="4488" y="19678"/>
                  <a:pt x="4475" y="19671"/>
                </a:cubicBezTo>
                <a:cubicBezTo>
                  <a:pt x="4462" y="19658"/>
                  <a:pt x="4456" y="19645"/>
                  <a:pt x="4456" y="19638"/>
                </a:cubicBezTo>
                <a:cubicBezTo>
                  <a:pt x="4456" y="19625"/>
                  <a:pt x="4456" y="19619"/>
                  <a:pt x="4456" y="19606"/>
                </a:cubicBezTo>
                <a:close/>
                <a:moveTo>
                  <a:pt x="15353" y="18486"/>
                </a:moveTo>
                <a:lnTo>
                  <a:pt x="15359" y="18499"/>
                </a:lnTo>
                <a:cubicBezTo>
                  <a:pt x="15535" y="18688"/>
                  <a:pt x="15757" y="18655"/>
                  <a:pt x="15828" y="18987"/>
                </a:cubicBezTo>
                <a:cubicBezTo>
                  <a:pt x="15807" y="19065"/>
                  <a:pt x="15733" y="19081"/>
                  <a:pt x="15658" y="19081"/>
                </a:cubicBezTo>
                <a:cubicBezTo>
                  <a:pt x="15638" y="19081"/>
                  <a:pt x="15619" y="19080"/>
                  <a:pt x="15600" y="19078"/>
                </a:cubicBezTo>
                <a:lnTo>
                  <a:pt x="15600" y="19078"/>
                </a:lnTo>
                <a:cubicBezTo>
                  <a:pt x="15587" y="19274"/>
                  <a:pt x="15841" y="19625"/>
                  <a:pt x="15613" y="19697"/>
                </a:cubicBezTo>
                <a:cubicBezTo>
                  <a:pt x="15548" y="19476"/>
                  <a:pt x="15476" y="19261"/>
                  <a:pt x="15379" y="19052"/>
                </a:cubicBezTo>
                <a:cubicBezTo>
                  <a:pt x="15379" y="19013"/>
                  <a:pt x="15366" y="18981"/>
                  <a:pt x="15359" y="18942"/>
                </a:cubicBezTo>
                <a:lnTo>
                  <a:pt x="15359" y="18935"/>
                </a:lnTo>
                <a:lnTo>
                  <a:pt x="15372" y="18948"/>
                </a:lnTo>
                <a:cubicBezTo>
                  <a:pt x="15314" y="18766"/>
                  <a:pt x="15392" y="18648"/>
                  <a:pt x="15275" y="18499"/>
                </a:cubicBezTo>
                <a:lnTo>
                  <a:pt x="15294" y="18486"/>
                </a:lnTo>
                <a:close/>
                <a:moveTo>
                  <a:pt x="13777" y="18984"/>
                </a:moveTo>
                <a:cubicBezTo>
                  <a:pt x="13831" y="18984"/>
                  <a:pt x="13856" y="19128"/>
                  <a:pt x="13900" y="19183"/>
                </a:cubicBezTo>
                <a:cubicBezTo>
                  <a:pt x="14070" y="19293"/>
                  <a:pt x="14363" y="19469"/>
                  <a:pt x="14369" y="19723"/>
                </a:cubicBezTo>
                <a:cubicBezTo>
                  <a:pt x="14148" y="19717"/>
                  <a:pt x="13842" y="19202"/>
                  <a:pt x="13744" y="19000"/>
                </a:cubicBezTo>
                <a:cubicBezTo>
                  <a:pt x="13756" y="18989"/>
                  <a:pt x="13767" y="18984"/>
                  <a:pt x="13777" y="18984"/>
                </a:cubicBezTo>
                <a:close/>
                <a:moveTo>
                  <a:pt x="18108" y="19467"/>
                </a:moveTo>
                <a:cubicBezTo>
                  <a:pt x="18145" y="19467"/>
                  <a:pt x="18188" y="19506"/>
                  <a:pt x="18232" y="19554"/>
                </a:cubicBezTo>
                <a:lnTo>
                  <a:pt x="18238" y="19554"/>
                </a:lnTo>
                <a:cubicBezTo>
                  <a:pt x="18303" y="19658"/>
                  <a:pt x="18310" y="19730"/>
                  <a:pt x="18264" y="19769"/>
                </a:cubicBezTo>
                <a:cubicBezTo>
                  <a:pt x="18186" y="19710"/>
                  <a:pt x="18173" y="19599"/>
                  <a:pt x="18056" y="19502"/>
                </a:cubicBezTo>
                <a:cubicBezTo>
                  <a:pt x="18071" y="19478"/>
                  <a:pt x="18089" y="19467"/>
                  <a:pt x="18108" y="19467"/>
                </a:cubicBezTo>
                <a:close/>
                <a:moveTo>
                  <a:pt x="16460" y="19593"/>
                </a:moveTo>
                <a:lnTo>
                  <a:pt x="16460" y="19599"/>
                </a:lnTo>
                <a:cubicBezTo>
                  <a:pt x="16519" y="19632"/>
                  <a:pt x="16551" y="19691"/>
                  <a:pt x="16564" y="19756"/>
                </a:cubicBezTo>
                <a:lnTo>
                  <a:pt x="16564" y="19762"/>
                </a:lnTo>
                <a:cubicBezTo>
                  <a:pt x="16558" y="19762"/>
                  <a:pt x="16551" y="19762"/>
                  <a:pt x="16551" y="19769"/>
                </a:cubicBezTo>
                <a:cubicBezTo>
                  <a:pt x="16545" y="19788"/>
                  <a:pt x="16538" y="19801"/>
                  <a:pt x="16538" y="19821"/>
                </a:cubicBezTo>
                <a:lnTo>
                  <a:pt x="16532" y="19840"/>
                </a:lnTo>
                <a:lnTo>
                  <a:pt x="16532" y="19834"/>
                </a:lnTo>
                <a:cubicBezTo>
                  <a:pt x="16447" y="19723"/>
                  <a:pt x="16382" y="19619"/>
                  <a:pt x="16460" y="19593"/>
                </a:cubicBezTo>
                <a:close/>
                <a:moveTo>
                  <a:pt x="13049" y="20055"/>
                </a:moveTo>
                <a:cubicBezTo>
                  <a:pt x="13090" y="20055"/>
                  <a:pt x="13156" y="20104"/>
                  <a:pt x="13210" y="20212"/>
                </a:cubicBezTo>
                <a:cubicBezTo>
                  <a:pt x="13187" y="20237"/>
                  <a:pt x="13163" y="20253"/>
                  <a:pt x="13137" y="20253"/>
                </a:cubicBezTo>
                <a:cubicBezTo>
                  <a:pt x="13098" y="20253"/>
                  <a:pt x="13055" y="20215"/>
                  <a:pt x="13008" y="20120"/>
                </a:cubicBezTo>
                <a:cubicBezTo>
                  <a:pt x="13003" y="20078"/>
                  <a:pt x="13020" y="20055"/>
                  <a:pt x="13049" y="20055"/>
                </a:cubicBezTo>
                <a:close/>
                <a:moveTo>
                  <a:pt x="10357" y="20003"/>
                </a:moveTo>
                <a:cubicBezTo>
                  <a:pt x="10448" y="20114"/>
                  <a:pt x="10429" y="20160"/>
                  <a:pt x="10494" y="20257"/>
                </a:cubicBezTo>
                <a:cubicBezTo>
                  <a:pt x="10480" y="20262"/>
                  <a:pt x="10466" y="20265"/>
                  <a:pt x="10452" y="20265"/>
                </a:cubicBezTo>
                <a:cubicBezTo>
                  <a:pt x="10374" y="20265"/>
                  <a:pt x="10297" y="20190"/>
                  <a:pt x="10253" y="20068"/>
                </a:cubicBezTo>
                <a:lnTo>
                  <a:pt x="10259" y="20068"/>
                </a:lnTo>
                <a:lnTo>
                  <a:pt x="10357" y="20003"/>
                </a:lnTo>
                <a:close/>
                <a:moveTo>
                  <a:pt x="15984" y="20127"/>
                </a:moveTo>
                <a:cubicBezTo>
                  <a:pt x="16021" y="20127"/>
                  <a:pt x="16058" y="20173"/>
                  <a:pt x="16089" y="20173"/>
                </a:cubicBezTo>
                <a:cubicBezTo>
                  <a:pt x="16091" y="20173"/>
                  <a:pt x="16093" y="20173"/>
                  <a:pt x="16095" y="20173"/>
                </a:cubicBezTo>
                <a:cubicBezTo>
                  <a:pt x="16115" y="20205"/>
                  <a:pt x="16102" y="20225"/>
                  <a:pt x="16134" y="20264"/>
                </a:cubicBezTo>
                <a:lnTo>
                  <a:pt x="16089" y="20290"/>
                </a:lnTo>
                <a:lnTo>
                  <a:pt x="15984" y="20127"/>
                </a:lnTo>
                <a:close/>
                <a:moveTo>
                  <a:pt x="9588" y="20107"/>
                </a:moveTo>
                <a:lnTo>
                  <a:pt x="9588" y="20107"/>
                </a:lnTo>
                <a:cubicBezTo>
                  <a:pt x="9680" y="20120"/>
                  <a:pt x="9699" y="20199"/>
                  <a:pt x="9738" y="20290"/>
                </a:cubicBezTo>
                <a:lnTo>
                  <a:pt x="9745" y="20290"/>
                </a:lnTo>
                <a:cubicBezTo>
                  <a:pt x="9740" y="20291"/>
                  <a:pt x="9735" y="20291"/>
                  <a:pt x="9730" y="20291"/>
                </a:cubicBezTo>
                <a:cubicBezTo>
                  <a:pt x="9658" y="20291"/>
                  <a:pt x="9643" y="20199"/>
                  <a:pt x="9588" y="20107"/>
                </a:cubicBezTo>
                <a:close/>
                <a:moveTo>
                  <a:pt x="16603" y="19853"/>
                </a:moveTo>
                <a:cubicBezTo>
                  <a:pt x="16727" y="19893"/>
                  <a:pt x="16857" y="19997"/>
                  <a:pt x="16975" y="19997"/>
                </a:cubicBezTo>
                <a:cubicBezTo>
                  <a:pt x="17040" y="20088"/>
                  <a:pt x="17085" y="20192"/>
                  <a:pt x="17124" y="20296"/>
                </a:cubicBezTo>
                <a:cubicBezTo>
                  <a:pt x="17110" y="20297"/>
                  <a:pt x="17097" y="20298"/>
                  <a:pt x="17083" y="20298"/>
                </a:cubicBezTo>
                <a:cubicBezTo>
                  <a:pt x="16921" y="20298"/>
                  <a:pt x="16757" y="20224"/>
                  <a:pt x="16571" y="19984"/>
                </a:cubicBezTo>
                <a:cubicBezTo>
                  <a:pt x="16590" y="19958"/>
                  <a:pt x="16629" y="19945"/>
                  <a:pt x="16603" y="19899"/>
                </a:cubicBezTo>
                <a:lnTo>
                  <a:pt x="16603" y="19899"/>
                </a:lnTo>
                <a:cubicBezTo>
                  <a:pt x="16603" y="19890"/>
                  <a:pt x="16603" y="19885"/>
                  <a:pt x="16603" y="19879"/>
                </a:cubicBezTo>
                <a:cubicBezTo>
                  <a:pt x="16603" y="19866"/>
                  <a:pt x="16603" y="19860"/>
                  <a:pt x="16603" y="19853"/>
                </a:cubicBezTo>
                <a:close/>
                <a:moveTo>
                  <a:pt x="15393" y="19866"/>
                </a:moveTo>
                <a:cubicBezTo>
                  <a:pt x="15453" y="19866"/>
                  <a:pt x="15517" y="19913"/>
                  <a:pt x="15581" y="20003"/>
                </a:cubicBezTo>
                <a:cubicBezTo>
                  <a:pt x="15664" y="20216"/>
                  <a:pt x="15429" y="20097"/>
                  <a:pt x="15532" y="20316"/>
                </a:cubicBezTo>
                <a:lnTo>
                  <a:pt x="15532" y="20316"/>
                </a:lnTo>
                <a:cubicBezTo>
                  <a:pt x="15461" y="20310"/>
                  <a:pt x="15390" y="20313"/>
                  <a:pt x="15301" y="20134"/>
                </a:cubicBezTo>
                <a:lnTo>
                  <a:pt x="15301" y="20134"/>
                </a:lnTo>
                <a:cubicBezTo>
                  <a:pt x="15327" y="20142"/>
                  <a:pt x="15347" y="20145"/>
                  <a:pt x="15361" y="20145"/>
                </a:cubicBezTo>
                <a:cubicBezTo>
                  <a:pt x="15462" y="20145"/>
                  <a:pt x="15290" y="19964"/>
                  <a:pt x="15353" y="19873"/>
                </a:cubicBezTo>
                <a:cubicBezTo>
                  <a:pt x="15366" y="19868"/>
                  <a:pt x="15379" y="19866"/>
                  <a:pt x="15393" y="19866"/>
                </a:cubicBezTo>
                <a:close/>
                <a:moveTo>
                  <a:pt x="10175" y="20296"/>
                </a:moveTo>
                <a:lnTo>
                  <a:pt x="10175" y="20296"/>
                </a:lnTo>
                <a:cubicBezTo>
                  <a:pt x="10240" y="20309"/>
                  <a:pt x="10292" y="20355"/>
                  <a:pt x="10311" y="20414"/>
                </a:cubicBezTo>
                <a:lnTo>
                  <a:pt x="10318" y="20420"/>
                </a:lnTo>
                <a:lnTo>
                  <a:pt x="10311" y="20433"/>
                </a:lnTo>
                <a:cubicBezTo>
                  <a:pt x="10272" y="20381"/>
                  <a:pt x="10227" y="20335"/>
                  <a:pt x="10175" y="20296"/>
                </a:cubicBezTo>
                <a:close/>
                <a:moveTo>
                  <a:pt x="6183" y="20200"/>
                </a:moveTo>
                <a:cubicBezTo>
                  <a:pt x="6251" y="20200"/>
                  <a:pt x="6340" y="20386"/>
                  <a:pt x="6423" y="20492"/>
                </a:cubicBezTo>
                <a:cubicBezTo>
                  <a:pt x="6417" y="20498"/>
                  <a:pt x="6411" y="20501"/>
                  <a:pt x="6405" y="20501"/>
                </a:cubicBezTo>
                <a:cubicBezTo>
                  <a:pt x="6369" y="20501"/>
                  <a:pt x="6323" y="20414"/>
                  <a:pt x="6286" y="20414"/>
                </a:cubicBezTo>
                <a:cubicBezTo>
                  <a:pt x="6277" y="20414"/>
                  <a:pt x="6268" y="20419"/>
                  <a:pt x="6260" y="20433"/>
                </a:cubicBezTo>
                <a:lnTo>
                  <a:pt x="6260" y="20427"/>
                </a:lnTo>
                <a:cubicBezTo>
                  <a:pt x="6188" y="20335"/>
                  <a:pt x="6240" y="20316"/>
                  <a:pt x="6149" y="20218"/>
                </a:cubicBezTo>
                <a:cubicBezTo>
                  <a:pt x="6160" y="20206"/>
                  <a:pt x="6171" y="20200"/>
                  <a:pt x="6183" y="20200"/>
                </a:cubicBezTo>
                <a:close/>
                <a:moveTo>
                  <a:pt x="10409" y="20518"/>
                </a:moveTo>
                <a:lnTo>
                  <a:pt x="10416" y="20524"/>
                </a:lnTo>
                <a:lnTo>
                  <a:pt x="10416" y="20531"/>
                </a:lnTo>
                <a:cubicBezTo>
                  <a:pt x="10455" y="20531"/>
                  <a:pt x="10494" y="20557"/>
                  <a:pt x="10539" y="20622"/>
                </a:cubicBezTo>
                <a:cubicBezTo>
                  <a:pt x="10481" y="20616"/>
                  <a:pt x="10435" y="20583"/>
                  <a:pt x="10396" y="20544"/>
                </a:cubicBezTo>
                <a:cubicBezTo>
                  <a:pt x="10402" y="20537"/>
                  <a:pt x="10409" y="20531"/>
                  <a:pt x="10409" y="20518"/>
                </a:cubicBezTo>
                <a:close/>
                <a:moveTo>
                  <a:pt x="9184" y="20316"/>
                </a:moveTo>
                <a:cubicBezTo>
                  <a:pt x="9201" y="20324"/>
                  <a:pt x="9217" y="20327"/>
                  <a:pt x="9233" y="20327"/>
                </a:cubicBezTo>
                <a:cubicBezTo>
                  <a:pt x="9253" y="20327"/>
                  <a:pt x="9274" y="20322"/>
                  <a:pt x="9295" y="20322"/>
                </a:cubicBezTo>
                <a:cubicBezTo>
                  <a:pt x="9308" y="20322"/>
                  <a:pt x="9321" y="20324"/>
                  <a:pt x="9334" y="20329"/>
                </a:cubicBezTo>
                <a:cubicBezTo>
                  <a:pt x="9373" y="20401"/>
                  <a:pt x="9419" y="20459"/>
                  <a:pt x="9478" y="20505"/>
                </a:cubicBezTo>
                <a:cubicBezTo>
                  <a:pt x="9497" y="20537"/>
                  <a:pt x="9504" y="20563"/>
                  <a:pt x="9517" y="20589"/>
                </a:cubicBezTo>
                <a:cubicBezTo>
                  <a:pt x="9517" y="20596"/>
                  <a:pt x="9523" y="20602"/>
                  <a:pt x="9530" y="20609"/>
                </a:cubicBezTo>
                <a:cubicBezTo>
                  <a:pt x="9530" y="20629"/>
                  <a:pt x="9523" y="20642"/>
                  <a:pt x="9517" y="20655"/>
                </a:cubicBezTo>
                <a:cubicBezTo>
                  <a:pt x="9380" y="20570"/>
                  <a:pt x="9269" y="20459"/>
                  <a:pt x="9184" y="20316"/>
                </a:cubicBezTo>
                <a:close/>
                <a:moveTo>
                  <a:pt x="24953" y="20459"/>
                </a:moveTo>
                <a:lnTo>
                  <a:pt x="24953" y="20459"/>
                </a:lnTo>
                <a:cubicBezTo>
                  <a:pt x="24999" y="20505"/>
                  <a:pt x="25025" y="20524"/>
                  <a:pt x="25123" y="20629"/>
                </a:cubicBezTo>
                <a:lnTo>
                  <a:pt x="25064" y="20668"/>
                </a:lnTo>
                <a:cubicBezTo>
                  <a:pt x="25012" y="20609"/>
                  <a:pt x="24973" y="20537"/>
                  <a:pt x="24953" y="20459"/>
                </a:cubicBezTo>
                <a:close/>
                <a:moveTo>
                  <a:pt x="5052" y="19597"/>
                </a:moveTo>
                <a:cubicBezTo>
                  <a:pt x="5139" y="19597"/>
                  <a:pt x="5235" y="19715"/>
                  <a:pt x="5322" y="19743"/>
                </a:cubicBezTo>
                <a:cubicBezTo>
                  <a:pt x="5361" y="19990"/>
                  <a:pt x="5550" y="20361"/>
                  <a:pt x="5824" y="20668"/>
                </a:cubicBezTo>
                <a:cubicBezTo>
                  <a:pt x="5813" y="20677"/>
                  <a:pt x="5801" y="20681"/>
                  <a:pt x="5787" y="20681"/>
                </a:cubicBezTo>
                <a:cubicBezTo>
                  <a:pt x="5686" y="20681"/>
                  <a:pt x="5495" y="20444"/>
                  <a:pt x="5329" y="20192"/>
                </a:cubicBezTo>
                <a:cubicBezTo>
                  <a:pt x="5166" y="20016"/>
                  <a:pt x="5146" y="20049"/>
                  <a:pt x="5003" y="19782"/>
                </a:cubicBezTo>
                <a:cubicBezTo>
                  <a:pt x="5016" y="19723"/>
                  <a:pt x="5016" y="19671"/>
                  <a:pt x="5003" y="19612"/>
                </a:cubicBezTo>
                <a:cubicBezTo>
                  <a:pt x="5019" y="19602"/>
                  <a:pt x="5035" y="19597"/>
                  <a:pt x="5052" y="19597"/>
                </a:cubicBezTo>
                <a:close/>
                <a:moveTo>
                  <a:pt x="15933" y="20577"/>
                </a:moveTo>
                <a:cubicBezTo>
                  <a:pt x="15984" y="20577"/>
                  <a:pt x="16044" y="20656"/>
                  <a:pt x="16095" y="20687"/>
                </a:cubicBezTo>
                <a:cubicBezTo>
                  <a:pt x="16152" y="20774"/>
                  <a:pt x="16103" y="20821"/>
                  <a:pt x="16048" y="20821"/>
                </a:cubicBezTo>
                <a:cubicBezTo>
                  <a:pt x="16033" y="20821"/>
                  <a:pt x="16018" y="20818"/>
                  <a:pt x="16004" y="20811"/>
                </a:cubicBezTo>
                <a:lnTo>
                  <a:pt x="16004" y="20804"/>
                </a:lnTo>
                <a:cubicBezTo>
                  <a:pt x="15952" y="20746"/>
                  <a:pt x="15913" y="20674"/>
                  <a:pt x="15893" y="20596"/>
                </a:cubicBezTo>
                <a:cubicBezTo>
                  <a:pt x="15906" y="20582"/>
                  <a:pt x="15919" y="20577"/>
                  <a:pt x="15933" y="20577"/>
                </a:cubicBezTo>
                <a:close/>
                <a:moveTo>
                  <a:pt x="17313" y="19717"/>
                </a:moveTo>
                <a:cubicBezTo>
                  <a:pt x="17391" y="19827"/>
                  <a:pt x="17457" y="19932"/>
                  <a:pt x="17385" y="19951"/>
                </a:cubicBezTo>
                <a:cubicBezTo>
                  <a:pt x="17593" y="20199"/>
                  <a:pt x="17952" y="20225"/>
                  <a:pt x="18049" y="20655"/>
                </a:cubicBezTo>
                <a:lnTo>
                  <a:pt x="18010" y="20681"/>
                </a:lnTo>
                <a:cubicBezTo>
                  <a:pt x="17958" y="20596"/>
                  <a:pt x="17893" y="20531"/>
                  <a:pt x="17808" y="20479"/>
                </a:cubicBezTo>
                <a:cubicBezTo>
                  <a:pt x="17756" y="20446"/>
                  <a:pt x="17717" y="20407"/>
                  <a:pt x="17678" y="20355"/>
                </a:cubicBezTo>
                <a:cubicBezTo>
                  <a:pt x="17668" y="20335"/>
                  <a:pt x="17646" y="20318"/>
                  <a:pt x="17630" y="20318"/>
                </a:cubicBezTo>
                <a:cubicBezTo>
                  <a:pt x="17626" y="20318"/>
                  <a:pt x="17622" y="20320"/>
                  <a:pt x="17619" y="20322"/>
                </a:cubicBezTo>
                <a:cubicBezTo>
                  <a:pt x="17606" y="20329"/>
                  <a:pt x="17606" y="20361"/>
                  <a:pt x="17626" y="20388"/>
                </a:cubicBezTo>
                <a:cubicBezTo>
                  <a:pt x="17678" y="20459"/>
                  <a:pt x="17737" y="20518"/>
                  <a:pt x="17815" y="20563"/>
                </a:cubicBezTo>
                <a:cubicBezTo>
                  <a:pt x="17873" y="20602"/>
                  <a:pt x="17925" y="20655"/>
                  <a:pt x="17958" y="20713"/>
                </a:cubicBezTo>
                <a:lnTo>
                  <a:pt x="17952" y="20713"/>
                </a:lnTo>
                <a:cubicBezTo>
                  <a:pt x="17984" y="20805"/>
                  <a:pt x="17948" y="20846"/>
                  <a:pt x="17888" y="20846"/>
                </a:cubicBezTo>
                <a:cubicBezTo>
                  <a:pt x="17816" y="20846"/>
                  <a:pt x="17709" y="20787"/>
                  <a:pt x="17645" y="20687"/>
                </a:cubicBezTo>
                <a:lnTo>
                  <a:pt x="17645" y="20687"/>
                </a:lnTo>
                <a:cubicBezTo>
                  <a:pt x="17666" y="20745"/>
                  <a:pt x="17661" y="20768"/>
                  <a:pt x="17640" y="20768"/>
                </a:cubicBezTo>
                <a:cubicBezTo>
                  <a:pt x="17590" y="20768"/>
                  <a:pt x="17446" y="20626"/>
                  <a:pt x="17372" y="20524"/>
                </a:cubicBezTo>
                <a:cubicBezTo>
                  <a:pt x="17482" y="20495"/>
                  <a:pt x="17364" y="20253"/>
                  <a:pt x="17463" y="20253"/>
                </a:cubicBezTo>
                <a:cubicBezTo>
                  <a:pt x="17475" y="20253"/>
                  <a:pt x="17490" y="20256"/>
                  <a:pt x="17509" y="20264"/>
                </a:cubicBezTo>
                <a:cubicBezTo>
                  <a:pt x="17417" y="20068"/>
                  <a:pt x="17346" y="20134"/>
                  <a:pt x="17268" y="20023"/>
                </a:cubicBezTo>
                <a:cubicBezTo>
                  <a:pt x="17157" y="19886"/>
                  <a:pt x="17248" y="19866"/>
                  <a:pt x="17170" y="19749"/>
                </a:cubicBezTo>
                <a:cubicBezTo>
                  <a:pt x="17182" y="19725"/>
                  <a:pt x="17198" y="19719"/>
                  <a:pt x="17215" y="19719"/>
                </a:cubicBezTo>
                <a:cubicBezTo>
                  <a:pt x="17233" y="19719"/>
                  <a:pt x="17254" y="19726"/>
                  <a:pt x="17274" y="19726"/>
                </a:cubicBezTo>
                <a:cubicBezTo>
                  <a:pt x="17285" y="19726"/>
                  <a:pt x="17296" y="19724"/>
                  <a:pt x="17307" y="19717"/>
                </a:cubicBezTo>
                <a:close/>
                <a:moveTo>
                  <a:pt x="18362" y="20042"/>
                </a:moveTo>
                <a:cubicBezTo>
                  <a:pt x="18486" y="20303"/>
                  <a:pt x="18564" y="20199"/>
                  <a:pt x="18661" y="20244"/>
                </a:cubicBezTo>
                <a:cubicBezTo>
                  <a:pt x="18837" y="20485"/>
                  <a:pt x="18929" y="20589"/>
                  <a:pt x="19013" y="20811"/>
                </a:cubicBezTo>
                <a:lnTo>
                  <a:pt x="19026" y="20830"/>
                </a:lnTo>
                <a:cubicBezTo>
                  <a:pt x="19007" y="20830"/>
                  <a:pt x="18987" y="20843"/>
                  <a:pt x="18981" y="20870"/>
                </a:cubicBezTo>
                <a:cubicBezTo>
                  <a:pt x="18968" y="20876"/>
                  <a:pt x="18961" y="20889"/>
                  <a:pt x="18948" y="20896"/>
                </a:cubicBezTo>
                <a:lnTo>
                  <a:pt x="18935" y="20863"/>
                </a:lnTo>
                <a:cubicBezTo>
                  <a:pt x="18811" y="20850"/>
                  <a:pt x="18622" y="20850"/>
                  <a:pt x="18492" y="20589"/>
                </a:cubicBezTo>
                <a:lnTo>
                  <a:pt x="18492" y="20589"/>
                </a:lnTo>
                <a:cubicBezTo>
                  <a:pt x="18434" y="20655"/>
                  <a:pt x="18499" y="20791"/>
                  <a:pt x="18486" y="20876"/>
                </a:cubicBezTo>
                <a:cubicBezTo>
                  <a:pt x="18277" y="20817"/>
                  <a:pt x="18238" y="20348"/>
                  <a:pt x="18023" y="20270"/>
                </a:cubicBezTo>
                <a:cubicBezTo>
                  <a:pt x="18056" y="20114"/>
                  <a:pt x="18264" y="20127"/>
                  <a:pt x="18355" y="20042"/>
                </a:cubicBezTo>
                <a:close/>
                <a:moveTo>
                  <a:pt x="19046" y="20902"/>
                </a:moveTo>
                <a:cubicBezTo>
                  <a:pt x="19078" y="20954"/>
                  <a:pt x="19104" y="20941"/>
                  <a:pt x="19143" y="21006"/>
                </a:cubicBezTo>
                <a:cubicBezTo>
                  <a:pt x="19137" y="21013"/>
                  <a:pt x="19130" y="21019"/>
                  <a:pt x="19130" y="21032"/>
                </a:cubicBezTo>
                <a:lnTo>
                  <a:pt x="19124" y="21019"/>
                </a:lnTo>
                <a:lnTo>
                  <a:pt x="19078" y="21052"/>
                </a:lnTo>
                <a:cubicBezTo>
                  <a:pt x="19059" y="21039"/>
                  <a:pt x="19046" y="21026"/>
                  <a:pt x="19033" y="21006"/>
                </a:cubicBezTo>
                <a:cubicBezTo>
                  <a:pt x="19033" y="21000"/>
                  <a:pt x="19026" y="20993"/>
                  <a:pt x="19026" y="20993"/>
                </a:cubicBezTo>
                <a:cubicBezTo>
                  <a:pt x="19020" y="20974"/>
                  <a:pt x="19020" y="20961"/>
                  <a:pt x="19013" y="20948"/>
                </a:cubicBezTo>
                <a:cubicBezTo>
                  <a:pt x="19020" y="20941"/>
                  <a:pt x="19026" y="20935"/>
                  <a:pt x="19026" y="20928"/>
                </a:cubicBezTo>
                <a:cubicBezTo>
                  <a:pt x="19033" y="20915"/>
                  <a:pt x="19039" y="20909"/>
                  <a:pt x="19046" y="20902"/>
                </a:cubicBezTo>
                <a:close/>
                <a:moveTo>
                  <a:pt x="13512" y="20876"/>
                </a:moveTo>
                <a:cubicBezTo>
                  <a:pt x="13582" y="20876"/>
                  <a:pt x="13661" y="20984"/>
                  <a:pt x="13698" y="21084"/>
                </a:cubicBezTo>
                <a:lnTo>
                  <a:pt x="13705" y="21084"/>
                </a:lnTo>
                <a:cubicBezTo>
                  <a:pt x="13690" y="21105"/>
                  <a:pt x="13674" y="21115"/>
                  <a:pt x="13657" y="21115"/>
                </a:cubicBezTo>
                <a:cubicBezTo>
                  <a:pt x="13600" y="21115"/>
                  <a:pt x="13534" y="21011"/>
                  <a:pt x="13464" y="20896"/>
                </a:cubicBezTo>
                <a:cubicBezTo>
                  <a:pt x="13479" y="20882"/>
                  <a:pt x="13495" y="20876"/>
                  <a:pt x="13512" y="20876"/>
                </a:cubicBezTo>
                <a:close/>
                <a:moveTo>
                  <a:pt x="18660" y="20979"/>
                </a:moveTo>
                <a:cubicBezTo>
                  <a:pt x="18685" y="20979"/>
                  <a:pt x="18719" y="21035"/>
                  <a:pt x="18744" y="21035"/>
                </a:cubicBezTo>
                <a:cubicBezTo>
                  <a:pt x="18747" y="21035"/>
                  <a:pt x="18750" y="21034"/>
                  <a:pt x="18753" y="21032"/>
                </a:cubicBezTo>
                <a:lnTo>
                  <a:pt x="18753" y="21032"/>
                </a:lnTo>
                <a:cubicBezTo>
                  <a:pt x="18785" y="21084"/>
                  <a:pt x="18740" y="21091"/>
                  <a:pt x="18772" y="21143"/>
                </a:cubicBezTo>
                <a:lnTo>
                  <a:pt x="18766" y="21137"/>
                </a:lnTo>
                <a:cubicBezTo>
                  <a:pt x="18764" y="21137"/>
                  <a:pt x="18763" y="21137"/>
                  <a:pt x="18762" y="21137"/>
                </a:cubicBezTo>
                <a:cubicBezTo>
                  <a:pt x="18724" y="21137"/>
                  <a:pt x="18680" y="21050"/>
                  <a:pt x="18642" y="20993"/>
                </a:cubicBezTo>
                <a:cubicBezTo>
                  <a:pt x="18647" y="20983"/>
                  <a:pt x="18653" y="20979"/>
                  <a:pt x="18660" y="20979"/>
                </a:cubicBezTo>
                <a:close/>
                <a:moveTo>
                  <a:pt x="15233" y="21046"/>
                </a:moveTo>
                <a:cubicBezTo>
                  <a:pt x="15302" y="21046"/>
                  <a:pt x="15427" y="21146"/>
                  <a:pt x="15314" y="21267"/>
                </a:cubicBezTo>
                <a:cubicBezTo>
                  <a:pt x="15159" y="21107"/>
                  <a:pt x="15179" y="21046"/>
                  <a:pt x="15233" y="21046"/>
                </a:cubicBezTo>
                <a:close/>
                <a:moveTo>
                  <a:pt x="19241" y="21111"/>
                </a:moveTo>
                <a:cubicBezTo>
                  <a:pt x="19274" y="21130"/>
                  <a:pt x="19313" y="21150"/>
                  <a:pt x="19358" y="21156"/>
                </a:cubicBezTo>
                <a:lnTo>
                  <a:pt x="19437" y="21273"/>
                </a:lnTo>
                <a:cubicBezTo>
                  <a:pt x="19423" y="21293"/>
                  <a:pt x="19407" y="21301"/>
                  <a:pt x="19390" y="21301"/>
                </a:cubicBezTo>
                <a:cubicBezTo>
                  <a:pt x="19343" y="21301"/>
                  <a:pt x="19285" y="21235"/>
                  <a:pt x="19228" y="21130"/>
                </a:cubicBezTo>
                <a:lnTo>
                  <a:pt x="19241" y="21117"/>
                </a:lnTo>
                <a:cubicBezTo>
                  <a:pt x="19241" y="21117"/>
                  <a:pt x="19241" y="21111"/>
                  <a:pt x="19241" y="21111"/>
                </a:cubicBezTo>
                <a:close/>
                <a:moveTo>
                  <a:pt x="18989" y="21055"/>
                </a:moveTo>
                <a:cubicBezTo>
                  <a:pt x="19022" y="21106"/>
                  <a:pt x="19066" y="21144"/>
                  <a:pt x="19111" y="21169"/>
                </a:cubicBezTo>
                <a:lnTo>
                  <a:pt x="19111" y="21195"/>
                </a:lnTo>
                <a:lnTo>
                  <a:pt x="19196" y="21312"/>
                </a:lnTo>
                <a:lnTo>
                  <a:pt x="19202" y="21325"/>
                </a:lnTo>
                <a:cubicBezTo>
                  <a:pt x="19163" y="21325"/>
                  <a:pt x="19130" y="21325"/>
                  <a:pt x="19091" y="21339"/>
                </a:cubicBezTo>
                <a:lnTo>
                  <a:pt x="19091" y="21325"/>
                </a:lnTo>
                <a:cubicBezTo>
                  <a:pt x="19022" y="21211"/>
                  <a:pt x="18940" y="21097"/>
                  <a:pt x="18989" y="21055"/>
                </a:cubicBezTo>
                <a:close/>
                <a:moveTo>
                  <a:pt x="12637" y="21156"/>
                </a:moveTo>
                <a:cubicBezTo>
                  <a:pt x="12780" y="21312"/>
                  <a:pt x="12682" y="21332"/>
                  <a:pt x="12734" y="21430"/>
                </a:cubicBezTo>
                <a:cubicBezTo>
                  <a:pt x="12652" y="21411"/>
                  <a:pt x="12519" y="21162"/>
                  <a:pt x="12628" y="21162"/>
                </a:cubicBezTo>
                <a:cubicBezTo>
                  <a:pt x="12631" y="21162"/>
                  <a:pt x="12634" y="21162"/>
                  <a:pt x="12637" y="21163"/>
                </a:cubicBezTo>
                <a:lnTo>
                  <a:pt x="12637" y="21156"/>
                </a:lnTo>
                <a:close/>
                <a:moveTo>
                  <a:pt x="9471" y="20824"/>
                </a:moveTo>
                <a:lnTo>
                  <a:pt x="9471" y="20824"/>
                </a:lnTo>
                <a:cubicBezTo>
                  <a:pt x="9588" y="20837"/>
                  <a:pt x="9588" y="20987"/>
                  <a:pt x="9712" y="21111"/>
                </a:cubicBezTo>
                <a:lnTo>
                  <a:pt x="9725" y="21111"/>
                </a:lnTo>
                <a:lnTo>
                  <a:pt x="9732" y="21098"/>
                </a:lnTo>
                <a:cubicBezTo>
                  <a:pt x="9738" y="21117"/>
                  <a:pt x="9745" y="21137"/>
                  <a:pt x="9758" y="21156"/>
                </a:cubicBezTo>
                <a:cubicBezTo>
                  <a:pt x="9777" y="21195"/>
                  <a:pt x="9790" y="21241"/>
                  <a:pt x="9803" y="21286"/>
                </a:cubicBezTo>
                <a:cubicBezTo>
                  <a:pt x="9777" y="21352"/>
                  <a:pt x="9771" y="21417"/>
                  <a:pt x="9764" y="21482"/>
                </a:cubicBezTo>
                <a:cubicBezTo>
                  <a:pt x="9693" y="21475"/>
                  <a:pt x="9608" y="21358"/>
                  <a:pt x="9523" y="21241"/>
                </a:cubicBezTo>
                <a:cubicBezTo>
                  <a:pt x="9543" y="21228"/>
                  <a:pt x="9562" y="21189"/>
                  <a:pt x="9517" y="21189"/>
                </a:cubicBezTo>
                <a:cubicBezTo>
                  <a:pt x="9556" y="21065"/>
                  <a:pt x="9543" y="20928"/>
                  <a:pt x="9471" y="20824"/>
                </a:cubicBezTo>
                <a:close/>
                <a:moveTo>
                  <a:pt x="18873" y="21302"/>
                </a:moveTo>
                <a:lnTo>
                  <a:pt x="18873" y="21302"/>
                </a:lnTo>
                <a:cubicBezTo>
                  <a:pt x="18937" y="21347"/>
                  <a:pt x="18988" y="21411"/>
                  <a:pt x="19020" y="21482"/>
                </a:cubicBezTo>
                <a:cubicBezTo>
                  <a:pt x="19009" y="21500"/>
                  <a:pt x="18996" y="21508"/>
                  <a:pt x="18981" y="21508"/>
                </a:cubicBezTo>
                <a:cubicBezTo>
                  <a:pt x="18913" y="21508"/>
                  <a:pt x="18816" y="21343"/>
                  <a:pt x="18873" y="21302"/>
                </a:cubicBezTo>
                <a:close/>
                <a:moveTo>
                  <a:pt x="19228" y="21436"/>
                </a:moveTo>
                <a:cubicBezTo>
                  <a:pt x="19287" y="21482"/>
                  <a:pt x="19352" y="21508"/>
                  <a:pt x="19358" y="21606"/>
                </a:cubicBezTo>
                <a:cubicBezTo>
                  <a:pt x="19306" y="21606"/>
                  <a:pt x="19248" y="21560"/>
                  <a:pt x="19189" y="21553"/>
                </a:cubicBezTo>
                <a:lnTo>
                  <a:pt x="19183" y="21553"/>
                </a:lnTo>
                <a:cubicBezTo>
                  <a:pt x="19163" y="21521"/>
                  <a:pt x="19157" y="21482"/>
                  <a:pt x="19170" y="21443"/>
                </a:cubicBezTo>
                <a:cubicBezTo>
                  <a:pt x="19189" y="21443"/>
                  <a:pt x="19209" y="21436"/>
                  <a:pt x="19228" y="21436"/>
                </a:cubicBezTo>
                <a:close/>
                <a:moveTo>
                  <a:pt x="16304" y="20264"/>
                </a:moveTo>
                <a:lnTo>
                  <a:pt x="16304" y="20264"/>
                </a:lnTo>
                <a:cubicBezTo>
                  <a:pt x="16453" y="20388"/>
                  <a:pt x="16571" y="20557"/>
                  <a:pt x="16734" y="20778"/>
                </a:cubicBezTo>
                <a:cubicBezTo>
                  <a:pt x="16779" y="20720"/>
                  <a:pt x="16740" y="20609"/>
                  <a:pt x="16766" y="20531"/>
                </a:cubicBezTo>
                <a:lnTo>
                  <a:pt x="16766" y="20531"/>
                </a:lnTo>
                <a:cubicBezTo>
                  <a:pt x="16968" y="20557"/>
                  <a:pt x="17417" y="20915"/>
                  <a:pt x="17515" y="21228"/>
                </a:cubicBezTo>
                <a:cubicBezTo>
                  <a:pt x="17554" y="21280"/>
                  <a:pt x="17574" y="21241"/>
                  <a:pt x="17606" y="21286"/>
                </a:cubicBezTo>
                <a:cubicBezTo>
                  <a:pt x="17704" y="21449"/>
                  <a:pt x="17632" y="21508"/>
                  <a:pt x="17724" y="21664"/>
                </a:cubicBezTo>
                <a:cubicBezTo>
                  <a:pt x="17718" y="21666"/>
                  <a:pt x="17713" y="21666"/>
                  <a:pt x="17708" y="21666"/>
                </a:cubicBezTo>
                <a:cubicBezTo>
                  <a:pt x="17668" y="21666"/>
                  <a:pt x="17626" y="21621"/>
                  <a:pt x="17574" y="21534"/>
                </a:cubicBezTo>
                <a:cubicBezTo>
                  <a:pt x="17574" y="21521"/>
                  <a:pt x="17574" y="21508"/>
                  <a:pt x="17580" y="21495"/>
                </a:cubicBezTo>
                <a:cubicBezTo>
                  <a:pt x="17574" y="21469"/>
                  <a:pt x="17567" y="21449"/>
                  <a:pt x="17548" y="21436"/>
                </a:cubicBezTo>
                <a:cubicBezTo>
                  <a:pt x="17539" y="21430"/>
                  <a:pt x="17531" y="21427"/>
                  <a:pt x="17526" y="21427"/>
                </a:cubicBezTo>
                <a:cubicBezTo>
                  <a:pt x="17519" y="21427"/>
                  <a:pt x="17515" y="21432"/>
                  <a:pt x="17515" y="21443"/>
                </a:cubicBezTo>
                <a:cubicBezTo>
                  <a:pt x="17515" y="21456"/>
                  <a:pt x="17509" y="21469"/>
                  <a:pt x="17509" y="21482"/>
                </a:cubicBezTo>
                <a:lnTo>
                  <a:pt x="17502" y="21469"/>
                </a:lnTo>
                <a:cubicBezTo>
                  <a:pt x="17499" y="21470"/>
                  <a:pt x="17496" y="21470"/>
                  <a:pt x="17493" y="21470"/>
                </a:cubicBezTo>
                <a:cubicBezTo>
                  <a:pt x="17448" y="21470"/>
                  <a:pt x="17388" y="21382"/>
                  <a:pt x="17339" y="21352"/>
                </a:cubicBezTo>
                <a:lnTo>
                  <a:pt x="17339" y="21352"/>
                </a:lnTo>
                <a:cubicBezTo>
                  <a:pt x="17345" y="21401"/>
                  <a:pt x="17324" y="21426"/>
                  <a:pt x="17290" y="21426"/>
                </a:cubicBezTo>
                <a:cubicBezTo>
                  <a:pt x="17249" y="21426"/>
                  <a:pt x="17191" y="21388"/>
                  <a:pt x="17144" y="21312"/>
                </a:cubicBezTo>
                <a:cubicBezTo>
                  <a:pt x="17066" y="21417"/>
                  <a:pt x="17027" y="21417"/>
                  <a:pt x="16896" y="21417"/>
                </a:cubicBezTo>
                <a:cubicBezTo>
                  <a:pt x="16760" y="21137"/>
                  <a:pt x="16681" y="21397"/>
                  <a:pt x="16545" y="21137"/>
                </a:cubicBezTo>
                <a:lnTo>
                  <a:pt x="16545" y="21137"/>
                </a:lnTo>
                <a:cubicBezTo>
                  <a:pt x="16547" y="21193"/>
                  <a:pt x="16529" y="21213"/>
                  <a:pt x="16500" y="21213"/>
                </a:cubicBezTo>
                <a:cubicBezTo>
                  <a:pt x="16447" y="21213"/>
                  <a:pt x="16359" y="21145"/>
                  <a:pt x="16304" y="21124"/>
                </a:cubicBezTo>
                <a:cubicBezTo>
                  <a:pt x="16288" y="21063"/>
                  <a:pt x="16293" y="21022"/>
                  <a:pt x="16323" y="21022"/>
                </a:cubicBezTo>
                <a:cubicBezTo>
                  <a:pt x="16332" y="21022"/>
                  <a:pt x="16343" y="21025"/>
                  <a:pt x="16356" y="21032"/>
                </a:cubicBezTo>
                <a:cubicBezTo>
                  <a:pt x="16206" y="20804"/>
                  <a:pt x="16388" y="20772"/>
                  <a:pt x="16232" y="20544"/>
                </a:cubicBezTo>
                <a:cubicBezTo>
                  <a:pt x="16278" y="20459"/>
                  <a:pt x="16356" y="20407"/>
                  <a:pt x="16304" y="20264"/>
                </a:cubicBezTo>
                <a:close/>
                <a:moveTo>
                  <a:pt x="13099" y="21593"/>
                </a:moveTo>
                <a:cubicBezTo>
                  <a:pt x="13173" y="21679"/>
                  <a:pt x="13140" y="21703"/>
                  <a:pt x="13100" y="21703"/>
                </a:cubicBezTo>
                <a:cubicBezTo>
                  <a:pt x="13080" y="21703"/>
                  <a:pt x="13058" y="21697"/>
                  <a:pt x="13047" y="21690"/>
                </a:cubicBezTo>
                <a:lnTo>
                  <a:pt x="13047" y="21684"/>
                </a:lnTo>
                <a:cubicBezTo>
                  <a:pt x="13014" y="21625"/>
                  <a:pt x="13073" y="21619"/>
                  <a:pt x="13099" y="21593"/>
                </a:cubicBezTo>
                <a:close/>
                <a:moveTo>
                  <a:pt x="11090" y="21006"/>
                </a:moveTo>
                <a:cubicBezTo>
                  <a:pt x="11104" y="21006"/>
                  <a:pt x="11121" y="21010"/>
                  <a:pt x="11139" y="21019"/>
                </a:cubicBezTo>
                <a:cubicBezTo>
                  <a:pt x="11236" y="21130"/>
                  <a:pt x="11217" y="21176"/>
                  <a:pt x="11275" y="21273"/>
                </a:cubicBezTo>
                <a:lnTo>
                  <a:pt x="11158" y="21352"/>
                </a:lnTo>
                <a:cubicBezTo>
                  <a:pt x="11262" y="21475"/>
                  <a:pt x="11458" y="21781"/>
                  <a:pt x="11438" y="21905"/>
                </a:cubicBezTo>
                <a:cubicBezTo>
                  <a:pt x="11423" y="21919"/>
                  <a:pt x="11407" y="21925"/>
                  <a:pt x="11390" y="21925"/>
                </a:cubicBezTo>
                <a:cubicBezTo>
                  <a:pt x="11324" y="21925"/>
                  <a:pt x="11242" y="21835"/>
                  <a:pt x="11165" y="21742"/>
                </a:cubicBezTo>
                <a:cubicBezTo>
                  <a:pt x="11217" y="21566"/>
                  <a:pt x="11080" y="21417"/>
                  <a:pt x="10963" y="21137"/>
                </a:cubicBezTo>
                <a:cubicBezTo>
                  <a:pt x="10984" y="21089"/>
                  <a:pt x="11023" y="21006"/>
                  <a:pt x="11090" y="21006"/>
                </a:cubicBezTo>
                <a:close/>
                <a:moveTo>
                  <a:pt x="16506" y="21560"/>
                </a:moveTo>
                <a:cubicBezTo>
                  <a:pt x="16564" y="21560"/>
                  <a:pt x="16629" y="21632"/>
                  <a:pt x="16694" y="21723"/>
                </a:cubicBezTo>
                <a:cubicBezTo>
                  <a:pt x="16631" y="21755"/>
                  <a:pt x="16787" y="21890"/>
                  <a:pt x="16869" y="21890"/>
                </a:cubicBezTo>
                <a:cubicBezTo>
                  <a:pt x="16887" y="21890"/>
                  <a:pt x="16902" y="21883"/>
                  <a:pt x="16909" y="21866"/>
                </a:cubicBezTo>
                <a:lnTo>
                  <a:pt x="16909" y="21866"/>
                </a:lnTo>
                <a:cubicBezTo>
                  <a:pt x="16948" y="21938"/>
                  <a:pt x="16935" y="21977"/>
                  <a:pt x="16883" y="21996"/>
                </a:cubicBezTo>
                <a:cubicBezTo>
                  <a:pt x="16766" y="21834"/>
                  <a:pt x="16681" y="21860"/>
                  <a:pt x="16571" y="21749"/>
                </a:cubicBezTo>
                <a:lnTo>
                  <a:pt x="16571" y="21749"/>
                </a:lnTo>
                <a:cubicBezTo>
                  <a:pt x="16532" y="21775"/>
                  <a:pt x="16616" y="21873"/>
                  <a:pt x="16545" y="21879"/>
                </a:cubicBezTo>
                <a:cubicBezTo>
                  <a:pt x="16479" y="21834"/>
                  <a:pt x="16427" y="21762"/>
                  <a:pt x="16414" y="21677"/>
                </a:cubicBezTo>
                <a:cubicBezTo>
                  <a:pt x="16419" y="21676"/>
                  <a:pt x="16424" y="21676"/>
                  <a:pt x="16429" y="21676"/>
                </a:cubicBezTo>
                <a:cubicBezTo>
                  <a:pt x="16461" y="21676"/>
                  <a:pt x="16498" y="21690"/>
                  <a:pt x="16521" y="21690"/>
                </a:cubicBezTo>
                <a:cubicBezTo>
                  <a:pt x="16552" y="21690"/>
                  <a:pt x="16561" y="21666"/>
                  <a:pt x="16506" y="21560"/>
                </a:cubicBezTo>
                <a:close/>
                <a:moveTo>
                  <a:pt x="10201" y="21755"/>
                </a:moveTo>
                <a:lnTo>
                  <a:pt x="10233" y="21788"/>
                </a:lnTo>
                <a:lnTo>
                  <a:pt x="10227" y="21788"/>
                </a:lnTo>
                <a:cubicBezTo>
                  <a:pt x="10240" y="21905"/>
                  <a:pt x="10331" y="21905"/>
                  <a:pt x="10337" y="22003"/>
                </a:cubicBezTo>
                <a:cubicBezTo>
                  <a:pt x="10266" y="22003"/>
                  <a:pt x="10188" y="21801"/>
                  <a:pt x="10201" y="21755"/>
                </a:cubicBezTo>
                <a:close/>
                <a:moveTo>
                  <a:pt x="9628" y="20498"/>
                </a:moveTo>
                <a:cubicBezTo>
                  <a:pt x="9717" y="20498"/>
                  <a:pt x="9821" y="20621"/>
                  <a:pt x="9921" y="20687"/>
                </a:cubicBezTo>
                <a:cubicBezTo>
                  <a:pt x="9979" y="20674"/>
                  <a:pt x="9914" y="20583"/>
                  <a:pt x="9992" y="20583"/>
                </a:cubicBezTo>
                <a:cubicBezTo>
                  <a:pt x="10311" y="21019"/>
                  <a:pt x="10448" y="20987"/>
                  <a:pt x="10780" y="21202"/>
                </a:cubicBezTo>
                <a:cubicBezTo>
                  <a:pt x="10767" y="21215"/>
                  <a:pt x="10761" y="21221"/>
                  <a:pt x="10787" y="21254"/>
                </a:cubicBezTo>
                <a:lnTo>
                  <a:pt x="10774" y="21254"/>
                </a:lnTo>
                <a:lnTo>
                  <a:pt x="10715" y="21293"/>
                </a:lnTo>
                <a:cubicBezTo>
                  <a:pt x="10696" y="21306"/>
                  <a:pt x="10702" y="21345"/>
                  <a:pt x="10722" y="21378"/>
                </a:cubicBezTo>
                <a:cubicBezTo>
                  <a:pt x="10742" y="21403"/>
                  <a:pt x="10767" y="21421"/>
                  <a:pt x="10783" y="21421"/>
                </a:cubicBezTo>
                <a:cubicBezTo>
                  <a:pt x="10787" y="21421"/>
                  <a:pt x="10791" y="21419"/>
                  <a:pt x="10793" y="21417"/>
                </a:cubicBezTo>
                <a:lnTo>
                  <a:pt x="10845" y="21384"/>
                </a:lnTo>
                <a:cubicBezTo>
                  <a:pt x="10956" y="21443"/>
                  <a:pt x="10943" y="21488"/>
                  <a:pt x="11067" y="21632"/>
                </a:cubicBezTo>
                <a:lnTo>
                  <a:pt x="11008" y="21671"/>
                </a:lnTo>
                <a:lnTo>
                  <a:pt x="11008" y="21684"/>
                </a:lnTo>
                <a:cubicBezTo>
                  <a:pt x="10989" y="21664"/>
                  <a:pt x="10969" y="21645"/>
                  <a:pt x="10950" y="21619"/>
                </a:cubicBezTo>
                <a:cubicBezTo>
                  <a:pt x="10940" y="21599"/>
                  <a:pt x="10922" y="21590"/>
                  <a:pt x="10909" y="21590"/>
                </a:cubicBezTo>
                <a:cubicBezTo>
                  <a:pt x="10904" y="21590"/>
                  <a:pt x="10901" y="21591"/>
                  <a:pt x="10898" y="21593"/>
                </a:cubicBezTo>
                <a:cubicBezTo>
                  <a:pt x="10884" y="21606"/>
                  <a:pt x="10891" y="21632"/>
                  <a:pt x="10911" y="21658"/>
                </a:cubicBezTo>
                <a:cubicBezTo>
                  <a:pt x="10924" y="21677"/>
                  <a:pt x="10937" y="21690"/>
                  <a:pt x="10950" y="21710"/>
                </a:cubicBezTo>
                <a:lnTo>
                  <a:pt x="11002" y="21788"/>
                </a:lnTo>
                <a:cubicBezTo>
                  <a:pt x="10904" y="21834"/>
                  <a:pt x="11099" y="22042"/>
                  <a:pt x="10950" y="22055"/>
                </a:cubicBezTo>
                <a:cubicBezTo>
                  <a:pt x="10839" y="21905"/>
                  <a:pt x="10813" y="21794"/>
                  <a:pt x="10650" y="21684"/>
                </a:cubicBezTo>
                <a:lnTo>
                  <a:pt x="10650" y="21684"/>
                </a:lnTo>
                <a:cubicBezTo>
                  <a:pt x="10578" y="21742"/>
                  <a:pt x="10741" y="21801"/>
                  <a:pt x="10676" y="21840"/>
                </a:cubicBezTo>
                <a:lnTo>
                  <a:pt x="10650" y="21820"/>
                </a:lnTo>
                <a:cubicBezTo>
                  <a:pt x="10607" y="21766"/>
                  <a:pt x="10627" y="21682"/>
                  <a:pt x="10572" y="21682"/>
                </a:cubicBezTo>
                <a:cubicBezTo>
                  <a:pt x="10568" y="21682"/>
                  <a:pt x="10563" y="21683"/>
                  <a:pt x="10559" y="21684"/>
                </a:cubicBezTo>
                <a:cubicBezTo>
                  <a:pt x="10580" y="21469"/>
                  <a:pt x="10348" y="21292"/>
                  <a:pt x="10222" y="21292"/>
                </a:cubicBezTo>
                <a:cubicBezTo>
                  <a:pt x="10192" y="21292"/>
                  <a:pt x="10168" y="21303"/>
                  <a:pt x="10155" y="21325"/>
                </a:cubicBezTo>
                <a:cubicBezTo>
                  <a:pt x="10129" y="21443"/>
                  <a:pt x="10396" y="21645"/>
                  <a:pt x="10246" y="21723"/>
                </a:cubicBezTo>
                <a:lnTo>
                  <a:pt x="10214" y="21684"/>
                </a:lnTo>
                <a:lnTo>
                  <a:pt x="10220" y="21684"/>
                </a:lnTo>
                <a:cubicBezTo>
                  <a:pt x="10109" y="21540"/>
                  <a:pt x="9986" y="21417"/>
                  <a:pt x="9842" y="21306"/>
                </a:cubicBezTo>
                <a:cubicBezTo>
                  <a:pt x="9829" y="21254"/>
                  <a:pt x="9810" y="21202"/>
                  <a:pt x="9784" y="21150"/>
                </a:cubicBezTo>
                <a:lnTo>
                  <a:pt x="9764" y="21104"/>
                </a:lnTo>
                <a:lnTo>
                  <a:pt x="9784" y="21117"/>
                </a:lnTo>
                <a:cubicBezTo>
                  <a:pt x="9719" y="20993"/>
                  <a:pt x="9712" y="20817"/>
                  <a:pt x="9582" y="20733"/>
                </a:cubicBezTo>
                <a:cubicBezTo>
                  <a:pt x="9595" y="20713"/>
                  <a:pt x="9601" y="20681"/>
                  <a:pt x="9601" y="20655"/>
                </a:cubicBezTo>
                <a:lnTo>
                  <a:pt x="9640" y="20674"/>
                </a:lnTo>
                <a:cubicBezTo>
                  <a:pt x="9648" y="20680"/>
                  <a:pt x="9655" y="20682"/>
                  <a:pt x="9661" y="20682"/>
                </a:cubicBezTo>
                <a:cubicBezTo>
                  <a:pt x="9675" y="20682"/>
                  <a:pt x="9684" y="20667"/>
                  <a:pt x="9680" y="20648"/>
                </a:cubicBezTo>
                <a:cubicBezTo>
                  <a:pt x="9673" y="20616"/>
                  <a:pt x="9653" y="20583"/>
                  <a:pt x="9627" y="20563"/>
                </a:cubicBezTo>
                <a:lnTo>
                  <a:pt x="9595" y="20550"/>
                </a:lnTo>
                <a:lnTo>
                  <a:pt x="9582" y="20511"/>
                </a:lnTo>
                <a:cubicBezTo>
                  <a:pt x="9597" y="20502"/>
                  <a:pt x="9612" y="20498"/>
                  <a:pt x="9628" y="20498"/>
                </a:cubicBezTo>
                <a:close/>
                <a:moveTo>
                  <a:pt x="17011" y="21633"/>
                </a:moveTo>
                <a:cubicBezTo>
                  <a:pt x="17064" y="21633"/>
                  <a:pt x="17124" y="21685"/>
                  <a:pt x="17177" y="21685"/>
                </a:cubicBezTo>
                <a:cubicBezTo>
                  <a:pt x="17181" y="21685"/>
                  <a:pt x="17185" y="21684"/>
                  <a:pt x="17189" y="21684"/>
                </a:cubicBezTo>
                <a:cubicBezTo>
                  <a:pt x="17269" y="21754"/>
                  <a:pt x="17292" y="21862"/>
                  <a:pt x="17342" y="21862"/>
                </a:cubicBezTo>
                <a:cubicBezTo>
                  <a:pt x="17357" y="21862"/>
                  <a:pt x="17375" y="21851"/>
                  <a:pt x="17398" y="21827"/>
                </a:cubicBezTo>
                <a:lnTo>
                  <a:pt x="17398" y="21827"/>
                </a:lnTo>
                <a:cubicBezTo>
                  <a:pt x="17443" y="21951"/>
                  <a:pt x="17287" y="21912"/>
                  <a:pt x="17339" y="22081"/>
                </a:cubicBezTo>
                <a:cubicBezTo>
                  <a:pt x="17326" y="22081"/>
                  <a:pt x="17313" y="22088"/>
                  <a:pt x="17294" y="22088"/>
                </a:cubicBezTo>
                <a:cubicBezTo>
                  <a:pt x="17274" y="22088"/>
                  <a:pt x="17255" y="22088"/>
                  <a:pt x="17235" y="22094"/>
                </a:cubicBezTo>
                <a:cubicBezTo>
                  <a:pt x="17150" y="21925"/>
                  <a:pt x="17085" y="21886"/>
                  <a:pt x="16948" y="21671"/>
                </a:cubicBezTo>
                <a:cubicBezTo>
                  <a:pt x="16967" y="21643"/>
                  <a:pt x="16989" y="21633"/>
                  <a:pt x="17011" y="21633"/>
                </a:cubicBezTo>
                <a:close/>
                <a:moveTo>
                  <a:pt x="17986" y="21946"/>
                </a:moveTo>
                <a:cubicBezTo>
                  <a:pt x="18040" y="21946"/>
                  <a:pt x="18094" y="21967"/>
                  <a:pt x="18153" y="22061"/>
                </a:cubicBezTo>
                <a:cubicBezTo>
                  <a:pt x="18151" y="22093"/>
                  <a:pt x="18124" y="22113"/>
                  <a:pt x="18085" y="22113"/>
                </a:cubicBezTo>
                <a:cubicBezTo>
                  <a:pt x="18028" y="22113"/>
                  <a:pt x="17946" y="22070"/>
                  <a:pt x="17880" y="21957"/>
                </a:cubicBezTo>
                <a:cubicBezTo>
                  <a:pt x="17916" y="21955"/>
                  <a:pt x="17951" y="21946"/>
                  <a:pt x="17986" y="21946"/>
                </a:cubicBezTo>
                <a:close/>
                <a:moveTo>
                  <a:pt x="10643" y="21899"/>
                </a:moveTo>
                <a:lnTo>
                  <a:pt x="10643" y="21899"/>
                </a:lnTo>
                <a:cubicBezTo>
                  <a:pt x="10663" y="21912"/>
                  <a:pt x="10683" y="21925"/>
                  <a:pt x="10696" y="21931"/>
                </a:cubicBezTo>
                <a:lnTo>
                  <a:pt x="10696" y="21938"/>
                </a:lnTo>
                <a:lnTo>
                  <a:pt x="10878" y="22205"/>
                </a:lnTo>
                <a:cubicBezTo>
                  <a:pt x="10871" y="22211"/>
                  <a:pt x="10865" y="22218"/>
                  <a:pt x="10858" y="22224"/>
                </a:cubicBezTo>
                <a:cubicBezTo>
                  <a:pt x="10849" y="22212"/>
                  <a:pt x="10837" y="22206"/>
                  <a:pt x="10828" y="22206"/>
                </a:cubicBezTo>
                <a:cubicBezTo>
                  <a:pt x="10813" y="22206"/>
                  <a:pt x="10806" y="22222"/>
                  <a:pt x="10826" y="22250"/>
                </a:cubicBezTo>
                <a:cubicBezTo>
                  <a:pt x="10741" y="22224"/>
                  <a:pt x="10565" y="21931"/>
                  <a:pt x="10650" y="21912"/>
                </a:cubicBezTo>
                <a:lnTo>
                  <a:pt x="10643" y="21899"/>
                </a:lnTo>
                <a:close/>
                <a:moveTo>
                  <a:pt x="20023" y="22250"/>
                </a:moveTo>
                <a:lnTo>
                  <a:pt x="20023" y="22250"/>
                </a:lnTo>
                <a:cubicBezTo>
                  <a:pt x="20116" y="22293"/>
                  <a:pt x="20110" y="22347"/>
                  <a:pt x="20083" y="22347"/>
                </a:cubicBezTo>
                <a:cubicBezTo>
                  <a:pt x="20064" y="22347"/>
                  <a:pt x="20036" y="22322"/>
                  <a:pt x="20023" y="22250"/>
                </a:cubicBezTo>
                <a:close/>
                <a:moveTo>
                  <a:pt x="11318" y="22457"/>
                </a:moveTo>
                <a:cubicBezTo>
                  <a:pt x="11359" y="22457"/>
                  <a:pt x="11373" y="22516"/>
                  <a:pt x="11419" y="22602"/>
                </a:cubicBezTo>
                <a:cubicBezTo>
                  <a:pt x="11415" y="22603"/>
                  <a:pt x="11410" y="22604"/>
                  <a:pt x="11406" y="22604"/>
                </a:cubicBezTo>
                <a:cubicBezTo>
                  <a:pt x="11369" y="22604"/>
                  <a:pt x="11322" y="22554"/>
                  <a:pt x="11275" y="22472"/>
                </a:cubicBezTo>
                <a:cubicBezTo>
                  <a:pt x="11292" y="22462"/>
                  <a:pt x="11306" y="22457"/>
                  <a:pt x="11318" y="22457"/>
                </a:cubicBezTo>
                <a:close/>
                <a:moveTo>
                  <a:pt x="18189" y="22384"/>
                </a:moveTo>
                <a:cubicBezTo>
                  <a:pt x="18274" y="22384"/>
                  <a:pt x="18388" y="22587"/>
                  <a:pt x="18284" y="22609"/>
                </a:cubicBezTo>
                <a:lnTo>
                  <a:pt x="18277" y="22602"/>
                </a:lnTo>
                <a:lnTo>
                  <a:pt x="18147" y="22407"/>
                </a:lnTo>
                <a:cubicBezTo>
                  <a:pt x="18159" y="22390"/>
                  <a:pt x="18174" y="22384"/>
                  <a:pt x="18189" y="22384"/>
                </a:cubicBezTo>
                <a:close/>
                <a:moveTo>
                  <a:pt x="7361" y="22383"/>
                </a:moveTo>
                <a:cubicBezTo>
                  <a:pt x="7395" y="22383"/>
                  <a:pt x="7435" y="22427"/>
                  <a:pt x="7467" y="22427"/>
                </a:cubicBezTo>
                <a:cubicBezTo>
                  <a:pt x="7468" y="22427"/>
                  <a:pt x="7470" y="22426"/>
                  <a:pt x="7471" y="22426"/>
                </a:cubicBezTo>
                <a:lnTo>
                  <a:pt x="7478" y="22426"/>
                </a:lnTo>
                <a:cubicBezTo>
                  <a:pt x="7569" y="22537"/>
                  <a:pt x="7478" y="22537"/>
                  <a:pt x="7569" y="22648"/>
                </a:cubicBezTo>
                <a:cubicBezTo>
                  <a:pt x="7567" y="22648"/>
                  <a:pt x="7564" y="22648"/>
                  <a:pt x="7561" y="22648"/>
                </a:cubicBezTo>
                <a:cubicBezTo>
                  <a:pt x="7491" y="22648"/>
                  <a:pt x="7410" y="22564"/>
                  <a:pt x="7322" y="22413"/>
                </a:cubicBezTo>
                <a:cubicBezTo>
                  <a:pt x="7333" y="22391"/>
                  <a:pt x="7346" y="22383"/>
                  <a:pt x="7361" y="22383"/>
                </a:cubicBezTo>
                <a:close/>
                <a:moveTo>
                  <a:pt x="16991" y="22496"/>
                </a:moveTo>
                <a:cubicBezTo>
                  <a:pt x="17029" y="22496"/>
                  <a:pt x="17099" y="22545"/>
                  <a:pt x="17131" y="22628"/>
                </a:cubicBezTo>
                <a:cubicBezTo>
                  <a:pt x="17117" y="22647"/>
                  <a:pt x="17103" y="22652"/>
                  <a:pt x="17088" y="22652"/>
                </a:cubicBezTo>
                <a:cubicBezTo>
                  <a:pt x="17067" y="22652"/>
                  <a:pt x="17046" y="22641"/>
                  <a:pt x="17027" y="22641"/>
                </a:cubicBezTo>
                <a:cubicBezTo>
                  <a:pt x="17014" y="22605"/>
                  <a:pt x="17002" y="22562"/>
                  <a:pt x="16979" y="22562"/>
                </a:cubicBezTo>
                <a:cubicBezTo>
                  <a:pt x="16978" y="22562"/>
                  <a:pt x="16976" y="22563"/>
                  <a:pt x="16975" y="22563"/>
                </a:cubicBezTo>
                <a:cubicBezTo>
                  <a:pt x="16954" y="22517"/>
                  <a:pt x="16966" y="22496"/>
                  <a:pt x="16991" y="22496"/>
                </a:cubicBezTo>
                <a:close/>
                <a:moveTo>
                  <a:pt x="17417" y="22211"/>
                </a:moveTo>
                <a:cubicBezTo>
                  <a:pt x="17443" y="22250"/>
                  <a:pt x="17470" y="22289"/>
                  <a:pt x="17502" y="22329"/>
                </a:cubicBezTo>
                <a:cubicBezTo>
                  <a:pt x="17378" y="22426"/>
                  <a:pt x="17443" y="22641"/>
                  <a:pt x="17313" y="22732"/>
                </a:cubicBezTo>
                <a:cubicBezTo>
                  <a:pt x="17202" y="22511"/>
                  <a:pt x="17196" y="22342"/>
                  <a:pt x="17294" y="22237"/>
                </a:cubicBezTo>
                <a:lnTo>
                  <a:pt x="17287" y="22231"/>
                </a:lnTo>
                <a:cubicBezTo>
                  <a:pt x="17307" y="22218"/>
                  <a:pt x="17333" y="22218"/>
                  <a:pt x="17352" y="22218"/>
                </a:cubicBezTo>
                <a:cubicBezTo>
                  <a:pt x="17378" y="22218"/>
                  <a:pt x="17398" y="22211"/>
                  <a:pt x="17417" y="22211"/>
                </a:cubicBezTo>
                <a:close/>
                <a:moveTo>
                  <a:pt x="6703" y="21736"/>
                </a:moveTo>
                <a:cubicBezTo>
                  <a:pt x="6853" y="21983"/>
                  <a:pt x="7074" y="22048"/>
                  <a:pt x="7230" y="22361"/>
                </a:cubicBezTo>
                <a:cubicBezTo>
                  <a:pt x="7167" y="22372"/>
                  <a:pt x="7198" y="22438"/>
                  <a:pt x="7166" y="22438"/>
                </a:cubicBezTo>
                <a:cubicBezTo>
                  <a:pt x="7159" y="22438"/>
                  <a:pt x="7149" y="22435"/>
                  <a:pt x="7133" y="22426"/>
                </a:cubicBezTo>
                <a:lnTo>
                  <a:pt x="7133" y="22426"/>
                </a:lnTo>
                <a:cubicBezTo>
                  <a:pt x="7283" y="22622"/>
                  <a:pt x="7257" y="22726"/>
                  <a:pt x="7178" y="22798"/>
                </a:cubicBezTo>
                <a:cubicBezTo>
                  <a:pt x="6963" y="22563"/>
                  <a:pt x="6970" y="22407"/>
                  <a:pt x="6983" y="22244"/>
                </a:cubicBezTo>
                <a:lnTo>
                  <a:pt x="6983" y="22237"/>
                </a:lnTo>
                <a:cubicBezTo>
                  <a:pt x="6846" y="22179"/>
                  <a:pt x="6716" y="22179"/>
                  <a:pt x="6553" y="21899"/>
                </a:cubicBezTo>
                <a:cubicBezTo>
                  <a:pt x="6521" y="21736"/>
                  <a:pt x="6573" y="21736"/>
                  <a:pt x="6703" y="21736"/>
                </a:cubicBezTo>
                <a:close/>
                <a:moveTo>
                  <a:pt x="12509" y="22725"/>
                </a:moveTo>
                <a:cubicBezTo>
                  <a:pt x="12538" y="22725"/>
                  <a:pt x="12573" y="22784"/>
                  <a:pt x="12604" y="22830"/>
                </a:cubicBezTo>
                <a:cubicBezTo>
                  <a:pt x="12600" y="22831"/>
                  <a:pt x="12596" y="22831"/>
                  <a:pt x="12592" y="22831"/>
                </a:cubicBezTo>
                <a:cubicBezTo>
                  <a:pt x="12562" y="22831"/>
                  <a:pt x="12527" y="22809"/>
                  <a:pt x="12487" y="22745"/>
                </a:cubicBezTo>
                <a:lnTo>
                  <a:pt x="12487" y="22739"/>
                </a:lnTo>
                <a:cubicBezTo>
                  <a:pt x="12494" y="22729"/>
                  <a:pt x="12501" y="22725"/>
                  <a:pt x="12509" y="22725"/>
                </a:cubicBezTo>
                <a:close/>
                <a:moveTo>
                  <a:pt x="19682" y="22565"/>
                </a:moveTo>
                <a:cubicBezTo>
                  <a:pt x="19702" y="22565"/>
                  <a:pt x="19728" y="22574"/>
                  <a:pt x="19762" y="22596"/>
                </a:cubicBezTo>
                <a:cubicBezTo>
                  <a:pt x="19795" y="22719"/>
                  <a:pt x="19853" y="22837"/>
                  <a:pt x="19932" y="22941"/>
                </a:cubicBezTo>
                <a:cubicBezTo>
                  <a:pt x="19893" y="22960"/>
                  <a:pt x="19925" y="23012"/>
                  <a:pt x="19879" y="23032"/>
                </a:cubicBezTo>
                <a:cubicBezTo>
                  <a:pt x="19695" y="22909"/>
                  <a:pt x="19563" y="22565"/>
                  <a:pt x="19682" y="22565"/>
                </a:cubicBezTo>
                <a:close/>
                <a:moveTo>
                  <a:pt x="11063" y="22914"/>
                </a:moveTo>
                <a:cubicBezTo>
                  <a:pt x="11071" y="22914"/>
                  <a:pt x="11081" y="22916"/>
                  <a:pt x="11093" y="22921"/>
                </a:cubicBezTo>
                <a:cubicBezTo>
                  <a:pt x="11106" y="22934"/>
                  <a:pt x="11119" y="22947"/>
                  <a:pt x="11132" y="22967"/>
                </a:cubicBezTo>
                <a:lnTo>
                  <a:pt x="11165" y="22999"/>
                </a:lnTo>
                <a:lnTo>
                  <a:pt x="11152" y="22999"/>
                </a:lnTo>
                <a:lnTo>
                  <a:pt x="11132" y="23012"/>
                </a:lnTo>
                <a:lnTo>
                  <a:pt x="11093" y="23039"/>
                </a:lnTo>
                <a:cubicBezTo>
                  <a:pt x="11035" y="22959"/>
                  <a:pt x="11028" y="22914"/>
                  <a:pt x="11063" y="22914"/>
                </a:cubicBezTo>
                <a:close/>
                <a:moveTo>
                  <a:pt x="7595" y="22863"/>
                </a:moveTo>
                <a:lnTo>
                  <a:pt x="7595" y="22863"/>
                </a:lnTo>
                <a:cubicBezTo>
                  <a:pt x="7673" y="22921"/>
                  <a:pt x="7752" y="22915"/>
                  <a:pt x="7856" y="23084"/>
                </a:cubicBezTo>
                <a:lnTo>
                  <a:pt x="7778" y="23136"/>
                </a:lnTo>
                <a:cubicBezTo>
                  <a:pt x="7706" y="23052"/>
                  <a:pt x="7641" y="22960"/>
                  <a:pt x="7595" y="22863"/>
                </a:cubicBezTo>
                <a:close/>
                <a:moveTo>
                  <a:pt x="10813" y="23058"/>
                </a:moveTo>
                <a:cubicBezTo>
                  <a:pt x="10878" y="23143"/>
                  <a:pt x="10832" y="23156"/>
                  <a:pt x="10806" y="23182"/>
                </a:cubicBezTo>
                <a:lnTo>
                  <a:pt x="10806" y="23175"/>
                </a:lnTo>
                <a:cubicBezTo>
                  <a:pt x="10787" y="23143"/>
                  <a:pt x="10800" y="23123"/>
                  <a:pt x="10774" y="23084"/>
                </a:cubicBezTo>
                <a:lnTo>
                  <a:pt x="10813" y="23058"/>
                </a:lnTo>
                <a:close/>
                <a:moveTo>
                  <a:pt x="20151" y="22882"/>
                </a:moveTo>
                <a:cubicBezTo>
                  <a:pt x="20276" y="22882"/>
                  <a:pt x="20451" y="23022"/>
                  <a:pt x="20414" y="23188"/>
                </a:cubicBezTo>
                <a:lnTo>
                  <a:pt x="20420" y="23188"/>
                </a:lnTo>
                <a:cubicBezTo>
                  <a:pt x="20415" y="23190"/>
                  <a:pt x="20408" y="23191"/>
                  <a:pt x="20402" y="23191"/>
                </a:cubicBezTo>
                <a:cubicBezTo>
                  <a:pt x="20305" y="23191"/>
                  <a:pt x="20124" y="23012"/>
                  <a:pt x="20081" y="22902"/>
                </a:cubicBezTo>
                <a:cubicBezTo>
                  <a:pt x="20101" y="22888"/>
                  <a:pt x="20125" y="22882"/>
                  <a:pt x="20151" y="22882"/>
                </a:cubicBezTo>
                <a:close/>
                <a:moveTo>
                  <a:pt x="11327" y="23227"/>
                </a:moveTo>
                <a:cubicBezTo>
                  <a:pt x="11360" y="23297"/>
                  <a:pt x="11359" y="23324"/>
                  <a:pt x="11335" y="23324"/>
                </a:cubicBezTo>
                <a:cubicBezTo>
                  <a:pt x="11325" y="23324"/>
                  <a:pt x="11312" y="23320"/>
                  <a:pt x="11295" y="23312"/>
                </a:cubicBezTo>
                <a:lnTo>
                  <a:pt x="11295" y="23306"/>
                </a:lnTo>
                <a:lnTo>
                  <a:pt x="11243" y="23227"/>
                </a:lnTo>
                <a:lnTo>
                  <a:pt x="11243" y="23227"/>
                </a:lnTo>
                <a:cubicBezTo>
                  <a:pt x="11259" y="23231"/>
                  <a:pt x="11277" y="23238"/>
                  <a:pt x="11295" y="23238"/>
                </a:cubicBezTo>
                <a:cubicBezTo>
                  <a:pt x="11306" y="23238"/>
                  <a:pt x="11317" y="23235"/>
                  <a:pt x="11327" y="23227"/>
                </a:cubicBezTo>
                <a:close/>
                <a:moveTo>
                  <a:pt x="10252" y="22118"/>
                </a:moveTo>
                <a:cubicBezTo>
                  <a:pt x="10299" y="22118"/>
                  <a:pt x="10353" y="22186"/>
                  <a:pt x="10400" y="22186"/>
                </a:cubicBezTo>
                <a:cubicBezTo>
                  <a:pt x="10403" y="22186"/>
                  <a:pt x="10406" y="22186"/>
                  <a:pt x="10409" y="22185"/>
                </a:cubicBezTo>
                <a:cubicBezTo>
                  <a:pt x="10455" y="22244"/>
                  <a:pt x="10474" y="22316"/>
                  <a:pt x="10455" y="22387"/>
                </a:cubicBezTo>
                <a:cubicBezTo>
                  <a:pt x="10476" y="22415"/>
                  <a:pt x="10494" y="22422"/>
                  <a:pt x="10512" y="22422"/>
                </a:cubicBezTo>
                <a:cubicBezTo>
                  <a:pt x="10526" y="22422"/>
                  <a:pt x="10539" y="22418"/>
                  <a:pt x="10553" y="22418"/>
                </a:cubicBezTo>
                <a:cubicBezTo>
                  <a:pt x="10571" y="22418"/>
                  <a:pt x="10590" y="22424"/>
                  <a:pt x="10611" y="22452"/>
                </a:cubicBezTo>
                <a:cubicBezTo>
                  <a:pt x="10589" y="22380"/>
                  <a:pt x="10597" y="22356"/>
                  <a:pt x="10621" y="22356"/>
                </a:cubicBezTo>
                <a:cubicBezTo>
                  <a:pt x="10670" y="22356"/>
                  <a:pt x="10786" y="22456"/>
                  <a:pt x="10852" y="22456"/>
                </a:cubicBezTo>
                <a:cubicBezTo>
                  <a:pt x="10859" y="22456"/>
                  <a:pt x="10866" y="22455"/>
                  <a:pt x="10871" y="22452"/>
                </a:cubicBezTo>
                <a:lnTo>
                  <a:pt x="10858" y="22420"/>
                </a:lnTo>
                <a:lnTo>
                  <a:pt x="10858" y="22420"/>
                </a:lnTo>
                <a:cubicBezTo>
                  <a:pt x="10878" y="22426"/>
                  <a:pt x="10898" y="22433"/>
                  <a:pt x="10924" y="22433"/>
                </a:cubicBezTo>
                <a:cubicBezTo>
                  <a:pt x="10930" y="22433"/>
                  <a:pt x="10937" y="22413"/>
                  <a:pt x="10930" y="22400"/>
                </a:cubicBezTo>
                <a:cubicBezTo>
                  <a:pt x="10917" y="22381"/>
                  <a:pt x="10904" y="22368"/>
                  <a:pt x="10891" y="22368"/>
                </a:cubicBezTo>
                <a:lnTo>
                  <a:pt x="10871" y="22368"/>
                </a:lnTo>
                <a:cubicBezTo>
                  <a:pt x="10861" y="22350"/>
                  <a:pt x="10862" y="22344"/>
                  <a:pt x="10869" y="22344"/>
                </a:cubicBezTo>
                <a:cubicBezTo>
                  <a:pt x="10883" y="22344"/>
                  <a:pt x="10917" y="22365"/>
                  <a:pt x="10933" y="22365"/>
                </a:cubicBezTo>
                <a:cubicBezTo>
                  <a:pt x="10945" y="22365"/>
                  <a:pt x="10945" y="22352"/>
                  <a:pt x="10917" y="22309"/>
                </a:cubicBezTo>
                <a:cubicBezTo>
                  <a:pt x="10930" y="22296"/>
                  <a:pt x="10943" y="22283"/>
                  <a:pt x="10950" y="22270"/>
                </a:cubicBezTo>
                <a:lnTo>
                  <a:pt x="10956" y="22283"/>
                </a:lnTo>
                <a:cubicBezTo>
                  <a:pt x="11015" y="22329"/>
                  <a:pt x="11295" y="22641"/>
                  <a:pt x="11373" y="22863"/>
                </a:cubicBezTo>
                <a:cubicBezTo>
                  <a:pt x="11371" y="22863"/>
                  <a:pt x="11368" y="22863"/>
                  <a:pt x="11366" y="22863"/>
                </a:cubicBezTo>
                <a:cubicBezTo>
                  <a:pt x="11331" y="22863"/>
                  <a:pt x="11292" y="22823"/>
                  <a:pt x="11262" y="22823"/>
                </a:cubicBezTo>
                <a:cubicBezTo>
                  <a:pt x="11260" y="22823"/>
                  <a:pt x="11258" y="22823"/>
                  <a:pt x="11256" y="22824"/>
                </a:cubicBezTo>
                <a:cubicBezTo>
                  <a:pt x="11340" y="22954"/>
                  <a:pt x="11399" y="22895"/>
                  <a:pt x="11471" y="22967"/>
                </a:cubicBezTo>
                <a:cubicBezTo>
                  <a:pt x="11497" y="22941"/>
                  <a:pt x="11542" y="22928"/>
                  <a:pt x="11477" y="22850"/>
                </a:cubicBezTo>
                <a:cubicBezTo>
                  <a:pt x="11486" y="22848"/>
                  <a:pt x="11495" y="22847"/>
                  <a:pt x="11504" y="22847"/>
                </a:cubicBezTo>
                <a:cubicBezTo>
                  <a:pt x="11664" y="22847"/>
                  <a:pt x="11821" y="23161"/>
                  <a:pt x="11907" y="23364"/>
                </a:cubicBezTo>
                <a:cubicBezTo>
                  <a:pt x="11890" y="23350"/>
                  <a:pt x="11878" y="23345"/>
                  <a:pt x="11869" y="23345"/>
                </a:cubicBezTo>
                <a:cubicBezTo>
                  <a:pt x="11842" y="23345"/>
                  <a:pt x="11856" y="23406"/>
                  <a:pt x="11835" y="23406"/>
                </a:cubicBezTo>
                <a:cubicBezTo>
                  <a:pt x="11828" y="23406"/>
                  <a:pt x="11816" y="23398"/>
                  <a:pt x="11796" y="23377"/>
                </a:cubicBezTo>
                <a:cubicBezTo>
                  <a:pt x="11757" y="23325"/>
                  <a:pt x="11705" y="23286"/>
                  <a:pt x="11647" y="23266"/>
                </a:cubicBezTo>
                <a:cubicBezTo>
                  <a:pt x="11627" y="23260"/>
                  <a:pt x="11614" y="23253"/>
                  <a:pt x="11594" y="23240"/>
                </a:cubicBezTo>
                <a:lnTo>
                  <a:pt x="11588" y="23240"/>
                </a:lnTo>
                <a:lnTo>
                  <a:pt x="11588" y="23227"/>
                </a:lnTo>
                <a:cubicBezTo>
                  <a:pt x="11458" y="23214"/>
                  <a:pt x="11301" y="22941"/>
                  <a:pt x="11171" y="22941"/>
                </a:cubicBezTo>
                <a:lnTo>
                  <a:pt x="11158" y="22921"/>
                </a:lnTo>
                <a:lnTo>
                  <a:pt x="11106" y="22863"/>
                </a:lnTo>
                <a:lnTo>
                  <a:pt x="11112" y="22863"/>
                </a:lnTo>
                <a:lnTo>
                  <a:pt x="10956" y="22622"/>
                </a:lnTo>
                <a:cubicBezTo>
                  <a:pt x="10946" y="22709"/>
                  <a:pt x="10883" y="22748"/>
                  <a:pt x="10800" y="22748"/>
                </a:cubicBezTo>
                <a:cubicBezTo>
                  <a:pt x="10659" y="22748"/>
                  <a:pt x="10459" y="22636"/>
                  <a:pt x="10357" y="22452"/>
                </a:cubicBezTo>
                <a:lnTo>
                  <a:pt x="10455" y="22387"/>
                </a:lnTo>
                <a:cubicBezTo>
                  <a:pt x="10370" y="22257"/>
                  <a:pt x="10311" y="22361"/>
                  <a:pt x="10207" y="22146"/>
                </a:cubicBezTo>
                <a:cubicBezTo>
                  <a:pt x="10221" y="22126"/>
                  <a:pt x="10236" y="22118"/>
                  <a:pt x="10252" y="22118"/>
                </a:cubicBezTo>
                <a:close/>
                <a:moveTo>
                  <a:pt x="17952" y="23288"/>
                </a:moveTo>
                <a:cubicBezTo>
                  <a:pt x="17997" y="23288"/>
                  <a:pt x="18052" y="23361"/>
                  <a:pt x="18062" y="23423"/>
                </a:cubicBezTo>
                <a:cubicBezTo>
                  <a:pt x="18049" y="23429"/>
                  <a:pt x="18043" y="23429"/>
                  <a:pt x="18036" y="23429"/>
                </a:cubicBezTo>
                <a:lnTo>
                  <a:pt x="18030" y="23429"/>
                </a:lnTo>
                <a:cubicBezTo>
                  <a:pt x="17991" y="23371"/>
                  <a:pt x="17958" y="23371"/>
                  <a:pt x="17919" y="23306"/>
                </a:cubicBezTo>
                <a:cubicBezTo>
                  <a:pt x="17929" y="23293"/>
                  <a:pt x="17940" y="23288"/>
                  <a:pt x="17952" y="23288"/>
                </a:cubicBezTo>
                <a:close/>
                <a:moveTo>
                  <a:pt x="11627" y="23312"/>
                </a:moveTo>
                <a:lnTo>
                  <a:pt x="11660" y="23332"/>
                </a:lnTo>
                <a:cubicBezTo>
                  <a:pt x="11699" y="23345"/>
                  <a:pt x="11738" y="23364"/>
                  <a:pt x="11764" y="23397"/>
                </a:cubicBezTo>
                <a:cubicBezTo>
                  <a:pt x="11790" y="23468"/>
                  <a:pt x="11731" y="23475"/>
                  <a:pt x="11705" y="23501"/>
                </a:cubicBezTo>
                <a:lnTo>
                  <a:pt x="11699" y="23488"/>
                </a:lnTo>
                <a:cubicBezTo>
                  <a:pt x="11660" y="23442"/>
                  <a:pt x="11634" y="23384"/>
                  <a:pt x="11621" y="23319"/>
                </a:cubicBezTo>
                <a:lnTo>
                  <a:pt x="11627" y="23312"/>
                </a:lnTo>
                <a:close/>
                <a:moveTo>
                  <a:pt x="20652" y="23504"/>
                </a:moveTo>
                <a:cubicBezTo>
                  <a:pt x="20660" y="23504"/>
                  <a:pt x="20673" y="23509"/>
                  <a:pt x="20694" y="23521"/>
                </a:cubicBezTo>
                <a:cubicBezTo>
                  <a:pt x="20837" y="23618"/>
                  <a:pt x="20889" y="23827"/>
                  <a:pt x="20967" y="23970"/>
                </a:cubicBezTo>
                <a:cubicBezTo>
                  <a:pt x="20935" y="23959"/>
                  <a:pt x="20903" y="23955"/>
                  <a:pt x="20872" y="23955"/>
                </a:cubicBezTo>
                <a:cubicBezTo>
                  <a:pt x="20809" y="23955"/>
                  <a:pt x="20747" y="23971"/>
                  <a:pt x="20684" y="23971"/>
                </a:cubicBezTo>
                <a:cubicBezTo>
                  <a:pt x="20592" y="23971"/>
                  <a:pt x="20497" y="23939"/>
                  <a:pt x="20388" y="23781"/>
                </a:cubicBezTo>
                <a:cubicBezTo>
                  <a:pt x="20427" y="23716"/>
                  <a:pt x="20479" y="23657"/>
                  <a:pt x="20466" y="23560"/>
                </a:cubicBezTo>
                <a:cubicBezTo>
                  <a:pt x="20476" y="23550"/>
                  <a:pt x="20486" y="23547"/>
                  <a:pt x="20497" y="23547"/>
                </a:cubicBezTo>
                <a:cubicBezTo>
                  <a:pt x="20557" y="23547"/>
                  <a:pt x="20628" y="23662"/>
                  <a:pt x="20694" y="23690"/>
                </a:cubicBezTo>
                <a:cubicBezTo>
                  <a:pt x="20699" y="23635"/>
                  <a:pt x="20609" y="23504"/>
                  <a:pt x="20652" y="23504"/>
                </a:cubicBezTo>
                <a:close/>
                <a:moveTo>
                  <a:pt x="17952" y="23950"/>
                </a:moveTo>
                <a:cubicBezTo>
                  <a:pt x="17971" y="23960"/>
                  <a:pt x="17993" y="23966"/>
                  <a:pt x="18014" y="23966"/>
                </a:cubicBezTo>
                <a:cubicBezTo>
                  <a:pt x="18022" y="23966"/>
                  <a:pt x="18029" y="23965"/>
                  <a:pt x="18036" y="23963"/>
                </a:cubicBezTo>
                <a:cubicBezTo>
                  <a:pt x="18069" y="24016"/>
                  <a:pt x="18049" y="24035"/>
                  <a:pt x="18101" y="24094"/>
                </a:cubicBezTo>
                <a:cubicBezTo>
                  <a:pt x="18098" y="24095"/>
                  <a:pt x="18095" y="24096"/>
                  <a:pt x="18092" y="24096"/>
                </a:cubicBezTo>
                <a:cubicBezTo>
                  <a:pt x="18055" y="24096"/>
                  <a:pt x="18010" y="24007"/>
                  <a:pt x="17975" y="24007"/>
                </a:cubicBezTo>
                <a:cubicBezTo>
                  <a:pt x="17969" y="24007"/>
                  <a:pt x="17963" y="24009"/>
                  <a:pt x="17958" y="24016"/>
                </a:cubicBezTo>
                <a:lnTo>
                  <a:pt x="17952" y="23996"/>
                </a:lnTo>
                <a:lnTo>
                  <a:pt x="17952" y="23950"/>
                </a:lnTo>
                <a:close/>
                <a:moveTo>
                  <a:pt x="19756" y="23573"/>
                </a:moveTo>
                <a:cubicBezTo>
                  <a:pt x="19827" y="23662"/>
                  <a:pt x="19890" y="23696"/>
                  <a:pt x="19949" y="23696"/>
                </a:cubicBezTo>
                <a:cubicBezTo>
                  <a:pt x="19975" y="23696"/>
                  <a:pt x="20000" y="23690"/>
                  <a:pt x="20025" y="23679"/>
                </a:cubicBezTo>
                <a:lnTo>
                  <a:pt x="20025" y="23679"/>
                </a:lnTo>
                <a:cubicBezTo>
                  <a:pt x="20180" y="23873"/>
                  <a:pt x="20296" y="23951"/>
                  <a:pt x="20251" y="24100"/>
                </a:cubicBezTo>
                <a:cubicBezTo>
                  <a:pt x="20247" y="24101"/>
                  <a:pt x="20243" y="24101"/>
                  <a:pt x="20239" y="24101"/>
                </a:cubicBezTo>
                <a:cubicBezTo>
                  <a:pt x="20079" y="24101"/>
                  <a:pt x="19882" y="23838"/>
                  <a:pt x="19717" y="23768"/>
                </a:cubicBezTo>
                <a:cubicBezTo>
                  <a:pt x="19697" y="23703"/>
                  <a:pt x="19717" y="23631"/>
                  <a:pt x="19756" y="23573"/>
                </a:cubicBezTo>
                <a:close/>
                <a:moveTo>
                  <a:pt x="17387" y="23436"/>
                </a:moveTo>
                <a:cubicBezTo>
                  <a:pt x="17549" y="23443"/>
                  <a:pt x="17672" y="23516"/>
                  <a:pt x="17873" y="23905"/>
                </a:cubicBezTo>
                <a:cubicBezTo>
                  <a:pt x="17873" y="23937"/>
                  <a:pt x="17873" y="23963"/>
                  <a:pt x="17880" y="23989"/>
                </a:cubicBezTo>
                <a:lnTo>
                  <a:pt x="17860" y="23976"/>
                </a:lnTo>
                <a:cubicBezTo>
                  <a:pt x="17854" y="24139"/>
                  <a:pt x="17782" y="24074"/>
                  <a:pt x="17665" y="24107"/>
                </a:cubicBezTo>
                <a:cubicBezTo>
                  <a:pt x="17496" y="23716"/>
                  <a:pt x="17365" y="23775"/>
                  <a:pt x="17242" y="23475"/>
                </a:cubicBezTo>
                <a:lnTo>
                  <a:pt x="17242" y="23475"/>
                </a:lnTo>
                <a:cubicBezTo>
                  <a:pt x="17265" y="23509"/>
                  <a:pt x="17291" y="23521"/>
                  <a:pt x="17315" y="23521"/>
                </a:cubicBezTo>
                <a:cubicBezTo>
                  <a:pt x="17376" y="23521"/>
                  <a:pt x="17425" y="23439"/>
                  <a:pt x="17387" y="23436"/>
                </a:cubicBezTo>
                <a:close/>
                <a:moveTo>
                  <a:pt x="9242" y="23879"/>
                </a:moveTo>
                <a:cubicBezTo>
                  <a:pt x="9340" y="23879"/>
                  <a:pt x="9517" y="24064"/>
                  <a:pt x="9517" y="24211"/>
                </a:cubicBezTo>
                <a:cubicBezTo>
                  <a:pt x="9504" y="24204"/>
                  <a:pt x="9489" y="24201"/>
                  <a:pt x="9474" y="24201"/>
                </a:cubicBezTo>
                <a:cubicBezTo>
                  <a:pt x="9460" y="24201"/>
                  <a:pt x="9445" y="24204"/>
                  <a:pt x="9432" y="24211"/>
                </a:cubicBezTo>
                <a:cubicBezTo>
                  <a:pt x="9328" y="24126"/>
                  <a:pt x="9256" y="24009"/>
                  <a:pt x="9237" y="23879"/>
                </a:cubicBezTo>
                <a:cubicBezTo>
                  <a:pt x="9238" y="23879"/>
                  <a:pt x="9240" y="23879"/>
                  <a:pt x="9242" y="23879"/>
                </a:cubicBezTo>
                <a:close/>
                <a:moveTo>
                  <a:pt x="17570" y="24225"/>
                </a:moveTo>
                <a:cubicBezTo>
                  <a:pt x="17587" y="24225"/>
                  <a:pt x="17605" y="24239"/>
                  <a:pt x="17622" y="24239"/>
                </a:cubicBezTo>
                <a:cubicBezTo>
                  <a:pt x="17625" y="24239"/>
                  <a:pt x="17629" y="24239"/>
                  <a:pt x="17632" y="24237"/>
                </a:cubicBezTo>
                <a:lnTo>
                  <a:pt x="17632" y="24237"/>
                </a:lnTo>
                <a:cubicBezTo>
                  <a:pt x="17661" y="24304"/>
                  <a:pt x="17658" y="24332"/>
                  <a:pt x="17631" y="24332"/>
                </a:cubicBezTo>
                <a:cubicBezTo>
                  <a:pt x="17622" y="24332"/>
                  <a:pt x="17609" y="24329"/>
                  <a:pt x="17593" y="24322"/>
                </a:cubicBezTo>
                <a:lnTo>
                  <a:pt x="17600" y="24322"/>
                </a:lnTo>
                <a:lnTo>
                  <a:pt x="17548" y="24237"/>
                </a:lnTo>
                <a:cubicBezTo>
                  <a:pt x="17555" y="24228"/>
                  <a:pt x="17562" y="24225"/>
                  <a:pt x="17570" y="24225"/>
                </a:cubicBezTo>
                <a:close/>
                <a:moveTo>
                  <a:pt x="6462" y="24302"/>
                </a:moveTo>
                <a:lnTo>
                  <a:pt x="6514" y="24380"/>
                </a:lnTo>
                <a:lnTo>
                  <a:pt x="6481" y="24400"/>
                </a:lnTo>
                <a:cubicBezTo>
                  <a:pt x="6462" y="24374"/>
                  <a:pt x="6442" y="24348"/>
                  <a:pt x="6429" y="24322"/>
                </a:cubicBezTo>
                <a:lnTo>
                  <a:pt x="6462" y="24302"/>
                </a:lnTo>
                <a:close/>
                <a:moveTo>
                  <a:pt x="18088" y="23468"/>
                </a:moveTo>
                <a:cubicBezTo>
                  <a:pt x="18108" y="23501"/>
                  <a:pt x="18140" y="23521"/>
                  <a:pt x="18179" y="23521"/>
                </a:cubicBezTo>
                <a:cubicBezTo>
                  <a:pt x="18238" y="23748"/>
                  <a:pt x="18362" y="23944"/>
                  <a:pt x="18551" y="24081"/>
                </a:cubicBezTo>
                <a:cubicBezTo>
                  <a:pt x="18648" y="24230"/>
                  <a:pt x="18570" y="24289"/>
                  <a:pt x="18629" y="24419"/>
                </a:cubicBezTo>
                <a:cubicBezTo>
                  <a:pt x="18368" y="24296"/>
                  <a:pt x="18271" y="23879"/>
                  <a:pt x="18030" y="23631"/>
                </a:cubicBezTo>
                <a:lnTo>
                  <a:pt x="18023" y="23631"/>
                </a:lnTo>
                <a:cubicBezTo>
                  <a:pt x="18095" y="23625"/>
                  <a:pt x="18010" y="23527"/>
                  <a:pt x="18043" y="23501"/>
                </a:cubicBezTo>
                <a:lnTo>
                  <a:pt x="18023" y="23475"/>
                </a:lnTo>
                <a:lnTo>
                  <a:pt x="18023" y="23475"/>
                </a:lnTo>
                <a:cubicBezTo>
                  <a:pt x="18029" y="23477"/>
                  <a:pt x="18035" y="23478"/>
                  <a:pt x="18042" y="23478"/>
                </a:cubicBezTo>
                <a:cubicBezTo>
                  <a:pt x="18057" y="23478"/>
                  <a:pt x="18074" y="23473"/>
                  <a:pt x="18088" y="23468"/>
                </a:cubicBezTo>
                <a:close/>
                <a:moveTo>
                  <a:pt x="9126" y="24185"/>
                </a:moveTo>
                <a:lnTo>
                  <a:pt x="9126" y="24185"/>
                </a:lnTo>
                <a:cubicBezTo>
                  <a:pt x="9178" y="24224"/>
                  <a:pt x="9217" y="24270"/>
                  <a:pt x="9250" y="24328"/>
                </a:cubicBezTo>
                <a:cubicBezTo>
                  <a:pt x="9256" y="24380"/>
                  <a:pt x="9224" y="24419"/>
                  <a:pt x="9178" y="24432"/>
                </a:cubicBezTo>
                <a:cubicBezTo>
                  <a:pt x="9087" y="24309"/>
                  <a:pt x="9074" y="24230"/>
                  <a:pt x="9126" y="24185"/>
                </a:cubicBezTo>
                <a:close/>
                <a:moveTo>
                  <a:pt x="19397" y="24322"/>
                </a:moveTo>
                <a:cubicBezTo>
                  <a:pt x="19443" y="24374"/>
                  <a:pt x="19469" y="24374"/>
                  <a:pt x="19476" y="24439"/>
                </a:cubicBezTo>
                <a:lnTo>
                  <a:pt x="19482" y="24465"/>
                </a:lnTo>
                <a:lnTo>
                  <a:pt x="19443" y="24439"/>
                </a:lnTo>
                <a:cubicBezTo>
                  <a:pt x="19427" y="24417"/>
                  <a:pt x="19406" y="24390"/>
                  <a:pt x="19391" y="24390"/>
                </a:cubicBezTo>
                <a:cubicBezTo>
                  <a:pt x="19389" y="24390"/>
                  <a:pt x="19387" y="24391"/>
                  <a:pt x="19384" y="24393"/>
                </a:cubicBezTo>
                <a:cubicBezTo>
                  <a:pt x="19365" y="24354"/>
                  <a:pt x="19371" y="24335"/>
                  <a:pt x="19397" y="24322"/>
                </a:cubicBezTo>
                <a:close/>
                <a:moveTo>
                  <a:pt x="17823" y="24349"/>
                </a:moveTo>
                <a:cubicBezTo>
                  <a:pt x="17862" y="24349"/>
                  <a:pt x="17903" y="24374"/>
                  <a:pt x="17937" y="24374"/>
                </a:cubicBezTo>
                <a:cubicBezTo>
                  <a:pt x="17938" y="24374"/>
                  <a:pt x="17938" y="24374"/>
                  <a:pt x="17939" y="24374"/>
                </a:cubicBezTo>
                <a:lnTo>
                  <a:pt x="17939" y="24374"/>
                </a:lnTo>
                <a:cubicBezTo>
                  <a:pt x="17984" y="24432"/>
                  <a:pt x="17965" y="24452"/>
                  <a:pt x="17997" y="24504"/>
                </a:cubicBezTo>
                <a:cubicBezTo>
                  <a:pt x="17983" y="24523"/>
                  <a:pt x="17968" y="24530"/>
                  <a:pt x="17951" y="24530"/>
                </a:cubicBezTo>
                <a:cubicBezTo>
                  <a:pt x="17898" y="24530"/>
                  <a:pt x="17834" y="24448"/>
                  <a:pt x="17769" y="24374"/>
                </a:cubicBezTo>
                <a:cubicBezTo>
                  <a:pt x="17786" y="24355"/>
                  <a:pt x="17804" y="24349"/>
                  <a:pt x="17823" y="24349"/>
                </a:cubicBezTo>
                <a:close/>
                <a:moveTo>
                  <a:pt x="5485" y="23006"/>
                </a:moveTo>
                <a:lnTo>
                  <a:pt x="5589" y="23162"/>
                </a:lnTo>
                <a:cubicBezTo>
                  <a:pt x="5599" y="23169"/>
                  <a:pt x="5608" y="23172"/>
                  <a:pt x="5616" y="23172"/>
                </a:cubicBezTo>
                <a:cubicBezTo>
                  <a:pt x="5635" y="23172"/>
                  <a:pt x="5653" y="23158"/>
                  <a:pt x="5681" y="23158"/>
                </a:cubicBezTo>
                <a:cubicBezTo>
                  <a:pt x="5697" y="23158"/>
                  <a:pt x="5715" y="23163"/>
                  <a:pt x="5739" y="23175"/>
                </a:cubicBezTo>
                <a:cubicBezTo>
                  <a:pt x="5837" y="23299"/>
                  <a:pt x="5765" y="23325"/>
                  <a:pt x="5765" y="23390"/>
                </a:cubicBezTo>
                <a:cubicBezTo>
                  <a:pt x="5804" y="23429"/>
                  <a:pt x="5843" y="23455"/>
                  <a:pt x="5889" y="23481"/>
                </a:cubicBezTo>
                <a:lnTo>
                  <a:pt x="5889" y="23475"/>
                </a:lnTo>
                <a:cubicBezTo>
                  <a:pt x="5902" y="23507"/>
                  <a:pt x="5921" y="23540"/>
                  <a:pt x="5934" y="23566"/>
                </a:cubicBezTo>
                <a:cubicBezTo>
                  <a:pt x="5947" y="23586"/>
                  <a:pt x="5954" y="23599"/>
                  <a:pt x="5960" y="23612"/>
                </a:cubicBezTo>
                <a:cubicBezTo>
                  <a:pt x="5954" y="23814"/>
                  <a:pt x="6286" y="24042"/>
                  <a:pt x="6371" y="24302"/>
                </a:cubicBezTo>
                <a:lnTo>
                  <a:pt x="6377" y="24302"/>
                </a:lnTo>
                <a:cubicBezTo>
                  <a:pt x="6384" y="24322"/>
                  <a:pt x="6397" y="24348"/>
                  <a:pt x="6410" y="24374"/>
                </a:cubicBezTo>
                <a:cubicBezTo>
                  <a:pt x="6436" y="24406"/>
                  <a:pt x="6462" y="24432"/>
                  <a:pt x="6494" y="24465"/>
                </a:cubicBezTo>
                <a:lnTo>
                  <a:pt x="6475" y="24465"/>
                </a:lnTo>
                <a:cubicBezTo>
                  <a:pt x="6526" y="24547"/>
                  <a:pt x="6539" y="24617"/>
                  <a:pt x="6504" y="24663"/>
                </a:cubicBezTo>
                <a:lnTo>
                  <a:pt x="6504" y="24663"/>
                </a:lnTo>
                <a:cubicBezTo>
                  <a:pt x="6225" y="24364"/>
                  <a:pt x="5966" y="24034"/>
                  <a:pt x="5739" y="23690"/>
                </a:cubicBezTo>
                <a:cubicBezTo>
                  <a:pt x="5680" y="23612"/>
                  <a:pt x="5674" y="23553"/>
                  <a:pt x="5719" y="23534"/>
                </a:cubicBezTo>
                <a:cubicBezTo>
                  <a:pt x="5563" y="23410"/>
                  <a:pt x="5465" y="23234"/>
                  <a:pt x="5446" y="23032"/>
                </a:cubicBezTo>
                <a:lnTo>
                  <a:pt x="5485" y="23006"/>
                </a:lnTo>
                <a:close/>
                <a:moveTo>
                  <a:pt x="10044" y="24547"/>
                </a:moveTo>
                <a:cubicBezTo>
                  <a:pt x="10108" y="24547"/>
                  <a:pt x="10233" y="24752"/>
                  <a:pt x="10142" y="24765"/>
                </a:cubicBezTo>
                <a:lnTo>
                  <a:pt x="10142" y="24758"/>
                </a:lnTo>
                <a:cubicBezTo>
                  <a:pt x="10044" y="24706"/>
                  <a:pt x="10057" y="24634"/>
                  <a:pt x="10031" y="24550"/>
                </a:cubicBezTo>
                <a:cubicBezTo>
                  <a:pt x="10035" y="24548"/>
                  <a:pt x="10039" y="24547"/>
                  <a:pt x="10044" y="24547"/>
                </a:cubicBezTo>
                <a:close/>
                <a:moveTo>
                  <a:pt x="18394" y="24923"/>
                </a:moveTo>
                <a:lnTo>
                  <a:pt x="18394" y="24923"/>
                </a:lnTo>
                <a:cubicBezTo>
                  <a:pt x="18394" y="24925"/>
                  <a:pt x="18394" y="24926"/>
                  <a:pt x="18394" y="24927"/>
                </a:cubicBezTo>
                <a:lnTo>
                  <a:pt x="18401" y="24927"/>
                </a:lnTo>
                <a:cubicBezTo>
                  <a:pt x="18399" y="24926"/>
                  <a:pt x="18396" y="24924"/>
                  <a:pt x="18394" y="24923"/>
                </a:cubicBezTo>
                <a:close/>
                <a:moveTo>
                  <a:pt x="19437" y="24504"/>
                </a:moveTo>
                <a:lnTo>
                  <a:pt x="19469" y="24517"/>
                </a:lnTo>
                <a:cubicBezTo>
                  <a:pt x="19469" y="24615"/>
                  <a:pt x="19534" y="24739"/>
                  <a:pt x="19534" y="24836"/>
                </a:cubicBezTo>
                <a:cubicBezTo>
                  <a:pt x="19534" y="24849"/>
                  <a:pt x="19528" y="24862"/>
                  <a:pt x="19521" y="24882"/>
                </a:cubicBezTo>
                <a:cubicBezTo>
                  <a:pt x="19521" y="24901"/>
                  <a:pt x="19515" y="24934"/>
                  <a:pt x="19508" y="24966"/>
                </a:cubicBezTo>
                <a:lnTo>
                  <a:pt x="19495" y="24934"/>
                </a:lnTo>
                <a:cubicBezTo>
                  <a:pt x="19450" y="24836"/>
                  <a:pt x="19384" y="24725"/>
                  <a:pt x="19352" y="24634"/>
                </a:cubicBezTo>
                <a:cubicBezTo>
                  <a:pt x="19404" y="24608"/>
                  <a:pt x="19450" y="24582"/>
                  <a:pt x="19443" y="24517"/>
                </a:cubicBezTo>
                <a:lnTo>
                  <a:pt x="19437" y="24517"/>
                </a:lnTo>
                <a:lnTo>
                  <a:pt x="19437" y="24504"/>
                </a:lnTo>
                <a:close/>
                <a:moveTo>
                  <a:pt x="19567" y="24875"/>
                </a:moveTo>
                <a:lnTo>
                  <a:pt x="19573" y="24895"/>
                </a:lnTo>
                <a:cubicBezTo>
                  <a:pt x="19599" y="24921"/>
                  <a:pt x="19632" y="24940"/>
                  <a:pt x="19671" y="24940"/>
                </a:cubicBezTo>
                <a:lnTo>
                  <a:pt x="19665" y="24947"/>
                </a:lnTo>
                <a:cubicBezTo>
                  <a:pt x="19707" y="25019"/>
                  <a:pt x="19695" y="25046"/>
                  <a:pt x="19665" y="25046"/>
                </a:cubicBezTo>
                <a:cubicBezTo>
                  <a:pt x="19634" y="25046"/>
                  <a:pt x="19583" y="25019"/>
                  <a:pt x="19547" y="24980"/>
                </a:cubicBezTo>
                <a:cubicBezTo>
                  <a:pt x="19554" y="24960"/>
                  <a:pt x="19554" y="24940"/>
                  <a:pt x="19554" y="24921"/>
                </a:cubicBezTo>
                <a:cubicBezTo>
                  <a:pt x="19560" y="24908"/>
                  <a:pt x="19560" y="24895"/>
                  <a:pt x="19567" y="24875"/>
                </a:cubicBezTo>
                <a:close/>
                <a:moveTo>
                  <a:pt x="7217" y="25051"/>
                </a:moveTo>
                <a:cubicBezTo>
                  <a:pt x="7236" y="25056"/>
                  <a:pt x="7258" y="25060"/>
                  <a:pt x="7278" y="25060"/>
                </a:cubicBezTo>
                <a:cubicBezTo>
                  <a:pt x="7286" y="25060"/>
                  <a:pt x="7294" y="25060"/>
                  <a:pt x="7302" y="25058"/>
                </a:cubicBezTo>
                <a:lnTo>
                  <a:pt x="7315" y="25058"/>
                </a:lnTo>
                <a:cubicBezTo>
                  <a:pt x="7387" y="25103"/>
                  <a:pt x="7478" y="25279"/>
                  <a:pt x="7569" y="25396"/>
                </a:cubicBezTo>
                <a:cubicBezTo>
                  <a:pt x="7556" y="25416"/>
                  <a:pt x="7537" y="25422"/>
                  <a:pt x="7543" y="25448"/>
                </a:cubicBezTo>
                <a:cubicBezTo>
                  <a:pt x="7543" y="25455"/>
                  <a:pt x="7537" y="25468"/>
                  <a:pt x="7530" y="25475"/>
                </a:cubicBezTo>
                <a:cubicBezTo>
                  <a:pt x="7504" y="25448"/>
                  <a:pt x="7471" y="25429"/>
                  <a:pt x="7439" y="25422"/>
                </a:cubicBezTo>
                <a:cubicBezTo>
                  <a:pt x="7322" y="25221"/>
                  <a:pt x="7380" y="25253"/>
                  <a:pt x="7217" y="25051"/>
                </a:cubicBezTo>
                <a:close/>
                <a:moveTo>
                  <a:pt x="18463" y="24731"/>
                </a:moveTo>
                <a:cubicBezTo>
                  <a:pt x="18600" y="24731"/>
                  <a:pt x="18866" y="25078"/>
                  <a:pt x="18707" y="25227"/>
                </a:cubicBezTo>
                <a:cubicBezTo>
                  <a:pt x="18609" y="25129"/>
                  <a:pt x="18504" y="24978"/>
                  <a:pt x="18416" y="24978"/>
                </a:cubicBezTo>
                <a:cubicBezTo>
                  <a:pt x="18411" y="24978"/>
                  <a:pt x="18406" y="24978"/>
                  <a:pt x="18401" y="24980"/>
                </a:cubicBezTo>
                <a:cubicBezTo>
                  <a:pt x="18466" y="25188"/>
                  <a:pt x="18499" y="25240"/>
                  <a:pt x="18668" y="25429"/>
                </a:cubicBezTo>
                <a:cubicBezTo>
                  <a:pt x="18622" y="25494"/>
                  <a:pt x="18557" y="25462"/>
                  <a:pt x="18505" y="25481"/>
                </a:cubicBezTo>
                <a:cubicBezTo>
                  <a:pt x="18420" y="25286"/>
                  <a:pt x="18349" y="25247"/>
                  <a:pt x="18225" y="25097"/>
                </a:cubicBezTo>
                <a:cubicBezTo>
                  <a:pt x="18201" y="25115"/>
                  <a:pt x="18175" y="25124"/>
                  <a:pt x="18150" y="25124"/>
                </a:cubicBezTo>
                <a:cubicBezTo>
                  <a:pt x="18088" y="25124"/>
                  <a:pt x="18028" y="25069"/>
                  <a:pt x="17991" y="24966"/>
                </a:cubicBezTo>
                <a:lnTo>
                  <a:pt x="17991" y="24966"/>
                </a:lnTo>
                <a:cubicBezTo>
                  <a:pt x="18017" y="24973"/>
                  <a:pt x="18039" y="24976"/>
                  <a:pt x="18059" y="24976"/>
                </a:cubicBezTo>
                <a:cubicBezTo>
                  <a:pt x="18173" y="24976"/>
                  <a:pt x="18198" y="24884"/>
                  <a:pt x="18282" y="24884"/>
                </a:cubicBezTo>
                <a:cubicBezTo>
                  <a:pt x="18311" y="24884"/>
                  <a:pt x="18346" y="24895"/>
                  <a:pt x="18394" y="24923"/>
                </a:cubicBezTo>
                <a:lnTo>
                  <a:pt x="18394" y="24923"/>
                </a:lnTo>
                <a:cubicBezTo>
                  <a:pt x="18375" y="24784"/>
                  <a:pt x="18409" y="24731"/>
                  <a:pt x="18463" y="24731"/>
                </a:cubicBezTo>
                <a:close/>
                <a:moveTo>
                  <a:pt x="7589" y="25475"/>
                </a:moveTo>
                <a:lnTo>
                  <a:pt x="7595" y="25488"/>
                </a:lnTo>
                <a:lnTo>
                  <a:pt x="7647" y="25566"/>
                </a:lnTo>
                <a:lnTo>
                  <a:pt x="7634" y="25566"/>
                </a:lnTo>
                <a:lnTo>
                  <a:pt x="7608" y="25585"/>
                </a:lnTo>
                <a:cubicBezTo>
                  <a:pt x="7589" y="25566"/>
                  <a:pt x="7576" y="25540"/>
                  <a:pt x="7556" y="25514"/>
                </a:cubicBezTo>
                <a:cubicBezTo>
                  <a:pt x="7569" y="25501"/>
                  <a:pt x="7582" y="25488"/>
                  <a:pt x="7589" y="25475"/>
                </a:cubicBezTo>
                <a:close/>
                <a:moveTo>
                  <a:pt x="16807" y="25468"/>
                </a:moveTo>
                <a:cubicBezTo>
                  <a:pt x="16808" y="25468"/>
                  <a:pt x="16810" y="25468"/>
                  <a:pt x="16812" y="25468"/>
                </a:cubicBezTo>
                <a:cubicBezTo>
                  <a:pt x="16857" y="25488"/>
                  <a:pt x="16896" y="25527"/>
                  <a:pt x="16916" y="25572"/>
                </a:cubicBezTo>
                <a:cubicBezTo>
                  <a:pt x="16918" y="25593"/>
                  <a:pt x="16912" y="25601"/>
                  <a:pt x="16900" y="25601"/>
                </a:cubicBezTo>
                <a:cubicBezTo>
                  <a:pt x="16854" y="25601"/>
                  <a:pt x="16727" y="25468"/>
                  <a:pt x="16807" y="25468"/>
                </a:cubicBezTo>
                <a:close/>
                <a:moveTo>
                  <a:pt x="7660" y="25624"/>
                </a:moveTo>
                <a:cubicBezTo>
                  <a:pt x="7752" y="25709"/>
                  <a:pt x="7823" y="25813"/>
                  <a:pt x="7862" y="25937"/>
                </a:cubicBezTo>
                <a:cubicBezTo>
                  <a:pt x="7856" y="25943"/>
                  <a:pt x="7848" y="25946"/>
                  <a:pt x="7841" y="25946"/>
                </a:cubicBezTo>
                <a:cubicBezTo>
                  <a:pt x="7776" y="25946"/>
                  <a:pt x="7685" y="25738"/>
                  <a:pt x="7615" y="25703"/>
                </a:cubicBezTo>
                <a:lnTo>
                  <a:pt x="7621" y="25696"/>
                </a:lnTo>
                <a:cubicBezTo>
                  <a:pt x="7628" y="25676"/>
                  <a:pt x="7654" y="25670"/>
                  <a:pt x="7634" y="25637"/>
                </a:cubicBezTo>
                <a:lnTo>
                  <a:pt x="7660" y="25624"/>
                </a:lnTo>
                <a:close/>
                <a:moveTo>
                  <a:pt x="16731" y="25874"/>
                </a:moveTo>
                <a:cubicBezTo>
                  <a:pt x="16768" y="25874"/>
                  <a:pt x="16812" y="25925"/>
                  <a:pt x="16857" y="26009"/>
                </a:cubicBezTo>
                <a:cubicBezTo>
                  <a:pt x="16848" y="26020"/>
                  <a:pt x="16838" y="26025"/>
                  <a:pt x="16826" y="26025"/>
                </a:cubicBezTo>
                <a:cubicBezTo>
                  <a:pt x="16779" y="26025"/>
                  <a:pt x="16719" y="25941"/>
                  <a:pt x="16714" y="25878"/>
                </a:cubicBezTo>
                <a:cubicBezTo>
                  <a:pt x="16719" y="25876"/>
                  <a:pt x="16725" y="25874"/>
                  <a:pt x="16731" y="25874"/>
                </a:cubicBezTo>
                <a:close/>
                <a:moveTo>
                  <a:pt x="17124" y="25722"/>
                </a:moveTo>
                <a:cubicBezTo>
                  <a:pt x="17163" y="25820"/>
                  <a:pt x="17222" y="25937"/>
                  <a:pt x="17248" y="26035"/>
                </a:cubicBezTo>
                <a:cubicBezTo>
                  <a:pt x="17170" y="26048"/>
                  <a:pt x="17235" y="26145"/>
                  <a:pt x="17157" y="26152"/>
                </a:cubicBezTo>
                <a:cubicBezTo>
                  <a:pt x="17105" y="26132"/>
                  <a:pt x="16922" y="25950"/>
                  <a:pt x="16929" y="25852"/>
                </a:cubicBezTo>
                <a:cubicBezTo>
                  <a:pt x="16961" y="25813"/>
                  <a:pt x="17066" y="25846"/>
                  <a:pt x="17124" y="25722"/>
                </a:cubicBezTo>
                <a:close/>
                <a:moveTo>
                  <a:pt x="17352" y="25852"/>
                </a:moveTo>
                <a:lnTo>
                  <a:pt x="17352" y="25852"/>
                </a:lnTo>
                <a:cubicBezTo>
                  <a:pt x="17476" y="25898"/>
                  <a:pt x="17600" y="25930"/>
                  <a:pt x="17730" y="25943"/>
                </a:cubicBezTo>
                <a:cubicBezTo>
                  <a:pt x="17885" y="26187"/>
                  <a:pt x="17862" y="26282"/>
                  <a:pt x="17776" y="26282"/>
                </a:cubicBezTo>
                <a:cubicBezTo>
                  <a:pt x="17652" y="26282"/>
                  <a:pt x="17398" y="26086"/>
                  <a:pt x="17352" y="25852"/>
                </a:cubicBezTo>
                <a:close/>
                <a:moveTo>
                  <a:pt x="9080" y="26211"/>
                </a:moveTo>
                <a:lnTo>
                  <a:pt x="9126" y="26282"/>
                </a:lnTo>
                <a:lnTo>
                  <a:pt x="9113" y="26315"/>
                </a:lnTo>
                <a:lnTo>
                  <a:pt x="9113" y="26302"/>
                </a:lnTo>
                <a:cubicBezTo>
                  <a:pt x="9093" y="26302"/>
                  <a:pt x="9067" y="26289"/>
                  <a:pt x="9041" y="26237"/>
                </a:cubicBezTo>
                <a:cubicBezTo>
                  <a:pt x="9054" y="26230"/>
                  <a:pt x="9067" y="26224"/>
                  <a:pt x="9080" y="26211"/>
                </a:cubicBezTo>
                <a:close/>
                <a:moveTo>
                  <a:pt x="9211" y="26237"/>
                </a:moveTo>
                <a:cubicBezTo>
                  <a:pt x="9224" y="26237"/>
                  <a:pt x="9237" y="26250"/>
                  <a:pt x="9289" y="26315"/>
                </a:cubicBezTo>
                <a:lnTo>
                  <a:pt x="9302" y="26328"/>
                </a:lnTo>
                <a:cubicBezTo>
                  <a:pt x="9302" y="26334"/>
                  <a:pt x="9308" y="26341"/>
                  <a:pt x="9308" y="26341"/>
                </a:cubicBezTo>
                <a:lnTo>
                  <a:pt x="9289" y="26360"/>
                </a:lnTo>
                <a:lnTo>
                  <a:pt x="9295" y="26373"/>
                </a:lnTo>
                <a:cubicBezTo>
                  <a:pt x="9263" y="26347"/>
                  <a:pt x="9230" y="26321"/>
                  <a:pt x="9204" y="26289"/>
                </a:cubicBezTo>
                <a:lnTo>
                  <a:pt x="9217" y="26289"/>
                </a:lnTo>
                <a:cubicBezTo>
                  <a:pt x="9224" y="26282"/>
                  <a:pt x="9237" y="26269"/>
                  <a:pt x="9211" y="26237"/>
                </a:cubicBezTo>
                <a:close/>
                <a:moveTo>
                  <a:pt x="8038" y="23540"/>
                </a:moveTo>
                <a:cubicBezTo>
                  <a:pt x="8501" y="23866"/>
                  <a:pt x="8611" y="24413"/>
                  <a:pt x="8527" y="24699"/>
                </a:cubicBezTo>
                <a:lnTo>
                  <a:pt x="8813" y="25136"/>
                </a:lnTo>
                <a:cubicBezTo>
                  <a:pt x="8807" y="25155"/>
                  <a:pt x="8781" y="25162"/>
                  <a:pt x="8800" y="25201"/>
                </a:cubicBezTo>
                <a:cubicBezTo>
                  <a:pt x="8787" y="25201"/>
                  <a:pt x="8781" y="25207"/>
                  <a:pt x="8768" y="25207"/>
                </a:cubicBezTo>
                <a:cubicBezTo>
                  <a:pt x="8755" y="25214"/>
                  <a:pt x="8755" y="25240"/>
                  <a:pt x="8768" y="25273"/>
                </a:cubicBezTo>
                <a:cubicBezTo>
                  <a:pt x="8778" y="25294"/>
                  <a:pt x="8798" y="25307"/>
                  <a:pt x="8812" y="25307"/>
                </a:cubicBezTo>
                <a:cubicBezTo>
                  <a:pt x="8815" y="25307"/>
                  <a:pt x="8818" y="25306"/>
                  <a:pt x="8820" y="25305"/>
                </a:cubicBezTo>
                <a:cubicBezTo>
                  <a:pt x="8833" y="25305"/>
                  <a:pt x="8852" y="25299"/>
                  <a:pt x="8865" y="25299"/>
                </a:cubicBezTo>
                <a:lnTo>
                  <a:pt x="8872" y="25318"/>
                </a:lnTo>
                <a:cubicBezTo>
                  <a:pt x="8881" y="25304"/>
                  <a:pt x="8890" y="25298"/>
                  <a:pt x="8900" y="25298"/>
                </a:cubicBezTo>
                <a:cubicBezTo>
                  <a:pt x="8929" y="25298"/>
                  <a:pt x="8963" y="25348"/>
                  <a:pt x="8994" y="25348"/>
                </a:cubicBezTo>
                <a:cubicBezTo>
                  <a:pt x="8999" y="25348"/>
                  <a:pt x="9004" y="25347"/>
                  <a:pt x="9009" y="25344"/>
                </a:cubicBezTo>
                <a:cubicBezTo>
                  <a:pt x="9067" y="25286"/>
                  <a:pt x="8970" y="25129"/>
                  <a:pt x="8970" y="25025"/>
                </a:cubicBezTo>
                <a:lnTo>
                  <a:pt x="8970" y="25025"/>
                </a:lnTo>
                <a:cubicBezTo>
                  <a:pt x="8980" y="25037"/>
                  <a:pt x="8990" y="25041"/>
                  <a:pt x="8999" y="25041"/>
                </a:cubicBezTo>
                <a:cubicBezTo>
                  <a:pt x="9019" y="25041"/>
                  <a:pt x="9038" y="25024"/>
                  <a:pt x="9058" y="25024"/>
                </a:cubicBezTo>
                <a:cubicBezTo>
                  <a:pt x="9071" y="25024"/>
                  <a:pt x="9085" y="25030"/>
                  <a:pt x="9100" y="25051"/>
                </a:cubicBezTo>
                <a:cubicBezTo>
                  <a:pt x="9061" y="24973"/>
                  <a:pt x="8800" y="24621"/>
                  <a:pt x="9002" y="24608"/>
                </a:cubicBezTo>
                <a:lnTo>
                  <a:pt x="9002" y="24608"/>
                </a:lnTo>
                <a:cubicBezTo>
                  <a:pt x="9171" y="24843"/>
                  <a:pt x="9295" y="24980"/>
                  <a:pt x="9393" y="25201"/>
                </a:cubicBezTo>
                <a:cubicBezTo>
                  <a:pt x="9438" y="25261"/>
                  <a:pt x="9476" y="25267"/>
                  <a:pt x="9513" y="25267"/>
                </a:cubicBezTo>
                <a:cubicBezTo>
                  <a:pt x="9522" y="25267"/>
                  <a:pt x="9532" y="25267"/>
                  <a:pt x="9542" y="25267"/>
                </a:cubicBezTo>
                <a:cubicBezTo>
                  <a:pt x="9575" y="25267"/>
                  <a:pt x="9609" y="25272"/>
                  <a:pt x="9647" y="25318"/>
                </a:cubicBezTo>
                <a:cubicBezTo>
                  <a:pt x="9745" y="25488"/>
                  <a:pt x="9745" y="25605"/>
                  <a:pt x="9693" y="25689"/>
                </a:cubicBezTo>
                <a:cubicBezTo>
                  <a:pt x="9669" y="25796"/>
                  <a:pt x="9866" y="26123"/>
                  <a:pt x="9721" y="26123"/>
                </a:cubicBezTo>
                <a:cubicBezTo>
                  <a:pt x="9706" y="26123"/>
                  <a:pt x="9688" y="26120"/>
                  <a:pt x="9666" y="26113"/>
                </a:cubicBezTo>
                <a:lnTo>
                  <a:pt x="9666" y="26106"/>
                </a:lnTo>
                <a:lnTo>
                  <a:pt x="9660" y="26113"/>
                </a:lnTo>
                <a:cubicBezTo>
                  <a:pt x="9634" y="26061"/>
                  <a:pt x="9601" y="26009"/>
                  <a:pt x="9569" y="25963"/>
                </a:cubicBezTo>
                <a:cubicBezTo>
                  <a:pt x="9562" y="25950"/>
                  <a:pt x="9556" y="25937"/>
                  <a:pt x="9549" y="25930"/>
                </a:cubicBezTo>
                <a:cubicBezTo>
                  <a:pt x="9544" y="25920"/>
                  <a:pt x="9530" y="25909"/>
                  <a:pt x="9521" y="25909"/>
                </a:cubicBezTo>
                <a:cubicBezTo>
                  <a:pt x="9520" y="25909"/>
                  <a:pt x="9518" y="25910"/>
                  <a:pt x="9517" y="25911"/>
                </a:cubicBezTo>
                <a:cubicBezTo>
                  <a:pt x="9510" y="25911"/>
                  <a:pt x="9510" y="25930"/>
                  <a:pt x="9517" y="25943"/>
                </a:cubicBezTo>
                <a:lnTo>
                  <a:pt x="9543" y="25976"/>
                </a:lnTo>
                <a:cubicBezTo>
                  <a:pt x="9569" y="26015"/>
                  <a:pt x="9588" y="26054"/>
                  <a:pt x="9614" y="26093"/>
                </a:cubicBezTo>
                <a:cubicBezTo>
                  <a:pt x="9614" y="26119"/>
                  <a:pt x="9627" y="26152"/>
                  <a:pt x="9647" y="26171"/>
                </a:cubicBezTo>
                <a:cubicBezTo>
                  <a:pt x="9575" y="26171"/>
                  <a:pt x="9510" y="26132"/>
                  <a:pt x="9471" y="26074"/>
                </a:cubicBezTo>
                <a:cubicBezTo>
                  <a:pt x="9386" y="25957"/>
                  <a:pt x="9315" y="25833"/>
                  <a:pt x="9256" y="25703"/>
                </a:cubicBezTo>
                <a:cubicBezTo>
                  <a:pt x="9321" y="25670"/>
                  <a:pt x="9354" y="25598"/>
                  <a:pt x="9341" y="25527"/>
                </a:cubicBezTo>
                <a:cubicBezTo>
                  <a:pt x="9328" y="25448"/>
                  <a:pt x="9295" y="25377"/>
                  <a:pt x="9250" y="25318"/>
                </a:cubicBezTo>
                <a:cubicBezTo>
                  <a:pt x="9235" y="25298"/>
                  <a:pt x="9220" y="25290"/>
                  <a:pt x="9208" y="25290"/>
                </a:cubicBezTo>
                <a:cubicBezTo>
                  <a:pt x="9204" y="25290"/>
                  <a:pt x="9201" y="25291"/>
                  <a:pt x="9198" y="25292"/>
                </a:cubicBezTo>
                <a:cubicBezTo>
                  <a:pt x="9191" y="25305"/>
                  <a:pt x="9198" y="25331"/>
                  <a:pt x="9211" y="25351"/>
                </a:cubicBezTo>
                <a:cubicBezTo>
                  <a:pt x="9243" y="25390"/>
                  <a:pt x="9263" y="25435"/>
                  <a:pt x="9269" y="25488"/>
                </a:cubicBezTo>
                <a:cubicBezTo>
                  <a:pt x="9282" y="25546"/>
                  <a:pt x="9243" y="25605"/>
                  <a:pt x="9191" y="25618"/>
                </a:cubicBezTo>
                <a:lnTo>
                  <a:pt x="9165" y="25624"/>
                </a:lnTo>
                <a:lnTo>
                  <a:pt x="9178" y="25657"/>
                </a:lnTo>
                <a:cubicBezTo>
                  <a:pt x="9237" y="25800"/>
                  <a:pt x="9302" y="25930"/>
                  <a:pt x="9386" y="26048"/>
                </a:cubicBezTo>
                <a:lnTo>
                  <a:pt x="9432" y="26119"/>
                </a:lnTo>
                <a:cubicBezTo>
                  <a:pt x="9439" y="26119"/>
                  <a:pt x="9439" y="26126"/>
                  <a:pt x="9445" y="26132"/>
                </a:cubicBezTo>
                <a:cubicBezTo>
                  <a:pt x="9465" y="26211"/>
                  <a:pt x="9471" y="26295"/>
                  <a:pt x="9497" y="26380"/>
                </a:cubicBezTo>
                <a:cubicBezTo>
                  <a:pt x="9493" y="26382"/>
                  <a:pt x="9489" y="26382"/>
                  <a:pt x="9484" y="26382"/>
                </a:cubicBezTo>
                <a:cubicBezTo>
                  <a:pt x="9440" y="26382"/>
                  <a:pt x="9382" y="26298"/>
                  <a:pt x="9334" y="26263"/>
                </a:cubicBezTo>
                <a:cubicBezTo>
                  <a:pt x="9295" y="26204"/>
                  <a:pt x="9224" y="26106"/>
                  <a:pt x="9145" y="26106"/>
                </a:cubicBezTo>
                <a:cubicBezTo>
                  <a:pt x="9028" y="26002"/>
                  <a:pt x="8930" y="25872"/>
                  <a:pt x="8865" y="25722"/>
                </a:cubicBezTo>
                <a:cubicBezTo>
                  <a:pt x="8849" y="25702"/>
                  <a:pt x="8834" y="25695"/>
                  <a:pt x="8821" y="25695"/>
                </a:cubicBezTo>
                <a:cubicBezTo>
                  <a:pt x="8793" y="25695"/>
                  <a:pt x="8769" y="25725"/>
                  <a:pt x="8742" y="25725"/>
                </a:cubicBezTo>
                <a:cubicBezTo>
                  <a:pt x="8732" y="25725"/>
                  <a:pt x="8721" y="25721"/>
                  <a:pt x="8709" y="25709"/>
                </a:cubicBezTo>
                <a:lnTo>
                  <a:pt x="8611" y="25559"/>
                </a:lnTo>
                <a:cubicBezTo>
                  <a:pt x="8631" y="25488"/>
                  <a:pt x="8657" y="25422"/>
                  <a:pt x="8670" y="25344"/>
                </a:cubicBezTo>
                <a:cubicBezTo>
                  <a:pt x="8527" y="25207"/>
                  <a:pt x="8624" y="25084"/>
                  <a:pt x="8475" y="25019"/>
                </a:cubicBezTo>
                <a:cubicBezTo>
                  <a:pt x="8409" y="24745"/>
                  <a:pt x="8331" y="24393"/>
                  <a:pt x="8123" y="24224"/>
                </a:cubicBezTo>
                <a:cubicBezTo>
                  <a:pt x="8097" y="24178"/>
                  <a:pt x="8120" y="24081"/>
                  <a:pt x="8168" y="24081"/>
                </a:cubicBezTo>
                <a:cubicBezTo>
                  <a:pt x="8181" y="24081"/>
                  <a:pt x="8197" y="24088"/>
                  <a:pt x="8214" y="24107"/>
                </a:cubicBezTo>
                <a:cubicBezTo>
                  <a:pt x="8226" y="23902"/>
                  <a:pt x="8063" y="23702"/>
                  <a:pt x="7917" y="23702"/>
                </a:cubicBezTo>
                <a:cubicBezTo>
                  <a:pt x="7901" y="23702"/>
                  <a:pt x="7884" y="23704"/>
                  <a:pt x="7869" y="23709"/>
                </a:cubicBezTo>
                <a:cubicBezTo>
                  <a:pt x="7797" y="23488"/>
                  <a:pt x="7940" y="23605"/>
                  <a:pt x="8038" y="23540"/>
                </a:cubicBezTo>
                <a:close/>
                <a:moveTo>
                  <a:pt x="7947" y="26106"/>
                </a:moveTo>
                <a:lnTo>
                  <a:pt x="7947" y="26106"/>
                </a:lnTo>
                <a:cubicBezTo>
                  <a:pt x="8051" y="26224"/>
                  <a:pt x="8240" y="26491"/>
                  <a:pt x="8227" y="26660"/>
                </a:cubicBezTo>
                <a:cubicBezTo>
                  <a:pt x="8123" y="26621"/>
                  <a:pt x="7901" y="26211"/>
                  <a:pt x="7947" y="26106"/>
                </a:cubicBezTo>
                <a:close/>
                <a:moveTo>
                  <a:pt x="9191" y="26354"/>
                </a:moveTo>
                <a:cubicBezTo>
                  <a:pt x="9217" y="26380"/>
                  <a:pt x="9243" y="26406"/>
                  <a:pt x="9276" y="26425"/>
                </a:cubicBezTo>
                <a:cubicBezTo>
                  <a:pt x="9393" y="26621"/>
                  <a:pt x="9386" y="26686"/>
                  <a:pt x="9458" y="26875"/>
                </a:cubicBezTo>
                <a:cubicBezTo>
                  <a:pt x="9295" y="26712"/>
                  <a:pt x="9184" y="26517"/>
                  <a:pt x="9178" y="26386"/>
                </a:cubicBezTo>
                <a:lnTo>
                  <a:pt x="9184" y="26380"/>
                </a:lnTo>
                <a:lnTo>
                  <a:pt x="9191" y="26354"/>
                </a:lnTo>
                <a:close/>
                <a:moveTo>
                  <a:pt x="16763" y="26832"/>
                </a:moveTo>
                <a:cubicBezTo>
                  <a:pt x="16776" y="26832"/>
                  <a:pt x="16792" y="26835"/>
                  <a:pt x="16812" y="26842"/>
                </a:cubicBezTo>
                <a:lnTo>
                  <a:pt x="16812" y="26836"/>
                </a:lnTo>
                <a:lnTo>
                  <a:pt x="16896" y="26960"/>
                </a:lnTo>
                <a:cubicBezTo>
                  <a:pt x="16877" y="26984"/>
                  <a:pt x="16855" y="26994"/>
                  <a:pt x="16834" y="26994"/>
                </a:cubicBezTo>
                <a:cubicBezTo>
                  <a:pt x="16749" y="26994"/>
                  <a:pt x="16672" y="26832"/>
                  <a:pt x="16763" y="26832"/>
                </a:cubicBezTo>
                <a:close/>
                <a:moveTo>
                  <a:pt x="18584" y="26887"/>
                </a:moveTo>
                <a:cubicBezTo>
                  <a:pt x="18593" y="26887"/>
                  <a:pt x="18603" y="26889"/>
                  <a:pt x="18616" y="26894"/>
                </a:cubicBezTo>
                <a:cubicBezTo>
                  <a:pt x="18688" y="26934"/>
                  <a:pt x="18772" y="27083"/>
                  <a:pt x="18850" y="27201"/>
                </a:cubicBezTo>
                <a:lnTo>
                  <a:pt x="18844" y="27194"/>
                </a:lnTo>
                <a:cubicBezTo>
                  <a:pt x="18832" y="27216"/>
                  <a:pt x="18816" y="27225"/>
                  <a:pt x="18797" y="27225"/>
                </a:cubicBezTo>
                <a:cubicBezTo>
                  <a:pt x="18685" y="27225"/>
                  <a:pt x="18486" y="26887"/>
                  <a:pt x="18584" y="26887"/>
                </a:cubicBezTo>
                <a:close/>
                <a:moveTo>
                  <a:pt x="7265" y="23385"/>
                </a:moveTo>
                <a:cubicBezTo>
                  <a:pt x="7298" y="23385"/>
                  <a:pt x="7333" y="23396"/>
                  <a:pt x="7361" y="23416"/>
                </a:cubicBezTo>
                <a:cubicBezTo>
                  <a:pt x="7393" y="23644"/>
                  <a:pt x="7680" y="23872"/>
                  <a:pt x="7634" y="24035"/>
                </a:cubicBezTo>
                <a:cubicBezTo>
                  <a:pt x="7706" y="24133"/>
                  <a:pt x="7771" y="24113"/>
                  <a:pt x="7849" y="24230"/>
                </a:cubicBezTo>
                <a:cubicBezTo>
                  <a:pt x="7888" y="24498"/>
                  <a:pt x="8032" y="24797"/>
                  <a:pt x="8162" y="25045"/>
                </a:cubicBezTo>
                <a:cubicBezTo>
                  <a:pt x="8247" y="25058"/>
                  <a:pt x="8338" y="25168"/>
                  <a:pt x="8422" y="25221"/>
                </a:cubicBezTo>
                <a:cubicBezTo>
                  <a:pt x="8553" y="25657"/>
                  <a:pt x="8527" y="25768"/>
                  <a:pt x="8911" y="26380"/>
                </a:cubicBezTo>
                <a:cubicBezTo>
                  <a:pt x="8886" y="26370"/>
                  <a:pt x="8867" y="26366"/>
                  <a:pt x="8851" y="26366"/>
                </a:cubicBezTo>
                <a:cubicBezTo>
                  <a:pt x="8741" y="26366"/>
                  <a:pt x="8819" y="26579"/>
                  <a:pt x="8768" y="26647"/>
                </a:cubicBezTo>
                <a:cubicBezTo>
                  <a:pt x="8804" y="26663"/>
                  <a:pt x="8849" y="26741"/>
                  <a:pt x="8886" y="26741"/>
                </a:cubicBezTo>
                <a:cubicBezTo>
                  <a:pt x="8895" y="26741"/>
                  <a:pt x="8903" y="26737"/>
                  <a:pt x="8911" y="26725"/>
                </a:cubicBezTo>
                <a:cubicBezTo>
                  <a:pt x="9041" y="26966"/>
                  <a:pt x="9009" y="27109"/>
                  <a:pt x="9113" y="27331"/>
                </a:cubicBezTo>
                <a:cubicBezTo>
                  <a:pt x="9109" y="27333"/>
                  <a:pt x="9105" y="27333"/>
                  <a:pt x="9101" y="27333"/>
                </a:cubicBezTo>
                <a:cubicBezTo>
                  <a:pt x="9044" y="27333"/>
                  <a:pt x="8969" y="27181"/>
                  <a:pt x="8920" y="27181"/>
                </a:cubicBezTo>
                <a:cubicBezTo>
                  <a:pt x="8919" y="27181"/>
                  <a:pt x="8918" y="27181"/>
                  <a:pt x="8917" y="27181"/>
                </a:cubicBezTo>
                <a:lnTo>
                  <a:pt x="8917" y="27175"/>
                </a:lnTo>
                <a:cubicBezTo>
                  <a:pt x="8865" y="26719"/>
                  <a:pt x="8409" y="26341"/>
                  <a:pt x="8129" y="25696"/>
                </a:cubicBezTo>
                <a:cubicBezTo>
                  <a:pt x="8032" y="25689"/>
                  <a:pt x="7921" y="25618"/>
                  <a:pt x="7804" y="25462"/>
                </a:cubicBezTo>
                <a:cubicBezTo>
                  <a:pt x="7953" y="25136"/>
                  <a:pt x="7387" y="24621"/>
                  <a:pt x="7230" y="24074"/>
                </a:cubicBezTo>
                <a:cubicBezTo>
                  <a:pt x="7270" y="23931"/>
                  <a:pt x="7387" y="24055"/>
                  <a:pt x="7426" y="23944"/>
                </a:cubicBezTo>
                <a:cubicBezTo>
                  <a:pt x="7439" y="23963"/>
                  <a:pt x="7452" y="23983"/>
                  <a:pt x="7465" y="24002"/>
                </a:cubicBezTo>
                <a:cubicBezTo>
                  <a:pt x="7485" y="24028"/>
                  <a:pt x="7506" y="24046"/>
                  <a:pt x="7523" y="24046"/>
                </a:cubicBezTo>
                <a:cubicBezTo>
                  <a:pt x="7528" y="24046"/>
                  <a:pt x="7532" y="24044"/>
                  <a:pt x="7537" y="24042"/>
                </a:cubicBezTo>
                <a:cubicBezTo>
                  <a:pt x="7550" y="24035"/>
                  <a:pt x="7550" y="23996"/>
                  <a:pt x="7530" y="23963"/>
                </a:cubicBezTo>
                <a:cubicBezTo>
                  <a:pt x="7504" y="23924"/>
                  <a:pt x="7478" y="23898"/>
                  <a:pt x="7452" y="23859"/>
                </a:cubicBezTo>
                <a:lnTo>
                  <a:pt x="7458" y="23859"/>
                </a:lnTo>
                <a:cubicBezTo>
                  <a:pt x="7400" y="23788"/>
                  <a:pt x="7432" y="23768"/>
                  <a:pt x="7419" y="23716"/>
                </a:cubicBezTo>
                <a:cubicBezTo>
                  <a:pt x="7322" y="23651"/>
                  <a:pt x="7230" y="23644"/>
                  <a:pt x="7178" y="23481"/>
                </a:cubicBezTo>
                <a:cubicBezTo>
                  <a:pt x="7170" y="23413"/>
                  <a:pt x="7214" y="23385"/>
                  <a:pt x="7265" y="23385"/>
                </a:cubicBezTo>
                <a:close/>
                <a:moveTo>
                  <a:pt x="14670" y="27279"/>
                </a:moveTo>
                <a:cubicBezTo>
                  <a:pt x="14699" y="27279"/>
                  <a:pt x="14736" y="27341"/>
                  <a:pt x="14768" y="27341"/>
                </a:cubicBezTo>
                <a:cubicBezTo>
                  <a:pt x="14777" y="27341"/>
                  <a:pt x="14785" y="27336"/>
                  <a:pt x="14793" y="27324"/>
                </a:cubicBezTo>
                <a:lnTo>
                  <a:pt x="14793" y="27324"/>
                </a:lnTo>
                <a:cubicBezTo>
                  <a:pt x="14815" y="27372"/>
                  <a:pt x="14792" y="27396"/>
                  <a:pt x="14758" y="27396"/>
                </a:cubicBezTo>
                <a:cubicBezTo>
                  <a:pt x="14721" y="27396"/>
                  <a:pt x="14670" y="27368"/>
                  <a:pt x="14643" y="27311"/>
                </a:cubicBezTo>
                <a:cubicBezTo>
                  <a:pt x="14650" y="27288"/>
                  <a:pt x="14659" y="27279"/>
                  <a:pt x="14670" y="27279"/>
                </a:cubicBezTo>
                <a:close/>
                <a:moveTo>
                  <a:pt x="61624" y="27116"/>
                </a:moveTo>
                <a:cubicBezTo>
                  <a:pt x="61663" y="27135"/>
                  <a:pt x="61630" y="27201"/>
                  <a:pt x="61676" y="27214"/>
                </a:cubicBezTo>
                <a:cubicBezTo>
                  <a:pt x="61595" y="27321"/>
                  <a:pt x="61493" y="27539"/>
                  <a:pt x="61430" y="27539"/>
                </a:cubicBezTo>
                <a:cubicBezTo>
                  <a:pt x="61417" y="27539"/>
                  <a:pt x="61405" y="27530"/>
                  <a:pt x="61396" y="27507"/>
                </a:cubicBezTo>
                <a:cubicBezTo>
                  <a:pt x="61487" y="27383"/>
                  <a:pt x="61565" y="27253"/>
                  <a:pt x="61624" y="27116"/>
                </a:cubicBezTo>
                <a:close/>
                <a:moveTo>
                  <a:pt x="18476" y="27400"/>
                </a:moveTo>
                <a:cubicBezTo>
                  <a:pt x="18571" y="27400"/>
                  <a:pt x="18638" y="27592"/>
                  <a:pt x="18739" y="27592"/>
                </a:cubicBezTo>
                <a:cubicBezTo>
                  <a:pt x="18753" y="27592"/>
                  <a:pt x="18769" y="27588"/>
                  <a:pt x="18785" y="27578"/>
                </a:cubicBezTo>
                <a:lnTo>
                  <a:pt x="18968" y="27858"/>
                </a:lnTo>
                <a:cubicBezTo>
                  <a:pt x="18950" y="27881"/>
                  <a:pt x="18920" y="27894"/>
                  <a:pt x="18891" y="27894"/>
                </a:cubicBezTo>
                <a:cubicBezTo>
                  <a:pt x="18877" y="27894"/>
                  <a:pt x="18863" y="27891"/>
                  <a:pt x="18850" y="27884"/>
                </a:cubicBezTo>
                <a:lnTo>
                  <a:pt x="18850" y="27891"/>
                </a:lnTo>
                <a:cubicBezTo>
                  <a:pt x="18805" y="27858"/>
                  <a:pt x="18772" y="27832"/>
                  <a:pt x="18727" y="27800"/>
                </a:cubicBezTo>
                <a:lnTo>
                  <a:pt x="18727" y="27793"/>
                </a:lnTo>
                <a:cubicBezTo>
                  <a:pt x="18590" y="27709"/>
                  <a:pt x="18570" y="27559"/>
                  <a:pt x="18420" y="27422"/>
                </a:cubicBezTo>
                <a:cubicBezTo>
                  <a:pt x="18440" y="27407"/>
                  <a:pt x="18459" y="27400"/>
                  <a:pt x="18476" y="27400"/>
                </a:cubicBezTo>
                <a:close/>
                <a:moveTo>
                  <a:pt x="18198" y="27580"/>
                </a:moveTo>
                <a:cubicBezTo>
                  <a:pt x="18252" y="27580"/>
                  <a:pt x="18395" y="27764"/>
                  <a:pt x="18460" y="27858"/>
                </a:cubicBezTo>
                <a:cubicBezTo>
                  <a:pt x="18443" y="27849"/>
                  <a:pt x="18433" y="27845"/>
                  <a:pt x="18426" y="27845"/>
                </a:cubicBezTo>
                <a:cubicBezTo>
                  <a:pt x="18388" y="27845"/>
                  <a:pt x="18476" y="27976"/>
                  <a:pt x="18375" y="27976"/>
                </a:cubicBezTo>
                <a:cubicBezTo>
                  <a:pt x="18373" y="27976"/>
                  <a:pt x="18371" y="27976"/>
                  <a:pt x="18368" y="27976"/>
                </a:cubicBezTo>
                <a:cubicBezTo>
                  <a:pt x="18251" y="27852"/>
                  <a:pt x="18251" y="27663"/>
                  <a:pt x="18179" y="27644"/>
                </a:cubicBezTo>
                <a:cubicBezTo>
                  <a:pt x="18173" y="27598"/>
                  <a:pt x="18181" y="27580"/>
                  <a:pt x="18198" y="27580"/>
                </a:cubicBezTo>
                <a:close/>
                <a:moveTo>
                  <a:pt x="19184" y="27734"/>
                </a:moveTo>
                <a:cubicBezTo>
                  <a:pt x="19354" y="27734"/>
                  <a:pt x="19636" y="28223"/>
                  <a:pt x="19502" y="28308"/>
                </a:cubicBezTo>
                <a:lnTo>
                  <a:pt x="19495" y="28308"/>
                </a:lnTo>
                <a:cubicBezTo>
                  <a:pt x="19391" y="28210"/>
                  <a:pt x="19254" y="27917"/>
                  <a:pt x="19150" y="27741"/>
                </a:cubicBezTo>
                <a:cubicBezTo>
                  <a:pt x="19161" y="27736"/>
                  <a:pt x="19172" y="27734"/>
                  <a:pt x="19184" y="27734"/>
                </a:cubicBezTo>
                <a:close/>
                <a:moveTo>
                  <a:pt x="13477" y="28314"/>
                </a:moveTo>
                <a:lnTo>
                  <a:pt x="13477" y="28314"/>
                </a:lnTo>
                <a:cubicBezTo>
                  <a:pt x="13547" y="28327"/>
                  <a:pt x="13604" y="28371"/>
                  <a:pt x="13637" y="28434"/>
                </a:cubicBezTo>
                <a:lnTo>
                  <a:pt x="13637" y="28434"/>
                </a:lnTo>
                <a:cubicBezTo>
                  <a:pt x="13627" y="28443"/>
                  <a:pt x="13616" y="28448"/>
                  <a:pt x="13605" y="28448"/>
                </a:cubicBezTo>
                <a:cubicBezTo>
                  <a:pt x="13568" y="28448"/>
                  <a:pt x="13526" y="28398"/>
                  <a:pt x="13477" y="28314"/>
                </a:cubicBezTo>
                <a:close/>
                <a:moveTo>
                  <a:pt x="18740" y="27891"/>
                </a:moveTo>
                <a:cubicBezTo>
                  <a:pt x="18772" y="27911"/>
                  <a:pt x="18811" y="27937"/>
                  <a:pt x="18844" y="27963"/>
                </a:cubicBezTo>
                <a:cubicBezTo>
                  <a:pt x="18968" y="28204"/>
                  <a:pt x="19065" y="28197"/>
                  <a:pt x="19176" y="28243"/>
                </a:cubicBezTo>
                <a:cubicBezTo>
                  <a:pt x="19222" y="28295"/>
                  <a:pt x="19235" y="28373"/>
                  <a:pt x="19222" y="28445"/>
                </a:cubicBezTo>
                <a:cubicBezTo>
                  <a:pt x="19280" y="28503"/>
                  <a:pt x="19339" y="28503"/>
                  <a:pt x="19417" y="28653"/>
                </a:cubicBezTo>
                <a:cubicBezTo>
                  <a:pt x="19371" y="28666"/>
                  <a:pt x="19397" y="28725"/>
                  <a:pt x="19365" y="28744"/>
                </a:cubicBezTo>
                <a:lnTo>
                  <a:pt x="19358" y="28744"/>
                </a:lnTo>
                <a:cubicBezTo>
                  <a:pt x="19339" y="28738"/>
                  <a:pt x="19319" y="28738"/>
                  <a:pt x="19300" y="28738"/>
                </a:cubicBezTo>
                <a:cubicBezTo>
                  <a:pt x="19241" y="28555"/>
                  <a:pt x="18974" y="28438"/>
                  <a:pt x="19000" y="28249"/>
                </a:cubicBezTo>
                <a:cubicBezTo>
                  <a:pt x="18970" y="28182"/>
                  <a:pt x="18944" y="28175"/>
                  <a:pt x="18919" y="28175"/>
                </a:cubicBezTo>
                <a:cubicBezTo>
                  <a:pt x="18913" y="28175"/>
                  <a:pt x="18906" y="28175"/>
                  <a:pt x="18900" y="28175"/>
                </a:cubicBezTo>
                <a:cubicBezTo>
                  <a:pt x="18888" y="28175"/>
                  <a:pt x="18876" y="28174"/>
                  <a:pt x="18863" y="28165"/>
                </a:cubicBezTo>
                <a:lnTo>
                  <a:pt x="18759" y="28008"/>
                </a:lnTo>
                <a:cubicBezTo>
                  <a:pt x="18844" y="27976"/>
                  <a:pt x="18850" y="28041"/>
                  <a:pt x="18746" y="27898"/>
                </a:cubicBezTo>
                <a:lnTo>
                  <a:pt x="18740" y="27891"/>
                </a:lnTo>
                <a:close/>
                <a:moveTo>
                  <a:pt x="19645" y="28497"/>
                </a:moveTo>
                <a:cubicBezTo>
                  <a:pt x="19756" y="28588"/>
                  <a:pt x="19847" y="28699"/>
                  <a:pt x="19925" y="28822"/>
                </a:cubicBezTo>
                <a:cubicBezTo>
                  <a:pt x="19915" y="28857"/>
                  <a:pt x="19892" y="28874"/>
                  <a:pt x="19861" y="28874"/>
                </a:cubicBezTo>
                <a:cubicBezTo>
                  <a:pt x="19786" y="28874"/>
                  <a:pt x="19665" y="28781"/>
                  <a:pt x="19560" y="28607"/>
                </a:cubicBezTo>
                <a:lnTo>
                  <a:pt x="19554" y="28614"/>
                </a:lnTo>
                <a:cubicBezTo>
                  <a:pt x="19547" y="28549"/>
                  <a:pt x="19593" y="28523"/>
                  <a:pt x="19645" y="28497"/>
                </a:cubicBezTo>
                <a:close/>
                <a:moveTo>
                  <a:pt x="14735" y="28378"/>
                </a:moveTo>
                <a:cubicBezTo>
                  <a:pt x="14851" y="28378"/>
                  <a:pt x="15008" y="28763"/>
                  <a:pt x="15138" y="28920"/>
                </a:cubicBezTo>
                <a:cubicBezTo>
                  <a:pt x="15128" y="28923"/>
                  <a:pt x="15118" y="28924"/>
                  <a:pt x="15108" y="28924"/>
                </a:cubicBezTo>
                <a:cubicBezTo>
                  <a:pt x="14951" y="28924"/>
                  <a:pt x="14859" y="28586"/>
                  <a:pt x="14669" y="28438"/>
                </a:cubicBezTo>
                <a:lnTo>
                  <a:pt x="14669" y="28432"/>
                </a:lnTo>
                <a:cubicBezTo>
                  <a:pt x="14689" y="28394"/>
                  <a:pt x="14711" y="28378"/>
                  <a:pt x="14735" y="28378"/>
                </a:cubicBezTo>
                <a:close/>
                <a:moveTo>
                  <a:pt x="19417" y="28862"/>
                </a:moveTo>
                <a:lnTo>
                  <a:pt x="19417" y="28868"/>
                </a:lnTo>
                <a:cubicBezTo>
                  <a:pt x="19469" y="28868"/>
                  <a:pt x="19528" y="28966"/>
                  <a:pt x="19580" y="28985"/>
                </a:cubicBezTo>
                <a:cubicBezTo>
                  <a:pt x="19599" y="29031"/>
                  <a:pt x="19593" y="29089"/>
                  <a:pt x="19554" y="29122"/>
                </a:cubicBezTo>
                <a:cubicBezTo>
                  <a:pt x="19463" y="28972"/>
                  <a:pt x="19411" y="28966"/>
                  <a:pt x="19378" y="28862"/>
                </a:cubicBezTo>
                <a:close/>
                <a:moveTo>
                  <a:pt x="16304" y="29259"/>
                </a:moveTo>
                <a:cubicBezTo>
                  <a:pt x="16318" y="29259"/>
                  <a:pt x="16343" y="29270"/>
                  <a:pt x="16382" y="29298"/>
                </a:cubicBezTo>
                <a:cubicBezTo>
                  <a:pt x="16382" y="29343"/>
                  <a:pt x="16371" y="29360"/>
                  <a:pt x="16356" y="29360"/>
                </a:cubicBezTo>
                <a:cubicBezTo>
                  <a:pt x="16319" y="29360"/>
                  <a:pt x="16262" y="29259"/>
                  <a:pt x="16304" y="29259"/>
                </a:cubicBezTo>
                <a:close/>
                <a:moveTo>
                  <a:pt x="17457" y="29272"/>
                </a:moveTo>
                <a:cubicBezTo>
                  <a:pt x="17483" y="29311"/>
                  <a:pt x="17509" y="29350"/>
                  <a:pt x="17535" y="29389"/>
                </a:cubicBezTo>
                <a:lnTo>
                  <a:pt x="17496" y="29415"/>
                </a:lnTo>
                <a:lnTo>
                  <a:pt x="17417" y="29298"/>
                </a:lnTo>
                <a:lnTo>
                  <a:pt x="17457" y="29272"/>
                </a:lnTo>
                <a:close/>
                <a:moveTo>
                  <a:pt x="16827" y="29637"/>
                </a:moveTo>
                <a:cubicBezTo>
                  <a:pt x="16874" y="29637"/>
                  <a:pt x="16924" y="29672"/>
                  <a:pt x="16975" y="29702"/>
                </a:cubicBezTo>
                <a:cubicBezTo>
                  <a:pt x="17013" y="29787"/>
                  <a:pt x="16984" y="29833"/>
                  <a:pt x="16934" y="29833"/>
                </a:cubicBezTo>
                <a:cubicBezTo>
                  <a:pt x="16881" y="29833"/>
                  <a:pt x="16803" y="29783"/>
                  <a:pt x="16753" y="29676"/>
                </a:cubicBezTo>
                <a:cubicBezTo>
                  <a:pt x="16776" y="29648"/>
                  <a:pt x="16801" y="29637"/>
                  <a:pt x="16827" y="29637"/>
                </a:cubicBezTo>
                <a:close/>
                <a:moveTo>
                  <a:pt x="20734" y="29888"/>
                </a:moveTo>
                <a:cubicBezTo>
                  <a:pt x="20790" y="29888"/>
                  <a:pt x="20855" y="29983"/>
                  <a:pt x="20909" y="29995"/>
                </a:cubicBezTo>
                <a:cubicBezTo>
                  <a:pt x="20941" y="30047"/>
                  <a:pt x="20909" y="30066"/>
                  <a:pt x="20902" y="30099"/>
                </a:cubicBezTo>
                <a:lnTo>
                  <a:pt x="20896" y="30099"/>
                </a:lnTo>
                <a:cubicBezTo>
                  <a:pt x="20863" y="30086"/>
                  <a:pt x="20830" y="30073"/>
                  <a:pt x="20804" y="30053"/>
                </a:cubicBezTo>
                <a:cubicBezTo>
                  <a:pt x="20785" y="29995"/>
                  <a:pt x="20759" y="29943"/>
                  <a:pt x="20720" y="29891"/>
                </a:cubicBezTo>
                <a:cubicBezTo>
                  <a:pt x="20724" y="29889"/>
                  <a:pt x="20729" y="29888"/>
                  <a:pt x="20734" y="29888"/>
                </a:cubicBezTo>
                <a:close/>
                <a:moveTo>
                  <a:pt x="61084" y="28040"/>
                </a:moveTo>
                <a:cubicBezTo>
                  <a:pt x="61164" y="28040"/>
                  <a:pt x="60969" y="28621"/>
                  <a:pt x="60842" y="28901"/>
                </a:cubicBezTo>
                <a:cubicBezTo>
                  <a:pt x="60634" y="29337"/>
                  <a:pt x="60302" y="29852"/>
                  <a:pt x="59995" y="30106"/>
                </a:cubicBezTo>
                <a:lnTo>
                  <a:pt x="59696" y="29910"/>
                </a:lnTo>
                <a:cubicBezTo>
                  <a:pt x="59859" y="29558"/>
                  <a:pt x="60126" y="29252"/>
                  <a:pt x="60360" y="28927"/>
                </a:cubicBezTo>
                <a:cubicBezTo>
                  <a:pt x="60582" y="28614"/>
                  <a:pt x="60823" y="28171"/>
                  <a:pt x="61077" y="28041"/>
                </a:cubicBezTo>
                <a:cubicBezTo>
                  <a:pt x="61079" y="28040"/>
                  <a:pt x="61082" y="28040"/>
                  <a:pt x="61084" y="28040"/>
                </a:cubicBezTo>
                <a:close/>
                <a:moveTo>
                  <a:pt x="25004" y="30266"/>
                </a:moveTo>
                <a:cubicBezTo>
                  <a:pt x="25028" y="30266"/>
                  <a:pt x="25057" y="30278"/>
                  <a:pt x="25090" y="30301"/>
                </a:cubicBezTo>
                <a:cubicBezTo>
                  <a:pt x="25142" y="30373"/>
                  <a:pt x="25123" y="30405"/>
                  <a:pt x="25168" y="30477"/>
                </a:cubicBezTo>
                <a:cubicBezTo>
                  <a:pt x="25134" y="30501"/>
                  <a:pt x="25100" y="30525"/>
                  <a:pt x="25064" y="30525"/>
                </a:cubicBezTo>
                <a:cubicBezTo>
                  <a:pt x="25051" y="30525"/>
                  <a:pt x="25038" y="30523"/>
                  <a:pt x="25025" y="30516"/>
                </a:cubicBezTo>
                <a:lnTo>
                  <a:pt x="24921" y="30353"/>
                </a:lnTo>
                <a:cubicBezTo>
                  <a:pt x="24941" y="30294"/>
                  <a:pt x="24967" y="30266"/>
                  <a:pt x="25004" y="30266"/>
                </a:cubicBezTo>
                <a:close/>
                <a:moveTo>
                  <a:pt x="20614" y="30114"/>
                </a:moveTo>
                <a:cubicBezTo>
                  <a:pt x="20661" y="30114"/>
                  <a:pt x="20712" y="30123"/>
                  <a:pt x="20772" y="30145"/>
                </a:cubicBezTo>
                <a:lnTo>
                  <a:pt x="20772" y="30125"/>
                </a:lnTo>
                <a:cubicBezTo>
                  <a:pt x="20817" y="30158"/>
                  <a:pt x="20876" y="30190"/>
                  <a:pt x="20935" y="30210"/>
                </a:cubicBezTo>
                <a:cubicBezTo>
                  <a:pt x="20941" y="30281"/>
                  <a:pt x="21019" y="30386"/>
                  <a:pt x="21091" y="30490"/>
                </a:cubicBezTo>
                <a:lnTo>
                  <a:pt x="21091" y="30503"/>
                </a:lnTo>
                <a:cubicBezTo>
                  <a:pt x="21084" y="30542"/>
                  <a:pt x="21091" y="30581"/>
                  <a:pt x="21104" y="30620"/>
                </a:cubicBezTo>
                <a:lnTo>
                  <a:pt x="21091" y="30620"/>
                </a:lnTo>
                <a:lnTo>
                  <a:pt x="21104" y="30633"/>
                </a:lnTo>
                <a:lnTo>
                  <a:pt x="21071" y="30633"/>
                </a:lnTo>
                <a:cubicBezTo>
                  <a:pt x="21058" y="30633"/>
                  <a:pt x="21039" y="30633"/>
                  <a:pt x="21019" y="30627"/>
                </a:cubicBezTo>
                <a:cubicBezTo>
                  <a:pt x="20928" y="30555"/>
                  <a:pt x="20909" y="30503"/>
                  <a:pt x="20778" y="30373"/>
                </a:cubicBezTo>
                <a:cubicBezTo>
                  <a:pt x="20726" y="30425"/>
                  <a:pt x="20687" y="30490"/>
                  <a:pt x="20674" y="30555"/>
                </a:cubicBezTo>
                <a:cubicBezTo>
                  <a:pt x="20662" y="30534"/>
                  <a:pt x="20651" y="30527"/>
                  <a:pt x="20639" y="30527"/>
                </a:cubicBezTo>
                <a:cubicBezTo>
                  <a:pt x="20625" y="30527"/>
                  <a:pt x="20610" y="30538"/>
                  <a:pt x="20596" y="30548"/>
                </a:cubicBezTo>
                <a:lnTo>
                  <a:pt x="20589" y="30548"/>
                </a:lnTo>
                <a:cubicBezTo>
                  <a:pt x="20485" y="30412"/>
                  <a:pt x="20394" y="30366"/>
                  <a:pt x="20290" y="30236"/>
                </a:cubicBezTo>
                <a:cubicBezTo>
                  <a:pt x="20407" y="30175"/>
                  <a:pt x="20494" y="30114"/>
                  <a:pt x="20614" y="30114"/>
                </a:cubicBezTo>
                <a:close/>
                <a:moveTo>
                  <a:pt x="20292" y="30578"/>
                </a:moveTo>
                <a:lnTo>
                  <a:pt x="20292" y="30578"/>
                </a:lnTo>
                <a:cubicBezTo>
                  <a:pt x="20349" y="30678"/>
                  <a:pt x="20382" y="30641"/>
                  <a:pt x="20440" y="30763"/>
                </a:cubicBezTo>
                <a:cubicBezTo>
                  <a:pt x="20417" y="30761"/>
                  <a:pt x="20399" y="30760"/>
                  <a:pt x="20385" y="30760"/>
                </a:cubicBezTo>
                <a:cubicBezTo>
                  <a:pt x="20367" y="30760"/>
                  <a:pt x="20354" y="30761"/>
                  <a:pt x="20343" y="30761"/>
                </a:cubicBezTo>
                <a:cubicBezTo>
                  <a:pt x="20318" y="30761"/>
                  <a:pt x="20297" y="30756"/>
                  <a:pt x="20244" y="30724"/>
                </a:cubicBezTo>
                <a:cubicBezTo>
                  <a:pt x="20200" y="30636"/>
                  <a:pt x="20242" y="30609"/>
                  <a:pt x="20292" y="30578"/>
                </a:cubicBezTo>
                <a:close/>
                <a:moveTo>
                  <a:pt x="59435" y="30216"/>
                </a:moveTo>
                <a:cubicBezTo>
                  <a:pt x="59520" y="30242"/>
                  <a:pt x="59409" y="30399"/>
                  <a:pt x="59416" y="30470"/>
                </a:cubicBezTo>
                <a:cubicBezTo>
                  <a:pt x="59286" y="30650"/>
                  <a:pt x="59167" y="30771"/>
                  <a:pt x="59066" y="30771"/>
                </a:cubicBezTo>
                <a:cubicBezTo>
                  <a:pt x="59061" y="30771"/>
                  <a:pt x="59056" y="30771"/>
                  <a:pt x="59051" y="30770"/>
                </a:cubicBezTo>
                <a:cubicBezTo>
                  <a:pt x="59051" y="30711"/>
                  <a:pt x="59155" y="30594"/>
                  <a:pt x="59077" y="30588"/>
                </a:cubicBezTo>
                <a:cubicBezTo>
                  <a:pt x="59207" y="30386"/>
                  <a:pt x="59272" y="30360"/>
                  <a:pt x="59435" y="30216"/>
                </a:cubicBezTo>
                <a:close/>
                <a:moveTo>
                  <a:pt x="19793" y="30434"/>
                </a:moveTo>
                <a:cubicBezTo>
                  <a:pt x="19910" y="30434"/>
                  <a:pt x="20182" y="30702"/>
                  <a:pt x="20081" y="30829"/>
                </a:cubicBezTo>
                <a:lnTo>
                  <a:pt x="20094" y="30848"/>
                </a:lnTo>
                <a:cubicBezTo>
                  <a:pt x="20085" y="30845"/>
                  <a:pt x="20075" y="30843"/>
                  <a:pt x="20065" y="30843"/>
                </a:cubicBezTo>
                <a:cubicBezTo>
                  <a:pt x="20055" y="30843"/>
                  <a:pt x="20046" y="30845"/>
                  <a:pt x="20036" y="30848"/>
                </a:cubicBezTo>
                <a:cubicBezTo>
                  <a:pt x="19932" y="30718"/>
                  <a:pt x="19808" y="30666"/>
                  <a:pt x="19749" y="30483"/>
                </a:cubicBezTo>
                <a:lnTo>
                  <a:pt x="19743" y="30483"/>
                </a:lnTo>
                <a:cubicBezTo>
                  <a:pt x="19746" y="30449"/>
                  <a:pt x="19765" y="30434"/>
                  <a:pt x="19793" y="30434"/>
                </a:cubicBezTo>
                <a:close/>
                <a:moveTo>
                  <a:pt x="25292" y="30737"/>
                </a:moveTo>
                <a:lnTo>
                  <a:pt x="25292" y="30737"/>
                </a:lnTo>
                <a:cubicBezTo>
                  <a:pt x="25327" y="30790"/>
                  <a:pt x="25357" y="30843"/>
                  <a:pt x="25382" y="30843"/>
                </a:cubicBezTo>
                <a:cubicBezTo>
                  <a:pt x="25385" y="30843"/>
                  <a:pt x="25387" y="30843"/>
                  <a:pt x="25390" y="30842"/>
                </a:cubicBezTo>
                <a:lnTo>
                  <a:pt x="25390" y="30842"/>
                </a:lnTo>
                <a:cubicBezTo>
                  <a:pt x="25448" y="30933"/>
                  <a:pt x="25396" y="30965"/>
                  <a:pt x="25344" y="30991"/>
                </a:cubicBezTo>
                <a:cubicBezTo>
                  <a:pt x="25247" y="30861"/>
                  <a:pt x="25201" y="30763"/>
                  <a:pt x="25292" y="30737"/>
                </a:cubicBezTo>
                <a:close/>
                <a:moveTo>
                  <a:pt x="23898" y="30926"/>
                </a:moveTo>
                <a:lnTo>
                  <a:pt x="23898" y="30926"/>
                </a:lnTo>
                <a:cubicBezTo>
                  <a:pt x="23989" y="30985"/>
                  <a:pt x="23976" y="31083"/>
                  <a:pt x="24048" y="31109"/>
                </a:cubicBezTo>
                <a:lnTo>
                  <a:pt x="24055" y="31096"/>
                </a:lnTo>
                <a:cubicBezTo>
                  <a:pt x="24061" y="31115"/>
                  <a:pt x="24061" y="31141"/>
                  <a:pt x="24061" y="31161"/>
                </a:cubicBezTo>
                <a:lnTo>
                  <a:pt x="24061" y="31167"/>
                </a:lnTo>
                <a:lnTo>
                  <a:pt x="24055" y="31161"/>
                </a:lnTo>
                <a:cubicBezTo>
                  <a:pt x="24035" y="31193"/>
                  <a:pt x="24055" y="31239"/>
                  <a:pt x="24002" y="31252"/>
                </a:cubicBezTo>
                <a:cubicBezTo>
                  <a:pt x="23931" y="31115"/>
                  <a:pt x="23853" y="30985"/>
                  <a:pt x="23898" y="30926"/>
                </a:cubicBezTo>
                <a:close/>
                <a:moveTo>
                  <a:pt x="24133" y="31109"/>
                </a:moveTo>
                <a:cubicBezTo>
                  <a:pt x="24178" y="31135"/>
                  <a:pt x="24289" y="31298"/>
                  <a:pt x="24230" y="31330"/>
                </a:cubicBezTo>
                <a:cubicBezTo>
                  <a:pt x="24198" y="31278"/>
                  <a:pt x="24152" y="31226"/>
                  <a:pt x="24100" y="31187"/>
                </a:cubicBezTo>
                <a:cubicBezTo>
                  <a:pt x="24100" y="31167"/>
                  <a:pt x="24100" y="31148"/>
                  <a:pt x="24100" y="31135"/>
                </a:cubicBezTo>
                <a:lnTo>
                  <a:pt x="24133" y="31109"/>
                </a:lnTo>
                <a:close/>
                <a:moveTo>
                  <a:pt x="20107" y="30939"/>
                </a:moveTo>
                <a:cubicBezTo>
                  <a:pt x="20205" y="31083"/>
                  <a:pt x="20218" y="31239"/>
                  <a:pt x="20420" y="31408"/>
                </a:cubicBezTo>
                <a:cubicBezTo>
                  <a:pt x="20425" y="31468"/>
                  <a:pt x="20406" y="31483"/>
                  <a:pt x="20376" y="31483"/>
                </a:cubicBezTo>
                <a:cubicBezTo>
                  <a:pt x="20345" y="31483"/>
                  <a:pt x="20303" y="31466"/>
                  <a:pt x="20268" y="31466"/>
                </a:cubicBezTo>
                <a:cubicBezTo>
                  <a:pt x="20249" y="31466"/>
                  <a:pt x="20231" y="31471"/>
                  <a:pt x="20218" y="31486"/>
                </a:cubicBezTo>
                <a:lnTo>
                  <a:pt x="20212" y="31486"/>
                </a:lnTo>
                <a:cubicBezTo>
                  <a:pt x="20068" y="31252"/>
                  <a:pt x="19925" y="31011"/>
                  <a:pt x="20075" y="30946"/>
                </a:cubicBezTo>
                <a:lnTo>
                  <a:pt x="20075" y="30939"/>
                </a:lnTo>
                <a:close/>
                <a:moveTo>
                  <a:pt x="21254" y="30509"/>
                </a:moveTo>
                <a:lnTo>
                  <a:pt x="21260" y="30516"/>
                </a:lnTo>
                <a:cubicBezTo>
                  <a:pt x="21299" y="30646"/>
                  <a:pt x="21456" y="30842"/>
                  <a:pt x="21462" y="30952"/>
                </a:cubicBezTo>
                <a:cubicBezTo>
                  <a:pt x="21645" y="31044"/>
                  <a:pt x="21899" y="31382"/>
                  <a:pt x="21873" y="31532"/>
                </a:cubicBezTo>
                <a:cubicBezTo>
                  <a:pt x="21807" y="31480"/>
                  <a:pt x="21742" y="31499"/>
                  <a:pt x="21658" y="31330"/>
                </a:cubicBezTo>
                <a:lnTo>
                  <a:pt x="21658" y="31330"/>
                </a:lnTo>
                <a:cubicBezTo>
                  <a:pt x="21668" y="31399"/>
                  <a:pt x="21653" y="31481"/>
                  <a:pt x="21594" y="31481"/>
                </a:cubicBezTo>
                <a:cubicBezTo>
                  <a:pt x="21581" y="31481"/>
                  <a:pt x="21565" y="31477"/>
                  <a:pt x="21547" y="31467"/>
                </a:cubicBezTo>
                <a:lnTo>
                  <a:pt x="21547" y="31467"/>
                </a:lnTo>
                <a:cubicBezTo>
                  <a:pt x="21553" y="31591"/>
                  <a:pt x="21736" y="31721"/>
                  <a:pt x="21736" y="31793"/>
                </a:cubicBezTo>
                <a:cubicBezTo>
                  <a:pt x="21726" y="31795"/>
                  <a:pt x="21716" y="31796"/>
                  <a:pt x="21706" y="31796"/>
                </a:cubicBezTo>
                <a:cubicBezTo>
                  <a:pt x="21580" y="31796"/>
                  <a:pt x="21422" y="31612"/>
                  <a:pt x="21319" y="31389"/>
                </a:cubicBezTo>
                <a:cubicBezTo>
                  <a:pt x="21312" y="31386"/>
                  <a:pt x="21306" y="31384"/>
                  <a:pt x="21301" y="31384"/>
                </a:cubicBezTo>
                <a:cubicBezTo>
                  <a:pt x="21249" y="31384"/>
                  <a:pt x="21311" y="31538"/>
                  <a:pt x="21224" y="31538"/>
                </a:cubicBezTo>
                <a:cubicBezTo>
                  <a:pt x="21214" y="31538"/>
                  <a:pt x="21202" y="31536"/>
                  <a:pt x="21189" y="31532"/>
                </a:cubicBezTo>
                <a:cubicBezTo>
                  <a:pt x="20987" y="31141"/>
                  <a:pt x="20876" y="31070"/>
                  <a:pt x="20700" y="30718"/>
                </a:cubicBezTo>
                <a:lnTo>
                  <a:pt x="20739" y="30685"/>
                </a:lnTo>
                <a:cubicBezTo>
                  <a:pt x="20876" y="30731"/>
                  <a:pt x="21032" y="30991"/>
                  <a:pt x="21176" y="31083"/>
                </a:cubicBezTo>
                <a:lnTo>
                  <a:pt x="21273" y="31017"/>
                </a:lnTo>
                <a:cubicBezTo>
                  <a:pt x="21156" y="30913"/>
                  <a:pt x="21176" y="30861"/>
                  <a:pt x="21065" y="30705"/>
                </a:cubicBezTo>
                <a:lnTo>
                  <a:pt x="21137" y="30705"/>
                </a:lnTo>
                <a:lnTo>
                  <a:pt x="21137" y="30718"/>
                </a:lnTo>
                <a:cubicBezTo>
                  <a:pt x="21169" y="30759"/>
                  <a:pt x="21195" y="30775"/>
                  <a:pt x="21212" y="30775"/>
                </a:cubicBezTo>
                <a:cubicBezTo>
                  <a:pt x="21262" y="30775"/>
                  <a:pt x="21249" y="30649"/>
                  <a:pt x="21143" y="30601"/>
                </a:cubicBezTo>
                <a:cubicBezTo>
                  <a:pt x="21143" y="30581"/>
                  <a:pt x="21143" y="30562"/>
                  <a:pt x="21143" y="30542"/>
                </a:cubicBezTo>
                <a:lnTo>
                  <a:pt x="21143" y="30516"/>
                </a:lnTo>
                <a:lnTo>
                  <a:pt x="21156" y="30529"/>
                </a:lnTo>
                <a:cubicBezTo>
                  <a:pt x="21164" y="30517"/>
                  <a:pt x="21173" y="30514"/>
                  <a:pt x="21183" y="30514"/>
                </a:cubicBezTo>
                <a:cubicBezTo>
                  <a:pt x="21197" y="30514"/>
                  <a:pt x="21212" y="30521"/>
                  <a:pt x="21227" y="30521"/>
                </a:cubicBezTo>
                <a:cubicBezTo>
                  <a:pt x="21236" y="30521"/>
                  <a:pt x="21245" y="30518"/>
                  <a:pt x="21254" y="30509"/>
                </a:cubicBezTo>
                <a:close/>
                <a:moveTo>
                  <a:pt x="18311" y="31791"/>
                </a:moveTo>
                <a:cubicBezTo>
                  <a:pt x="18345" y="31791"/>
                  <a:pt x="18390" y="31884"/>
                  <a:pt x="18425" y="31884"/>
                </a:cubicBezTo>
                <a:cubicBezTo>
                  <a:pt x="18430" y="31884"/>
                  <a:pt x="18435" y="31882"/>
                  <a:pt x="18440" y="31877"/>
                </a:cubicBezTo>
                <a:lnTo>
                  <a:pt x="18440" y="31877"/>
                </a:lnTo>
                <a:cubicBezTo>
                  <a:pt x="18455" y="31900"/>
                  <a:pt x="18444" y="31910"/>
                  <a:pt x="18423" y="31910"/>
                </a:cubicBezTo>
                <a:cubicBezTo>
                  <a:pt x="18379" y="31910"/>
                  <a:pt x="18290" y="31864"/>
                  <a:pt x="18303" y="31793"/>
                </a:cubicBezTo>
                <a:cubicBezTo>
                  <a:pt x="18306" y="31791"/>
                  <a:pt x="18308" y="31791"/>
                  <a:pt x="18311" y="31791"/>
                </a:cubicBezTo>
                <a:close/>
                <a:moveTo>
                  <a:pt x="21202" y="31688"/>
                </a:moveTo>
                <a:cubicBezTo>
                  <a:pt x="21234" y="31767"/>
                  <a:pt x="21378" y="31903"/>
                  <a:pt x="21338" y="31936"/>
                </a:cubicBezTo>
                <a:cubicBezTo>
                  <a:pt x="21331" y="31943"/>
                  <a:pt x="21323" y="31947"/>
                  <a:pt x="21314" y="31947"/>
                </a:cubicBezTo>
                <a:cubicBezTo>
                  <a:pt x="21269" y="31947"/>
                  <a:pt x="21210" y="31861"/>
                  <a:pt x="21156" y="31780"/>
                </a:cubicBezTo>
                <a:lnTo>
                  <a:pt x="21150" y="31780"/>
                </a:lnTo>
                <a:cubicBezTo>
                  <a:pt x="21143" y="31740"/>
                  <a:pt x="21163" y="31701"/>
                  <a:pt x="21202" y="31688"/>
                </a:cubicBezTo>
                <a:close/>
                <a:moveTo>
                  <a:pt x="18578" y="31831"/>
                </a:moveTo>
                <a:cubicBezTo>
                  <a:pt x="18579" y="31831"/>
                  <a:pt x="18581" y="31831"/>
                  <a:pt x="18583" y="31832"/>
                </a:cubicBezTo>
                <a:lnTo>
                  <a:pt x="18720" y="32027"/>
                </a:lnTo>
                <a:cubicBezTo>
                  <a:pt x="18688" y="32040"/>
                  <a:pt x="18688" y="32060"/>
                  <a:pt x="18707" y="32092"/>
                </a:cubicBezTo>
                <a:cubicBezTo>
                  <a:pt x="18661" y="32086"/>
                  <a:pt x="18609" y="32034"/>
                  <a:pt x="18557" y="31962"/>
                </a:cubicBezTo>
                <a:lnTo>
                  <a:pt x="18557" y="31962"/>
                </a:lnTo>
                <a:cubicBezTo>
                  <a:pt x="18559" y="31962"/>
                  <a:pt x="18561" y="31962"/>
                  <a:pt x="18563" y="31962"/>
                </a:cubicBezTo>
                <a:cubicBezTo>
                  <a:pt x="18646" y="31962"/>
                  <a:pt x="18501" y="31831"/>
                  <a:pt x="18578" y="31831"/>
                </a:cubicBezTo>
                <a:close/>
                <a:moveTo>
                  <a:pt x="26224" y="32007"/>
                </a:moveTo>
                <a:lnTo>
                  <a:pt x="26302" y="32125"/>
                </a:lnTo>
                <a:lnTo>
                  <a:pt x="26263" y="32151"/>
                </a:lnTo>
                <a:lnTo>
                  <a:pt x="26184" y="32034"/>
                </a:lnTo>
                <a:cubicBezTo>
                  <a:pt x="26197" y="32027"/>
                  <a:pt x="26211" y="32014"/>
                  <a:pt x="26224" y="32007"/>
                </a:cubicBezTo>
                <a:close/>
                <a:moveTo>
                  <a:pt x="20668" y="31871"/>
                </a:moveTo>
                <a:lnTo>
                  <a:pt x="20668" y="31871"/>
                </a:lnTo>
                <a:cubicBezTo>
                  <a:pt x="20759" y="31929"/>
                  <a:pt x="20922" y="31981"/>
                  <a:pt x="20954" y="32138"/>
                </a:cubicBezTo>
                <a:cubicBezTo>
                  <a:pt x="20947" y="32157"/>
                  <a:pt x="20937" y="32162"/>
                  <a:pt x="20925" y="32162"/>
                </a:cubicBezTo>
                <a:cubicBezTo>
                  <a:pt x="20906" y="32162"/>
                  <a:pt x="20884" y="32147"/>
                  <a:pt x="20865" y="32147"/>
                </a:cubicBezTo>
                <a:cubicBezTo>
                  <a:pt x="20854" y="32147"/>
                  <a:pt x="20845" y="32151"/>
                  <a:pt x="20837" y="32164"/>
                </a:cubicBezTo>
                <a:lnTo>
                  <a:pt x="20830" y="32164"/>
                </a:lnTo>
                <a:cubicBezTo>
                  <a:pt x="20759" y="32060"/>
                  <a:pt x="20668" y="31942"/>
                  <a:pt x="20668" y="31871"/>
                </a:cubicBezTo>
                <a:close/>
                <a:moveTo>
                  <a:pt x="58634" y="31584"/>
                </a:moveTo>
                <a:cubicBezTo>
                  <a:pt x="58711" y="31706"/>
                  <a:pt x="58411" y="32203"/>
                  <a:pt x="58240" y="32203"/>
                </a:cubicBezTo>
                <a:cubicBezTo>
                  <a:pt x="58237" y="32203"/>
                  <a:pt x="58234" y="32203"/>
                  <a:pt x="58230" y="32203"/>
                </a:cubicBezTo>
                <a:cubicBezTo>
                  <a:pt x="58237" y="32021"/>
                  <a:pt x="58471" y="31669"/>
                  <a:pt x="58634" y="31584"/>
                </a:cubicBezTo>
                <a:close/>
                <a:moveTo>
                  <a:pt x="20447" y="32191"/>
                </a:moveTo>
                <a:lnTo>
                  <a:pt x="20550" y="32346"/>
                </a:lnTo>
                <a:cubicBezTo>
                  <a:pt x="20543" y="32360"/>
                  <a:pt x="20533" y="32365"/>
                  <a:pt x="20522" y="32365"/>
                </a:cubicBezTo>
                <a:cubicBezTo>
                  <a:pt x="20465" y="32365"/>
                  <a:pt x="20375" y="32214"/>
                  <a:pt x="20447" y="32191"/>
                </a:cubicBezTo>
                <a:close/>
                <a:moveTo>
                  <a:pt x="24830" y="32190"/>
                </a:moveTo>
                <a:lnTo>
                  <a:pt x="24830" y="32190"/>
                </a:lnTo>
                <a:cubicBezTo>
                  <a:pt x="24895" y="32262"/>
                  <a:pt x="24953" y="32333"/>
                  <a:pt x="25006" y="32411"/>
                </a:cubicBezTo>
                <a:cubicBezTo>
                  <a:pt x="24996" y="32433"/>
                  <a:pt x="24984" y="32440"/>
                  <a:pt x="24971" y="32440"/>
                </a:cubicBezTo>
                <a:cubicBezTo>
                  <a:pt x="24951" y="32440"/>
                  <a:pt x="24930" y="32424"/>
                  <a:pt x="24909" y="32424"/>
                </a:cubicBezTo>
                <a:cubicBezTo>
                  <a:pt x="24900" y="32424"/>
                  <a:pt x="24890" y="32427"/>
                  <a:pt x="24882" y="32437"/>
                </a:cubicBezTo>
                <a:cubicBezTo>
                  <a:pt x="24791" y="32320"/>
                  <a:pt x="24778" y="32235"/>
                  <a:pt x="24830" y="32190"/>
                </a:cubicBezTo>
                <a:close/>
                <a:moveTo>
                  <a:pt x="18579" y="32414"/>
                </a:moveTo>
                <a:cubicBezTo>
                  <a:pt x="18623" y="32414"/>
                  <a:pt x="18678" y="32431"/>
                  <a:pt x="18707" y="32437"/>
                </a:cubicBezTo>
                <a:cubicBezTo>
                  <a:pt x="18761" y="32548"/>
                  <a:pt x="18732" y="32598"/>
                  <a:pt x="18677" y="32598"/>
                </a:cubicBezTo>
                <a:cubicBezTo>
                  <a:pt x="18631" y="32598"/>
                  <a:pt x="18568" y="32564"/>
                  <a:pt x="18518" y="32503"/>
                </a:cubicBezTo>
                <a:cubicBezTo>
                  <a:pt x="18498" y="32433"/>
                  <a:pt x="18533" y="32414"/>
                  <a:pt x="18579" y="32414"/>
                </a:cubicBezTo>
                <a:close/>
                <a:moveTo>
                  <a:pt x="18891" y="32606"/>
                </a:moveTo>
                <a:cubicBezTo>
                  <a:pt x="18924" y="32606"/>
                  <a:pt x="18974" y="32698"/>
                  <a:pt x="19013" y="32698"/>
                </a:cubicBezTo>
                <a:cubicBezTo>
                  <a:pt x="19022" y="32698"/>
                  <a:pt x="19031" y="32692"/>
                  <a:pt x="19039" y="32678"/>
                </a:cubicBezTo>
                <a:lnTo>
                  <a:pt x="19039" y="32678"/>
                </a:lnTo>
                <a:cubicBezTo>
                  <a:pt x="19076" y="32749"/>
                  <a:pt x="19062" y="32777"/>
                  <a:pt x="19031" y="32777"/>
                </a:cubicBezTo>
                <a:cubicBezTo>
                  <a:pt x="18980" y="32777"/>
                  <a:pt x="18881" y="32700"/>
                  <a:pt x="18877" y="32613"/>
                </a:cubicBezTo>
                <a:lnTo>
                  <a:pt x="18877" y="32613"/>
                </a:lnTo>
                <a:cubicBezTo>
                  <a:pt x="18881" y="32608"/>
                  <a:pt x="18886" y="32606"/>
                  <a:pt x="18891" y="32606"/>
                </a:cubicBezTo>
                <a:close/>
                <a:moveTo>
                  <a:pt x="20559" y="32571"/>
                </a:moveTo>
                <a:lnTo>
                  <a:pt x="20559" y="32571"/>
                </a:lnTo>
                <a:cubicBezTo>
                  <a:pt x="20641" y="32692"/>
                  <a:pt x="20596" y="32738"/>
                  <a:pt x="20563" y="32796"/>
                </a:cubicBezTo>
                <a:cubicBezTo>
                  <a:pt x="20551" y="32713"/>
                  <a:pt x="20507" y="32618"/>
                  <a:pt x="20559" y="32571"/>
                </a:cubicBezTo>
                <a:close/>
                <a:moveTo>
                  <a:pt x="19234" y="33009"/>
                </a:moveTo>
                <a:cubicBezTo>
                  <a:pt x="19243" y="33009"/>
                  <a:pt x="19263" y="33019"/>
                  <a:pt x="19281" y="33019"/>
                </a:cubicBezTo>
                <a:cubicBezTo>
                  <a:pt x="19289" y="33019"/>
                  <a:pt x="19297" y="33017"/>
                  <a:pt x="19303" y="33009"/>
                </a:cubicBezTo>
                <a:lnTo>
                  <a:pt x="19303" y="33009"/>
                </a:lnTo>
                <a:cubicBezTo>
                  <a:pt x="19325" y="33045"/>
                  <a:pt x="19320" y="33064"/>
                  <a:pt x="19332" y="33102"/>
                </a:cubicBezTo>
                <a:lnTo>
                  <a:pt x="19345" y="33121"/>
                </a:lnTo>
                <a:lnTo>
                  <a:pt x="19306" y="33102"/>
                </a:lnTo>
                <a:cubicBezTo>
                  <a:pt x="19293" y="33095"/>
                  <a:pt x="19280" y="33082"/>
                  <a:pt x="19261" y="33076"/>
                </a:cubicBezTo>
                <a:cubicBezTo>
                  <a:pt x="19226" y="33022"/>
                  <a:pt x="19223" y="33009"/>
                  <a:pt x="19234" y="33009"/>
                </a:cubicBezTo>
                <a:close/>
                <a:moveTo>
                  <a:pt x="22231" y="32372"/>
                </a:moveTo>
                <a:cubicBezTo>
                  <a:pt x="22368" y="32385"/>
                  <a:pt x="22504" y="32483"/>
                  <a:pt x="22635" y="32509"/>
                </a:cubicBezTo>
                <a:cubicBezTo>
                  <a:pt x="22732" y="32796"/>
                  <a:pt x="22960" y="32861"/>
                  <a:pt x="23058" y="33141"/>
                </a:cubicBezTo>
                <a:cubicBezTo>
                  <a:pt x="23043" y="33130"/>
                  <a:pt x="23028" y="33126"/>
                  <a:pt x="23014" y="33126"/>
                </a:cubicBezTo>
                <a:cubicBezTo>
                  <a:pt x="22966" y="33126"/>
                  <a:pt x="22926" y="33179"/>
                  <a:pt x="22880" y="33179"/>
                </a:cubicBezTo>
                <a:cubicBezTo>
                  <a:pt x="22868" y="33179"/>
                  <a:pt x="22856" y="33176"/>
                  <a:pt x="22843" y="33167"/>
                </a:cubicBezTo>
                <a:cubicBezTo>
                  <a:pt x="22680" y="32711"/>
                  <a:pt x="22381" y="32796"/>
                  <a:pt x="22231" y="32372"/>
                </a:cubicBezTo>
                <a:close/>
                <a:moveTo>
                  <a:pt x="22648" y="33069"/>
                </a:moveTo>
                <a:cubicBezTo>
                  <a:pt x="22674" y="33108"/>
                  <a:pt x="22700" y="33154"/>
                  <a:pt x="22726" y="33186"/>
                </a:cubicBezTo>
                <a:cubicBezTo>
                  <a:pt x="22706" y="33206"/>
                  <a:pt x="22693" y="33212"/>
                  <a:pt x="22693" y="33212"/>
                </a:cubicBezTo>
                <a:lnTo>
                  <a:pt x="22661" y="33206"/>
                </a:lnTo>
                <a:cubicBezTo>
                  <a:pt x="22654" y="33199"/>
                  <a:pt x="22648" y="33193"/>
                  <a:pt x="22641" y="33193"/>
                </a:cubicBezTo>
                <a:lnTo>
                  <a:pt x="22589" y="33108"/>
                </a:lnTo>
                <a:lnTo>
                  <a:pt x="22648" y="33069"/>
                </a:lnTo>
                <a:close/>
                <a:moveTo>
                  <a:pt x="23774" y="33232"/>
                </a:moveTo>
                <a:cubicBezTo>
                  <a:pt x="23863" y="33275"/>
                  <a:pt x="23856" y="33329"/>
                  <a:pt x="23830" y="33329"/>
                </a:cubicBezTo>
                <a:cubicBezTo>
                  <a:pt x="23812" y="33329"/>
                  <a:pt x="23785" y="33303"/>
                  <a:pt x="23774" y="33232"/>
                </a:cubicBezTo>
                <a:close/>
                <a:moveTo>
                  <a:pt x="19248" y="33141"/>
                </a:moveTo>
                <a:lnTo>
                  <a:pt x="19248" y="33141"/>
                </a:lnTo>
                <a:cubicBezTo>
                  <a:pt x="19274" y="33154"/>
                  <a:pt x="19300" y="33167"/>
                  <a:pt x="19326" y="33180"/>
                </a:cubicBezTo>
                <a:lnTo>
                  <a:pt x="19332" y="33180"/>
                </a:lnTo>
                <a:cubicBezTo>
                  <a:pt x="19384" y="33278"/>
                  <a:pt x="19424" y="33252"/>
                  <a:pt x="19476" y="33343"/>
                </a:cubicBezTo>
                <a:cubicBezTo>
                  <a:pt x="19459" y="33347"/>
                  <a:pt x="19443" y="33348"/>
                  <a:pt x="19426" y="33348"/>
                </a:cubicBezTo>
                <a:cubicBezTo>
                  <a:pt x="19359" y="33348"/>
                  <a:pt x="19296" y="33317"/>
                  <a:pt x="19254" y="33265"/>
                </a:cubicBezTo>
                <a:lnTo>
                  <a:pt x="19248" y="33265"/>
                </a:lnTo>
                <a:cubicBezTo>
                  <a:pt x="19222" y="33212"/>
                  <a:pt x="19222" y="33173"/>
                  <a:pt x="19254" y="33154"/>
                </a:cubicBezTo>
                <a:lnTo>
                  <a:pt x="19248" y="33141"/>
                </a:lnTo>
                <a:close/>
                <a:moveTo>
                  <a:pt x="58608" y="33330"/>
                </a:moveTo>
                <a:lnTo>
                  <a:pt x="58608" y="33330"/>
                </a:lnTo>
                <a:cubicBezTo>
                  <a:pt x="58600" y="33341"/>
                  <a:pt x="58594" y="33351"/>
                  <a:pt x="58588" y="33360"/>
                </a:cubicBezTo>
                <a:lnTo>
                  <a:pt x="58588" y="33360"/>
                </a:lnTo>
                <a:cubicBezTo>
                  <a:pt x="58595" y="33351"/>
                  <a:pt x="58601" y="33340"/>
                  <a:pt x="58608" y="33330"/>
                </a:cubicBezTo>
                <a:close/>
                <a:moveTo>
                  <a:pt x="21736" y="33043"/>
                </a:moveTo>
                <a:cubicBezTo>
                  <a:pt x="21827" y="33134"/>
                  <a:pt x="21983" y="33193"/>
                  <a:pt x="22016" y="33375"/>
                </a:cubicBezTo>
                <a:cubicBezTo>
                  <a:pt x="21945" y="33317"/>
                  <a:pt x="21901" y="33308"/>
                  <a:pt x="21863" y="33308"/>
                </a:cubicBezTo>
                <a:cubicBezTo>
                  <a:pt x="21846" y="33308"/>
                  <a:pt x="21830" y="33310"/>
                  <a:pt x="21813" y="33310"/>
                </a:cubicBezTo>
                <a:cubicBezTo>
                  <a:pt x="21772" y="33310"/>
                  <a:pt x="21728" y="33299"/>
                  <a:pt x="21651" y="33219"/>
                </a:cubicBezTo>
                <a:lnTo>
                  <a:pt x="21651" y="33212"/>
                </a:lnTo>
                <a:cubicBezTo>
                  <a:pt x="21703" y="33173"/>
                  <a:pt x="21684" y="33089"/>
                  <a:pt x="21736" y="33043"/>
                </a:cubicBezTo>
                <a:close/>
                <a:moveTo>
                  <a:pt x="19521" y="33206"/>
                </a:moveTo>
                <a:cubicBezTo>
                  <a:pt x="19606" y="33232"/>
                  <a:pt x="19612" y="33284"/>
                  <a:pt x="19671" y="33388"/>
                </a:cubicBezTo>
                <a:lnTo>
                  <a:pt x="19652" y="33401"/>
                </a:lnTo>
                <a:cubicBezTo>
                  <a:pt x="19625" y="33375"/>
                  <a:pt x="19606" y="33349"/>
                  <a:pt x="19580" y="33323"/>
                </a:cubicBezTo>
                <a:lnTo>
                  <a:pt x="19573" y="33330"/>
                </a:lnTo>
                <a:cubicBezTo>
                  <a:pt x="19547" y="33284"/>
                  <a:pt x="19567" y="33265"/>
                  <a:pt x="19521" y="33206"/>
                </a:cubicBezTo>
                <a:close/>
                <a:moveTo>
                  <a:pt x="22680" y="33310"/>
                </a:moveTo>
                <a:lnTo>
                  <a:pt x="22713" y="33317"/>
                </a:lnTo>
                <a:cubicBezTo>
                  <a:pt x="22778" y="33382"/>
                  <a:pt x="22830" y="33460"/>
                  <a:pt x="22863" y="33545"/>
                </a:cubicBezTo>
                <a:cubicBezTo>
                  <a:pt x="22847" y="33536"/>
                  <a:pt x="22837" y="33533"/>
                  <a:pt x="22832" y="33533"/>
                </a:cubicBezTo>
                <a:cubicBezTo>
                  <a:pt x="22811" y="33533"/>
                  <a:pt x="22837" y="33578"/>
                  <a:pt x="22791" y="33603"/>
                </a:cubicBezTo>
                <a:lnTo>
                  <a:pt x="22784" y="33603"/>
                </a:lnTo>
                <a:cubicBezTo>
                  <a:pt x="22762" y="33576"/>
                  <a:pt x="22740" y="33534"/>
                  <a:pt x="22722" y="33534"/>
                </a:cubicBezTo>
                <a:cubicBezTo>
                  <a:pt x="22719" y="33534"/>
                  <a:pt x="22716" y="33535"/>
                  <a:pt x="22713" y="33538"/>
                </a:cubicBezTo>
                <a:cubicBezTo>
                  <a:pt x="22648" y="33434"/>
                  <a:pt x="22752" y="33427"/>
                  <a:pt x="22687" y="33323"/>
                </a:cubicBezTo>
                <a:lnTo>
                  <a:pt x="22680" y="33310"/>
                </a:lnTo>
                <a:close/>
                <a:moveTo>
                  <a:pt x="21197" y="33405"/>
                </a:moveTo>
                <a:cubicBezTo>
                  <a:pt x="21258" y="33405"/>
                  <a:pt x="21324" y="33466"/>
                  <a:pt x="21391" y="33506"/>
                </a:cubicBezTo>
                <a:lnTo>
                  <a:pt x="21378" y="33506"/>
                </a:lnTo>
                <a:cubicBezTo>
                  <a:pt x="21397" y="33558"/>
                  <a:pt x="21365" y="33577"/>
                  <a:pt x="21417" y="33655"/>
                </a:cubicBezTo>
                <a:cubicBezTo>
                  <a:pt x="21319" y="33590"/>
                  <a:pt x="21234" y="33655"/>
                  <a:pt x="21117" y="33453"/>
                </a:cubicBezTo>
                <a:cubicBezTo>
                  <a:pt x="21142" y="33418"/>
                  <a:pt x="21169" y="33405"/>
                  <a:pt x="21197" y="33405"/>
                </a:cubicBezTo>
                <a:close/>
                <a:moveTo>
                  <a:pt x="17509" y="33509"/>
                </a:moveTo>
                <a:cubicBezTo>
                  <a:pt x="17545" y="33509"/>
                  <a:pt x="17591" y="33610"/>
                  <a:pt x="17632" y="33662"/>
                </a:cubicBezTo>
                <a:cubicBezTo>
                  <a:pt x="17628" y="33663"/>
                  <a:pt x="17623" y="33664"/>
                  <a:pt x="17618" y="33664"/>
                </a:cubicBezTo>
                <a:cubicBezTo>
                  <a:pt x="17577" y="33664"/>
                  <a:pt x="17535" y="33614"/>
                  <a:pt x="17483" y="33532"/>
                </a:cubicBezTo>
                <a:cubicBezTo>
                  <a:pt x="17491" y="33516"/>
                  <a:pt x="17499" y="33509"/>
                  <a:pt x="17509" y="33509"/>
                </a:cubicBezTo>
                <a:close/>
                <a:moveTo>
                  <a:pt x="21996" y="33558"/>
                </a:moveTo>
                <a:lnTo>
                  <a:pt x="22101" y="33714"/>
                </a:lnTo>
                <a:cubicBezTo>
                  <a:pt x="22035" y="33714"/>
                  <a:pt x="21970" y="33694"/>
                  <a:pt x="21886" y="33577"/>
                </a:cubicBezTo>
                <a:lnTo>
                  <a:pt x="21886" y="33571"/>
                </a:lnTo>
                <a:cubicBezTo>
                  <a:pt x="21894" y="33564"/>
                  <a:pt x="21902" y="33562"/>
                  <a:pt x="21911" y="33562"/>
                </a:cubicBezTo>
                <a:cubicBezTo>
                  <a:pt x="21929" y="33562"/>
                  <a:pt x="21948" y="33570"/>
                  <a:pt x="21966" y="33570"/>
                </a:cubicBezTo>
                <a:cubicBezTo>
                  <a:pt x="21977" y="33570"/>
                  <a:pt x="21987" y="33567"/>
                  <a:pt x="21996" y="33558"/>
                </a:cubicBezTo>
                <a:close/>
                <a:moveTo>
                  <a:pt x="23263" y="33538"/>
                </a:moveTo>
                <a:cubicBezTo>
                  <a:pt x="23360" y="33538"/>
                  <a:pt x="23497" y="33645"/>
                  <a:pt x="23481" y="33773"/>
                </a:cubicBezTo>
                <a:lnTo>
                  <a:pt x="23475" y="33779"/>
                </a:lnTo>
                <a:cubicBezTo>
                  <a:pt x="23467" y="33781"/>
                  <a:pt x="23458" y="33781"/>
                  <a:pt x="23450" y="33781"/>
                </a:cubicBezTo>
                <a:cubicBezTo>
                  <a:pt x="23376" y="33781"/>
                  <a:pt x="23288" y="33728"/>
                  <a:pt x="23195" y="33564"/>
                </a:cubicBezTo>
                <a:cubicBezTo>
                  <a:pt x="23212" y="33546"/>
                  <a:pt x="23236" y="33538"/>
                  <a:pt x="23263" y="33538"/>
                </a:cubicBezTo>
                <a:close/>
                <a:moveTo>
                  <a:pt x="22444" y="33720"/>
                </a:moveTo>
                <a:cubicBezTo>
                  <a:pt x="22470" y="33720"/>
                  <a:pt x="22506" y="33769"/>
                  <a:pt x="22537" y="33825"/>
                </a:cubicBezTo>
                <a:cubicBezTo>
                  <a:pt x="22528" y="33834"/>
                  <a:pt x="22517" y="33837"/>
                  <a:pt x="22504" y="33837"/>
                </a:cubicBezTo>
                <a:cubicBezTo>
                  <a:pt x="22489" y="33837"/>
                  <a:pt x="22473" y="33832"/>
                  <a:pt x="22459" y="33825"/>
                </a:cubicBezTo>
                <a:lnTo>
                  <a:pt x="22446" y="33825"/>
                </a:lnTo>
                <a:lnTo>
                  <a:pt x="22446" y="33818"/>
                </a:lnTo>
                <a:lnTo>
                  <a:pt x="22446" y="33812"/>
                </a:lnTo>
                <a:cubicBezTo>
                  <a:pt x="22433" y="33792"/>
                  <a:pt x="22420" y="33773"/>
                  <a:pt x="22413" y="33753"/>
                </a:cubicBezTo>
                <a:cubicBezTo>
                  <a:pt x="22426" y="33753"/>
                  <a:pt x="22433" y="33740"/>
                  <a:pt x="22439" y="33721"/>
                </a:cubicBezTo>
                <a:cubicBezTo>
                  <a:pt x="22441" y="33720"/>
                  <a:pt x="22442" y="33720"/>
                  <a:pt x="22444" y="33720"/>
                </a:cubicBezTo>
                <a:close/>
                <a:moveTo>
                  <a:pt x="22263" y="33732"/>
                </a:moveTo>
                <a:cubicBezTo>
                  <a:pt x="22288" y="33732"/>
                  <a:pt x="22315" y="33748"/>
                  <a:pt x="22342" y="33786"/>
                </a:cubicBezTo>
                <a:lnTo>
                  <a:pt x="22342" y="33779"/>
                </a:lnTo>
                <a:cubicBezTo>
                  <a:pt x="22355" y="33799"/>
                  <a:pt x="22368" y="33818"/>
                  <a:pt x="22374" y="33838"/>
                </a:cubicBezTo>
                <a:lnTo>
                  <a:pt x="22381" y="33844"/>
                </a:lnTo>
                <a:cubicBezTo>
                  <a:pt x="22387" y="33851"/>
                  <a:pt x="22387" y="33857"/>
                  <a:pt x="22394" y="33864"/>
                </a:cubicBezTo>
                <a:cubicBezTo>
                  <a:pt x="22382" y="33882"/>
                  <a:pt x="22369" y="33890"/>
                  <a:pt x="22355" y="33890"/>
                </a:cubicBezTo>
                <a:cubicBezTo>
                  <a:pt x="22312" y="33890"/>
                  <a:pt x="22260" y="33821"/>
                  <a:pt x="22211" y="33753"/>
                </a:cubicBezTo>
                <a:cubicBezTo>
                  <a:pt x="22227" y="33740"/>
                  <a:pt x="22245" y="33732"/>
                  <a:pt x="22263" y="33732"/>
                </a:cubicBezTo>
                <a:close/>
                <a:moveTo>
                  <a:pt x="17352" y="33851"/>
                </a:moveTo>
                <a:cubicBezTo>
                  <a:pt x="17432" y="33949"/>
                  <a:pt x="17401" y="34021"/>
                  <a:pt x="17344" y="34021"/>
                </a:cubicBezTo>
                <a:cubicBezTo>
                  <a:pt x="17303" y="34021"/>
                  <a:pt x="17247" y="33983"/>
                  <a:pt x="17209" y="33890"/>
                </a:cubicBezTo>
                <a:cubicBezTo>
                  <a:pt x="17221" y="33868"/>
                  <a:pt x="17235" y="33862"/>
                  <a:pt x="17250" y="33862"/>
                </a:cubicBezTo>
                <a:cubicBezTo>
                  <a:pt x="17271" y="33862"/>
                  <a:pt x="17294" y="33875"/>
                  <a:pt x="17314" y="33875"/>
                </a:cubicBezTo>
                <a:cubicBezTo>
                  <a:pt x="17328" y="33875"/>
                  <a:pt x="17341" y="33869"/>
                  <a:pt x="17352" y="33851"/>
                </a:cubicBezTo>
                <a:close/>
                <a:moveTo>
                  <a:pt x="23020" y="33902"/>
                </a:moveTo>
                <a:cubicBezTo>
                  <a:pt x="23048" y="33902"/>
                  <a:pt x="23081" y="33957"/>
                  <a:pt x="23103" y="33957"/>
                </a:cubicBezTo>
                <a:cubicBezTo>
                  <a:pt x="23106" y="33957"/>
                  <a:pt x="23108" y="33957"/>
                  <a:pt x="23110" y="33955"/>
                </a:cubicBezTo>
                <a:lnTo>
                  <a:pt x="23110" y="33955"/>
                </a:lnTo>
                <a:cubicBezTo>
                  <a:pt x="23143" y="34007"/>
                  <a:pt x="23104" y="34014"/>
                  <a:pt x="23084" y="34040"/>
                </a:cubicBezTo>
                <a:lnTo>
                  <a:pt x="23084" y="34033"/>
                </a:lnTo>
                <a:lnTo>
                  <a:pt x="22999" y="33916"/>
                </a:lnTo>
                <a:cubicBezTo>
                  <a:pt x="23006" y="33906"/>
                  <a:pt x="23013" y="33902"/>
                  <a:pt x="23020" y="33902"/>
                </a:cubicBezTo>
                <a:close/>
                <a:moveTo>
                  <a:pt x="20070" y="33763"/>
                </a:moveTo>
                <a:lnTo>
                  <a:pt x="20070" y="33763"/>
                </a:lnTo>
                <a:cubicBezTo>
                  <a:pt x="20189" y="33817"/>
                  <a:pt x="20271" y="33932"/>
                  <a:pt x="20290" y="34059"/>
                </a:cubicBezTo>
                <a:cubicBezTo>
                  <a:pt x="20288" y="34060"/>
                  <a:pt x="20286" y="34060"/>
                  <a:pt x="20284" y="34060"/>
                </a:cubicBezTo>
                <a:cubicBezTo>
                  <a:pt x="20262" y="34060"/>
                  <a:pt x="20252" y="34026"/>
                  <a:pt x="20264" y="34020"/>
                </a:cubicBezTo>
                <a:cubicBezTo>
                  <a:pt x="20173" y="33884"/>
                  <a:pt x="20121" y="33909"/>
                  <a:pt x="20070" y="33763"/>
                </a:cubicBezTo>
                <a:close/>
                <a:moveTo>
                  <a:pt x="18609" y="33929"/>
                </a:moveTo>
                <a:cubicBezTo>
                  <a:pt x="18655" y="33968"/>
                  <a:pt x="18701" y="34020"/>
                  <a:pt x="18733" y="34072"/>
                </a:cubicBezTo>
                <a:cubicBezTo>
                  <a:pt x="18715" y="34090"/>
                  <a:pt x="18696" y="34101"/>
                  <a:pt x="18677" y="34101"/>
                </a:cubicBezTo>
                <a:cubicBezTo>
                  <a:pt x="18646" y="34101"/>
                  <a:pt x="18613" y="34075"/>
                  <a:pt x="18577" y="34007"/>
                </a:cubicBezTo>
                <a:lnTo>
                  <a:pt x="18577" y="34007"/>
                </a:lnTo>
                <a:cubicBezTo>
                  <a:pt x="18577" y="33977"/>
                  <a:pt x="18579" y="33947"/>
                  <a:pt x="18609" y="33929"/>
                </a:cubicBezTo>
                <a:close/>
                <a:moveTo>
                  <a:pt x="35701" y="34046"/>
                </a:moveTo>
                <a:cubicBezTo>
                  <a:pt x="35766" y="34124"/>
                  <a:pt x="35720" y="34137"/>
                  <a:pt x="35694" y="34163"/>
                </a:cubicBezTo>
                <a:cubicBezTo>
                  <a:pt x="35674" y="34131"/>
                  <a:pt x="35687" y="34111"/>
                  <a:pt x="35661" y="34072"/>
                </a:cubicBezTo>
                <a:lnTo>
                  <a:pt x="35701" y="34046"/>
                </a:lnTo>
                <a:close/>
                <a:moveTo>
                  <a:pt x="22133" y="33993"/>
                </a:moveTo>
                <a:cubicBezTo>
                  <a:pt x="22155" y="33993"/>
                  <a:pt x="22188" y="34019"/>
                  <a:pt x="22228" y="34088"/>
                </a:cubicBezTo>
                <a:lnTo>
                  <a:pt x="22228" y="34088"/>
                </a:lnTo>
                <a:cubicBezTo>
                  <a:pt x="22201" y="34112"/>
                  <a:pt x="22141" y="34120"/>
                  <a:pt x="22179" y="34176"/>
                </a:cubicBezTo>
                <a:cubicBezTo>
                  <a:pt x="22082" y="34149"/>
                  <a:pt x="22076" y="33993"/>
                  <a:pt x="22133" y="33993"/>
                </a:cubicBezTo>
                <a:close/>
                <a:moveTo>
                  <a:pt x="19062" y="33244"/>
                </a:moveTo>
                <a:cubicBezTo>
                  <a:pt x="19114" y="33244"/>
                  <a:pt x="19170" y="33263"/>
                  <a:pt x="19215" y="33297"/>
                </a:cubicBezTo>
                <a:lnTo>
                  <a:pt x="19215" y="33291"/>
                </a:lnTo>
                <a:cubicBezTo>
                  <a:pt x="19288" y="33379"/>
                  <a:pt x="19378" y="33431"/>
                  <a:pt x="19465" y="33431"/>
                </a:cubicBezTo>
                <a:cubicBezTo>
                  <a:pt x="19486" y="33431"/>
                  <a:pt x="19507" y="33427"/>
                  <a:pt x="19528" y="33421"/>
                </a:cubicBezTo>
                <a:lnTo>
                  <a:pt x="19528" y="33434"/>
                </a:lnTo>
                <a:lnTo>
                  <a:pt x="19547" y="33421"/>
                </a:lnTo>
                <a:lnTo>
                  <a:pt x="19547" y="33408"/>
                </a:lnTo>
                <a:cubicBezTo>
                  <a:pt x="19573" y="33434"/>
                  <a:pt x="19593" y="33453"/>
                  <a:pt x="19619" y="33480"/>
                </a:cubicBezTo>
                <a:cubicBezTo>
                  <a:pt x="19658" y="33512"/>
                  <a:pt x="19762" y="33597"/>
                  <a:pt x="19678" y="33610"/>
                </a:cubicBezTo>
                <a:lnTo>
                  <a:pt x="19684" y="33629"/>
                </a:lnTo>
                <a:cubicBezTo>
                  <a:pt x="19658" y="33629"/>
                  <a:pt x="19632" y="33636"/>
                  <a:pt x="19606" y="33655"/>
                </a:cubicBezTo>
                <a:cubicBezTo>
                  <a:pt x="19593" y="33662"/>
                  <a:pt x="19599" y="33688"/>
                  <a:pt x="19612" y="33714"/>
                </a:cubicBezTo>
                <a:cubicBezTo>
                  <a:pt x="19627" y="33733"/>
                  <a:pt x="19641" y="33745"/>
                  <a:pt x="19653" y="33745"/>
                </a:cubicBezTo>
                <a:cubicBezTo>
                  <a:pt x="19657" y="33745"/>
                  <a:pt x="19661" y="33744"/>
                  <a:pt x="19665" y="33740"/>
                </a:cubicBezTo>
                <a:cubicBezTo>
                  <a:pt x="19678" y="33734"/>
                  <a:pt x="19691" y="33727"/>
                  <a:pt x="19704" y="33727"/>
                </a:cubicBezTo>
                <a:cubicBezTo>
                  <a:pt x="19712" y="33740"/>
                  <a:pt x="19721" y="33750"/>
                  <a:pt x="19727" y="33750"/>
                </a:cubicBezTo>
                <a:cubicBezTo>
                  <a:pt x="19731" y="33750"/>
                  <a:pt x="19734" y="33747"/>
                  <a:pt x="19736" y="33740"/>
                </a:cubicBezTo>
                <a:cubicBezTo>
                  <a:pt x="19808" y="33949"/>
                  <a:pt x="19984" y="34105"/>
                  <a:pt x="19821" y="34203"/>
                </a:cubicBezTo>
                <a:cubicBezTo>
                  <a:pt x="19756" y="34131"/>
                  <a:pt x="19691" y="34059"/>
                  <a:pt x="19619" y="33994"/>
                </a:cubicBezTo>
                <a:lnTo>
                  <a:pt x="19619" y="33994"/>
                </a:lnTo>
                <a:cubicBezTo>
                  <a:pt x="19560" y="34040"/>
                  <a:pt x="19691" y="34196"/>
                  <a:pt x="19573" y="34203"/>
                </a:cubicBezTo>
                <a:cubicBezTo>
                  <a:pt x="19554" y="34189"/>
                  <a:pt x="19534" y="34170"/>
                  <a:pt x="19515" y="34157"/>
                </a:cubicBezTo>
                <a:cubicBezTo>
                  <a:pt x="19482" y="34124"/>
                  <a:pt x="19450" y="34098"/>
                  <a:pt x="19417" y="34072"/>
                </a:cubicBezTo>
                <a:cubicBezTo>
                  <a:pt x="19313" y="33975"/>
                  <a:pt x="19313" y="33896"/>
                  <a:pt x="19183" y="33721"/>
                </a:cubicBezTo>
                <a:cubicBezTo>
                  <a:pt x="19196" y="33642"/>
                  <a:pt x="19222" y="33701"/>
                  <a:pt x="19254" y="33616"/>
                </a:cubicBezTo>
                <a:cubicBezTo>
                  <a:pt x="19176" y="33486"/>
                  <a:pt x="19046" y="33336"/>
                  <a:pt x="19039" y="33245"/>
                </a:cubicBezTo>
                <a:cubicBezTo>
                  <a:pt x="19047" y="33244"/>
                  <a:pt x="19054" y="33244"/>
                  <a:pt x="19062" y="33244"/>
                </a:cubicBezTo>
                <a:close/>
                <a:moveTo>
                  <a:pt x="35555" y="34381"/>
                </a:moveTo>
                <a:cubicBezTo>
                  <a:pt x="35570" y="34381"/>
                  <a:pt x="35592" y="34392"/>
                  <a:pt x="35609" y="34392"/>
                </a:cubicBezTo>
                <a:cubicBezTo>
                  <a:pt x="35612" y="34392"/>
                  <a:pt x="35614" y="34392"/>
                  <a:pt x="35616" y="34391"/>
                </a:cubicBezTo>
                <a:lnTo>
                  <a:pt x="35616" y="34391"/>
                </a:lnTo>
                <a:cubicBezTo>
                  <a:pt x="35631" y="34427"/>
                  <a:pt x="35625" y="34436"/>
                  <a:pt x="35612" y="34436"/>
                </a:cubicBezTo>
                <a:cubicBezTo>
                  <a:pt x="35599" y="34436"/>
                  <a:pt x="35580" y="34428"/>
                  <a:pt x="35564" y="34428"/>
                </a:cubicBezTo>
                <a:cubicBezTo>
                  <a:pt x="35559" y="34428"/>
                  <a:pt x="35555" y="34429"/>
                  <a:pt x="35551" y="34430"/>
                </a:cubicBezTo>
                <a:cubicBezTo>
                  <a:pt x="35536" y="34391"/>
                  <a:pt x="35541" y="34381"/>
                  <a:pt x="35555" y="34381"/>
                </a:cubicBezTo>
                <a:close/>
                <a:moveTo>
                  <a:pt x="22250" y="34317"/>
                </a:moveTo>
                <a:cubicBezTo>
                  <a:pt x="22263" y="34317"/>
                  <a:pt x="22276" y="34320"/>
                  <a:pt x="22289" y="34326"/>
                </a:cubicBezTo>
                <a:cubicBezTo>
                  <a:pt x="22302" y="34352"/>
                  <a:pt x="22315" y="34372"/>
                  <a:pt x="22315" y="34398"/>
                </a:cubicBezTo>
                <a:cubicBezTo>
                  <a:pt x="22315" y="34411"/>
                  <a:pt x="22315" y="34424"/>
                  <a:pt x="22315" y="34437"/>
                </a:cubicBezTo>
                <a:lnTo>
                  <a:pt x="22309" y="34437"/>
                </a:lnTo>
                <a:cubicBezTo>
                  <a:pt x="22276" y="34385"/>
                  <a:pt x="22250" y="34398"/>
                  <a:pt x="22211" y="34326"/>
                </a:cubicBezTo>
                <a:cubicBezTo>
                  <a:pt x="22224" y="34320"/>
                  <a:pt x="22237" y="34317"/>
                  <a:pt x="22250" y="34317"/>
                </a:cubicBezTo>
                <a:close/>
                <a:moveTo>
                  <a:pt x="19424" y="34124"/>
                </a:moveTo>
                <a:cubicBezTo>
                  <a:pt x="19456" y="34144"/>
                  <a:pt x="19482" y="34170"/>
                  <a:pt x="19515" y="34196"/>
                </a:cubicBezTo>
                <a:cubicBezTo>
                  <a:pt x="19534" y="34216"/>
                  <a:pt x="19560" y="34242"/>
                  <a:pt x="19586" y="34261"/>
                </a:cubicBezTo>
                <a:lnTo>
                  <a:pt x="19573" y="34261"/>
                </a:lnTo>
                <a:cubicBezTo>
                  <a:pt x="19612" y="34313"/>
                  <a:pt x="19638" y="34378"/>
                  <a:pt x="19638" y="34444"/>
                </a:cubicBezTo>
                <a:cubicBezTo>
                  <a:pt x="19625" y="34465"/>
                  <a:pt x="19609" y="34474"/>
                  <a:pt x="19593" y="34474"/>
                </a:cubicBezTo>
                <a:cubicBezTo>
                  <a:pt x="19513" y="34474"/>
                  <a:pt x="19409" y="34266"/>
                  <a:pt x="19371" y="34163"/>
                </a:cubicBezTo>
                <a:lnTo>
                  <a:pt x="19424" y="34131"/>
                </a:lnTo>
                <a:lnTo>
                  <a:pt x="19424" y="34124"/>
                </a:lnTo>
                <a:close/>
                <a:moveTo>
                  <a:pt x="20735" y="34352"/>
                </a:moveTo>
                <a:cubicBezTo>
                  <a:pt x="20752" y="34352"/>
                  <a:pt x="20769" y="34356"/>
                  <a:pt x="20785" y="34365"/>
                </a:cubicBezTo>
                <a:lnTo>
                  <a:pt x="20778" y="34365"/>
                </a:lnTo>
                <a:cubicBezTo>
                  <a:pt x="20824" y="34450"/>
                  <a:pt x="20863" y="34535"/>
                  <a:pt x="20896" y="34626"/>
                </a:cubicBezTo>
                <a:lnTo>
                  <a:pt x="20896" y="34717"/>
                </a:lnTo>
                <a:lnTo>
                  <a:pt x="20883" y="34698"/>
                </a:lnTo>
                <a:cubicBezTo>
                  <a:pt x="20772" y="34613"/>
                  <a:pt x="20681" y="34548"/>
                  <a:pt x="20655" y="34391"/>
                </a:cubicBezTo>
                <a:cubicBezTo>
                  <a:pt x="20676" y="34366"/>
                  <a:pt x="20705" y="34352"/>
                  <a:pt x="20735" y="34352"/>
                </a:cubicBezTo>
                <a:close/>
                <a:moveTo>
                  <a:pt x="22895" y="34671"/>
                </a:moveTo>
                <a:cubicBezTo>
                  <a:pt x="22934" y="34717"/>
                  <a:pt x="22960" y="34769"/>
                  <a:pt x="22915" y="34776"/>
                </a:cubicBezTo>
                <a:lnTo>
                  <a:pt x="22908" y="34776"/>
                </a:lnTo>
                <a:lnTo>
                  <a:pt x="22915" y="34789"/>
                </a:lnTo>
                <a:lnTo>
                  <a:pt x="22876" y="34763"/>
                </a:lnTo>
                <a:cubicBezTo>
                  <a:pt x="22843" y="34711"/>
                  <a:pt x="22856" y="34685"/>
                  <a:pt x="22895" y="34671"/>
                </a:cubicBezTo>
                <a:close/>
                <a:moveTo>
                  <a:pt x="19847" y="34420"/>
                </a:moveTo>
                <a:cubicBezTo>
                  <a:pt x="19871" y="34420"/>
                  <a:pt x="19896" y="34426"/>
                  <a:pt x="19906" y="34430"/>
                </a:cubicBezTo>
                <a:cubicBezTo>
                  <a:pt x="19964" y="34528"/>
                  <a:pt x="19938" y="34704"/>
                  <a:pt x="20036" y="34750"/>
                </a:cubicBezTo>
                <a:lnTo>
                  <a:pt x="20029" y="34750"/>
                </a:lnTo>
                <a:cubicBezTo>
                  <a:pt x="20037" y="34788"/>
                  <a:pt x="20032" y="34802"/>
                  <a:pt x="20018" y="34802"/>
                </a:cubicBezTo>
                <a:cubicBezTo>
                  <a:pt x="19982" y="34802"/>
                  <a:pt x="19892" y="34707"/>
                  <a:pt x="19842" y="34707"/>
                </a:cubicBezTo>
                <a:cubicBezTo>
                  <a:pt x="19830" y="34707"/>
                  <a:pt x="19821" y="34712"/>
                  <a:pt x="19814" y="34724"/>
                </a:cubicBezTo>
                <a:cubicBezTo>
                  <a:pt x="19736" y="34580"/>
                  <a:pt x="19971" y="34619"/>
                  <a:pt x="19808" y="34496"/>
                </a:cubicBezTo>
                <a:cubicBezTo>
                  <a:pt x="19772" y="34435"/>
                  <a:pt x="19808" y="34420"/>
                  <a:pt x="19847" y="34420"/>
                </a:cubicBezTo>
                <a:close/>
                <a:moveTo>
                  <a:pt x="21605" y="34005"/>
                </a:moveTo>
                <a:cubicBezTo>
                  <a:pt x="21800" y="34005"/>
                  <a:pt x="22044" y="34374"/>
                  <a:pt x="22270" y="34632"/>
                </a:cubicBezTo>
                <a:lnTo>
                  <a:pt x="22270" y="34626"/>
                </a:lnTo>
                <a:cubicBezTo>
                  <a:pt x="22283" y="34665"/>
                  <a:pt x="22289" y="34704"/>
                  <a:pt x="22283" y="34750"/>
                </a:cubicBezTo>
                <a:lnTo>
                  <a:pt x="22276" y="34737"/>
                </a:lnTo>
                <a:cubicBezTo>
                  <a:pt x="22252" y="34756"/>
                  <a:pt x="22225" y="34764"/>
                  <a:pt x="22198" y="34764"/>
                </a:cubicBezTo>
                <a:cubicBezTo>
                  <a:pt x="22078" y="34764"/>
                  <a:pt x="21939" y="34610"/>
                  <a:pt x="21820" y="34610"/>
                </a:cubicBezTo>
                <a:cubicBezTo>
                  <a:pt x="21795" y="34610"/>
                  <a:pt x="21771" y="34616"/>
                  <a:pt x="21749" y="34632"/>
                </a:cubicBezTo>
                <a:cubicBezTo>
                  <a:pt x="21729" y="34652"/>
                  <a:pt x="21768" y="34711"/>
                  <a:pt x="21807" y="34763"/>
                </a:cubicBezTo>
                <a:cubicBezTo>
                  <a:pt x="21784" y="34798"/>
                  <a:pt x="21756" y="34811"/>
                  <a:pt x="21726" y="34811"/>
                </a:cubicBezTo>
                <a:cubicBezTo>
                  <a:pt x="21691" y="34811"/>
                  <a:pt x="21654" y="34793"/>
                  <a:pt x="21619" y="34776"/>
                </a:cubicBezTo>
                <a:cubicBezTo>
                  <a:pt x="21543" y="34694"/>
                  <a:pt x="21571" y="34520"/>
                  <a:pt x="21509" y="34520"/>
                </a:cubicBezTo>
                <a:cubicBezTo>
                  <a:pt x="21501" y="34520"/>
                  <a:pt x="21492" y="34523"/>
                  <a:pt x="21482" y="34528"/>
                </a:cubicBezTo>
                <a:cubicBezTo>
                  <a:pt x="21462" y="34458"/>
                  <a:pt x="21464" y="34433"/>
                  <a:pt x="21479" y="34433"/>
                </a:cubicBezTo>
                <a:cubicBezTo>
                  <a:pt x="21514" y="34433"/>
                  <a:pt x="21618" y="34567"/>
                  <a:pt x="21677" y="34567"/>
                </a:cubicBezTo>
                <a:cubicBezTo>
                  <a:pt x="21645" y="34391"/>
                  <a:pt x="21586" y="34222"/>
                  <a:pt x="21501" y="34059"/>
                </a:cubicBezTo>
                <a:lnTo>
                  <a:pt x="21488" y="34059"/>
                </a:lnTo>
                <a:cubicBezTo>
                  <a:pt x="21525" y="34022"/>
                  <a:pt x="21564" y="34005"/>
                  <a:pt x="21605" y="34005"/>
                </a:cubicBezTo>
                <a:close/>
                <a:moveTo>
                  <a:pt x="20935" y="34645"/>
                </a:moveTo>
                <a:lnTo>
                  <a:pt x="20941" y="34652"/>
                </a:lnTo>
                <a:cubicBezTo>
                  <a:pt x="20987" y="34737"/>
                  <a:pt x="21019" y="34724"/>
                  <a:pt x="21065" y="34802"/>
                </a:cubicBezTo>
                <a:cubicBezTo>
                  <a:pt x="21060" y="34814"/>
                  <a:pt x="21053" y="34819"/>
                  <a:pt x="21046" y="34819"/>
                </a:cubicBezTo>
                <a:cubicBezTo>
                  <a:pt x="21018" y="34819"/>
                  <a:pt x="20977" y="34744"/>
                  <a:pt x="20941" y="34724"/>
                </a:cubicBezTo>
                <a:lnTo>
                  <a:pt x="20935" y="34724"/>
                </a:lnTo>
                <a:lnTo>
                  <a:pt x="20935" y="34645"/>
                </a:lnTo>
                <a:close/>
                <a:moveTo>
                  <a:pt x="12749" y="34391"/>
                </a:moveTo>
                <a:cubicBezTo>
                  <a:pt x="12859" y="34391"/>
                  <a:pt x="13010" y="34656"/>
                  <a:pt x="13099" y="34841"/>
                </a:cubicBezTo>
                <a:cubicBezTo>
                  <a:pt x="13014" y="34834"/>
                  <a:pt x="12910" y="34730"/>
                  <a:pt x="12812" y="34639"/>
                </a:cubicBezTo>
                <a:lnTo>
                  <a:pt x="12812" y="34626"/>
                </a:lnTo>
                <a:cubicBezTo>
                  <a:pt x="12773" y="34554"/>
                  <a:pt x="12747" y="34476"/>
                  <a:pt x="12741" y="34391"/>
                </a:cubicBezTo>
                <a:cubicBezTo>
                  <a:pt x="12743" y="34391"/>
                  <a:pt x="12746" y="34391"/>
                  <a:pt x="12749" y="34391"/>
                </a:cubicBezTo>
                <a:close/>
                <a:moveTo>
                  <a:pt x="21234" y="34750"/>
                </a:moveTo>
                <a:cubicBezTo>
                  <a:pt x="21312" y="34831"/>
                  <a:pt x="21281" y="34853"/>
                  <a:pt x="21242" y="34853"/>
                </a:cubicBezTo>
                <a:cubicBezTo>
                  <a:pt x="21222" y="34853"/>
                  <a:pt x="21200" y="34847"/>
                  <a:pt x="21189" y="34841"/>
                </a:cubicBezTo>
                <a:lnTo>
                  <a:pt x="21182" y="34841"/>
                </a:lnTo>
                <a:cubicBezTo>
                  <a:pt x="21167" y="34817"/>
                  <a:pt x="21159" y="34806"/>
                  <a:pt x="21156" y="34802"/>
                </a:cubicBezTo>
                <a:lnTo>
                  <a:pt x="21143" y="34776"/>
                </a:lnTo>
                <a:cubicBezTo>
                  <a:pt x="21176" y="34776"/>
                  <a:pt x="21208" y="34769"/>
                  <a:pt x="21234" y="34750"/>
                </a:cubicBezTo>
                <a:close/>
                <a:moveTo>
                  <a:pt x="17997" y="34567"/>
                </a:moveTo>
                <a:cubicBezTo>
                  <a:pt x="18127" y="34711"/>
                  <a:pt x="18134" y="34756"/>
                  <a:pt x="18284" y="34945"/>
                </a:cubicBezTo>
                <a:cubicBezTo>
                  <a:pt x="18219" y="34971"/>
                  <a:pt x="18277" y="35075"/>
                  <a:pt x="18219" y="35101"/>
                </a:cubicBezTo>
                <a:lnTo>
                  <a:pt x="18212" y="35108"/>
                </a:lnTo>
                <a:cubicBezTo>
                  <a:pt x="18095" y="34971"/>
                  <a:pt x="17945" y="34678"/>
                  <a:pt x="17997" y="34567"/>
                </a:cubicBezTo>
                <a:close/>
                <a:moveTo>
                  <a:pt x="18430" y="34971"/>
                </a:moveTo>
                <a:cubicBezTo>
                  <a:pt x="18467" y="34971"/>
                  <a:pt x="18509" y="35025"/>
                  <a:pt x="18557" y="35108"/>
                </a:cubicBezTo>
                <a:cubicBezTo>
                  <a:pt x="18506" y="35089"/>
                  <a:pt x="18461" y="35120"/>
                  <a:pt x="18396" y="34988"/>
                </a:cubicBezTo>
                <a:lnTo>
                  <a:pt x="18396" y="34988"/>
                </a:lnTo>
                <a:cubicBezTo>
                  <a:pt x="18407" y="34977"/>
                  <a:pt x="18419" y="34971"/>
                  <a:pt x="18430" y="34971"/>
                </a:cubicBezTo>
                <a:close/>
                <a:moveTo>
                  <a:pt x="56602" y="35134"/>
                </a:moveTo>
                <a:cubicBezTo>
                  <a:pt x="56600" y="35138"/>
                  <a:pt x="56597" y="35142"/>
                  <a:pt x="56595" y="35146"/>
                </a:cubicBezTo>
                <a:lnTo>
                  <a:pt x="56595" y="35146"/>
                </a:lnTo>
                <a:cubicBezTo>
                  <a:pt x="56597" y="35143"/>
                  <a:pt x="56599" y="35139"/>
                  <a:pt x="56602" y="35134"/>
                </a:cubicBezTo>
                <a:close/>
                <a:moveTo>
                  <a:pt x="22368" y="34437"/>
                </a:moveTo>
                <a:lnTo>
                  <a:pt x="22374" y="34444"/>
                </a:lnTo>
                <a:cubicBezTo>
                  <a:pt x="22491" y="34587"/>
                  <a:pt x="22452" y="34639"/>
                  <a:pt x="22472" y="34724"/>
                </a:cubicBezTo>
                <a:cubicBezTo>
                  <a:pt x="22543" y="34782"/>
                  <a:pt x="22609" y="34860"/>
                  <a:pt x="22648" y="34945"/>
                </a:cubicBezTo>
                <a:cubicBezTo>
                  <a:pt x="22637" y="34945"/>
                  <a:pt x="22625" y="34954"/>
                  <a:pt x="22613" y="34954"/>
                </a:cubicBezTo>
                <a:cubicBezTo>
                  <a:pt x="22604" y="34954"/>
                  <a:pt x="22594" y="34949"/>
                  <a:pt x="22583" y="34932"/>
                </a:cubicBezTo>
                <a:lnTo>
                  <a:pt x="22583" y="34932"/>
                </a:lnTo>
                <a:cubicBezTo>
                  <a:pt x="22543" y="34991"/>
                  <a:pt x="22628" y="35121"/>
                  <a:pt x="22667" y="35225"/>
                </a:cubicBezTo>
                <a:lnTo>
                  <a:pt x="22570" y="35290"/>
                </a:lnTo>
                <a:cubicBezTo>
                  <a:pt x="22460" y="35221"/>
                  <a:pt x="22463" y="35142"/>
                  <a:pt x="22389" y="35142"/>
                </a:cubicBezTo>
                <a:cubicBezTo>
                  <a:pt x="22379" y="35142"/>
                  <a:pt x="22368" y="35144"/>
                  <a:pt x="22355" y="35147"/>
                </a:cubicBezTo>
                <a:cubicBezTo>
                  <a:pt x="22198" y="34939"/>
                  <a:pt x="22446" y="34965"/>
                  <a:pt x="22355" y="34802"/>
                </a:cubicBezTo>
                <a:lnTo>
                  <a:pt x="22348" y="34802"/>
                </a:lnTo>
                <a:cubicBezTo>
                  <a:pt x="22361" y="34746"/>
                  <a:pt x="22355" y="34695"/>
                  <a:pt x="22337" y="34645"/>
                </a:cubicBezTo>
                <a:lnTo>
                  <a:pt x="22337" y="34645"/>
                </a:lnTo>
                <a:cubicBezTo>
                  <a:pt x="22425" y="34644"/>
                  <a:pt x="22342" y="34547"/>
                  <a:pt x="22361" y="34509"/>
                </a:cubicBezTo>
                <a:lnTo>
                  <a:pt x="22348" y="34502"/>
                </a:lnTo>
                <a:cubicBezTo>
                  <a:pt x="22361" y="34483"/>
                  <a:pt x="22368" y="34463"/>
                  <a:pt x="22368" y="34437"/>
                </a:cubicBezTo>
                <a:close/>
                <a:moveTo>
                  <a:pt x="22882" y="34847"/>
                </a:moveTo>
                <a:cubicBezTo>
                  <a:pt x="22902" y="34860"/>
                  <a:pt x="22915" y="34873"/>
                  <a:pt x="22934" y="34880"/>
                </a:cubicBezTo>
                <a:lnTo>
                  <a:pt x="22928" y="34880"/>
                </a:lnTo>
                <a:cubicBezTo>
                  <a:pt x="22952" y="34933"/>
                  <a:pt x="22972" y="34950"/>
                  <a:pt x="22989" y="34950"/>
                </a:cubicBezTo>
                <a:cubicBezTo>
                  <a:pt x="23019" y="34950"/>
                  <a:pt x="23042" y="34899"/>
                  <a:pt x="23070" y="34899"/>
                </a:cubicBezTo>
                <a:cubicBezTo>
                  <a:pt x="23082" y="34899"/>
                  <a:pt x="23095" y="34908"/>
                  <a:pt x="23110" y="34932"/>
                </a:cubicBezTo>
                <a:cubicBezTo>
                  <a:pt x="23201" y="34991"/>
                  <a:pt x="23299" y="35186"/>
                  <a:pt x="23345" y="35290"/>
                </a:cubicBezTo>
                <a:lnTo>
                  <a:pt x="23162" y="35408"/>
                </a:lnTo>
                <a:cubicBezTo>
                  <a:pt x="23019" y="35212"/>
                  <a:pt x="22895" y="35199"/>
                  <a:pt x="22739" y="34945"/>
                </a:cubicBezTo>
                <a:lnTo>
                  <a:pt x="22882" y="34854"/>
                </a:lnTo>
                <a:lnTo>
                  <a:pt x="22882" y="34847"/>
                </a:lnTo>
                <a:close/>
                <a:moveTo>
                  <a:pt x="19059" y="35460"/>
                </a:moveTo>
                <a:lnTo>
                  <a:pt x="19059" y="35460"/>
                </a:lnTo>
                <a:cubicBezTo>
                  <a:pt x="19157" y="35596"/>
                  <a:pt x="19072" y="35616"/>
                  <a:pt x="19013" y="35655"/>
                </a:cubicBezTo>
                <a:lnTo>
                  <a:pt x="19013" y="35649"/>
                </a:lnTo>
                <a:lnTo>
                  <a:pt x="18981" y="35590"/>
                </a:lnTo>
                <a:cubicBezTo>
                  <a:pt x="18987" y="35583"/>
                  <a:pt x="18987" y="35577"/>
                  <a:pt x="18987" y="35570"/>
                </a:cubicBezTo>
                <a:cubicBezTo>
                  <a:pt x="18929" y="35486"/>
                  <a:pt x="19046" y="35505"/>
                  <a:pt x="19059" y="35460"/>
                </a:cubicBezTo>
                <a:close/>
                <a:moveTo>
                  <a:pt x="13675" y="35272"/>
                </a:moveTo>
                <a:cubicBezTo>
                  <a:pt x="13780" y="35272"/>
                  <a:pt x="13906" y="35458"/>
                  <a:pt x="14037" y="35649"/>
                </a:cubicBezTo>
                <a:cubicBezTo>
                  <a:pt x="14021" y="35669"/>
                  <a:pt x="13997" y="35679"/>
                  <a:pt x="13972" y="35679"/>
                </a:cubicBezTo>
                <a:cubicBezTo>
                  <a:pt x="13956" y="35679"/>
                  <a:pt x="13941" y="35675"/>
                  <a:pt x="13926" y="35668"/>
                </a:cubicBezTo>
                <a:lnTo>
                  <a:pt x="13933" y="35668"/>
                </a:lnTo>
                <a:lnTo>
                  <a:pt x="13926" y="35655"/>
                </a:lnTo>
                <a:cubicBezTo>
                  <a:pt x="13887" y="35622"/>
                  <a:pt x="13855" y="35590"/>
                  <a:pt x="13829" y="35551"/>
                </a:cubicBezTo>
                <a:lnTo>
                  <a:pt x="13802" y="35518"/>
                </a:lnTo>
                <a:lnTo>
                  <a:pt x="13809" y="35518"/>
                </a:lnTo>
                <a:lnTo>
                  <a:pt x="13646" y="35277"/>
                </a:lnTo>
                <a:cubicBezTo>
                  <a:pt x="13656" y="35274"/>
                  <a:pt x="13665" y="35272"/>
                  <a:pt x="13675" y="35272"/>
                </a:cubicBezTo>
                <a:close/>
                <a:moveTo>
                  <a:pt x="25188" y="34580"/>
                </a:moveTo>
                <a:cubicBezTo>
                  <a:pt x="25441" y="34807"/>
                  <a:pt x="25384" y="35021"/>
                  <a:pt x="25634" y="35422"/>
                </a:cubicBezTo>
                <a:lnTo>
                  <a:pt x="25634" y="35422"/>
                </a:lnTo>
                <a:cubicBezTo>
                  <a:pt x="25510" y="35463"/>
                  <a:pt x="25688" y="35668"/>
                  <a:pt x="25559" y="35701"/>
                </a:cubicBezTo>
                <a:cubicBezTo>
                  <a:pt x="25357" y="35570"/>
                  <a:pt x="25325" y="35258"/>
                  <a:pt x="25338" y="35108"/>
                </a:cubicBezTo>
                <a:cubicBezTo>
                  <a:pt x="25175" y="34906"/>
                  <a:pt x="25110" y="34704"/>
                  <a:pt x="25188" y="34580"/>
                </a:cubicBezTo>
                <a:close/>
                <a:moveTo>
                  <a:pt x="18839" y="35560"/>
                </a:moveTo>
                <a:cubicBezTo>
                  <a:pt x="18855" y="35560"/>
                  <a:pt x="18880" y="35578"/>
                  <a:pt x="18902" y="35622"/>
                </a:cubicBezTo>
                <a:lnTo>
                  <a:pt x="18902" y="35616"/>
                </a:lnTo>
                <a:lnTo>
                  <a:pt x="18935" y="35675"/>
                </a:lnTo>
                <a:lnTo>
                  <a:pt x="18935" y="35681"/>
                </a:lnTo>
                <a:lnTo>
                  <a:pt x="18948" y="35701"/>
                </a:lnTo>
                <a:cubicBezTo>
                  <a:pt x="18946" y="35702"/>
                  <a:pt x="18944" y="35703"/>
                  <a:pt x="18942" y="35703"/>
                </a:cubicBezTo>
                <a:cubicBezTo>
                  <a:pt x="18915" y="35703"/>
                  <a:pt x="18870" y="35603"/>
                  <a:pt x="18840" y="35603"/>
                </a:cubicBezTo>
                <a:cubicBezTo>
                  <a:pt x="18839" y="35603"/>
                  <a:pt x="18838" y="35603"/>
                  <a:pt x="18837" y="35603"/>
                </a:cubicBezTo>
                <a:lnTo>
                  <a:pt x="18837" y="35609"/>
                </a:lnTo>
                <a:cubicBezTo>
                  <a:pt x="18817" y="35579"/>
                  <a:pt x="18823" y="35560"/>
                  <a:pt x="18839" y="35560"/>
                </a:cubicBezTo>
                <a:close/>
                <a:moveTo>
                  <a:pt x="23937" y="35922"/>
                </a:moveTo>
                <a:lnTo>
                  <a:pt x="23937" y="35922"/>
                </a:lnTo>
                <a:cubicBezTo>
                  <a:pt x="23952" y="35922"/>
                  <a:pt x="23971" y="35941"/>
                  <a:pt x="23988" y="35941"/>
                </a:cubicBezTo>
                <a:cubicBezTo>
                  <a:pt x="23993" y="35941"/>
                  <a:pt x="23998" y="35940"/>
                  <a:pt x="24002" y="35935"/>
                </a:cubicBezTo>
                <a:lnTo>
                  <a:pt x="24055" y="36020"/>
                </a:lnTo>
                <a:cubicBezTo>
                  <a:pt x="24048" y="36029"/>
                  <a:pt x="24040" y="36033"/>
                  <a:pt x="24033" y="36033"/>
                </a:cubicBezTo>
                <a:cubicBezTo>
                  <a:pt x="24003" y="36033"/>
                  <a:pt x="23968" y="35974"/>
                  <a:pt x="23937" y="35922"/>
                </a:cubicBezTo>
                <a:close/>
                <a:moveTo>
                  <a:pt x="17828" y="35649"/>
                </a:moveTo>
                <a:cubicBezTo>
                  <a:pt x="17932" y="35792"/>
                  <a:pt x="17925" y="35746"/>
                  <a:pt x="17991" y="35883"/>
                </a:cubicBezTo>
                <a:cubicBezTo>
                  <a:pt x="17997" y="35840"/>
                  <a:pt x="18016" y="35824"/>
                  <a:pt x="18042" y="35824"/>
                </a:cubicBezTo>
                <a:cubicBezTo>
                  <a:pt x="18096" y="35824"/>
                  <a:pt x="18181" y="35891"/>
                  <a:pt x="18251" y="35935"/>
                </a:cubicBezTo>
                <a:cubicBezTo>
                  <a:pt x="18303" y="36098"/>
                  <a:pt x="18206" y="36026"/>
                  <a:pt x="18140" y="36072"/>
                </a:cubicBezTo>
                <a:cubicBezTo>
                  <a:pt x="18127" y="36000"/>
                  <a:pt x="18088" y="35948"/>
                  <a:pt x="18036" y="35909"/>
                </a:cubicBezTo>
                <a:lnTo>
                  <a:pt x="18036" y="35909"/>
                </a:lnTo>
                <a:cubicBezTo>
                  <a:pt x="18088" y="36052"/>
                  <a:pt x="18036" y="36137"/>
                  <a:pt x="18127" y="36306"/>
                </a:cubicBezTo>
                <a:cubicBezTo>
                  <a:pt x="18120" y="36321"/>
                  <a:pt x="18112" y="36326"/>
                  <a:pt x="18102" y="36326"/>
                </a:cubicBezTo>
                <a:cubicBezTo>
                  <a:pt x="18074" y="36326"/>
                  <a:pt x="18038" y="36276"/>
                  <a:pt x="18010" y="36276"/>
                </a:cubicBezTo>
                <a:cubicBezTo>
                  <a:pt x="18005" y="36276"/>
                  <a:pt x="18001" y="36278"/>
                  <a:pt x="17997" y="36280"/>
                </a:cubicBezTo>
                <a:cubicBezTo>
                  <a:pt x="17906" y="36091"/>
                  <a:pt x="17854" y="36059"/>
                  <a:pt x="17776" y="35909"/>
                </a:cubicBezTo>
                <a:cubicBezTo>
                  <a:pt x="17847" y="35850"/>
                  <a:pt x="17789" y="35720"/>
                  <a:pt x="17828" y="35649"/>
                </a:cubicBezTo>
                <a:close/>
                <a:moveTo>
                  <a:pt x="13655" y="35576"/>
                </a:moveTo>
                <a:cubicBezTo>
                  <a:pt x="13688" y="35576"/>
                  <a:pt x="13722" y="35599"/>
                  <a:pt x="13754" y="35599"/>
                </a:cubicBezTo>
                <a:cubicBezTo>
                  <a:pt x="13759" y="35599"/>
                  <a:pt x="13765" y="35598"/>
                  <a:pt x="13770" y="35596"/>
                </a:cubicBezTo>
                <a:lnTo>
                  <a:pt x="13789" y="35616"/>
                </a:lnTo>
                <a:cubicBezTo>
                  <a:pt x="13816" y="35655"/>
                  <a:pt x="13848" y="35688"/>
                  <a:pt x="13874" y="35720"/>
                </a:cubicBezTo>
                <a:cubicBezTo>
                  <a:pt x="13952" y="35968"/>
                  <a:pt x="14232" y="36078"/>
                  <a:pt x="14245" y="36313"/>
                </a:cubicBezTo>
                <a:cubicBezTo>
                  <a:pt x="14228" y="36325"/>
                  <a:pt x="14210" y="36330"/>
                  <a:pt x="14190" y="36330"/>
                </a:cubicBezTo>
                <a:cubicBezTo>
                  <a:pt x="14110" y="36330"/>
                  <a:pt x="14018" y="36240"/>
                  <a:pt x="13939" y="36235"/>
                </a:cubicBezTo>
                <a:cubicBezTo>
                  <a:pt x="13881" y="36144"/>
                  <a:pt x="13829" y="36039"/>
                  <a:pt x="13796" y="35935"/>
                </a:cubicBezTo>
                <a:cubicBezTo>
                  <a:pt x="13750" y="35811"/>
                  <a:pt x="13698" y="35694"/>
                  <a:pt x="13627" y="35583"/>
                </a:cubicBezTo>
                <a:cubicBezTo>
                  <a:pt x="13636" y="35578"/>
                  <a:pt x="13646" y="35576"/>
                  <a:pt x="13655" y="35576"/>
                </a:cubicBezTo>
                <a:close/>
                <a:moveTo>
                  <a:pt x="25797" y="36240"/>
                </a:moveTo>
                <a:cubicBezTo>
                  <a:pt x="25828" y="36240"/>
                  <a:pt x="25860" y="36264"/>
                  <a:pt x="25898" y="36332"/>
                </a:cubicBezTo>
                <a:cubicBezTo>
                  <a:pt x="25871" y="36348"/>
                  <a:pt x="25845" y="36363"/>
                  <a:pt x="25817" y="36363"/>
                </a:cubicBezTo>
                <a:cubicBezTo>
                  <a:pt x="25786" y="36363"/>
                  <a:pt x="25754" y="36343"/>
                  <a:pt x="25715" y="36280"/>
                </a:cubicBezTo>
                <a:cubicBezTo>
                  <a:pt x="25743" y="36259"/>
                  <a:pt x="25769" y="36240"/>
                  <a:pt x="25797" y="36240"/>
                </a:cubicBezTo>
                <a:close/>
                <a:moveTo>
                  <a:pt x="25063" y="36186"/>
                </a:moveTo>
                <a:cubicBezTo>
                  <a:pt x="25143" y="36186"/>
                  <a:pt x="25256" y="36331"/>
                  <a:pt x="25286" y="36450"/>
                </a:cubicBezTo>
                <a:cubicBezTo>
                  <a:pt x="25270" y="36472"/>
                  <a:pt x="25252" y="36481"/>
                  <a:pt x="25233" y="36481"/>
                </a:cubicBezTo>
                <a:cubicBezTo>
                  <a:pt x="25195" y="36481"/>
                  <a:pt x="25153" y="36449"/>
                  <a:pt x="25110" y="36424"/>
                </a:cubicBezTo>
                <a:lnTo>
                  <a:pt x="25103" y="36417"/>
                </a:lnTo>
                <a:cubicBezTo>
                  <a:pt x="25090" y="36404"/>
                  <a:pt x="25077" y="36391"/>
                  <a:pt x="25064" y="36371"/>
                </a:cubicBezTo>
                <a:cubicBezTo>
                  <a:pt x="25045" y="36352"/>
                  <a:pt x="25038" y="36345"/>
                  <a:pt x="25025" y="36332"/>
                </a:cubicBezTo>
                <a:lnTo>
                  <a:pt x="25032" y="36326"/>
                </a:lnTo>
                <a:cubicBezTo>
                  <a:pt x="25045" y="36313"/>
                  <a:pt x="25032" y="36280"/>
                  <a:pt x="24999" y="36235"/>
                </a:cubicBezTo>
                <a:cubicBezTo>
                  <a:pt x="25015" y="36200"/>
                  <a:pt x="25037" y="36186"/>
                  <a:pt x="25063" y="36186"/>
                </a:cubicBezTo>
                <a:close/>
                <a:moveTo>
                  <a:pt x="16375" y="36317"/>
                </a:moveTo>
                <a:cubicBezTo>
                  <a:pt x="16439" y="36317"/>
                  <a:pt x="16557" y="36379"/>
                  <a:pt x="16629" y="36502"/>
                </a:cubicBezTo>
                <a:cubicBezTo>
                  <a:pt x="16619" y="36507"/>
                  <a:pt x="16609" y="36510"/>
                  <a:pt x="16599" y="36510"/>
                </a:cubicBezTo>
                <a:cubicBezTo>
                  <a:pt x="16517" y="36510"/>
                  <a:pt x="16423" y="36351"/>
                  <a:pt x="16338" y="36351"/>
                </a:cubicBezTo>
                <a:cubicBezTo>
                  <a:pt x="16335" y="36351"/>
                  <a:pt x="16333" y="36352"/>
                  <a:pt x="16330" y="36352"/>
                </a:cubicBezTo>
                <a:cubicBezTo>
                  <a:pt x="16330" y="36328"/>
                  <a:pt x="16348" y="36317"/>
                  <a:pt x="16375" y="36317"/>
                </a:cubicBezTo>
                <a:close/>
                <a:moveTo>
                  <a:pt x="36534" y="35772"/>
                </a:moveTo>
                <a:cubicBezTo>
                  <a:pt x="36612" y="35890"/>
                  <a:pt x="36717" y="35994"/>
                  <a:pt x="36834" y="36072"/>
                </a:cubicBezTo>
                <a:cubicBezTo>
                  <a:pt x="36873" y="36117"/>
                  <a:pt x="36912" y="36150"/>
                  <a:pt x="36945" y="36189"/>
                </a:cubicBezTo>
                <a:lnTo>
                  <a:pt x="36984" y="36222"/>
                </a:lnTo>
                <a:lnTo>
                  <a:pt x="36977" y="36222"/>
                </a:lnTo>
                <a:cubicBezTo>
                  <a:pt x="37010" y="36287"/>
                  <a:pt x="36990" y="36313"/>
                  <a:pt x="37016" y="36371"/>
                </a:cubicBezTo>
                <a:cubicBezTo>
                  <a:pt x="36853" y="36404"/>
                  <a:pt x="36886" y="36378"/>
                  <a:pt x="36795" y="36515"/>
                </a:cubicBezTo>
                <a:cubicBezTo>
                  <a:pt x="36778" y="36492"/>
                  <a:pt x="36751" y="36446"/>
                  <a:pt x="36732" y="36446"/>
                </a:cubicBezTo>
                <a:cubicBezTo>
                  <a:pt x="36729" y="36446"/>
                  <a:pt x="36726" y="36447"/>
                  <a:pt x="36723" y="36450"/>
                </a:cubicBezTo>
                <a:cubicBezTo>
                  <a:pt x="36658" y="36345"/>
                  <a:pt x="36736" y="36326"/>
                  <a:pt x="36788" y="36287"/>
                </a:cubicBezTo>
                <a:cubicBezTo>
                  <a:pt x="36658" y="36065"/>
                  <a:pt x="36547" y="36065"/>
                  <a:pt x="36417" y="35850"/>
                </a:cubicBezTo>
                <a:cubicBezTo>
                  <a:pt x="36450" y="35766"/>
                  <a:pt x="36456" y="35818"/>
                  <a:pt x="36534" y="35772"/>
                </a:cubicBezTo>
                <a:close/>
                <a:moveTo>
                  <a:pt x="25012" y="36382"/>
                </a:moveTo>
                <a:cubicBezTo>
                  <a:pt x="25018" y="36382"/>
                  <a:pt x="25025" y="36383"/>
                  <a:pt x="25032" y="36385"/>
                </a:cubicBezTo>
                <a:lnTo>
                  <a:pt x="25045" y="36398"/>
                </a:lnTo>
                <a:cubicBezTo>
                  <a:pt x="25064" y="36417"/>
                  <a:pt x="25084" y="36437"/>
                  <a:pt x="25097" y="36456"/>
                </a:cubicBezTo>
                <a:lnTo>
                  <a:pt x="25090" y="36456"/>
                </a:lnTo>
                <a:cubicBezTo>
                  <a:pt x="25079" y="36538"/>
                  <a:pt x="25109" y="36630"/>
                  <a:pt x="25041" y="36630"/>
                </a:cubicBezTo>
                <a:cubicBezTo>
                  <a:pt x="25033" y="36630"/>
                  <a:pt x="25023" y="36628"/>
                  <a:pt x="25012" y="36626"/>
                </a:cubicBezTo>
                <a:cubicBezTo>
                  <a:pt x="24934" y="36517"/>
                  <a:pt x="24939" y="36382"/>
                  <a:pt x="25012" y="36382"/>
                </a:cubicBezTo>
                <a:close/>
                <a:moveTo>
                  <a:pt x="22628" y="36450"/>
                </a:moveTo>
                <a:lnTo>
                  <a:pt x="22628" y="36450"/>
                </a:lnTo>
                <a:cubicBezTo>
                  <a:pt x="22680" y="36489"/>
                  <a:pt x="22719" y="36541"/>
                  <a:pt x="22752" y="36593"/>
                </a:cubicBezTo>
                <a:lnTo>
                  <a:pt x="22674" y="36652"/>
                </a:lnTo>
                <a:cubicBezTo>
                  <a:pt x="22602" y="36547"/>
                  <a:pt x="22570" y="36476"/>
                  <a:pt x="22628" y="36450"/>
                </a:cubicBezTo>
                <a:close/>
                <a:moveTo>
                  <a:pt x="23149" y="36443"/>
                </a:moveTo>
                <a:cubicBezTo>
                  <a:pt x="23188" y="36443"/>
                  <a:pt x="23240" y="36535"/>
                  <a:pt x="23277" y="36535"/>
                </a:cubicBezTo>
                <a:cubicBezTo>
                  <a:pt x="23278" y="36535"/>
                  <a:pt x="23279" y="36534"/>
                  <a:pt x="23279" y="36534"/>
                </a:cubicBezTo>
                <a:lnTo>
                  <a:pt x="23279" y="36534"/>
                </a:lnTo>
                <a:cubicBezTo>
                  <a:pt x="23306" y="36586"/>
                  <a:pt x="23306" y="36632"/>
                  <a:pt x="23273" y="36652"/>
                </a:cubicBezTo>
                <a:cubicBezTo>
                  <a:pt x="23208" y="36599"/>
                  <a:pt x="23156" y="36534"/>
                  <a:pt x="23123" y="36463"/>
                </a:cubicBezTo>
                <a:cubicBezTo>
                  <a:pt x="23131" y="36449"/>
                  <a:pt x="23140" y="36443"/>
                  <a:pt x="23149" y="36443"/>
                </a:cubicBezTo>
                <a:close/>
                <a:moveTo>
                  <a:pt x="24484" y="36534"/>
                </a:moveTo>
                <a:cubicBezTo>
                  <a:pt x="24543" y="36632"/>
                  <a:pt x="24576" y="36593"/>
                  <a:pt x="24634" y="36717"/>
                </a:cubicBezTo>
                <a:cubicBezTo>
                  <a:pt x="24623" y="36729"/>
                  <a:pt x="24608" y="36735"/>
                  <a:pt x="24592" y="36735"/>
                </a:cubicBezTo>
                <a:cubicBezTo>
                  <a:pt x="24527" y="36735"/>
                  <a:pt x="24436" y="36642"/>
                  <a:pt x="24426" y="36573"/>
                </a:cubicBezTo>
                <a:lnTo>
                  <a:pt x="24484" y="36534"/>
                </a:lnTo>
                <a:close/>
                <a:moveTo>
                  <a:pt x="23299" y="35609"/>
                </a:moveTo>
                <a:cubicBezTo>
                  <a:pt x="23481" y="35850"/>
                  <a:pt x="23599" y="35942"/>
                  <a:pt x="23716" y="36241"/>
                </a:cubicBezTo>
                <a:lnTo>
                  <a:pt x="23716" y="36248"/>
                </a:lnTo>
                <a:cubicBezTo>
                  <a:pt x="23759" y="36303"/>
                  <a:pt x="23797" y="36315"/>
                  <a:pt x="23834" y="36315"/>
                </a:cubicBezTo>
                <a:cubicBezTo>
                  <a:pt x="23863" y="36315"/>
                  <a:pt x="23891" y="36307"/>
                  <a:pt x="23919" y="36307"/>
                </a:cubicBezTo>
                <a:cubicBezTo>
                  <a:pt x="23932" y="36307"/>
                  <a:pt x="23944" y="36309"/>
                  <a:pt x="23957" y="36313"/>
                </a:cubicBezTo>
                <a:cubicBezTo>
                  <a:pt x="24022" y="36502"/>
                  <a:pt x="24211" y="36743"/>
                  <a:pt x="24061" y="36762"/>
                </a:cubicBezTo>
                <a:cubicBezTo>
                  <a:pt x="24015" y="36704"/>
                  <a:pt x="23898" y="36586"/>
                  <a:pt x="23801" y="36586"/>
                </a:cubicBezTo>
                <a:cubicBezTo>
                  <a:pt x="23748" y="36521"/>
                  <a:pt x="23768" y="36489"/>
                  <a:pt x="23716" y="36417"/>
                </a:cubicBezTo>
                <a:cubicBezTo>
                  <a:pt x="23670" y="36352"/>
                  <a:pt x="23605" y="36293"/>
                  <a:pt x="23527" y="36261"/>
                </a:cubicBezTo>
                <a:cubicBezTo>
                  <a:pt x="23494" y="36020"/>
                  <a:pt x="23286" y="35779"/>
                  <a:pt x="23299" y="35609"/>
                </a:cubicBezTo>
                <a:close/>
                <a:moveTo>
                  <a:pt x="22912" y="36631"/>
                </a:moveTo>
                <a:cubicBezTo>
                  <a:pt x="22964" y="36631"/>
                  <a:pt x="23068" y="36711"/>
                  <a:pt x="23123" y="36808"/>
                </a:cubicBezTo>
                <a:lnTo>
                  <a:pt x="23117" y="36808"/>
                </a:lnTo>
                <a:cubicBezTo>
                  <a:pt x="23107" y="36823"/>
                  <a:pt x="23097" y="36830"/>
                  <a:pt x="23086" y="36830"/>
                </a:cubicBezTo>
                <a:cubicBezTo>
                  <a:pt x="23031" y="36830"/>
                  <a:pt x="22956" y="36674"/>
                  <a:pt x="22897" y="36674"/>
                </a:cubicBezTo>
                <a:cubicBezTo>
                  <a:pt x="22892" y="36674"/>
                  <a:pt x="22887" y="36675"/>
                  <a:pt x="22882" y="36678"/>
                </a:cubicBezTo>
                <a:cubicBezTo>
                  <a:pt x="22878" y="36645"/>
                  <a:pt x="22891" y="36631"/>
                  <a:pt x="22912" y="36631"/>
                </a:cubicBezTo>
                <a:close/>
                <a:moveTo>
                  <a:pt x="22270" y="36921"/>
                </a:moveTo>
                <a:cubicBezTo>
                  <a:pt x="22308" y="36921"/>
                  <a:pt x="22413" y="37025"/>
                  <a:pt x="22446" y="37029"/>
                </a:cubicBezTo>
                <a:cubicBezTo>
                  <a:pt x="22452" y="37068"/>
                  <a:pt x="22459" y="37108"/>
                  <a:pt x="22465" y="37147"/>
                </a:cubicBezTo>
                <a:lnTo>
                  <a:pt x="22400" y="37140"/>
                </a:lnTo>
                <a:cubicBezTo>
                  <a:pt x="22361" y="37081"/>
                  <a:pt x="22315" y="37023"/>
                  <a:pt x="22263" y="36977"/>
                </a:cubicBezTo>
                <a:cubicBezTo>
                  <a:pt x="22251" y="36936"/>
                  <a:pt x="22256" y="36921"/>
                  <a:pt x="22270" y="36921"/>
                </a:cubicBezTo>
                <a:close/>
                <a:moveTo>
                  <a:pt x="24532" y="37026"/>
                </a:moveTo>
                <a:cubicBezTo>
                  <a:pt x="24559" y="37026"/>
                  <a:pt x="24597" y="37050"/>
                  <a:pt x="24641" y="37114"/>
                </a:cubicBezTo>
                <a:cubicBezTo>
                  <a:pt x="24630" y="37132"/>
                  <a:pt x="24617" y="37138"/>
                  <a:pt x="24603" y="37138"/>
                </a:cubicBezTo>
                <a:cubicBezTo>
                  <a:pt x="24582" y="37138"/>
                  <a:pt x="24559" y="37125"/>
                  <a:pt x="24538" y="37125"/>
                </a:cubicBezTo>
                <a:cubicBezTo>
                  <a:pt x="24523" y="37125"/>
                  <a:pt x="24509" y="37132"/>
                  <a:pt x="24497" y="37153"/>
                </a:cubicBezTo>
                <a:cubicBezTo>
                  <a:pt x="24469" y="37092"/>
                  <a:pt x="24486" y="37026"/>
                  <a:pt x="24532" y="37026"/>
                </a:cubicBezTo>
                <a:close/>
                <a:moveTo>
                  <a:pt x="26438" y="36554"/>
                </a:moveTo>
                <a:cubicBezTo>
                  <a:pt x="26582" y="36599"/>
                  <a:pt x="26745" y="36847"/>
                  <a:pt x="26901" y="36984"/>
                </a:cubicBezTo>
                <a:cubicBezTo>
                  <a:pt x="26872" y="36978"/>
                  <a:pt x="26850" y="36975"/>
                  <a:pt x="26833" y="36975"/>
                </a:cubicBezTo>
                <a:cubicBezTo>
                  <a:pt x="26755" y="36975"/>
                  <a:pt x="26791" y="37039"/>
                  <a:pt x="26797" y="37173"/>
                </a:cubicBezTo>
                <a:cubicBezTo>
                  <a:pt x="26787" y="37183"/>
                  <a:pt x="26777" y="37187"/>
                  <a:pt x="26766" y="37187"/>
                </a:cubicBezTo>
                <a:cubicBezTo>
                  <a:pt x="26723" y="37187"/>
                  <a:pt x="26672" y="37116"/>
                  <a:pt x="26628" y="37116"/>
                </a:cubicBezTo>
                <a:cubicBezTo>
                  <a:pt x="26616" y="37116"/>
                  <a:pt x="26605" y="37121"/>
                  <a:pt x="26595" y="37134"/>
                </a:cubicBezTo>
                <a:cubicBezTo>
                  <a:pt x="26354" y="36827"/>
                  <a:pt x="26373" y="36671"/>
                  <a:pt x="26438" y="36554"/>
                </a:cubicBezTo>
                <a:close/>
                <a:moveTo>
                  <a:pt x="18232" y="37153"/>
                </a:moveTo>
                <a:lnTo>
                  <a:pt x="18232" y="37153"/>
                </a:lnTo>
                <a:cubicBezTo>
                  <a:pt x="18329" y="37257"/>
                  <a:pt x="18232" y="37251"/>
                  <a:pt x="18206" y="37283"/>
                </a:cubicBezTo>
                <a:cubicBezTo>
                  <a:pt x="18160" y="37212"/>
                  <a:pt x="18179" y="37173"/>
                  <a:pt x="18232" y="37153"/>
                </a:cubicBezTo>
                <a:close/>
                <a:moveTo>
                  <a:pt x="22446" y="37244"/>
                </a:moveTo>
                <a:lnTo>
                  <a:pt x="22472" y="37251"/>
                </a:lnTo>
                <a:cubicBezTo>
                  <a:pt x="22543" y="37329"/>
                  <a:pt x="22615" y="37381"/>
                  <a:pt x="22628" y="37479"/>
                </a:cubicBezTo>
                <a:cubicBezTo>
                  <a:pt x="22608" y="37495"/>
                  <a:pt x="22586" y="37503"/>
                  <a:pt x="22565" y="37503"/>
                </a:cubicBezTo>
                <a:cubicBezTo>
                  <a:pt x="22551" y="37503"/>
                  <a:pt x="22537" y="37500"/>
                  <a:pt x="22524" y="37492"/>
                </a:cubicBezTo>
                <a:cubicBezTo>
                  <a:pt x="22426" y="37375"/>
                  <a:pt x="22504" y="37355"/>
                  <a:pt x="22452" y="37257"/>
                </a:cubicBezTo>
                <a:lnTo>
                  <a:pt x="22446" y="37244"/>
                </a:lnTo>
                <a:close/>
                <a:moveTo>
                  <a:pt x="37355" y="37394"/>
                </a:moveTo>
                <a:cubicBezTo>
                  <a:pt x="37446" y="37453"/>
                  <a:pt x="37537" y="37661"/>
                  <a:pt x="37433" y="37681"/>
                </a:cubicBezTo>
                <a:cubicBezTo>
                  <a:pt x="37387" y="37583"/>
                  <a:pt x="37303" y="37446"/>
                  <a:pt x="37355" y="37401"/>
                </a:cubicBezTo>
                <a:lnTo>
                  <a:pt x="37355" y="37394"/>
                </a:lnTo>
                <a:close/>
                <a:moveTo>
                  <a:pt x="27243" y="37451"/>
                </a:moveTo>
                <a:cubicBezTo>
                  <a:pt x="27329" y="37451"/>
                  <a:pt x="27420" y="37670"/>
                  <a:pt x="27388" y="37738"/>
                </a:cubicBezTo>
                <a:lnTo>
                  <a:pt x="27388" y="37738"/>
                </a:lnTo>
                <a:cubicBezTo>
                  <a:pt x="27370" y="37659"/>
                  <a:pt x="27276" y="37623"/>
                  <a:pt x="27201" y="37472"/>
                </a:cubicBezTo>
                <a:cubicBezTo>
                  <a:pt x="27214" y="37458"/>
                  <a:pt x="27229" y="37451"/>
                  <a:pt x="27243" y="37451"/>
                </a:cubicBezTo>
                <a:close/>
                <a:moveTo>
                  <a:pt x="25318" y="37570"/>
                </a:moveTo>
                <a:cubicBezTo>
                  <a:pt x="25390" y="37720"/>
                  <a:pt x="25377" y="37668"/>
                  <a:pt x="25455" y="37817"/>
                </a:cubicBezTo>
                <a:cubicBezTo>
                  <a:pt x="25446" y="37826"/>
                  <a:pt x="25437" y="37829"/>
                  <a:pt x="25427" y="37829"/>
                </a:cubicBezTo>
                <a:cubicBezTo>
                  <a:pt x="25409" y="37829"/>
                  <a:pt x="25390" y="37819"/>
                  <a:pt x="25372" y="37819"/>
                </a:cubicBezTo>
                <a:cubicBezTo>
                  <a:pt x="25362" y="37819"/>
                  <a:pt x="25353" y="37822"/>
                  <a:pt x="25344" y="37831"/>
                </a:cubicBezTo>
                <a:cubicBezTo>
                  <a:pt x="25240" y="37694"/>
                  <a:pt x="25279" y="37635"/>
                  <a:pt x="25318" y="37576"/>
                </a:cubicBezTo>
                <a:lnTo>
                  <a:pt x="25318" y="37570"/>
                </a:lnTo>
                <a:close/>
                <a:moveTo>
                  <a:pt x="17172" y="37966"/>
                </a:moveTo>
                <a:cubicBezTo>
                  <a:pt x="17201" y="37966"/>
                  <a:pt x="17235" y="38021"/>
                  <a:pt x="17256" y="38021"/>
                </a:cubicBezTo>
                <a:cubicBezTo>
                  <a:pt x="17258" y="38021"/>
                  <a:pt x="17260" y="38020"/>
                  <a:pt x="17261" y="38019"/>
                </a:cubicBezTo>
                <a:lnTo>
                  <a:pt x="17261" y="38019"/>
                </a:lnTo>
                <a:cubicBezTo>
                  <a:pt x="17294" y="38065"/>
                  <a:pt x="17248" y="38078"/>
                  <a:pt x="17235" y="38098"/>
                </a:cubicBezTo>
                <a:lnTo>
                  <a:pt x="17150" y="37980"/>
                </a:lnTo>
                <a:cubicBezTo>
                  <a:pt x="17157" y="37970"/>
                  <a:pt x="17164" y="37966"/>
                  <a:pt x="17172" y="37966"/>
                </a:cubicBezTo>
                <a:close/>
                <a:moveTo>
                  <a:pt x="20778" y="37967"/>
                </a:moveTo>
                <a:lnTo>
                  <a:pt x="20778" y="37967"/>
                </a:lnTo>
                <a:cubicBezTo>
                  <a:pt x="20822" y="37970"/>
                  <a:pt x="20865" y="37993"/>
                  <a:pt x="20909" y="37993"/>
                </a:cubicBezTo>
                <a:lnTo>
                  <a:pt x="20987" y="38111"/>
                </a:lnTo>
                <a:cubicBezTo>
                  <a:pt x="20985" y="38112"/>
                  <a:pt x="20982" y="38113"/>
                  <a:pt x="20980" y="38113"/>
                </a:cubicBezTo>
                <a:cubicBezTo>
                  <a:pt x="20962" y="38113"/>
                  <a:pt x="20938" y="38069"/>
                  <a:pt x="20915" y="38045"/>
                </a:cubicBezTo>
                <a:lnTo>
                  <a:pt x="20915" y="38045"/>
                </a:lnTo>
                <a:cubicBezTo>
                  <a:pt x="20920" y="38081"/>
                  <a:pt x="20912" y="38098"/>
                  <a:pt x="20897" y="38098"/>
                </a:cubicBezTo>
                <a:cubicBezTo>
                  <a:pt x="20871" y="38098"/>
                  <a:pt x="20824" y="38050"/>
                  <a:pt x="20778" y="37967"/>
                </a:cubicBezTo>
                <a:close/>
                <a:moveTo>
                  <a:pt x="24267" y="38160"/>
                </a:moveTo>
                <a:cubicBezTo>
                  <a:pt x="24268" y="38161"/>
                  <a:pt x="24269" y="38162"/>
                  <a:pt x="24270" y="38163"/>
                </a:cubicBezTo>
                <a:cubicBezTo>
                  <a:pt x="24269" y="38162"/>
                  <a:pt x="24268" y="38161"/>
                  <a:pt x="24267" y="38160"/>
                </a:cubicBezTo>
                <a:close/>
                <a:moveTo>
                  <a:pt x="22504" y="38130"/>
                </a:moveTo>
                <a:cubicBezTo>
                  <a:pt x="22563" y="38195"/>
                  <a:pt x="22615" y="38202"/>
                  <a:pt x="22680" y="38299"/>
                </a:cubicBezTo>
                <a:cubicBezTo>
                  <a:pt x="22670" y="38298"/>
                  <a:pt x="22661" y="38297"/>
                  <a:pt x="22652" y="38297"/>
                </a:cubicBezTo>
                <a:cubicBezTo>
                  <a:pt x="22603" y="38297"/>
                  <a:pt x="22578" y="38318"/>
                  <a:pt x="22549" y="38318"/>
                </a:cubicBezTo>
                <a:cubicBezTo>
                  <a:pt x="22519" y="38318"/>
                  <a:pt x="22484" y="38294"/>
                  <a:pt x="22413" y="38195"/>
                </a:cubicBezTo>
                <a:lnTo>
                  <a:pt x="22407" y="38195"/>
                </a:lnTo>
                <a:lnTo>
                  <a:pt x="22504" y="38130"/>
                </a:lnTo>
                <a:close/>
                <a:moveTo>
                  <a:pt x="16707" y="38178"/>
                </a:moveTo>
                <a:cubicBezTo>
                  <a:pt x="16723" y="38178"/>
                  <a:pt x="16739" y="38182"/>
                  <a:pt x="16753" y="38189"/>
                </a:cubicBezTo>
                <a:lnTo>
                  <a:pt x="16831" y="38306"/>
                </a:lnTo>
                <a:cubicBezTo>
                  <a:pt x="16769" y="38321"/>
                  <a:pt x="16797" y="38386"/>
                  <a:pt x="16766" y="38386"/>
                </a:cubicBezTo>
                <a:cubicBezTo>
                  <a:pt x="16758" y="38386"/>
                  <a:pt x="16746" y="38382"/>
                  <a:pt x="16727" y="38371"/>
                </a:cubicBezTo>
                <a:lnTo>
                  <a:pt x="16727" y="38378"/>
                </a:lnTo>
                <a:cubicBezTo>
                  <a:pt x="16714" y="38345"/>
                  <a:pt x="16688" y="38312"/>
                  <a:pt x="16668" y="38280"/>
                </a:cubicBezTo>
                <a:cubicBezTo>
                  <a:pt x="16655" y="38254"/>
                  <a:pt x="16642" y="38234"/>
                  <a:pt x="16629" y="38215"/>
                </a:cubicBezTo>
                <a:cubicBezTo>
                  <a:pt x="16650" y="38190"/>
                  <a:pt x="16679" y="38178"/>
                  <a:pt x="16707" y="38178"/>
                </a:cubicBezTo>
                <a:close/>
                <a:moveTo>
                  <a:pt x="29969" y="37931"/>
                </a:moveTo>
                <a:cubicBezTo>
                  <a:pt x="30070" y="37931"/>
                  <a:pt x="30222" y="38164"/>
                  <a:pt x="30268" y="38228"/>
                </a:cubicBezTo>
                <a:cubicBezTo>
                  <a:pt x="30281" y="38312"/>
                  <a:pt x="30203" y="38352"/>
                  <a:pt x="30164" y="38417"/>
                </a:cubicBezTo>
                <a:cubicBezTo>
                  <a:pt x="29936" y="38221"/>
                  <a:pt x="30099" y="38117"/>
                  <a:pt x="29936" y="37941"/>
                </a:cubicBezTo>
                <a:cubicBezTo>
                  <a:pt x="29946" y="37935"/>
                  <a:pt x="29957" y="37931"/>
                  <a:pt x="29969" y="37931"/>
                </a:cubicBezTo>
                <a:close/>
                <a:moveTo>
                  <a:pt x="21236" y="38161"/>
                </a:moveTo>
                <a:cubicBezTo>
                  <a:pt x="21241" y="38161"/>
                  <a:pt x="21247" y="38163"/>
                  <a:pt x="21254" y="38169"/>
                </a:cubicBezTo>
                <a:lnTo>
                  <a:pt x="21247" y="38169"/>
                </a:lnTo>
                <a:cubicBezTo>
                  <a:pt x="21345" y="38254"/>
                  <a:pt x="21410" y="38378"/>
                  <a:pt x="21417" y="38508"/>
                </a:cubicBezTo>
                <a:cubicBezTo>
                  <a:pt x="21406" y="38514"/>
                  <a:pt x="21395" y="38516"/>
                  <a:pt x="21384" y="38516"/>
                </a:cubicBezTo>
                <a:cubicBezTo>
                  <a:pt x="21262" y="38516"/>
                  <a:pt x="21178" y="38161"/>
                  <a:pt x="21236" y="38161"/>
                </a:cubicBezTo>
                <a:close/>
                <a:moveTo>
                  <a:pt x="23934" y="38378"/>
                </a:moveTo>
                <a:cubicBezTo>
                  <a:pt x="23977" y="38378"/>
                  <a:pt x="24027" y="38445"/>
                  <a:pt x="24081" y="38508"/>
                </a:cubicBezTo>
                <a:cubicBezTo>
                  <a:pt x="24068" y="38529"/>
                  <a:pt x="24055" y="38538"/>
                  <a:pt x="24040" y="38538"/>
                </a:cubicBezTo>
                <a:cubicBezTo>
                  <a:pt x="24000" y="38538"/>
                  <a:pt x="23951" y="38471"/>
                  <a:pt x="23898" y="38404"/>
                </a:cubicBezTo>
                <a:lnTo>
                  <a:pt x="23892" y="38404"/>
                </a:lnTo>
                <a:cubicBezTo>
                  <a:pt x="23905" y="38386"/>
                  <a:pt x="23919" y="38378"/>
                  <a:pt x="23934" y="38378"/>
                </a:cubicBezTo>
                <a:close/>
                <a:moveTo>
                  <a:pt x="23553" y="38228"/>
                </a:moveTo>
                <a:lnTo>
                  <a:pt x="23553" y="38228"/>
                </a:lnTo>
                <a:cubicBezTo>
                  <a:pt x="23651" y="38293"/>
                  <a:pt x="23716" y="38391"/>
                  <a:pt x="23735" y="38508"/>
                </a:cubicBezTo>
                <a:cubicBezTo>
                  <a:pt x="23725" y="38505"/>
                  <a:pt x="23712" y="38502"/>
                  <a:pt x="23703" y="38502"/>
                </a:cubicBezTo>
                <a:cubicBezTo>
                  <a:pt x="23689" y="38502"/>
                  <a:pt x="23684" y="38510"/>
                  <a:pt x="23703" y="38540"/>
                </a:cubicBezTo>
                <a:lnTo>
                  <a:pt x="23696" y="38534"/>
                </a:lnTo>
                <a:cubicBezTo>
                  <a:pt x="23592" y="38514"/>
                  <a:pt x="23455" y="38267"/>
                  <a:pt x="23553" y="38228"/>
                </a:cubicBezTo>
                <a:close/>
                <a:moveTo>
                  <a:pt x="41569" y="37714"/>
                </a:moveTo>
                <a:cubicBezTo>
                  <a:pt x="41594" y="37714"/>
                  <a:pt x="41619" y="37724"/>
                  <a:pt x="41641" y="37752"/>
                </a:cubicBezTo>
                <a:cubicBezTo>
                  <a:pt x="41602" y="37922"/>
                  <a:pt x="41550" y="38091"/>
                  <a:pt x="41484" y="38254"/>
                </a:cubicBezTo>
                <a:cubicBezTo>
                  <a:pt x="41537" y="38293"/>
                  <a:pt x="41608" y="38312"/>
                  <a:pt x="41595" y="38397"/>
                </a:cubicBezTo>
                <a:cubicBezTo>
                  <a:pt x="41591" y="38394"/>
                  <a:pt x="41585" y="38392"/>
                  <a:pt x="41578" y="38392"/>
                </a:cubicBezTo>
                <a:cubicBezTo>
                  <a:pt x="41511" y="38392"/>
                  <a:pt x="41334" y="38542"/>
                  <a:pt x="41219" y="38542"/>
                </a:cubicBezTo>
                <a:cubicBezTo>
                  <a:pt x="41189" y="38542"/>
                  <a:pt x="41164" y="38532"/>
                  <a:pt x="41146" y="38508"/>
                </a:cubicBezTo>
                <a:cubicBezTo>
                  <a:pt x="41074" y="38410"/>
                  <a:pt x="41120" y="38163"/>
                  <a:pt x="41387" y="37791"/>
                </a:cubicBezTo>
                <a:lnTo>
                  <a:pt x="41380" y="37785"/>
                </a:lnTo>
                <a:cubicBezTo>
                  <a:pt x="41443" y="37767"/>
                  <a:pt x="41510" y="37714"/>
                  <a:pt x="41569" y="37714"/>
                </a:cubicBezTo>
                <a:close/>
                <a:moveTo>
                  <a:pt x="30757" y="37791"/>
                </a:moveTo>
                <a:lnTo>
                  <a:pt x="30757" y="37791"/>
                </a:lnTo>
                <a:cubicBezTo>
                  <a:pt x="30907" y="38156"/>
                  <a:pt x="31363" y="38319"/>
                  <a:pt x="31148" y="38553"/>
                </a:cubicBezTo>
                <a:cubicBezTo>
                  <a:pt x="31083" y="38482"/>
                  <a:pt x="31024" y="38410"/>
                  <a:pt x="30972" y="38332"/>
                </a:cubicBezTo>
                <a:cubicBezTo>
                  <a:pt x="30933" y="38273"/>
                  <a:pt x="30933" y="38189"/>
                  <a:pt x="30907" y="38150"/>
                </a:cubicBezTo>
                <a:cubicBezTo>
                  <a:pt x="30861" y="38078"/>
                  <a:pt x="30627" y="37915"/>
                  <a:pt x="30757" y="37791"/>
                </a:cubicBezTo>
                <a:close/>
                <a:moveTo>
                  <a:pt x="22840" y="37930"/>
                </a:moveTo>
                <a:cubicBezTo>
                  <a:pt x="23057" y="37930"/>
                  <a:pt x="23295" y="38537"/>
                  <a:pt x="23503" y="38537"/>
                </a:cubicBezTo>
                <a:cubicBezTo>
                  <a:pt x="23511" y="38537"/>
                  <a:pt x="23519" y="38536"/>
                  <a:pt x="23527" y="38534"/>
                </a:cubicBezTo>
                <a:lnTo>
                  <a:pt x="23527" y="38534"/>
                </a:lnTo>
                <a:cubicBezTo>
                  <a:pt x="23569" y="38618"/>
                  <a:pt x="23535" y="38644"/>
                  <a:pt x="23479" y="38644"/>
                </a:cubicBezTo>
                <a:cubicBezTo>
                  <a:pt x="23413" y="38644"/>
                  <a:pt x="23315" y="38607"/>
                  <a:pt x="23273" y="38586"/>
                </a:cubicBezTo>
                <a:cubicBezTo>
                  <a:pt x="23234" y="38567"/>
                  <a:pt x="23195" y="38475"/>
                  <a:pt x="23149" y="38443"/>
                </a:cubicBezTo>
                <a:cubicBezTo>
                  <a:pt x="23123" y="38423"/>
                  <a:pt x="23071" y="38436"/>
                  <a:pt x="23038" y="38404"/>
                </a:cubicBezTo>
                <a:cubicBezTo>
                  <a:pt x="22947" y="38306"/>
                  <a:pt x="22876" y="38045"/>
                  <a:pt x="22752" y="37967"/>
                </a:cubicBezTo>
                <a:cubicBezTo>
                  <a:pt x="22781" y="37942"/>
                  <a:pt x="22810" y="37930"/>
                  <a:pt x="22840" y="37930"/>
                </a:cubicBezTo>
                <a:close/>
                <a:moveTo>
                  <a:pt x="19707" y="38294"/>
                </a:moveTo>
                <a:cubicBezTo>
                  <a:pt x="19815" y="38294"/>
                  <a:pt x="20027" y="38590"/>
                  <a:pt x="20075" y="38723"/>
                </a:cubicBezTo>
                <a:cubicBezTo>
                  <a:pt x="20064" y="38725"/>
                  <a:pt x="20053" y="38726"/>
                  <a:pt x="20041" y="38726"/>
                </a:cubicBezTo>
                <a:cubicBezTo>
                  <a:pt x="19946" y="38726"/>
                  <a:pt x="19840" y="38652"/>
                  <a:pt x="19730" y="38495"/>
                </a:cubicBezTo>
                <a:cubicBezTo>
                  <a:pt x="19788" y="38475"/>
                  <a:pt x="19756" y="38397"/>
                  <a:pt x="19684" y="38299"/>
                </a:cubicBezTo>
                <a:cubicBezTo>
                  <a:pt x="19691" y="38296"/>
                  <a:pt x="19699" y="38294"/>
                  <a:pt x="19707" y="38294"/>
                </a:cubicBezTo>
                <a:close/>
                <a:moveTo>
                  <a:pt x="31011" y="38651"/>
                </a:moveTo>
                <a:lnTo>
                  <a:pt x="31011" y="38651"/>
                </a:lnTo>
                <a:cubicBezTo>
                  <a:pt x="31037" y="38690"/>
                  <a:pt x="31063" y="38729"/>
                  <a:pt x="31089" y="38768"/>
                </a:cubicBezTo>
                <a:lnTo>
                  <a:pt x="31030" y="38808"/>
                </a:lnTo>
                <a:cubicBezTo>
                  <a:pt x="30965" y="38723"/>
                  <a:pt x="30959" y="38671"/>
                  <a:pt x="31011" y="38651"/>
                </a:cubicBezTo>
                <a:close/>
                <a:moveTo>
                  <a:pt x="53384" y="38560"/>
                </a:moveTo>
                <a:lnTo>
                  <a:pt x="53384" y="38567"/>
                </a:lnTo>
                <a:cubicBezTo>
                  <a:pt x="53456" y="38638"/>
                  <a:pt x="53469" y="38632"/>
                  <a:pt x="53495" y="38703"/>
                </a:cubicBezTo>
                <a:cubicBezTo>
                  <a:pt x="53469" y="38729"/>
                  <a:pt x="53326" y="38853"/>
                  <a:pt x="53371" y="38892"/>
                </a:cubicBezTo>
                <a:cubicBezTo>
                  <a:pt x="53353" y="38922"/>
                  <a:pt x="53337" y="38933"/>
                  <a:pt x="53323" y="38933"/>
                </a:cubicBezTo>
                <a:cubicBezTo>
                  <a:pt x="53291" y="38933"/>
                  <a:pt x="53269" y="38872"/>
                  <a:pt x="53238" y="38872"/>
                </a:cubicBezTo>
                <a:cubicBezTo>
                  <a:pt x="53237" y="38872"/>
                  <a:pt x="53236" y="38872"/>
                  <a:pt x="53235" y="38873"/>
                </a:cubicBezTo>
                <a:cubicBezTo>
                  <a:pt x="53345" y="38729"/>
                  <a:pt x="53248" y="38723"/>
                  <a:pt x="53384" y="38560"/>
                </a:cubicBezTo>
                <a:close/>
                <a:moveTo>
                  <a:pt x="20200" y="38751"/>
                </a:moveTo>
                <a:lnTo>
                  <a:pt x="20200" y="38751"/>
                </a:lnTo>
                <a:cubicBezTo>
                  <a:pt x="20258" y="38846"/>
                  <a:pt x="20297" y="38808"/>
                  <a:pt x="20355" y="38931"/>
                </a:cubicBezTo>
                <a:cubicBezTo>
                  <a:pt x="20314" y="38943"/>
                  <a:pt x="20331" y="38985"/>
                  <a:pt x="20353" y="38985"/>
                </a:cubicBezTo>
                <a:cubicBezTo>
                  <a:pt x="20356" y="38985"/>
                  <a:pt x="20359" y="38985"/>
                  <a:pt x="20361" y="38983"/>
                </a:cubicBezTo>
                <a:lnTo>
                  <a:pt x="20361" y="38983"/>
                </a:lnTo>
                <a:cubicBezTo>
                  <a:pt x="20374" y="39020"/>
                  <a:pt x="20371" y="39034"/>
                  <a:pt x="20358" y="39034"/>
                </a:cubicBezTo>
                <a:cubicBezTo>
                  <a:pt x="20325" y="39034"/>
                  <a:pt x="20232" y="38937"/>
                  <a:pt x="20199" y="38866"/>
                </a:cubicBezTo>
                <a:cubicBezTo>
                  <a:pt x="20205" y="38829"/>
                  <a:pt x="20163" y="38767"/>
                  <a:pt x="20200" y="38751"/>
                </a:cubicBezTo>
                <a:close/>
                <a:moveTo>
                  <a:pt x="21418" y="38969"/>
                </a:moveTo>
                <a:cubicBezTo>
                  <a:pt x="21452" y="38969"/>
                  <a:pt x="21497" y="39062"/>
                  <a:pt x="21532" y="39062"/>
                </a:cubicBezTo>
                <a:cubicBezTo>
                  <a:pt x="21537" y="39062"/>
                  <a:pt x="21542" y="39060"/>
                  <a:pt x="21547" y="39055"/>
                </a:cubicBezTo>
                <a:lnTo>
                  <a:pt x="21547" y="39055"/>
                </a:lnTo>
                <a:cubicBezTo>
                  <a:pt x="21566" y="39102"/>
                  <a:pt x="21557" y="39121"/>
                  <a:pt x="21537" y="39121"/>
                </a:cubicBezTo>
                <a:cubicBezTo>
                  <a:pt x="21495" y="39121"/>
                  <a:pt x="21408" y="39044"/>
                  <a:pt x="21417" y="38970"/>
                </a:cubicBezTo>
                <a:lnTo>
                  <a:pt x="21410" y="38970"/>
                </a:lnTo>
                <a:cubicBezTo>
                  <a:pt x="21413" y="38969"/>
                  <a:pt x="21415" y="38969"/>
                  <a:pt x="21418" y="38969"/>
                </a:cubicBezTo>
                <a:close/>
                <a:moveTo>
                  <a:pt x="23664" y="37427"/>
                </a:moveTo>
                <a:cubicBezTo>
                  <a:pt x="23872" y="37446"/>
                  <a:pt x="23989" y="37772"/>
                  <a:pt x="24204" y="37980"/>
                </a:cubicBezTo>
                <a:cubicBezTo>
                  <a:pt x="24315" y="37974"/>
                  <a:pt x="24198" y="37824"/>
                  <a:pt x="24296" y="37798"/>
                </a:cubicBezTo>
                <a:lnTo>
                  <a:pt x="24296" y="37798"/>
                </a:lnTo>
                <a:cubicBezTo>
                  <a:pt x="24504" y="38006"/>
                  <a:pt x="24817" y="38286"/>
                  <a:pt x="25058" y="38553"/>
                </a:cubicBezTo>
                <a:cubicBezTo>
                  <a:pt x="25089" y="38649"/>
                  <a:pt x="25070" y="38694"/>
                  <a:pt x="25025" y="38694"/>
                </a:cubicBezTo>
                <a:cubicBezTo>
                  <a:pt x="24976" y="38694"/>
                  <a:pt x="24895" y="38640"/>
                  <a:pt x="24817" y="38540"/>
                </a:cubicBezTo>
                <a:cubicBezTo>
                  <a:pt x="24843" y="38521"/>
                  <a:pt x="24849" y="38488"/>
                  <a:pt x="24849" y="38456"/>
                </a:cubicBezTo>
                <a:lnTo>
                  <a:pt x="24849" y="38456"/>
                </a:lnTo>
                <a:cubicBezTo>
                  <a:pt x="24842" y="38460"/>
                  <a:pt x="24833" y="38462"/>
                  <a:pt x="24821" y="38462"/>
                </a:cubicBezTo>
                <a:cubicBezTo>
                  <a:pt x="24777" y="38462"/>
                  <a:pt x="24705" y="38434"/>
                  <a:pt x="24628" y="38378"/>
                </a:cubicBezTo>
                <a:lnTo>
                  <a:pt x="24628" y="38378"/>
                </a:lnTo>
                <a:cubicBezTo>
                  <a:pt x="24576" y="38417"/>
                  <a:pt x="24699" y="38567"/>
                  <a:pt x="24771" y="38677"/>
                </a:cubicBezTo>
                <a:cubicBezTo>
                  <a:pt x="24719" y="38742"/>
                  <a:pt x="24660" y="38716"/>
                  <a:pt x="24608" y="38729"/>
                </a:cubicBezTo>
                <a:cubicBezTo>
                  <a:pt x="24576" y="38768"/>
                  <a:pt x="24719" y="38912"/>
                  <a:pt x="24654" y="38931"/>
                </a:cubicBezTo>
                <a:cubicBezTo>
                  <a:pt x="24634" y="38905"/>
                  <a:pt x="24615" y="38879"/>
                  <a:pt x="24595" y="38853"/>
                </a:cubicBezTo>
                <a:lnTo>
                  <a:pt x="24582" y="38840"/>
                </a:lnTo>
                <a:lnTo>
                  <a:pt x="24569" y="38840"/>
                </a:lnTo>
                <a:cubicBezTo>
                  <a:pt x="24562" y="38838"/>
                  <a:pt x="24555" y="38838"/>
                  <a:pt x="24547" y="38838"/>
                </a:cubicBezTo>
                <a:cubicBezTo>
                  <a:pt x="24526" y="38838"/>
                  <a:pt x="24502" y="38844"/>
                  <a:pt x="24478" y="38853"/>
                </a:cubicBezTo>
                <a:cubicBezTo>
                  <a:pt x="24471" y="38860"/>
                  <a:pt x="24471" y="38879"/>
                  <a:pt x="24484" y="38899"/>
                </a:cubicBezTo>
                <a:cubicBezTo>
                  <a:pt x="24495" y="38915"/>
                  <a:pt x="24510" y="38926"/>
                  <a:pt x="24519" y="38926"/>
                </a:cubicBezTo>
                <a:cubicBezTo>
                  <a:pt x="24521" y="38926"/>
                  <a:pt x="24522" y="38926"/>
                  <a:pt x="24524" y="38925"/>
                </a:cubicBezTo>
                <a:cubicBezTo>
                  <a:pt x="24543" y="38912"/>
                  <a:pt x="24563" y="38912"/>
                  <a:pt x="24589" y="38912"/>
                </a:cubicBezTo>
                <a:cubicBezTo>
                  <a:pt x="24595" y="38925"/>
                  <a:pt x="24608" y="38944"/>
                  <a:pt x="24621" y="38957"/>
                </a:cubicBezTo>
                <a:cubicBezTo>
                  <a:pt x="24693" y="39075"/>
                  <a:pt x="24693" y="39146"/>
                  <a:pt x="24765" y="39263"/>
                </a:cubicBezTo>
                <a:cubicBezTo>
                  <a:pt x="24747" y="39286"/>
                  <a:pt x="24728" y="39295"/>
                  <a:pt x="24707" y="39295"/>
                </a:cubicBezTo>
                <a:cubicBezTo>
                  <a:pt x="24615" y="39295"/>
                  <a:pt x="24500" y="39102"/>
                  <a:pt x="24393" y="39049"/>
                </a:cubicBezTo>
                <a:cubicBezTo>
                  <a:pt x="24354" y="39128"/>
                  <a:pt x="24338" y="39334"/>
                  <a:pt x="24252" y="39334"/>
                </a:cubicBezTo>
                <a:cubicBezTo>
                  <a:pt x="24210" y="39334"/>
                  <a:pt x="24152" y="39286"/>
                  <a:pt x="24068" y="39153"/>
                </a:cubicBezTo>
                <a:cubicBezTo>
                  <a:pt x="24062" y="39112"/>
                  <a:pt x="24118" y="39027"/>
                  <a:pt x="24179" y="39027"/>
                </a:cubicBezTo>
                <a:cubicBezTo>
                  <a:pt x="24196" y="39027"/>
                  <a:pt x="24214" y="39033"/>
                  <a:pt x="24230" y="39049"/>
                </a:cubicBezTo>
                <a:cubicBezTo>
                  <a:pt x="24165" y="38899"/>
                  <a:pt x="24289" y="38853"/>
                  <a:pt x="24230" y="38703"/>
                </a:cubicBezTo>
                <a:cubicBezTo>
                  <a:pt x="24309" y="38677"/>
                  <a:pt x="24439" y="38632"/>
                  <a:pt x="24439" y="38508"/>
                </a:cubicBezTo>
                <a:cubicBezTo>
                  <a:pt x="24349" y="38448"/>
                  <a:pt x="24242" y="38156"/>
                  <a:pt x="24262" y="38156"/>
                </a:cubicBezTo>
                <a:lnTo>
                  <a:pt x="24262" y="38156"/>
                </a:lnTo>
                <a:cubicBezTo>
                  <a:pt x="24263" y="38156"/>
                  <a:pt x="24265" y="38157"/>
                  <a:pt x="24267" y="38160"/>
                </a:cubicBezTo>
                <a:lnTo>
                  <a:pt x="24267" y="38160"/>
                </a:lnTo>
                <a:cubicBezTo>
                  <a:pt x="24183" y="38059"/>
                  <a:pt x="24087" y="38071"/>
                  <a:pt x="24009" y="37993"/>
                </a:cubicBezTo>
                <a:cubicBezTo>
                  <a:pt x="23983" y="37967"/>
                  <a:pt x="23983" y="37915"/>
                  <a:pt x="23950" y="37863"/>
                </a:cubicBezTo>
                <a:cubicBezTo>
                  <a:pt x="23840" y="37700"/>
                  <a:pt x="23696" y="37635"/>
                  <a:pt x="23664" y="37427"/>
                </a:cubicBezTo>
                <a:close/>
                <a:moveTo>
                  <a:pt x="23809" y="39160"/>
                </a:moveTo>
                <a:cubicBezTo>
                  <a:pt x="23855" y="39160"/>
                  <a:pt x="23946" y="39250"/>
                  <a:pt x="23998" y="39251"/>
                </a:cubicBezTo>
                <a:lnTo>
                  <a:pt x="23998" y="39251"/>
                </a:lnTo>
                <a:cubicBezTo>
                  <a:pt x="24011" y="39293"/>
                  <a:pt x="24028" y="39330"/>
                  <a:pt x="24009" y="39355"/>
                </a:cubicBezTo>
                <a:cubicBezTo>
                  <a:pt x="24001" y="39358"/>
                  <a:pt x="23992" y="39359"/>
                  <a:pt x="23983" y="39359"/>
                </a:cubicBezTo>
                <a:cubicBezTo>
                  <a:pt x="23923" y="39359"/>
                  <a:pt x="23849" y="39286"/>
                  <a:pt x="23781" y="39218"/>
                </a:cubicBezTo>
                <a:cubicBezTo>
                  <a:pt x="23779" y="39175"/>
                  <a:pt x="23791" y="39160"/>
                  <a:pt x="23809" y="39160"/>
                </a:cubicBezTo>
                <a:close/>
                <a:moveTo>
                  <a:pt x="21082" y="39197"/>
                </a:moveTo>
                <a:cubicBezTo>
                  <a:pt x="21135" y="39197"/>
                  <a:pt x="21192" y="39316"/>
                  <a:pt x="21235" y="39316"/>
                </a:cubicBezTo>
                <a:lnTo>
                  <a:pt x="21235" y="39316"/>
                </a:lnTo>
                <a:cubicBezTo>
                  <a:pt x="21267" y="39377"/>
                  <a:pt x="21263" y="39401"/>
                  <a:pt x="21242" y="39401"/>
                </a:cubicBezTo>
                <a:cubicBezTo>
                  <a:pt x="21197" y="39401"/>
                  <a:pt x="21071" y="39288"/>
                  <a:pt x="21071" y="39198"/>
                </a:cubicBezTo>
                <a:cubicBezTo>
                  <a:pt x="21075" y="39197"/>
                  <a:pt x="21079" y="39197"/>
                  <a:pt x="21082" y="39197"/>
                </a:cubicBezTo>
                <a:close/>
                <a:moveTo>
                  <a:pt x="19808" y="39524"/>
                </a:moveTo>
                <a:cubicBezTo>
                  <a:pt x="19807" y="39525"/>
                  <a:pt x="19806" y="39525"/>
                  <a:pt x="19805" y="39526"/>
                </a:cubicBezTo>
                <a:lnTo>
                  <a:pt x="19805" y="39526"/>
                </a:lnTo>
                <a:cubicBezTo>
                  <a:pt x="19806" y="39527"/>
                  <a:pt x="19807" y="39529"/>
                  <a:pt x="19808" y="39531"/>
                </a:cubicBezTo>
                <a:lnTo>
                  <a:pt x="19808" y="39524"/>
                </a:lnTo>
                <a:close/>
                <a:moveTo>
                  <a:pt x="31568" y="39492"/>
                </a:moveTo>
                <a:cubicBezTo>
                  <a:pt x="31616" y="39492"/>
                  <a:pt x="31680" y="39537"/>
                  <a:pt x="31734" y="39654"/>
                </a:cubicBezTo>
                <a:lnTo>
                  <a:pt x="31740" y="39654"/>
                </a:lnTo>
                <a:cubicBezTo>
                  <a:pt x="31709" y="39683"/>
                  <a:pt x="31677" y="39701"/>
                  <a:pt x="31642" y="39701"/>
                </a:cubicBezTo>
                <a:cubicBezTo>
                  <a:pt x="31597" y="39701"/>
                  <a:pt x="31548" y="39670"/>
                  <a:pt x="31493" y="39589"/>
                </a:cubicBezTo>
                <a:cubicBezTo>
                  <a:pt x="31490" y="39532"/>
                  <a:pt x="31522" y="39492"/>
                  <a:pt x="31568" y="39492"/>
                </a:cubicBezTo>
                <a:close/>
                <a:moveTo>
                  <a:pt x="24055" y="39550"/>
                </a:moveTo>
                <a:cubicBezTo>
                  <a:pt x="24133" y="39648"/>
                  <a:pt x="24165" y="39726"/>
                  <a:pt x="24100" y="39745"/>
                </a:cubicBezTo>
                <a:cubicBezTo>
                  <a:pt x="24048" y="39693"/>
                  <a:pt x="24002" y="39628"/>
                  <a:pt x="23976" y="39557"/>
                </a:cubicBezTo>
                <a:lnTo>
                  <a:pt x="23970" y="39550"/>
                </a:lnTo>
                <a:lnTo>
                  <a:pt x="23970" y="39550"/>
                </a:lnTo>
                <a:cubicBezTo>
                  <a:pt x="23988" y="39557"/>
                  <a:pt x="24004" y="39562"/>
                  <a:pt x="24019" y="39562"/>
                </a:cubicBezTo>
                <a:cubicBezTo>
                  <a:pt x="24031" y="39562"/>
                  <a:pt x="24043" y="39559"/>
                  <a:pt x="24055" y="39550"/>
                </a:cubicBezTo>
                <a:close/>
                <a:moveTo>
                  <a:pt x="25071" y="39784"/>
                </a:moveTo>
                <a:lnTo>
                  <a:pt x="25071" y="39785"/>
                </a:lnTo>
                <a:lnTo>
                  <a:pt x="25077" y="39791"/>
                </a:lnTo>
                <a:cubicBezTo>
                  <a:pt x="25075" y="39789"/>
                  <a:pt x="25073" y="39787"/>
                  <a:pt x="25071" y="39784"/>
                </a:cubicBezTo>
                <a:close/>
                <a:moveTo>
                  <a:pt x="25572" y="39120"/>
                </a:moveTo>
                <a:lnTo>
                  <a:pt x="25572" y="39120"/>
                </a:lnTo>
                <a:cubicBezTo>
                  <a:pt x="25552" y="39195"/>
                  <a:pt x="25642" y="39318"/>
                  <a:pt x="25712" y="39318"/>
                </a:cubicBezTo>
                <a:cubicBezTo>
                  <a:pt x="25734" y="39318"/>
                  <a:pt x="25754" y="39306"/>
                  <a:pt x="25768" y="39276"/>
                </a:cubicBezTo>
                <a:cubicBezTo>
                  <a:pt x="25846" y="39420"/>
                  <a:pt x="25898" y="39576"/>
                  <a:pt x="25930" y="39739"/>
                </a:cubicBezTo>
                <a:cubicBezTo>
                  <a:pt x="25963" y="39758"/>
                  <a:pt x="25996" y="39763"/>
                  <a:pt x="26029" y="39763"/>
                </a:cubicBezTo>
                <a:cubicBezTo>
                  <a:pt x="26076" y="39763"/>
                  <a:pt x="26123" y="39752"/>
                  <a:pt x="26165" y="39752"/>
                </a:cubicBezTo>
                <a:cubicBezTo>
                  <a:pt x="26212" y="39861"/>
                  <a:pt x="26162" y="39899"/>
                  <a:pt x="26095" y="39899"/>
                </a:cubicBezTo>
                <a:cubicBezTo>
                  <a:pt x="26042" y="39899"/>
                  <a:pt x="25978" y="39875"/>
                  <a:pt x="25943" y="39843"/>
                </a:cubicBezTo>
                <a:cubicBezTo>
                  <a:pt x="25781" y="39635"/>
                  <a:pt x="25729" y="39348"/>
                  <a:pt x="25579" y="39342"/>
                </a:cubicBezTo>
                <a:cubicBezTo>
                  <a:pt x="25553" y="39257"/>
                  <a:pt x="25474" y="39140"/>
                  <a:pt x="25572" y="39120"/>
                </a:cubicBezTo>
                <a:close/>
                <a:moveTo>
                  <a:pt x="24426" y="39537"/>
                </a:moveTo>
                <a:lnTo>
                  <a:pt x="24426" y="39537"/>
                </a:lnTo>
                <a:cubicBezTo>
                  <a:pt x="24645" y="39634"/>
                  <a:pt x="24839" y="39552"/>
                  <a:pt x="25071" y="39784"/>
                </a:cubicBezTo>
                <a:lnTo>
                  <a:pt x="25071" y="39784"/>
                </a:lnTo>
                <a:lnTo>
                  <a:pt x="25071" y="39778"/>
                </a:lnTo>
                <a:lnTo>
                  <a:pt x="25084" y="39791"/>
                </a:lnTo>
                <a:cubicBezTo>
                  <a:pt x="25110" y="39811"/>
                  <a:pt x="25129" y="39830"/>
                  <a:pt x="25149" y="39856"/>
                </a:cubicBezTo>
                <a:cubicBezTo>
                  <a:pt x="25124" y="39892"/>
                  <a:pt x="25089" y="39907"/>
                  <a:pt x="25047" y="39907"/>
                </a:cubicBezTo>
                <a:cubicBezTo>
                  <a:pt x="24883" y="39907"/>
                  <a:pt x="24613" y="39672"/>
                  <a:pt x="24426" y="39537"/>
                </a:cubicBezTo>
                <a:close/>
                <a:moveTo>
                  <a:pt x="19365" y="39589"/>
                </a:moveTo>
                <a:lnTo>
                  <a:pt x="19365" y="39589"/>
                </a:lnTo>
                <a:cubicBezTo>
                  <a:pt x="19469" y="39635"/>
                  <a:pt x="19573" y="39772"/>
                  <a:pt x="19684" y="39895"/>
                </a:cubicBezTo>
                <a:lnTo>
                  <a:pt x="19625" y="39934"/>
                </a:lnTo>
                <a:cubicBezTo>
                  <a:pt x="19521" y="39824"/>
                  <a:pt x="19482" y="39713"/>
                  <a:pt x="19365" y="39589"/>
                </a:cubicBezTo>
                <a:close/>
                <a:moveTo>
                  <a:pt x="26933" y="40039"/>
                </a:moveTo>
                <a:cubicBezTo>
                  <a:pt x="26973" y="40107"/>
                  <a:pt x="26959" y="40150"/>
                  <a:pt x="26926" y="40150"/>
                </a:cubicBezTo>
                <a:cubicBezTo>
                  <a:pt x="26900" y="40150"/>
                  <a:pt x="26861" y="40122"/>
                  <a:pt x="26829" y="40058"/>
                </a:cubicBezTo>
                <a:cubicBezTo>
                  <a:pt x="26838" y="40050"/>
                  <a:pt x="26847" y="40047"/>
                  <a:pt x="26856" y="40047"/>
                </a:cubicBezTo>
                <a:cubicBezTo>
                  <a:pt x="26873" y="40047"/>
                  <a:pt x="26890" y="40056"/>
                  <a:pt x="26907" y="40056"/>
                </a:cubicBezTo>
                <a:cubicBezTo>
                  <a:pt x="26916" y="40056"/>
                  <a:pt x="26925" y="40054"/>
                  <a:pt x="26933" y="40045"/>
                </a:cubicBezTo>
                <a:lnTo>
                  <a:pt x="26933" y="40039"/>
                </a:lnTo>
                <a:close/>
                <a:moveTo>
                  <a:pt x="25188" y="39654"/>
                </a:moveTo>
                <a:cubicBezTo>
                  <a:pt x="25220" y="39706"/>
                  <a:pt x="25253" y="39765"/>
                  <a:pt x="25266" y="39824"/>
                </a:cubicBezTo>
                <a:cubicBezTo>
                  <a:pt x="25283" y="39838"/>
                  <a:pt x="25299" y="39843"/>
                  <a:pt x="25314" y="39843"/>
                </a:cubicBezTo>
                <a:cubicBezTo>
                  <a:pt x="25355" y="39843"/>
                  <a:pt x="25392" y="39806"/>
                  <a:pt x="25432" y="39806"/>
                </a:cubicBezTo>
                <a:cubicBezTo>
                  <a:pt x="25439" y="39806"/>
                  <a:pt x="25447" y="39807"/>
                  <a:pt x="25455" y="39811"/>
                </a:cubicBezTo>
                <a:cubicBezTo>
                  <a:pt x="25514" y="39954"/>
                  <a:pt x="25540" y="39921"/>
                  <a:pt x="25644" y="40091"/>
                </a:cubicBezTo>
                <a:cubicBezTo>
                  <a:pt x="25572" y="40097"/>
                  <a:pt x="25644" y="40182"/>
                  <a:pt x="25618" y="40214"/>
                </a:cubicBezTo>
                <a:lnTo>
                  <a:pt x="25611" y="40221"/>
                </a:lnTo>
                <a:lnTo>
                  <a:pt x="25592" y="40227"/>
                </a:lnTo>
                <a:cubicBezTo>
                  <a:pt x="25494" y="40123"/>
                  <a:pt x="25533" y="40143"/>
                  <a:pt x="25435" y="39999"/>
                </a:cubicBezTo>
                <a:cubicBezTo>
                  <a:pt x="25357" y="39889"/>
                  <a:pt x="25292" y="39960"/>
                  <a:pt x="25207" y="39863"/>
                </a:cubicBezTo>
                <a:lnTo>
                  <a:pt x="25207" y="39869"/>
                </a:lnTo>
                <a:cubicBezTo>
                  <a:pt x="25175" y="39817"/>
                  <a:pt x="25136" y="39765"/>
                  <a:pt x="25090" y="39726"/>
                </a:cubicBezTo>
                <a:lnTo>
                  <a:pt x="25077" y="39719"/>
                </a:lnTo>
                <a:cubicBezTo>
                  <a:pt x="25103" y="39713"/>
                  <a:pt x="25110" y="39706"/>
                  <a:pt x="25084" y="39674"/>
                </a:cubicBezTo>
                <a:lnTo>
                  <a:pt x="25077" y="39667"/>
                </a:lnTo>
                <a:cubicBezTo>
                  <a:pt x="25080" y="39667"/>
                  <a:pt x="25083" y="39667"/>
                  <a:pt x="25087" y="39667"/>
                </a:cubicBezTo>
                <a:cubicBezTo>
                  <a:pt x="25108" y="39667"/>
                  <a:pt x="25129" y="39677"/>
                  <a:pt x="25148" y="39677"/>
                </a:cubicBezTo>
                <a:cubicBezTo>
                  <a:pt x="25162" y="39677"/>
                  <a:pt x="25176" y="39672"/>
                  <a:pt x="25188" y="39654"/>
                </a:cubicBezTo>
                <a:close/>
                <a:moveTo>
                  <a:pt x="41144" y="40008"/>
                </a:moveTo>
                <a:cubicBezTo>
                  <a:pt x="41196" y="40008"/>
                  <a:pt x="41195" y="40116"/>
                  <a:pt x="41289" y="40149"/>
                </a:cubicBezTo>
                <a:cubicBezTo>
                  <a:pt x="41219" y="40240"/>
                  <a:pt x="41168" y="40274"/>
                  <a:pt x="41131" y="40274"/>
                </a:cubicBezTo>
                <a:cubicBezTo>
                  <a:pt x="41066" y="40274"/>
                  <a:pt x="41048" y="40163"/>
                  <a:pt x="41061" y="40071"/>
                </a:cubicBezTo>
                <a:lnTo>
                  <a:pt x="41055" y="40065"/>
                </a:lnTo>
                <a:cubicBezTo>
                  <a:pt x="41098" y="40023"/>
                  <a:pt x="41125" y="40008"/>
                  <a:pt x="41144" y="40008"/>
                </a:cubicBezTo>
                <a:close/>
                <a:moveTo>
                  <a:pt x="26440" y="39917"/>
                </a:moveTo>
                <a:cubicBezTo>
                  <a:pt x="26551" y="39917"/>
                  <a:pt x="26705" y="40058"/>
                  <a:pt x="26686" y="40149"/>
                </a:cubicBezTo>
                <a:lnTo>
                  <a:pt x="26692" y="40156"/>
                </a:lnTo>
                <a:lnTo>
                  <a:pt x="26699" y="40162"/>
                </a:lnTo>
                <a:lnTo>
                  <a:pt x="26653" y="40169"/>
                </a:lnTo>
                <a:lnTo>
                  <a:pt x="26640" y="40169"/>
                </a:lnTo>
                <a:cubicBezTo>
                  <a:pt x="26617" y="40139"/>
                  <a:pt x="26598" y="40109"/>
                  <a:pt x="26580" y="40109"/>
                </a:cubicBezTo>
                <a:cubicBezTo>
                  <a:pt x="26579" y="40109"/>
                  <a:pt x="26577" y="40110"/>
                  <a:pt x="26575" y="40110"/>
                </a:cubicBezTo>
                <a:cubicBezTo>
                  <a:pt x="26510" y="40149"/>
                  <a:pt x="26575" y="40260"/>
                  <a:pt x="26491" y="40286"/>
                </a:cubicBezTo>
                <a:cubicBezTo>
                  <a:pt x="26406" y="40162"/>
                  <a:pt x="26458" y="40117"/>
                  <a:pt x="26347" y="39980"/>
                </a:cubicBezTo>
                <a:cubicBezTo>
                  <a:pt x="26366" y="39935"/>
                  <a:pt x="26400" y="39917"/>
                  <a:pt x="26440" y="39917"/>
                </a:cubicBezTo>
                <a:close/>
                <a:moveTo>
                  <a:pt x="21501" y="39485"/>
                </a:moveTo>
                <a:lnTo>
                  <a:pt x="21501" y="39485"/>
                </a:lnTo>
                <a:cubicBezTo>
                  <a:pt x="21775" y="39628"/>
                  <a:pt x="22016" y="40078"/>
                  <a:pt x="22315" y="40201"/>
                </a:cubicBezTo>
                <a:lnTo>
                  <a:pt x="22315" y="40195"/>
                </a:lnTo>
                <a:cubicBezTo>
                  <a:pt x="22322" y="40231"/>
                  <a:pt x="22356" y="40313"/>
                  <a:pt x="22392" y="40313"/>
                </a:cubicBezTo>
                <a:cubicBezTo>
                  <a:pt x="22395" y="40313"/>
                  <a:pt x="22398" y="40313"/>
                  <a:pt x="22400" y="40312"/>
                </a:cubicBezTo>
                <a:lnTo>
                  <a:pt x="22400" y="40312"/>
                </a:lnTo>
                <a:cubicBezTo>
                  <a:pt x="22392" y="40361"/>
                  <a:pt x="22377" y="40379"/>
                  <a:pt x="22357" y="40379"/>
                </a:cubicBezTo>
                <a:cubicBezTo>
                  <a:pt x="22305" y="40379"/>
                  <a:pt x="22220" y="40267"/>
                  <a:pt x="22140" y="40267"/>
                </a:cubicBezTo>
                <a:cubicBezTo>
                  <a:pt x="22118" y="40267"/>
                  <a:pt x="22095" y="40276"/>
                  <a:pt x="22075" y="40299"/>
                </a:cubicBezTo>
                <a:cubicBezTo>
                  <a:pt x="21957" y="40006"/>
                  <a:pt x="21560" y="39843"/>
                  <a:pt x="21501" y="39485"/>
                </a:cubicBezTo>
                <a:close/>
                <a:moveTo>
                  <a:pt x="26725" y="40247"/>
                </a:moveTo>
                <a:cubicBezTo>
                  <a:pt x="26784" y="40306"/>
                  <a:pt x="26829" y="40280"/>
                  <a:pt x="26888" y="40410"/>
                </a:cubicBezTo>
                <a:cubicBezTo>
                  <a:pt x="26868" y="40429"/>
                  <a:pt x="26829" y="40442"/>
                  <a:pt x="26855" y="40488"/>
                </a:cubicBezTo>
                <a:cubicBezTo>
                  <a:pt x="26852" y="40490"/>
                  <a:pt x="26849" y="40490"/>
                  <a:pt x="26846" y="40490"/>
                </a:cubicBezTo>
                <a:cubicBezTo>
                  <a:pt x="26801" y="40490"/>
                  <a:pt x="26734" y="40321"/>
                  <a:pt x="26679" y="40267"/>
                </a:cubicBezTo>
                <a:lnTo>
                  <a:pt x="26666" y="40253"/>
                </a:lnTo>
                <a:lnTo>
                  <a:pt x="26699" y="40247"/>
                </a:lnTo>
                <a:close/>
                <a:moveTo>
                  <a:pt x="24365" y="40166"/>
                </a:moveTo>
                <a:cubicBezTo>
                  <a:pt x="24456" y="40166"/>
                  <a:pt x="24458" y="40358"/>
                  <a:pt x="24564" y="40358"/>
                </a:cubicBezTo>
                <a:cubicBezTo>
                  <a:pt x="24566" y="40358"/>
                  <a:pt x="24568" y="40358"/>
                  <a:pt x="24569" y="40358"/>
                </a:cubicBezTo>
                <a:lnTo>
                  <a:pt x="24563" y="40358"/>
                </a:lnTo>
                <a:lnTo>
                  <a:pt x="24563" y="40345"/>
                </a:lnTo>
                <a:cubicBezTo>
                  <a:pt x="24589" y="40371"/>
                  <a:pt x="24615" y="40397"/>
                  <a:pt x="24641" y="40423"/>
                </a:cubicBezTo>
                <a:cubicBezTo>
                  <a:pt x="24673" y="40508"/>
                  <a:pt x="24524" y="40488"/>
                  <a:pt x="24569" y="40579"/>
                </a:cubicBezTo>
                <a:cubicBezTo>
                  <a:pt x="24361" y="40442"/>
                  <a:pt x="24511" y="40319"/>
                  <a:pt x="24328" y="40175"/>
                </a:cubicBezTo>
                <a:cubicBezTo>
                  <a:pt x="24342" y="40169"/>
                  <a:pt x="24354" y="40166"/>
                  <a:pt x="24365" y="40166"/>
                </a:cubicBezTo>
                <a:close/>
                <a:moveTo>
                  <a:pt x="27393" y="40457"/>
                </a:moveTo>
                <a:cubicBezTo>
                  <a:pt x="27445" y="40457"/>
                  <a:pt x="27567" y="40549"/>
                  <a:pt x="27630" y="40664"/>
                </a:cubicBezTo>
                <a:lnTo>
                  <a:pt x="27637" y="40664"/>
                </a:lnTo>
                <a:cubicBezTo>
                  <a:pt x="27628" y="40670"/>
                  <a:pt x="27618" y="40672"/>
                  <a:pt x="27607" y="40672"/>
                </a:cubicBezTo>
                <a:cubicBezTo>
                  <a:pt x="27540" y="40672"/>
                  <a:pt x="27457" y="40558"/>
                  <a:pt x="27389" y="40547"/>
                </a:cubicBezTo>
                <a:cubicBezTo>
                  <a:pt x="27358" y="40483"/>
                  <a:pt x="27365" y="40457"/>
                  <a:pt x="27393" y="40457"/>
                </a:cubicBezTo>
                <a:close/>
                <a:moveTo>
                  <a:pt x="26330" y="40527"/>
                </a:moveTo>
                <a:cubicBezTo>
                  <a:pt x="26351" y="40527"/>
                  <a:pt x="26379" y="40540"/>
                  <a:pt x="26419" y="40560"/>
                </a:cubicBezTo>
                <a:cubicBezTo>
                  <a:pt x="26482" y="40642"/>
                  <a:pt x="26445" y="40694"/>
                  <a:pt x="26390" y="40694"/>
                </a:cubicBezTo>
                <a:cubicBezTo>
                  <a:pt x="26348" y="40694"/>
                  <a:pt x="26297" y="40665"/>
                  <a:pt x="26269" y="40599"/>
                </a:cubicBezTo>
                <a:cubicBezTo>
                  <a:pt x="26287" y="40548"/>
                  <a:pt x="26304" y="40527"/>
                  <a:pt x="26330" y="40527"/>
                </a:cubicBezTo>
                <a:close/>
                <a:moveTo>
                  <a:pt x="20135" y="40409"/>
                </a:moveTo>
                <a:cubicBezTo>
                  <a:pt x="20177" y="40409"/>
                  <a:pt x="20230" y="40435"/>
                  <a:pt x="20270" y="40481"/>
                </a:cubicBezTo>
                <a:cubicBezTo>
                  <a:pt x="20290" y="40560"/>
                  <a:pt x="20309" y="40651"/>
                  <a:pt x="20277" y="40703"/>
                </a:cubicBezTo>
                <a:cubicBezTo>
                  <a:pt x="20186" y="40657"/>
                  <a:pt x="20114" y="40586"/>
                  <a:pt x="20062" y="40501"/>
                </a:cubicBezTo>
                <a:lnTo>
                  <a:pt x="20062" y="40508"/>
                </a:lnTo>
                <a:cubicBezTo>
                  <a:pt x="20055" y="40440"/>
                  <a:pt x="20089" y="40409"/>
                  <a:pt x="20135" y="40409"/>
                </a:cubicBezTo>
                <a:close/>
                <a:moveTo>
                  <a:pt x="24952" y="40121"/>
                </a:moveTo>
                <a:cubicBezTo>
                  <a:pt x="25108" y="40121"/>
                  <a:pt x="25302" y="40436"/>
                  <a:pt x="25468" y="40501"/>
                </a:cubicBezTo>
                <a:cubicBezTo>
                  <a:pt x="25501" y="40560"/>
                  <a:pt x="25455" y="40579"/>
                  <a:pt x="25461" y="40618"/>
                </a:cubicBezTo>
                <a:cubicBezTo>
                  <a:pt x="25448" y="40638"/>
                  <a:pt x="25435" y="40657"/>
                  <a:pt x="25429" y="40677"/>
                </a:cubicBezTo>
                <a:cubicBezTo>
                  <a:pt x="25416" y="40696"/>
                  <a:pt x="25403" y="40716"/>
                  <a:pt x="25390" y="40735"/>
                </a:cubicBezTo>
                <a:lnTo>
                  <a:pt x="25383" y="40722"/>
                </a:lnTo>
                <a:cubicBezTo>
                  <a:pt x="25379" y="40726"/>
                  <a:pt x="25374" y="40727"/>
                  <a:pt x="25370" y="40727"/>
                </a:cubicBezTo>
                <a:cubicBezTo>
                  <a:pt x="25354" y="40727"/>
                  <a:pt x="25336" y="40711"/>
                  <a:pt x="25319" y="40711"/>
                </a:cubicBezTo>
                <a:cubicBezTo>
                  <a:pt x="25312" y="40711"/>
                  <a:pt x="25305" y="40714"/>
                  <a:pt x="25299" y="40722"/>
                </a:cubicBezTo>
                <a:cubicBezTo>
                  <a:pt x="25077" y="40403"/>
                  <a:pt x="24901" y="40508"/>
                  <a:pt x="24699" y="40384"/>
                </a:cubicBezTo>
                <a:lnTo>
                  <a:pt x="24699" y="40390"/>
                </a:lnTo>
                <a:cubicBezTo>
                  <a:pt x="24667" y="40358"/>
                  <a:pt x="24628" y="40319"/>
                  <a:pt x="24595" y="40280"/>
                </a:cubicBezTo>
                <a:lnTo>
                  <a:pt x="24602" y="40280"/>
                </a:lnTo>
                <a:lnTo>
                  <a:pt x="24550" y="40201"/>
                </a:lnTo>
                <a:cubicBezTo>
                  <a:pt x="24571" y="40188"/>
                  <a:pt x="24592" y="40182"/>
                  <a:pt x="24615" y="40182"/>
                </a:cubicBezTo>
                <a:cubicBezTo>
                  <a:pt x="24709" y="40182"/>
                  <a:pt x="24813" y="40284"/>
                  <a:pt x="24908" y="40306"/>
                </a:cubicBezTo>
                <a:cubicBezTo>
                  <a:pt x="24934" y="40267"/>
                  <a:pt x="24823" y="40143"/>
                  <a:pt x="24908" y="40130"/>
                </a:cubicBezTo>
                <a:cubicBezTo>
                  <a:pt x="24922" y="40123"/>
                  <a:pt x="24937" y="40121"/>
                  <a:pt x="24952" y="40121"/>
                </a:cubicBezTo>
                <a:close/>
                <a:moveTo>
                  <a:pt x="39498" y="40749"/>
                </a:moveTo>
                <a:cubicBezTo>
                  <a:pt x="39491" y="40768"/>
                  <a:pt x="39478" y="40788"/>
                  <a:pt x="39472" y="40807"/>
                </a:cubicBezTo>
                <a:lnTo>
                  <a:pt x="39439" y="40755"/>
                </a:lnTo>
                <a:cubicBezTo>
                  <a:pt x="39459" y="40749"/>
                  <a:pt x="39478" y="40749"/>
                  <a:pt x="39498" y="40749"/>
                </a:cubicBezTo>
                <a:close/>
                <a:moveTo>
                  <a:pt x="21868" y="40662"/>
                </a:moveTo>
                <a:cubicBezTo>
                  <a:pt x="21935" y="40662"/>
                  <a:pt x="22019" y="40698"/>
                  <a:pt x="22120" y="40840"/>
                </a:cubicBezTo>
                <a:lnTo>
                  <a:pt x="22022" y="40911"/>
                </a:lnTo>
                <a:cubicBezTo>
                  <a:pt x="21957" y="40836"/>
                  <a:pt x="21917" y="40820"/>
                  <a:pt x="21884" y="40820"/>
                </a:cubicBezTo>
                <a:cubicBezTo>
                  <a:pt x="21859" y="40820"/>
                  <a:pt x="21839" y="40830"/>
                  <a:pt x="21816" y="40830"/>
                </a:cubicBezTo>
                <a:cubicBezTo>
                  <a:pt x="21809" y="40830"/>
                  <a:pt x="21802" y="40829"/>
                  <a:pt x="21794" y="40827"/>
                </a:cubicBezTo>
                <a:cubicBezTo>
                  <a:pt x="21742" y="40768"/>
                  <a:pt x="21762" y="40749"/>
                  <a:pt x="21781" y="40729"/>
                </a:cubicBezTo>
                <a:lnTo>
                  <a:pt x="21781" y="40722"/>
                </a:lnTo>
                <a:cubicBezTo>
                  <a:pt x="21768" y="40700"/>
                  <a:pt x="21758" y="40693"/>
                  <a:pt x="21748" y="40693"/>
                </a:cubicBezTo>
                <a:cubicBezTo>
                  <a:pt x="21747" y="40693"/>
                  <a:pt x="21746" y="40693"/>
                  <a:pt x="21745" y="40693"/>
                </a:cubicBezTo>
                <a:lnTo>
                  <a:pt x="21745" y="40693"/>
                </a:lnTo>
                <a:cubicBezTo>
                  <a:pt x="21778" y="40681"/>
                  <a:pt x="21818" y="40662"/>
                  <a:pt x="21868" y="40662"/>
                </a:cubicBezTo>
                <a:close/>
                <a:moveTo>
                  <a:pt x="24234" y="40795"/>
                </a:moveTo>
                <a:cubicBezTo>
                  <a:pt x="24257" y="40795"/>
                  <a:pt x="24322" y="40877"/>
                  <a:pt x="24309" y="40918"/>
                </a:cubicBezTo>
                <a:cubicBezTo>
                  <a:pt x="24307" y="40918"/>
                  <a:pt x="24305" y="40919"/>
                  <a:pt x="24303" y="40919"/>
                </a:cubicBezTo>
                <a:cubicBezTo>
                  <a:pt x="24282" y="40919"/>
                  <a:pt x="24277" y="40885"/>
                  <a:pt x="24283" y="40879"/>
                </a:cubicBezTo>
                <a:cubicBezTo>
                  <a:pt x="24274" y="40861"/>
                  <a:pt x="24265" y="40856"/>
                  <a:pt x="24256" y="40856"/>
                </a:cubicBezTo>
                <a:cubicBezTo>
                  <a:pt x="24252" y="40856"/>
                  <a:pt x="24248" y="40857"/>
                  <a:pt x="24243" y="40859"/>
                </a:cubicBezTo>
                <a:lnTo>
                  <a:pt x="24237" y="40853"/>
                </a:lnTo>
                <a:cubicBezTo>
                  <a:pt x="24221" y="40811"/>
                  <a:pt x="24223" y="40795"/>
                  <a:pt x="24234" y="40795"/>
                </a:cubicBezTo>
                <a:close/>
                <a:moveTo>
                  <a:pt x="25540" y="40749"/>
                </a:moveTo>
                <a:lnTo>
                  <a:pt x="25540" y="40749"/>
                </a:lnTo>
                <a:cubicBezTo>
                  <a:pt x="25572" y="40827"/>
                  <a:pt x="25533" y="40853"/>
                  <a:pt x="25631" y="40963"/>
                </a:cubicBezTo>
                <a:cubicBezTo>
                  <a:pt x="25625" y="40966"/>
                  <a:pt x="25620" y="40968"/>
                  <a:pt x="25614" y="40968"/>
                </a:cubicBezTo>
                <a:cubicBezTo>
                  <a:pt x="25577" y="40968"/>
                  <a:pt x="25532" y="40918"/>
                  <a:pt x="25488" y="40840"/>
                </a:cubicBezTo>
                <a:cubicBezTo>
                  <a:pt x="25501" y="40820"/>
                  <a:pt x="25514" y="40801"/>
                  <a:pt x="25520" y="40788"/>
                </a:cubicBezTo>
                <a:lnTo>
                  <a:pt x="25520" y="40781"/>
                </a:lnTo>
                <a:lnTo>
                  <a:pt x="25540" y="40749"/>
                </a:lnTo>
                <a:close/>
                <a:moveTo>
                  <a:pt x="25709" y="40351"/>
                </a:moveTo>
                <a:cubicBezTo>
                  <a:pt x="25983" y="40436"/>
                  <a:pt x="26158" y="40651"/>
                  <a:pt x="26302" y="40983"/>
                </a:cubicBezTo>
                <a:cubicBezTo>
                  <a:pt x="26293" y="40985"/>
                  <a:pt x="26284" y="40986"/>
                  <a:pt x="26276" y="40986"/>
                </a:cubicBezTo>
                <a:cubicBezTo>
                  <a:pt x="26222" y="40986"/>
                  <a:pt x="26163" y="40955"/>
                  <a:pt x="26111" y="40955"/>
                </a:cubicBezTo>
                <a:cubicBezTo>
                  <a:pt x="26086" y="40955"/>
                  <a:pt x="26062" y="40962"/>
                  <a:pt x="26041" y="40983"/>
                </a:cubicBezTo>
                <a:cubicBezTo>
                  <a:pt x="25794" y="40703"/>
                  <a:pt x="25755" y="40631"/>
                  <a:pt x="25585" y="40429"/>
                </a:cubicBezTo>
                <a:lnTo>
                  <a:pt x="25670" y="40377"/>
                </a:lnTo>
                <a:lnTo>
                  <a:pt x="25663" y="40371"/>
                </a:lnTo>
                <a:cubicBezTo>
                  <a:pt x="25676" y="40364"/>
                  <a:pt x="25689" y="40358"/>
                  <a:pt x="25702" y="40351"/>
                </a:cubicBezTo>
                <a:close/>
                <a:moveTo>
                  <a:pt x="21690" y="40846"/>
                </a:moveTo>
                <a:cubicBezTo>
                  <a:pt x="21764" y="40953"/>
                  <a:pt x="21779" y="40989"/>
                  <a:pt x="21768" y="40989"/>
                </a:cubicBezTo>
                <a:cubicBezTo>
                  <a:pt x="21752" y="40989"/>
                  <a:pt x="21685" y="40919"/>
                  <a:pt x="21651" y="40866"/>
                </a:cubicBezTo>
                <a:lnTo>
                  <a:pt x="21658" y="40866"/>
                </a:lnTo>
                <a:lnTo>
                  <a:pt x="21690" y="40846"/>
                </a:lnTo>
                <a:close/>
                <a:moveTo>
                  <a:pt x="26650" y="40896"/>
                </a:moveTo>
                <a:cubicBezTo>
                  <a:pt x="26668" y="40896"/>
                  <a:pt x="26695" y="40920"/>
                  <a:pt x="26706" y="40990"/>
                </a:cubicBezTo>
                <a:cubicBezTo>
                  <a:pt x="26617" y="40947"/>
                  <a:pt x="26624" y="40896"/>
                  <a:pt x="26650" y="40896"/>
                </a:cubicBezTo>
                <a:close/>
                <a:moveTo>
                  <a:pt x="22974" y="40919"/>
                </a:moveTo>
                <a:cubicBezTo>
                  <a:pt x="22984" y="40919"/>
                  <a:pt x="22994" y="40923"/>
                  <a:pt x="23006" y="40932"/>
                </a:cubicBezTo>
                <a:lnTo>
                  <a:pt x="23006" y="40932"/>
                </a:lnTo>
                <a:lnTo>
                  <a:pt x="23006" y="40924"/>
                </a:lnTo>
                <a:lnTo>
                  <a:pt x="23006" y="40924"/>
                </a:lnTo>
                <a:cubicBezTo>
                  <a:pt x="23007" y="40927"/>
                  <a:pt x="23007" y="40930"/>
                  <a:pt x="23008" y="40933"/>
                </a:cubicBezTo>
                <a:lnTo>
                  <a:pt x="23008" y="40933"/>
                </a:lnTo>
                <a:cubicBezTo>
                  <a:pt x="23007" y="40933"/>
                  <a:pt x="23007" y="40932"/>
                  <a:pt x="23006" y="40932"/>
                </a:cubicBezTo>
                <a:lnTo>
                  <a:pt x="23006" y="40932"/>
                </a:lnTo>
                <a:lnTo>
                  <a:pt x="23006" y="40937"/>
                </a:lnTo>
                <a:lnTo>
                  <a:pt x="23009" y="40937"/>
                </a:lnTo>
                <a:cubicBezTo>
                  <a:pt x="23008" y="40936"/>
                  <a:pt x="23008" y="40935"/>
                  <a:pt x="23008" y="40933"/>
                </a:cubicBezTo>
                <a:lnTo>
                  <a:pt x="23008" y="40933"/>
                </a:lnTo>
                <a:cubicBezTo>
                  <a:pt x="23009" y="40935"/>
                  <a:pt x="23011" y="40936"/>
                  <a:pt x="23012" y="40937"/>
                </a:cubicBezTo>
                <a:lnTo>
                  <a:pt x="23009" y="40937"/>
                </a:lnTo>
                <a:cubicBezTo>
                  <a:pt x="23018" y="40991"/>
                  <a:pt x="23011" y="41039"/>
                  <a:pt x="22993" y="41094"/>
                </a:cubicBezTo>
                <a:lnTo>
                  <a:pt x="22993" y="41100"/>
                </a:lnTo>
                <a:lnTo>
                  <a:pt x="22980" y="41068"/>
                </a:lnTo>
                <a:cubicBezTo>
                  <a:pt x="22898" y="41057"/>
                  <a:pt x="22917" y="40919"/>
                  <a:pt x="22974" y="40919"/>
                </a:cubicBezTo>
                <a:close/>
                <a:moveTo>
                  <a:pt x="25788" y="41039"/>
                </a:moveTo>
                <a:cubicBezTo>
                  <a:pt x="25818" y="41039"/>
                  <a:pt x="25882" y="41114"/>
                  <a:pt x="25924" y="41114"/>
                </a:cubicBezTo>
                <a:cubicBezTo>
                  <a:pt x="25926" y="41114"/>
                  <a:pt x="25928" y="41114"/>
                  <a:pt x="25930" y="41113"/>
                </a:cubicBezTo>
                <a:lnTo>
                  <a:pt x="25930" y="41113"/>
                </a:lnTo>
                <a:cubicBezTo>
                  <a:pt x="25948" y="41145"/>
                  <a:pt x="25935" y="41154"/>
                  <a:pt x="25911" y="41154"/>
                </a:cubicBezTo>
                <a:cubicBezTo>
                  <a:pt x="25881" y="41154"/>
                  <a:pt x="25835" y="41139"/>
                  <a:pt x="25813" y="41139"/>
                </a:cubicBezTo>
                <a:lnTo>
                  <a:pt x="25787" y="41120"/>
                </a:lnTo>
                <a:lnTo>
                  <a:pt x="25781" y="41107"/>
                </a:lnTo>
                <a:lnTo>
                  <a:pt x="25774" y="41100"/>
                </a:lnTo>
                <a:cubicBezTo>
                  <a:pt x="25768" y="41055"/>
                  <a:pt x="25775" y="41039"/>
                  <a:pt x="25788" y="41039"/>
                </a:cubicBezTo>
                <a:close/>
                <a:moveTo>
                  <a:pt x="20401" y="40846"/>
                </a:moveTo>
                <a:cubicBezTo>
                  <a:pt x="20423" y="40892"/>
                  <a:pt x="20446" y="40913"/>
                  <a:pt x="20465" y="40913"/>
                </a:cubicBezTo>
                <a:cubicBezTo>
                  <a:pt x="20467" y="40913"/>
                  <a:pt x="20470" y="40912"/>
                  <a:pt x="20472" y="40911"/>
                </a:cubicBezTo>
                <a:cubicBezTo>
                  <a:pt x="20544" y="41113"/>
                  <a:pt x="20531" y="40996"/>
                  <a:pt x="20648" y="41257"/>
                </a:cubicBezTo>
                <a:cubicBezTo>
                  <a:pt x="20636" y="41279"/>
                  <a:pt x="20623" y="41285"/>
                  <a:pt x="20609" y="41285"/>
                </a:cubicBezTo>
                <a:cubicBezTo>
                  <a:pt x="20588" y="41285"/>
                  <a:pt x="20566" y="41269"/>
                  <a:pt x="20545" y="41269"/>
                </a:cubicBezTo>
                <a:cubicBezTo>
                  <a:pt x="20536" y="41269"/>
                  <a:pt x="20526" y="41273"/>
                  <a:pt x="20518" y="41283"/>
                </a:cubicBezTo>
                <a:cubicBezTo>
                  <a:pt x="20355" y="41068"/>
                  <a:pt x="20355" y="40944"/>
                  <a:pt x="20401" y="40846"/>
                </a:cubicBezTo>
                <a:close/>
                <a:moveTo>
                  <a:pt x="23639" y="40863"/>
                </a:moveTo>
                <a:cubicBezTo>
                  <a:pt x="23783" y="40863"/>
                  <a:pt x="23993" y="41165"/>
                  <a:pt x="23931" y="41296"/>
                </a:cubicBezTo>
                <a:lnTo>
                  <a:pt x="23931" y="41289"/>
                </a:lnTo>
                <a:lnTo>
                  <a:pt x="23879" y="41289"/>
                </a:lnTo>
                <a:cubicBezTo>
                  <a:pt x="23859" y="41276"/>
                  <a:pt x="23840" y="41257"/>
                  <a:pt x="23820" y="41237"/>
                </a:cubicBezTo>
                <a:lnTo>
                  <a:pt x="23833" y="41237"/>
                </a:lnTo>
                <a:cubicBezTo>
                  <a:pt x="23781" y="41100"/>
                  <a:pt x="23709" y="40976"/>
                  <a:pt x="23618" y="40866"/>
                </a:cubicBezTo>
                <a:cubicBezTo>
                  <a:pt x="23625" y="40864"/>
                  <a:pt x="23632" y="40863"/>
                  <a:pt x="23639" y="40863"/>
                </a:cubicBezTo>
                <a:close/>
                <a:moveTo>
                  <a:pt x="25697" y="41154"/>
                </a:moveTo>
                <a:cubicBezTo>
                  <a:pt x="25708" y="41154"/>
                  <a:pt x="25723" y="41161"/>
                  <a:pt x="25742" y="41178"/>
                </a:cubicBezTo>
                <a:lnTo>
                  <a:pt x="25748" y="41185"/>
                </a:lnTo>
                <a:cubicBezTo>
                  <a:pt x="25774" y="41217"/>
                  <a:pt x="25807" y="41250"/>
                  <a:pt x="25846" y="41276"/>
                </a:cubicBezTo>
                <a:lnTo>
                  <a:pt x="25839" y="41289"/>
                </a:lnTo>
                <a:cubicBezTo>
                  <a:pt x="25859" y="41318"/>
                  <a:pt x="25857" y="41325"/>
                  <a:pt x="25844" y="41325"/>
                </a:cubicBezTo>
                <a:cubicBezTo>
                  <a:pt x="25831" y="41325"/>
                  <a:pt x="25810" y="41319"/>
                  <a:pt x="25790" y="41319"/>
                </a:cubicBezTo>
                <a:cubicBezTo>
                  <a:pt x="25768" y="41319"/>
                  <a:pt x="25748" y="41326"/>
                  <a:pt x="25742" y="41354"/>
                </a:cubicBezTo>
                <a:cubicBezTo>
                  <a:pt x="25658" y="41271"/>
                  <a:pt x="25650" y="41154"/>
                  <a:pt x="25697" y="41154"/>
                </a:cubicBezTo>
                <a:close/>
                <a:moveTo>
                  <a:pt x="21974" y="41119"/>
                </a:moveTo>
                <a:cubicBezTo>
                  <a:pt x="21997" y="41119"/>
                  <a:pt x="22021" y="41133"/>
                  <a:pt x="22048" y="41172"/>
                </a:cubicBezTo>
                <a:cubicBezTo>
                  <a:pt x="22153" y="41296"/>
                  <a:pt x="22029" y="41289"/>
                  <a:pt x="22075" y="41374"/>
                </a:cubicBezTo>
                <a:cubicBezTo>
                  <a:pt x="22068" y="41380"/>
                  <a:pt x="22061" y="41387"/>
                  <a:pt x="22055" y="41393"/>
                </a:cubicBezTo>
                <a:cubicBezTo>
                  <a:pt x="21983" y="41393"/>
                  <a:pt x="22003" y="41257"/>
                  <a:pt x="21899" y="41165"/>
                </a:cubicBezTo>
                <a:lnTo>
                  <a:pt x="21899" y="41159"/>
                </a:lnTo>
                <a:cubicBezTo>
                  <a:pt x="21923" y="41138"/>
                  <a:pt x="21948" y="41119"/>
                  <a:pt x="21974" y="41119"/>
                </a:cubicBezTo>
                <a:close/>
                <a:moveTo>
                  <a:pt x="22363" y="41199"/>
                </a:moveTo>
                <a:cubicBezTo>
                  <a:pt x="22375" y="41199"/>
                  <a:pt x="22391" y="41205"/>
                  <a:pt x="22413" y="41217"/>
                </a:cubicBezTo>
                <a:cubicBezTo>
                  <a:pt x="22465" y="41296"/>
                  <a:pt x="22426" y="41322"/>
                  <a:pt x="22459" y="41393"/>
                </a:cubicBezTo>
                <a:lnTo>
                  <a:pt x="22452" y="41393"/>
                </a:lnTo>
                <a:cubicBezTo>
                  <a:pt x="22446" y="41413"/>
                  <a:pt x="22433" y="41426"/>
                  <a:pt x="22426" y="41439"/>
                </a:cubicBezTo>
                <a:cubicBezTo>
                  <a:pt x="22420" y="41432"/>
                  <a:pt x="22420" y="41432"/>
                  <a:pt x="22413" y="41426"/>
                </a:cubicBezTo>
                <a:cubicBezTo>
                  <a:pt x="22381" y="41344"/>
                  <a:pt x="22307" y="41199"/>
                  <a:pt x="22363" y="41199"/>
                </a:cubicBezTo>
                <a:close/>
                <a:moveTo>
                  <a:pt x="19965" y="39035"/>
                </a:moveTo>
                <a:cubicBezTo>
                  <a:pt x="20000" y="39035"/>
                  <a:pt x="20044" y="39055"/>
                  <a:pt x="20101" y="39107"/>
                </a:cubicBezTo>
                <a:cubicBezTo>
                  <a:pt x="19866" y="39185"/>
                  <a:pt x="20205" y="39433"/>
                  <a:pt x="20257" y="39687"/>
                </a:cubicBezTo>
                <a:cubicBezTo>
                  <a:pt x="20388" y="39745"/>
                  <a:pt x="20511" y="39817"/>
                  <a:pt x="20629" y="39895"/>
                </a:cubicBezTo>
                <a:cubicBezTo>
                  <a:pt x="20570" y="39732"/>
                  <a:pt x="20570" y="39602"/>
                  <a:pt x="20713" y="39557"/>
                </a:cubicBezTo>
                <a:cubicBezTo>
                  <a:pt x="20817" y="39713"/>
                  <a:pt x="20902" y="39856"/>
                  <a:pt x="20798" y="39895"/>
                </a:cubicBezTo>
                <a:cubicBezTo>
                  <a:pt x="20902" y="40006"/>
                  <a:pt x="20883" y="39999"/>
                  <a:pt x="20863" y="40084"/>
                </a:cubicBezTo>
                <a:cubicBezTo>
                  <a:pt x="20896" y="40143"/>
                  <a:pt x="20948" y="40091"/>
                  <a:pt x="20935" y="40149"/>
                </a:cubicBezTo>
                <a:cubicBezTo>
                  <a:pt x="20969" y="40176"/>
                  <a:pt x="20990" y="40186"/>
                  <a:pt x="21004" y="40186"/>
                </a:cubicBezTo>
                <a:cubicBezTo>
                  <a:pt x="21035" y="40186"/>
                  <a:pt x="21033" y="40137"/>
                  <a:pt x="21078" y="40110"/>
                </a:cubicBezTo>
                <a:cubicBezTo>
                  <a:pt x="21204" y="40264"/>
                  <a:pt x="21306" y="40344"/>
                  <a:pt x="21385" y="40344"/>
                </a:cubicBezTo>
                <a:cubicBezTo>
                  <a:pt x="21417" y="40344"/>
                  <a:pt x="21445" y="40332"/>
                  <a:pt x="21469" y="40306"/>
                </a:cubicBezTo>
                <a:cubicBezTo>
                  <a:pt x="21612" y="40501"/>
                  <a:pt x="21553" y="40586"/>
                  <a:pt x="21606" y="40729"/>
                </a:cubicBezTo>
                <a:lnTo>
                  <a:pt x="21579" y="40742"/>
                </a:lnTo>
                <a:cubicBezTo>
                  <a:pt x="21577" y="40743"/>
                  <a:pt x="21574" y="40743"/>
                  <a:pt x="21571" y="40743"/>
                </a:cubicBezTo>
                <a:cubicBezTo>
                  <a:pt x="21554" y="40743"/>
                  <a:pt x="21538" y="40729"/>
                  <a:pt x="21521" y="40729"/>
                </a:cubicBezTo>
                <a:lnTo>
                  <a:pt x="21521" y="40742"/>
                </a:lnTo>
                <a:lnTo>
                  <a:pt x="21462" y="40690"/>
                </a:lnTo>
                <a:cubicBezTo>
                  <a:pt x="21378" y="40534"/>
                  <a:pt x="21306" y="40553"/>
                  <a:pt x="21234" y="40521"/>
                </a:cubicBezTo>
                <a:lnTo>
                  <a:pt x="21234" y="40521"/>
                </a:lnTo>
                <a:cubicBezTo>
                  <a:pt x="21240" y="40625"/>
                  <a:pt x="21340" y="40783"/>
                  <a:pt x="21422" y="40783"/>
                </a:cubicBezTo>
                <a:cubicBezTo>
                  <a:pt x="21427" y="40783"/>
                  <a:pt x="21432" y="40782"/>
                  <a:pt x="21436" y="40781"/>
                </a:cubicBezTo>
                <a:lnTo>
                  <a:pt x="21436" y="40775"/>
                </a:lnTo>
                <a:lnTo>
                  <a:pt x="21449" y="40781"/>
                </a:lnTo>
                <a:lnTo>
                  <a:pt x="21488" y="40814"/>
                </a:lnTo>
                <a:cubicBezTo>
                  <a:pt x="21509" y="40882"/>
                  <a:pt x="21505" y="40907"/>
                  <a:pt x="21488" y="40907"/>
                </a:cubicBezTo>
                <a:cubicBezTo>
                  <a:pt x="21452" y="40907"/>
                  <a:pt x="21357" y="40791"/>
                  <a:pt x="21325" y="40742"/>
                </a:cubicBezTo>
                <a:cubicBezTo>
                  <a:pt x="21293" y="40762"/>
                  <a:pt x="21293" y="40807"/>
                  <a:pt x="21319" y="40859"/>
                </a:cubicBezTo>
                <a:cubicBezTo>
                  <a:pt x="21221" y="40775"/>
                  <a:pt x="21130" y="40703"/>
                  <a:pt x="21026" y="40599"/>
                </a:cubicBezTo>
                <a:cubicBezTo>
                  <a:pt x="20967" y="40638"/>
                  <a:pt x="21026" y="40749"/>
                  <a:pt x="20987" y="40794"/>
                </a:cubicBezTo>
                <a:cubicBezTo>
                  <a:pt x="21088" y="40845"/>
                  <a:pt x="21256" y="41140"/>
                  <a:pt x="21403" y="41140"/>
                </a:cubicBezTo>
                <a:cubicBezTo>
                  <a:pt x="21408" y="41140"/>
                  <a:pt x="21412" y="41140"/>
                  <a:pt x="21417" y="41139"/>
                </a:cubicBezTo>
                <a:cubicBezTo>
                  <a:pt x="21475" y="41276"/>
                  <a:pt x="21547" y="41426"/>
                  <a:pt x="21482" y="41498"/>
                </a:cubicBezTo>
                <a:cubicBezTo>
                  <a:pt x="21423" y="41419"/>
                  <a:pt x="21358" y="41348"/>
                  <a:pt x="21286" y="41283"/>
                </a:cubicBezTo>
                <a:cubicBezTo>
                  <a:pt x="21259" y="41326"/>
                  <a:pt x="21228" y="41339"/>
                  <a:pt x="21195" y="41339"/>
                </a:cubicBezTo>
                <a:cubicBezTo>
                  <a:pt x="21140" y="41339"/>
                  <a:pt x="21081" y="41301"/>
                  <a:pt x="21026" y="41301"/>
                </a:cubicBezTo>
                <a:cubicBezTo>
                  <a:pt x="21006" y="41301"/>
                  <a:pt x="20986" y="41307"/>
                  <a:pt x="20967" y="41322"/>
                </a:cubicBezTo>
                <a:cubicBezTo>
                  <a:pt x="20902" y="41250"/>
                  <a:pt x="20830" y="41185"/>
                  <a:pt x="20752" y="41126"/>
                </a:cubicBezTo>
                <a:cubicBezTo>
                  <a:pt x="20655" y="40846"/>
                  <a:pt x="20492" y="40807"/>
                  <a:pt x="20427" y="40547"/>
                </a:cubicBezTo>
                <a:cubicBezTo>
                  <a:pt x="20438" y="40544"/>
                  <a:pt x="20449" y="40542"/>
                  <a:pt x="20461" y="40542"/>
                </a:cubicBezTo>
                <a:cubicBezTo>
                  <a:pt x="20526" y="40542"/>
                  <a:pt x="20602" y="40587"/>
                  <a:pt x="20674" y="40664"/>
                </a:cubicBezTo>
                <a:cubicBezTo>
                  <a:pt x="20713" y="40618"/>
                  <a:pt x="20707" y="40553"/>
                  <a:pt x="20785" y="40534"/>
                </a:cubicBezTo>
                <a:cubicBezTo>
                  <a:pt x="20674" y="40423"/>
                  <a:pt x="20668" y="40364"/>
                  <a:pt x="20576" y="40214"/>
                </a:cubicBezTo>
                <a:cubicBezTo>
                  <a:pt x="20554" y="40205"/>
                  <a:pt x="20473" y="40151"/>
                  <a:pt x="20445" y="40151"/>
                </a:cubicBezTo>
                <a:cubicBezTo>
                  <a:pt x="20433" y="40151"/>
                  <a:pt x="20431" y="40161"/>
                  <a:pt x="20446" y="40188"/>
                </a:cubicBezTo>
                <a:cubicBezTo>
                  <a:pt x="20290" y="40071"/>
                  <a:pt x="20348" y="39986"/>
                  <a:pt x="20394" y="39934"/>
                </a:cubicBezTo>
                <a:cubicBezTo>
                  <a:pt x="20309" y="39772"/>
                  <a:pt x="20205" y="39824"/>
                  <a:pt x="20192" y="39674"/>
                </a:cubicBezTo>
                <a:cubicBezTo>
                  <a:pt x="20134" y="39758"/>
                  <a:pt x="20049" y="39817"/>
                  <a:pt x="19951" y="39830"/>
                </a:cubicBezTo>
                <a:cubicBezTo>
                  <a:pt x="19958" y="39610"/>
                  <a:pt x="19695" y="39596"/>
                  <a:pt x="19805" y="39526"/>
                </a:cubicBezTo>
                <a:lnTo>
                  <a:pt x="19805" y="39526"/>
                </a:lnTo>
                <a:cubicBezTo>
                  <a:pt x="19728" y="39382"/>
                  <a:pt x="19632" y="39457"/>
                  <a:pt x="19612" y="39316"/>
                </a:cubicBezTo>
                <a:lnTo>
                  <a:pt x="19612" y="39316"/>
                </a:lnTo>
                <a:cubicBezTo>
                  <a:pt x="19631" y="39322"/>
                  <a:pt x="19648" y="39326"/>
                  <a:pt x="19664" y="39326"/>
                </a:cubicBezTo>
                <a:cubicBezTo>
                  <a:pt x="19814" y="39326"/>
                  <a:pt x="19831" y="39035"/>
                  <a:pt x="19965" y="39035"/>
                </a:cubicBezTo>
                <a:close/>
                <a:moveTo>
                  <a:pt x="19488" y="41393"/>
                </a:moveTo>
                <a:cubicBezTo>
                  <a:pt x="19516" y="41393"/>
                  <a:pt x="19552" y="41443"/>
                  <a:pt x="19580" y="41443"/>
                </a:cubicBezTo>
                <a:cubicBezTo>
                  <a:pt x="19585" y="41443"/>
                  <a:pt x="19589" y="41442"/>
                  <a:pt x="19593" y="41439"/>
                </a:cubicBezTo>
                <a:cubicBezTo>
                  <a:pt x="19625" y="41478"/>
                  <a:pt x="19645" y="41524"/>
                  <a:pt x="19652" y="41576"/>
                </a:cubicBezTo>
                <a:lnTo>
                  <a:pt x="19489" y="41680"/>
                </a:lnTo>
                <a:lnTo>
                  <a:pt x="19495" y="41686"/>
                </a:lnTo>
                <a:cubicBezTo>
                  <a:pt x="19489" y="41686"/>
                  <a:pt x="19482" y="41686"/>
                  <a:pt x="19469" y="41693"/>
                </a:cubicBezTo>
                <a:cubicBezTo>
                  <a:pt x="19466" y="41695"/>
                  <a:pt x="19463" y="41696"/>
                  <a:pt x="19459" y="41696"/>
                </a:cubicBezTo>
                <a:cubicBezTo>
                  <a:pt x="19445" y="41696"/>
                  <a:pt x="19429" y="41679"/>
                  <a:pt x="19411" y="41679"/>
                </a:cubicBezTo>
                <a:cubicBezTo>
                  <a:pt x="19409" y="41679"/>
                  <a:pt x="19406" y="41679"/>
                  <a:pt x="19404" y="41680"/>
                </a:cubicBezTo>
                <a:cubicBezTo>
                  <a:pt x="19398" y="41657"/>
                  <a:pt x="19398" y="41639"/>
                  <a:pt x="19398" y="41621"/>
                </a:cubicBezTo>
                <a:lnTo>
                  <a:pt x="19398" y="41621"/>
                </a:lnTo>
                <a:cubicBezTo>
                  <a:pt x="19414" y="41630"/>
                  <a:pt x="19427" y="41634"/>
                  <a:pt x="19435" y="41634"/>
                </a:cubicBezTo>
                <a:cubicBezTo>
                  <a:pt x="19498" y="41634"/>
                  <a:pt x="19383" y="41436"/>
                  <a:pt x="19463" y="41413"/>
                </a:cubicBezTo>
                <a:cubicBezTo>
                  <a:pt x="19470" y="41398"/>
                  <a:pt x="19478" y="41393"/>
                  <a:pt x="19488" y="41393"/>
                </a:cubicBezTo>
                <a:close/>
                <a:moveTo>
                  <a:pt x="21514" y="41530"/>
                </a:moveTo>
                <a:lnTo>
                  <a:pt x="21514" y="41530"/>
                </a:lnTo>
                <a:cubicBezTo>
                  <a:pt x="21612" y="41550"/>
                  <a:pt x="21690" y="41608"/>
                  <a:pt x="21742" y="41693"/>
                </a:cubicBezTo>
                <a:lnTo>
                  <a:pt x="21736" y="41693"/>
                </a:lnTo>
                <a:cubicBezTo>
                  <a:pt x="21729" y="41713"/>
                  <a:pt x="21710" y="41719"/>
                  <a:pt x="21690" y="41719"/>
                </a:cubicBezTo>
                <a:lnTo>
                  <a:pt x="21684" y="41699"/>
                </a:lnTo>
                <a:cubicBezTo>
                  <a:pt x="21679" y="41702"/>
                  <a:pt x="21673" y="41704"/>
                  <a:pt x="21668" y="41704"/>
                </a:cubicBezTo>
                <a:cubicBezTo>
                  <a:pt x="21625" y="41704"/>
                  <a:pt x="21572" y="41617"/>
                  <a:pt x="21514" y="41530"/>
                </a:cubicBezTo>
                <a:close/>
                <a:moveTo>
                  <a:pt x="26712" y="41042"/>
                </a:moveTo>
                <a:lnTo>
                  <a:pt x="26712" y="41042"/>
                </a:lnTo>
                <a:cubicBezTo>
                  <a:pt x="26901" y="41146"/>
                  <a:pt x="26888" y="41361"/>
                  <a:pt x="27083" y="41602"/>
                </a:cubicBezTo>
                <a:cubicBezTo>
                  <a:pt x="26986" y="41628"/>
                  <a:pt x="26992" y="41713"/>
                  <a:pt x="26927" y="41758"/>
                </a:cubicBezTo>
                <a:cubicBezTo>
                  <a:pt x="26836" y="41582"/>
                  <a:pt x="26764" y="41576"/>
                  <a:pt x="26673" y="41413"/>
                </a:cubicBezTo>
                <a:cubicBezTo>
                  <a:pt x="26725" y="41361"/>
                  <a:pt x="26836" y="41263"/>
                  <a:pt x="26712" y="41042"/>
                </a:cubicBezTo>
                <a:close/>
                <a:moveTo>
                  <a:pt x="23045" y="40950"/>
                </a:moveTo>
                <a:lnTo>
                  <a:pt x="23052" y="40963"/>
                </a:lnTo>
                <a:cubicBezTo>
                  <a:pt x="23152" y="40988"/>
                  <a:pt x="23328" y="41136"/>
                  <a:pt x="23426" y="41136"/>
                </a:cubicBezTo>
                <a:cubicBezTo>
                  <a:pt x="23461" y="41136"/>
                  <a:pt x="23486" y="41117"/>
                  <a:pt x="23494" y="41068"/>
                </a:cubicBezTo>
                <a:cubicBezTo>
                  <a:pt x="23599" y="41120"/>
                  <a:pt x="23716" y="41250"/>
                  <a:pt x="23820" y="41302"/>
                </a:cubicBezTo>
                <a:lnTo>
                  <a:pt x="23814" y="41289"/>
                </a:lnTo>
                <a:lnTo>
                  <a:pt x="23814" y="41289"/>
                </a:lnTo>
                <a:cubicBezTo>
                  <a:pt x="23833" y="41309"/>
                  <a:pt x="23859" y="41335"/>
                  <a:pt x="23885" y="41354"/>
                </a:cubicBezTo>
                <a:lnTo>
                  <a:pt x="23898" y="41361"/>
                </a:lnTo>
                <a:lnTo>
                  <a:pt x="23944" y="41361"/>
                </a:lnTo>
                <a:cubicBezTo>
                  <a:pt x="23950" y="41364"/>
                  <a:pt x="23955" y="41366"/>
                  <a:pt x="23959" y="41366"/>
                </a:cubicBezTo>
                <a:cubicBezTo>
                  <a:pt x="23963" y="41366"/>
                  <a:pt x="23967" y="41364"/>
                  <a:pt x="23970" y="41361"/>
                </a:cubicBezTo>
                <a:lnTo>
                  <a:pt x="23976" y="41380"/>
                </a:lnTo>
                <a:cubicBezTo>
                  <a:pt x="24094" y="41589"/>
                  <a:pt x="24185" y="41530"/>
                  <a:pt x="24289" y="41628"/>
                </a:cubicBezTo>
                <a:cubicBezTo>
                  <a:pt x="24317" y="41578"/>
                  <a:pt x="24219" y="41413"/>
                  <a:pt x="24277" y="41413"/>
                </a:cubicBezTo>
                <a:cubicBezTo>
                  <a:pt x="24288" y="41413"/>
                  <a:pt x="24305" y="41419"/>
                  <a:pt x="24328" y="41432"/>
                </a:cubicBezTo>
                <a:cubicBezTo>
                  <a:pt x="24406" y="41537"/>
                  <a:pt x="24315" y="41569"/>
                  <a:pt x="24439" y="41641"/>
                </a:cubicBezTo>
                <a:cubicBezTo>
                  <a:pt x="24432" y="41641"/>
                  <a:pt x="24426" y="41647"/>
                  <a:pt x="24426" y="41647"/>
                </a:cubicBezTo>
                <a:cubicBezTo>
                  <a:pt x="24393" y="41654"/>
                  <a:pt x="24367" y="41686"/>
                  <a:pt x="24380" y="41713"/>
                </a:cubicBezTo>
                <a:lnTo>
                  <a:pt x="24361" y="41693"/>
                </a:lnTo>
                <a:cubicBezTo>
                  <a:pt x="24348" y="41713"/>
                  <a:pt x="24322" y="41719"/>
                  <a:pt x="24348" y="41758"/>
                </a:cubicBezTo>
                <a:cubicBezTo>
                  <a:pt x="24345" y="41760"/>
                  <a:pt x="24342" y="41761"/>
                  <a:pt x="24339" y="41761"/>
                </a:cubicBezTo>
                <a:cubicBezTo>
                  <a:pt x="24301" y="41761"/>
                  <a:pt x="24204" y="41653"/>
                  <a:pt x="24167" y="41653"/>
                </a:cubicBezTo>
                <a:cubicBezTo>
                  <a:pt x="24152" y="41653"/>
                  <a:pt x="24147" y="41670"/>
                  <a:pt x="24159" y="41719"/>
                </a:cubicBezTo>
                <a:lnTo>
                  <a:pt x="24152" y="41719"/>
                </a:lnTo>
                <a:cubicBezTo>
                  <a:pt x="24067" y="41596"/>
                  <a:pt x="23996" y="41548"/>
                  <a:pt x="23936" y="41548"/>
                </a:cubicBezTo>
                <a:cubicBezTo>
                  <a:pt x="23872" y="41548"/>
                  <a:pt x="23821" y="41603"/>
                  <a:pt x="23781" y="41680"/>
                </a:cubicBezTo>
                <a:cubicBezTo>
                  <a:pt x="23755" y="41765"/>
                  <a:pt x="23853" y="41797"/>
                  <a:pt x="23853" y="41914"/>
                </a:cubicBezTo>
                <a:cubicBezTo>
                  <a:pt x="23828" y="41931"/>
                  <a:pt x="23800" y="41939"/>
                  <a:pt x="23771" y="41939"/>
                </a:cubicBezTo>
                <a:cubicBezTo>
                  <a:pt x="23639" y="41939"/>
                  <a:pt x="23472" y="41787"/>
                  <a:pt x="23429" y="41569"/>
                </a:cubicBezTo>
                <a:cubicBezTo>
                  <a:pt x="23520" y="41556"/>
                  <a:pt x="23481" y="41543"/>
                  <a:pt x="23573" y="41530"/>
                </a:cubicBezTo>
                <a:cubicBezTo>
                  <a:pt x="23592" y="41504"/>
                  <a:pt x="23540" y="41432"/>
                  <a:pt x="23534" y="41387"/>
                </a:cubicBezTo>
                <a:cubicBezTo>
                  <a:pt x="23524" y="41392"/>
                  <a:pt x="23515" y="41394"/>
                  <a:pt x="23506" y="41394"/>
                </a:cubicBezTo>
                <a:cubicBezTo>
                  <a:pt x="23437" y="41394"/>
                  <a:pt x="23388" y="41249"/>
                  <a:pt x="23319" y="41191"/>
                </a:cubicBezTo>
                <a:cubicBezTo>
                  <a:pt x="23274" y="41152"/>
                  <a:pt x="23244" y="41136"/>
                  <a:pt x="23225" y="41136"/>
                </a:cubicBezTo>
                <a:cubicBezTo>
                  <a:pt x="23142" y="41136"/>
                  <a:pt x="23259" y="41447"/>
                  <a:pt x="23169" y="41569"/>
                </a:cubicBezTo>
                <a:cubicBezTo>
                  <a:pt x="23123" y="41491"/>
                  <a:pt x="23091" y="41498"/>
                  <a:pt x="23045" y="41426"/>
                </a:cubicBezTo>
                <a:cubicBezTo>
                  <a:pt x="23104" y="41328"/>
                  <a:pt x="23104" y="41204"/>
                  <a:pt x="23032" y="41113"/>
                </a:cubicBezTo>
                <a:cubicBezTo>
                  <a:pt x="23052" y="41061"/>
                  <a:pt x="23052" y="41003"/>
                  <a:pt x="23045" y="40950"/>
                </a:cubicBezTo>
                <a:close/>
                <a:moveTo>
                  <a:pt x="24530" y="41634"/>
                </a:moveTo>
                <a:cubicBezTo>
                  <a:pt x="24667" y="41732"/>
                  <a:pt x="24784" y="42025"/>
                  <a:pt x="24667" y="42058"/>
                </a:cubicBezTo>
                <a:cubicBezTo>
                  <a:pt x="24537" y="41895"/>
                  <a:pt x="24530" y="41810"/>
                  <a:pt x="24445" y="41719"/>
                </a:cubicBezTo>
                <a:cubicBezTo>
                  <a:pt x="24452" y="41719"/>
                  <a:pt x="24458" y="41713"/>
                  <a:pt x="24471" y="41713"/>
                </a:cubicBezTo>
                <a:lnTo>
                  <a:pt x="24465" y="41713"/>
                </a:lnTo>
                <a:cubicBezTo>
                  <a:pt x="24484" y="41706"/>
                  <a:pt x="24497" y="41699"/>
                  <a:pt x="24504" y="41680"/>
                </a:cubicBezTo>
                <a:lnTo>
                  <a:pt x="24517" y="41706"/>
                </a:lnTo>
                <a:cubicBezTo>
                  <a:pt x="24524" y="41686"/>
                  <a:pt x="24550" y="41673"/>
                  <a:pt x="24530" y="41634"/>
                </a:cubicBezTo>
                <a:close/>
                <a:moveTo>
                  <a:pt x="21321" y="41914"/>
                </a:moveTo>
                <a:cubicBezTo>
                  <a:pt x="21427" y="41914"/>
                  <a:pt x="21566" y="42010"/>
                  <a:pt x="21736" y="42292"/>
                </a:cubicBezTo>
                <a:cubicBezTo>
                  <a:pt x="21716" y="42323"/>
                  <a:pt x="21695" y="42336"/>
                  <a:pt x="21671" y="42336"/>
                </a:cubicBezTo>
                <a:cubicBezTo>
                  <a:pt x="21561" y="42336"/>
                  <a:pt x="21412" y="42051"/>
                  <a:pt x="21299" y="42019"/>
                </a:cubicBezTo>
                <a:lnTo>
                  <a:pt x="21293" y="42019"/>
                </a:lnTo>
                <a:cubicBezTo>
                  <a:pt x="21241" y="42045"/>
                  <a:pt x="21306" y="42136"/>
                  <a:pt x="21293" y="42188"/>
                </a:cubicBezTo>
                <a:cubicBezTo>
                  <a:pt x="21289" y="42190"/>
                  <a:pt x="21284" y="42190"/>
                  <a:pt x="21280" y="42190"/>
                </a:cubicBezTo>
                <a:cubicBezTo>
                  <a:pt x="21229" y="42190"/>
                  <a:pt x="21164" y="42096"/>
                  <a:pt x="21111" y="42084"/>
                </a:cubicBezTo>
                <a:cubicBezTo>
                  <a:pt x="21154" y="41994"/>
                  <a:pt x="21224" y="41914"/>
                  <a:pt x="21321" y="41914"/>
                </a:cubicBezTo>
                <a:close/>
                <a:moveTo>
                  <a:pt x="19560" y="41817"/>
                </a:moveTo>
                <a:cubicBezTo>
                  <a:pt x="19745" y="41971"/>
                  <a:pt x="19866" y="42026"/>
                  <a:pt x="19989" y="42026"/>
                </a:cubicBezTo>
                <a:cubicBezTo>
                  <a:pt x="19996" y="42026"/>
                  <a:pt x="20003" y="42026"/>
                  <a:pt x="20010" y="42025"/>
                </a:cubicBezTo>
                <a:lnTo>
                  <a:pt x="20010" y="42025"/>
                </a:lnTo>
                <a:cubicBezTo>
                  <a:pt x="20088" y="42155"/>
                  <a:pt x="19971" y="42123"/>
                  <a:pt x="19919" y="42136"/>
                </a:cubicBezTo>
                <a:lnTo>
                  <a:pt x="19919" y="42142"/>
                </a:lnTo>
                <a:cubicBezTo>
                  <a:pt x="19919" y="42195"/>
                  <a:pt x="19984" y="42292"/>
                  <a:pt x="19964" y="42338"/>
                </a:cubicBezTo>
                <a:cubicBezTo>
                  <a:pt x="19762" y="42227"/>
                  <a:pt x="19606" y="42045"/>
                  <a:pt x="19534" y="41823"/>
                </a:cubicBezTo>
                <a:lnTo>
                  <a:pt x="19547" y="41823"/>
                </a:lnTo>
                <a:cubicBezTo>
                  <a:pt x="19554" y="41823"/>
                  <a:pt x="19554" y="41817"/>
                  <a:pt x="19560" y="41817"/>
                </a:cubicBezTo>
                <a:close/>
                <a:moveTo>
                  <a:pt x="33630" y="41943"/>
                </a:moveTo>
                <a:cubicBezTo>
                  <a:pt x="33729" y="41943"/>
                  <a:pt x="33840" y="42241"/>
                  <a:pt x="33870" y="42344"/>
                </a:cubicBezTo>
                <a:cubicBezTo>
                  <a:pt x="33733" y="42253"/>
                  <a:pt x="33642" y="42110"/>
                  <a:pt x="33610" y="41947"/>
                </a:cubicBezTo>
                <a:cubicBezTo>
                  <a:pt x="33616" y="41944"/>
                  <a:pt x="33623" y="41943"/>
                  <a:pt x="33630" y="41943"/>
                </a:cubicBezTo>
                <a:close/>
                <a:moveTo>
                  <a:pt x="22262" y="41452"/>
                </a:moveTo>
                <a:cubicBezTo>
                  <a:pt x="22297" y="41452"/>
                  <a:pt x="22333" y="41467"/>
                  <a:pt x="22368" y="41485"/>
                </a:cubicBezTo>
                <a:lnTo>
                  <a:pt x="22400" y="41524"/>
                </a:lnTo>
                <a:lnTo>
                  <a:pt x="22394" y="41524"/>
                </a:lnTo>
                <a:cubicBezTo>
                  <a:pt x="22426" y="41582"/>
                  <a:pt x="22407" y="41615"/>
                  <a:pt x="22433" y="41667"/>
                </a:cubicBezTo>
                <a:cubicBezTo>
                  <a:pt x="22446" y="41628"/>
                  <a:pt x="22570" y="41647"/>
                  <a:pt x="22504" y="41563"/>
                </a:cubicBezTo>
                <a:lnTo>
                  <a:pt x="22491" y="41556"/>
                </a:lnTo>
                <a:cubicBezTo>
                  <a:pt x="22511" y="41530"/>
                  <a:pt x="22524" y="41511"/>
                  <a:pt x="22537" y="41485"/>
                </a:cubicBezTo>
                <a:cubicBezTo>
                  <a:pt x="22622" y="41608"/>
                  <a:pt x="22680" y="41556"/>
                  <a:pt x="22765" y="41739"/>
                </a:cubicBezTo>
                <a:cubicBezTo>
                  <a:pt x="22706" y="41836"/>
                  <a:pt x="22622" y="41914"/>
                  <a:pt x="22726" y="42103"/>
                </a:cubicBezTo>
                <a:lnTo>
                  <a:pt x="22706" y="42116"/>
                </a:lnTo>
                <a:lnTo>
                  <a:pt x="22713" y="42136"/>
                </a:lnTo>
                <a:cubicBezTo>
                  <a:pt x="22680" y="42110"/>
                  <a:pt x="22654" y="42084"/>
                  <a:pt x="22635" y="42051"/>
                </a:cubicBezTo>
                <a:cubicBezTo>
                  <a:pt x="22615" y="42032"/>
                  <a:pt x="22596" y="42006"/>
                  <a:pt x="22570" y="41980"/>
                </a:cubicBezTo>
                <a:cubicBezTo>
                  <a:pt x="22556" y="41970"/>
                  <a:pt x="22547" y="41965"/>
                  <a:pt x="22540" y="41965"/>
                </a:cubicBezTo>
                <a:cubicBezTo>
                  <a:pt x="22534" y="41965"/>
                  <a:pt x="22530" y="41970"/>
                  <a:pt x="22530" y="41980"/>
                </a:cubicBezTo>
                <a:cubicBezTo>
                  <a:pt x="22524" y="41999"/>
                  <a:pt x="22530" y="42012"/>
                  <a:pt x="22543" y="42025"/>
                </a:cubicBezTo>
                <a:cubicBezTo>
                  <a:pt x="22543" y="42032"/>
                  <a:pt x="22550" y="42038"/>
                  <a:pt x="22556" y="42045"/>
                </a:cubicBezTo>
                <a:cubicBezTo>
                  <a:pt x="22570" y="42058"/>
                  <a:pt x="22589" y="42077"/>
                  <a:pt x="22602" y="42103"/>
                </a:cubicBezTo>
                <a:cubicBezTo>
                  <a:pt x="22635" y="42136"/>
                  <a:pt x="22661" y="42168"/>
                  <a:pt x="22700" y="42201"/>
                </a:cubicBezTo>
                <a:lnTo>
                  <a:pt x="22732" y="42247"/>
                </a:lnTo>
                <a:cubicBezTo>
                  <a:pt x="22732" y="42260"/>
                  <a:pt x="22726" y="42266"/>
                  <a:pt x="22726" y="42279"/>
                </a:cubicBezTo>
                <a:cubicBezTo>
                  <a:pt x="22707" y="42289"/>
                  <a:pt x="22687" y="42294"/>
                  <a:pt x="22668" y="42294"/>
                </a:cubicBezTo>
                <a:cubicBezTo>
                  <a:pt x="22585" y="42294"/>
                  <a:pt x="22495" y="42212"/>
                  <a:pt x="22400" y="42097"/>
                </a:cubicBezTo>
                <a:lnTo>
                  <a:pt x="22400" y="42097"/>
                </a:lnTo>
                <a:cubicBezTo>
                  <a:pt x="22426" y="42175"/>
                  <a:pt x="22439" y="42266"/>
                  <a:pt x="22433" y="42351"/>
                </a:cubicBezTo>
                <a:lnTo>
                  <a:pt x="22426" y="42351"/>
                </a:lnTo>
                <a:cubicBezTo>
                  <a:pt x="22276" y="42318"/>
                  <a:pt x="21697" y="41999"/>
                  <a:pt x="21736" y="41778"/>
                </a:cubicBezTo>
                <a:cubicBezTo>
                  <a:pt x="21762" y="41778"/>
                  <a:pt x="21781" y="41752"/>
                  <a:pt x="21788" y="41719"/>
                </a:cubicBezTo>
                <a:lnTo>
                  <a:pt x="21801" y="41739"/>
                </a:lnTo>
                <a:cubicBezTo>
                  <a:pt x="21808" y="41733"/>
                  <a:pt x="21816" y="41731"/>
                  <a:pt x="21824" y="41731"/>
                </a:cubicBezTo>
                <a:cubicBezTo>
                  <a:pt x="21848" y="41731"/>
                  <a:pt x="21877" y="41749"/>
                  <a:pt x="21905" y="41778"/>
                </a:cubicBezTo>
                <a:cubicBezTo>
                  <a:pt x="21951" y="41830"/>
                  <a:pt x="21977" y="41836"/>
                  <a:pt x="21996" y="41836"/>
                </a:cubicBezTo>
                <a:lnTo>
                  <a:pt x="21957" y="41752"/>
                </a:lnTo>
                <a:lnTo>
                  <a:pt x="21951" y="41752"/>
                </a:lnTo>
                <a:cubicBezTo>
                  <a:pt x="21944" y="41745"/>
                  <a:pt x="21938" y="41739"/>
                  <a:pt x="21938" y="41732"/>
                </a:cubicBezTo>
                <a:cubicBezTo>
                  <a:pt x="21931" y="41726"/>
                  <a:pt x="21931" y="41719"/>
                  <a:pt x="21925" y="41719"/>
                </a:cubicBezTo>
                <a:cubicBezTo>
                  <a:pt x="21933" y="41708"/>
                  <a:pt x="21944" y="41704"/>
                  <a:pt x="21956" y="41704"/>
                </a:cubicBezTo>
                <a:cubicBezTo>
                  <a:pt x="22036" y="41704"/>
                  <a:pt x="22189" y="41902"/>
                  <a:pt x="22306" y="41902"/>
                </a:cubicBezTo>
                <a:cubicBezTo>
                  <a:pt x="22323" y="41902"/>
                  <a:pt x="22339" y="41898"/>
                  <a:pt x="22355" y="41888"/>
                </a:cubicBezTo>
                <a:cubicBezTo>
                  <a:pt x="22309" y="41758"/>
                  <a:pt x="22237" y="41726"/>
                  <a:pt x="22114" y="41530"/>
                </a:cubicBezTo>
                <a:lnTo>
                  <a:pt x="22127" y="41530"/>
                </a:lnTo>
                <a:cubicBezTo>
                  <a:pt x="22146" y="41517"/>
                  <a:pt x="22159" y="41504"/>
                  <a:pt x="22172" y="41491"/>
                </a:cubicBezTo>
                <a:lnTo>
                  <a:pt x="22179" y="41498"/>
                </a:lnTo>
                <a:cubicBezTo>
                  <a:pt x="22203" y="41464"/>
                  <a:pt x="22232" y="41452"/>
                  <a:pt x="22262" y="41452"/>
                </a:cubicBezTo>
                <a:close/>
                <a:moveTo>
                  <a:pt x="24309" y="41954"/>
                </a:moveTo>
                <a:lnTo>
                  <a:pt x="24309" y="41954"/>
                </a:lnTo>
                <a:cubicBezTo>
                  <a:pt x="24445" y="42077"/>
                  <a:pt x="24543" y="42084"/>
                  <a:pt x="24641" y="42312"/>
                </a:cubicBezTo>
                <a:lnTo>
                  <a:pt x="24634" y="42312"/>
                </a:lnTo>
                <a:lnTo>
                  <a:pt x="24550" y="42364"/>
                </a:lnTo>
                <a:cubicBezTo>
                  <a:pt x="24432" y="42149"/>
                  <a:pt x="24309" y="42077"/>
                  <a:pt x="24309" y="41954"/>
                </a:cubicBezTo>
                <a:close/>
                <a:moveTo>
                  <a:pt x="20786" y="42129"/>
                </a:moveTo>
                <a:cubicBezTo>
                  <a:pt x="20834" y="42129"/>
                  <a:pt x="20940" y="42229"/>
                  <a:pt x="20980" y="42234"/>
                </a:cubicBezTo>
                <a:cubicBezTo>
                  <a:pt x="21026" y="42370"/>
                  <a:pt x="20811" y="42214"/>
                  <a:pt x="20961" y="42416"/>
                </a:cubicBezTo>
                <a:cubicBezTo>
                  <a:pt x="20954" y="42416"/>
                  <a:pt x="20948" y="42416"/>
                  <a:pt x="20941" y="42422"/>
                </a:cubicBezTo>
                <a:cubicBezTo>
                  <a:pt x="20937" y="42433"/>
                  <a:pt x="20930" y="42437"/>
                  <a:pt x="20921" y="42437"/>
                </a:cubicBezTo>
                <a:cubicBezTo>
                  <a:pt x="20903" y="42437"/>
                  <a:pt x="20878" y="42418"/>
                  <a:pt x="20870" y="42409"/>
                </a:cubicBezTo>
                <a:cubicBezTo>
                  <a:pt x="20843" y="42383"/>
                  <a:pt x="20817" y="42357"/>
                  <a:pt x="20804" y="42318"/>
                </a:cubicBezTo>
                <a:lnTo>
                  <a:pt x="20804" y="42318"/>
                </a:lnTo>
                <a:lnTo>
                  <a:pt x="20824" y="42338"/>
                </a:lnTo>
                <a:cubicBezTo>
                  <a:pt x="20827" y="42336"/>
                  <a:pt x="20831" y="42335"/>
                  <a:pt x="20834" y="42335"/>
                </a:cubicBezTo>
                <a:cubicBezTo>
                  <a:pt x="20851" y="42335"/>
                  <a:pt x="20868" y="42350"/>
                  <a:pt x="20883" y="42350"/>
                </a:cubicBezTo>
                <a:cubicBezTo>
                  <a:pt x="20890" y="42350"/>
                  <a:pt x="20897" y="42347"/>
                  <a:pt x="20902" y="42338"/>
                </a:cubicBezTo>
                <a:cubicBezTo>
                  <a:pt x="20856" y="42266"/>
                  <a:pt x="20804" y="42214"/>
                  <a:pt x="20765" y="42201"/>
                </a:cubicBezTo>
                <a:lnTo>
                  <a:pt x="20765" y="42208"/>
                </a:lnTo>
                <a:cubicBezTo>
                  <a:pt x="20753" y="42149"/>
                  <a:pt x="20764" y="42129"/>
                  <a:pt x="20786" y="42129"/>
                </a:cubicBezTo>
                <a:close/>
                <a:moveTo>
                  <a:pt x="20238" y="42325"/>
                </a:moveTo>
                <a:lnTo>
                  <a:pt x="20238" y="42325"/>
                </a:lnTo>
                <a:cubicBezTo>
                  <a:pt x="20428" y="42426"/>
                  <a:pt x="20494" y="42690"/>
                  <a:pt x="20349" y="42690"/>
                </a:cubicBezTo>
                <a:cubicBezTo>
                  <a:pt x="20336" y="42690"/>
                  <a:pt x="20320" y="42688"/>
                  <a:pt x="20303" y="42683"/>
                </a:cubicBezTo>
                <a:cubicBezTo>
                  <a:pt x="20199" y="42514"/>
                  <a:pt x="20134" y="42364"/>
                  <a:pt x="20238" y="42325"/>
                </a:cubicBezTo>
                <a:close/>
                <a:moveTo>
                  <a:pt x="23473" y="42251"/>
                </a:moveTo>
                <a:cubicBezTo>
                  <a:pt x="23654" y="42251"/>
                  <a:pt x="23833" y="42658"/>
                  <a:pt x="23885" y="42865"/>
                </a:cubicBezTo>
                <a:cubicBezTo>
                  <a:pt x="23696" y="42690"/>
                  <a:pt x="23540" y="42494"/>
                  <a:pt x="23410" y="42273"/>
                </a:cubicBezTo>
                <a:lnTo>
                  <a:pt x="23403" y="42273"/>
                </a:lnTo>
                <a:cubicBezTo>
                  <a:pt x="23426" y="42258"/>
                  <a:pt x="23450" y="42251"/>
                  <a:pt x="23473" y="42251"/>
                </a:cubicBezTo>
                <a:close/>
                <a:moveTo>
                  <a:pt x="23221" y="42846"/>
                </a:moveTo>
                <a:lnTo>
                  <a:pt x="23306" y="42963"/>
                </a:lnTo>
                <a:lnTo>
                  <a:pt x="23312" y="42976"/>
                </a:lnTo>
                <a:cubicBezTo>
                  <a:pt x="23304" y="42975"/>
                  <a:pt x="23297" y="42974"/>
                  <a:pt x="23289" y="42974"/>
                </a:cubicBezTo>
                <a:cubicBezTo>
                  <a:pt x="23264" y="42974"/>
                  <a:pt x="23241" y="42982"/>
                  <a:pt x="23221" y="43002"/>
                </a:cubicBezTo>
                <a:lnTo>
                  <a:pt x="23214" y="43002"/>
                </a:lnTo>
                <a:cubicBezTo>
                  <a:pt x="23188" y="42963"/>
                  <a:pt x="23156" y="42931"/>
                  <a:pt x="23130" y="42898"/>
                </a:cubicBezTo>
                <a:lnTo>
                  <a:pt x="23143" y="42898"/>
                </a:lnTo>
                <a:cubicBezTo>
                  <a:pt x="23140" y="42860"/>
                  <a:pt x="23144" y="42851"/>
                  <a:pt x="23153" y="42851"/>
                </a:cubicBezTo>
                <a:cubicBezTo>
                  <a:pt x="23161" y="42851"/>
                  <a:pt x="23173" y="42858"/>
                  <a:pt x="23188" y="42858"/>
                </a:cubicBezTo>
                <a:cubicBezTo>
                  <a:pt x="23198" y="42858"/>
                  <a:pt x="23209" y="42855"/>
                  <a:pt x="23221" y="42846"/>
                </a:cubicBezTo>
                <a:close/>
                <a:moveTo>
                  <a:pt x="27447" y="41665"/>
                </a:moveTo>
                <a:cubicBezTo>
                  <a:pt x="27570" y="41665"/>
                  <a:pt x="27707" y="41760"/>
                  <a:pt x="27832" y="41784"/>
                </a:cubicBezTo>
                <a:lnTo>
                  <a:pt x="27839" y="41791"/>
                </a:lnTo>
                <a:cubicBezTo>
                  <a:pt x="27930" y="41934"/>
                  <a:pt x="27976" y="42103"/>
                  <a:pt x="27963" y="42279"/>
                </a:cubicBezTo>
                <a:cubicBezTo>
                  <a:pt x="28047" y="42351"/>
                  <a:pt x="28112" y="42449"/>
                  <a:pt x="28151" y="42553"/>
                </a:cubicBezTo>
                <a:cubicBezTo>
                  <a:pt x="28133" y="42573"/>
                  <a:pt x="28107" y="42581"/>
                  <a:pt x="28078" y="42581"/>
                </a:cubicBezTo>
                <a:cubicBezTo>
                  <a:pt x="27974" y="42581"/>
                  <a:pt x="27830" y="42469"/>
                  <a:pt x="27845" y="42357"/>
                </a:cubicBezTo>
                <a:cubicBezTo>
                  <a:pt x="27788" y="42327"/>
                  <a:pt x="27743" y="42313"/>
                  <a:pt x="27709" y="42313"/>
                </a:cubicBezTo>
                <a:cubicBezTo>
                  <a:pt x="27502" y="42313"/>
                  <a:pt x="27665" y="42805"/>
                  <a:pt x="27832" y="43106"/>
                </a:cubicBezTo>
                <a:cubicBezTo>
                  <a:pt x="27818" y="43115"/>
                  <a:pt x="27805" y="43119"/>
                  <a:pt x="27793" y="43119"/>
                </a:cubicBezTo>
                <a:cubicBezTo>
                  <a:pt x="27751" y="43119"/>
                  <a:pt x="27716" y="43077"/>
                  <a:pt x="27630" y="43067"/>
                </a:cubicBezTo>
                <a:cubicBezTo>
                  <a:pt x="27533" y="42865"/>
                  <a:pt x="27422" y="42800"/>
                  <a:pt x="27409" y="42644"/>
                </a:cubicBezTo>
                <a:cubicBezTo>
                  <a:pt x="27337" y="42598"/>
                  <a:pt x="27272" y="42546"/>
                  <a:pt x="27220" y="42481"/>
                </a:cubicBezTo>
                <a:cubicBezTo>
                  <a:pt x="27135" y="42253"/>
                  <a:pt x="27383" y="42318"/>
                  <a:pt x="27402" y="42247"/>
                </a:cubicBezTo>
                <a:cubicBezTo>
                  <a:pt x="27409" y="42260"/>
                  <a:pt x="27409" y="42273"/>
                  <a:pt x="27409" y="42292"/>
                </a:cubicBezTo>
                <a:cubicBezTo>
                  <a:pt x="27409" y="42299"/>
                  <a:pt x="27415" y="42312"/>
                  <a:pt x="27415" y="42318"/>
                </a:cubicBezTo>
                <a:lnTo>
                  <a:pt x="27429" y="42331"/>
                </a:lnTo>
                <a:cubicBezTo>
                  <a:pt x="27435" y="42338"/>
                  <a:pt x="27442" y="42341"/>
                  <a:pt x="27446" y="42341"/>
                </a:cubicBezTo>
                <a:cubicBezTo>
                  <a:pt x="27451" y="42341"/>
                  <a:pt x="27455" y="42338"/>
                  <a:pt x="27455" y="42331"/>
                </a:cubicBezTo>
                <a:cubicBezTo>
                  <a:pt x="27461" y="42286"/>
                  <a:pt x="27448" y="42247"/>
                  <a:pt x="27422" y="42208"/>
                </a:cubicBezTo>
                <a:lnTo>
                  <a:pt x="27422" y="42208"/>
                </a:lnTo>
                <a:lnTo>
                  <a:pt x="27442" y="42221"/>
                </a:lnTo>
                <a:lnTo>
                  <a:pt x="27461" y="42208"/>
                </a:lnTo>
                <a:cubicBezTo>
                  <a:pt x="27357" y="42051"/>
                  <a:pt x="27298" y="42142"/>
                  <a:pt x="27240" y="41954"/>
                </a:cubicBezTo>
                <a:cubicBezTo>
                  <a:pt x="27324" y="41856"/>
                  <a:pt x="27383" y="41823"/>
                  <a:pt x="27415" y="41667"/>
                </a:cubicBezTo>
                <a:cubicBezTo>
                  <a:pt x="27426" y="41665"/>
                  <a:pt x="27437" y="41665"/>
                  <a:pt x="27447" y="41665"/>
                </a:cubicBezTo>
                <a:close/>
                <a:moveTo>
                  <a:pt x="23101" y="42934"/>
                </a:moveTo>
                <a:cubicBezTo>
                  <a:pt x="23138" y="42966"/>
                  <a:pt x="23163" y="43004"/>
                  <a:pt x="23195" y="43041"/>
                </a:cubicBezTo>
                <a:lnTo>
                  <a:pt x="23201" y="43054"/>
                </a:lnTo>
                <a:lnTo>
                  <a:pt x="23182" y="43054"/>
                </a:lnTo>
                <a:cubicBezTo>
                  <a:pt x="23149" y="43074"/>
                  <a:pt x="23240" y="43172"/>
                  <a:pt x="23221" y="43198"/>
                </a:cubicBezTo>
                <a:lnTo>
                  <a:pt x="23221" y="43204"/>
                </a:lnTo>
                <a:cubicBezTo>
                  <a:pt x="23175" y="43165"/>
                  <a:pt x="23143" y="43126"/>
                  <a:pt x="23110" y="43087"/>
                </a:cubicBezTo>
                <a:cubicBezTo>
                  <a:pt x="23110" y="43048"/>
                  <a:pt x="23104" y="43015"/>
                  <a:pt x="23084" y="42989"/>
                </a:cubicBezTo>
                <a:cubicBezTo>
                  <a:pt x="23090" y="42971"/>
                  <a:pt x="23091" y="42952"/>
                  <a:pt x="23101" y="42934"/>
                </a:cubicBezTo>
                <a:close/>
                <a:moveTo>
                  <a:pt x="22661" y="43341"/>
                </a:moveTo>
                <a:lnTo>
                  <a:pt x="22661" y="43341"/>
                </a:lnTo>
                <a:cubicBezTo>
                  <a:pt x="22662" y="43344"/>
                  <a:pt x="22663" y="43346"/>
                  <a:pt x="22664" y="43349"/>
                </a:cubicBezTo>
                <a:lnTo>
                  <a:pt x="22664" y="43349"/>
                </a:lnTo>
                <a:cubicBezTo>
                  <a:pt x="22665" y="43348"/>
                  <a:pt x="22666" y="43348"/>
                  <a:pt x="22667" y="43347"/>
                </a:cubicBezTo>
                <a:lnTo>
                  <a:pt x="22661" y="43341"/>
                </a:lnTo>
                <a:close/>
                <a:moveTo>
                  <a:pt x="23906" y="43316"/>
                </a:moveTo>
                <a:cubicBezTo>
                  <a:pt x="23943" y="43329"/>
                  <a:pt x="24047" y="43410"/>
                  <a:pt x="24029" y="43452"/>
                </a:cubicBezTo>
                <a:lnTo>
                  <a:pt x="23963" y="43452"/>
                </a:lnTo>
                <a:lnTo>
                  <a:pt x="23963" y="43445"/>
                </a:lnTo>
                <a:cubicBezTo>
                  <a:pt x="23944" y="43419"/>
                  <a:pt x="23924" y="43393"/>
                  <a:pt x="23911" y="43360"/>
                </a:cubicBezTo>
                <a:cubicBezTo>
                  <a:pt x="23918" y="43360"/>
                  <a:pt x="23930" y="43348"/>
                  <a:pt x="23906" y="43316"/>
                </a:cubicBezTo>
                <a:close/>
                <a:moveTo>
                  <a:pt x="20042" y="42631"/>
                </a:moveTo>
                <a:cubicBezTo>
                  <a:pt x="20290" y="42722"/>
                  <a:pt x="20557" y="43087"/>
                  <a:pt x="20791" y="43158"/>
                </a:cubicBezTo>
                <a:lnTo>
                  <a:pt x="20824" y="43198"/>
                </a:lnTo>
                <a:lnTo>
                  <a:pt x="20837" y="43198"/>
                </a:lnTo>
                <a:cubicBezTo>
                  <a:pt x="20850" y="43263"/>
                  <a:pt x="20856" y="43328"/>
                  <a:pt x="20850" y="43399"/>
                </a:cubicBezTo>
                <a:lnTo>
                  <a:pt x="20850" y="43406"/>
                </a:lnTo>
                <a:cubicBezTo>
                  <a:pt x="20847" y="43406"/>
                  <a:pt x="20844" y="43406"/>
                  <a:pt x="20842" y="43406"/>
                </a:cubicBezTo>
                <a:cubicBezTo>
                  <a:pt x="20705" y="43406"/>
                  <a:pt x="20836" y="43563"/>
                  <a:pt x="20785" y="43614"/>
                </a:cubicBezTo>
                <a:lnTo>
                  <a:pt x="20785" y="43621"/>
                </a:lnTo>
                <a:cubicBezTo>
                  <a:pt x="20681" y="43243"/>
                  <a:pt x="20492" y="43536"/>
                  <a:pt x="20322" y="43185"/>
                </a:cubicBezTo>
                <a:cubicBezTo>
                  <a:pt x="20283" y="43209"/>
                  <a:pt x="20246" y="43250"/>
                  <a:pt x="20203" y="43250"/>
                </a:cubicBezTo>
                <a:cubicBezTo>
                  <a:pt x="20189" y="43250"/>
                  <a:pt x="20175" y="43246"/>
                  <a:pt x="20160" y="43237"/>
                </a:cubicBezTo>
                <a:cubicBezTo>
                  <a:pt x="20120" y="43152"/>
                  <a:pt x="20140" y="43106"/>
                  <a:pt x="20068" y="43015"/>
                </a:cubicBezTo>
                <a:cubicBezTo>
                  <a:pt x="20079" y="43004"/>
                  <a:pt x="20092" y="43000"/>
                  <a:pt x="20104" y="43000"/>
                </a:cubicBezTo>
                <a:cubicBezTo>
                  <a:pt x="20121" y="43000"/>
                  <a:pt x="20138" y="43008"/>
                  <a:pt x="20153" y="43015"/>
                </a:cubicBezTo>
                <a:lnTo>
                  <a:pt x="20153" y="43009"/>
                </a:lnTo>
                <a:cubicBezTo>
                  <a:pt x="20192" y="43035"/>
                  <a:pt x="20218" y="43067"/>
                  <a:pt x="20244" y="43100"/>
                </a:cubicBezTo>
                <a:cubicBezTo>
                  <a:pt x="20260" y="43116"/>
                  <a:pt x="20276" y="43128"/>
                  <a:pt x="20285" y="43128"/>
                </a:cubicBezTo>
                <a:cubicBezTo>
                  <a:pt x="20287" y="43128"/>
                  <a:pt x="20289" y="43127"/>
                  <a:pt x="20290" y="43126"/>
                </a:cubicBezTo>
                <a:cubicBezTo>
                  <a:pt x="20303" y="43113"/>
                  <a:pt x="20296" y="43093"/>
                  <a:pt x="20283" y="43067"/>
                </a:cubicBezTo>
                <a:cubicBezTo>
                  <a:pt x="20251" y="43022"/>
                  <a:pt x="20212" y="42983"/>
                  <a:pt x="20166" y="42944"/>
                </a:cubicBezTo>
                <a:cubicBezTo>
                  <a:pt x="20094" y="42859"/>
                  <a:pt x="20049" y="42748"/>
                  <a:pt x="20042" y="42631"/>
                </a:cubicBezTo>
                <a:close/>
                <a:moveTo>
                  <a:pt x="22784" y="42279"/>
                </a:moveTo>
                <a:lnTo>
                  <a:pt x="22791" y="42292"/>
                </a:lnTo>
                <a:cubicBezTo>
                  <a:pt x="22883" y="42360"/>
                  <a:pt x="23016" y="42445"/>
                  <a:pt x="23101" y="42445"/>
                </a:cubicBezTo>
                <a:cubicBezTo>
                  <a:pt x="23155" y="42445"/>
                  <a:pt x="23189" y="42411"/>
                  <a:pt x="23182" y="42318"/>
                </a:cubicBezTo>
                <a:cubicBezTo>
                  <a:pt x="23188" y="42300"/>
                  <a:pt x="23196" y="42293"/>
                  <a:pt x="23205" y="42293"/>
                </a:cubicBezTo>
                <a:cubicBezTo>
                  <a:pt x="23239" y="42293"/>
                  <a:pt x="23287" y="42409"/>
                  <a:pt x="23319" y="42409"/>
                </a:cubicBezTo>
                <a:cubicBezTo>
                  <a:pt x="23325" y="42403"/>
                  <a:pt x="23332" y="42390"/>
                  <a:pt x="23338" y="42383"/>
                </a:cubicBezTo>
                <a:lnTo>
                  <a:pt x="23338" y="42383"/>
                </a:lnTo>
                <a:cubicBezTo>
                  <a:pt x="23332" y="42403"/>
                  <a:pt x="23325" y="42409"/>
                  <a:pt x="23319" y="42409"/>
                </a:cubicBezTo>
                <a:cubicBezTo>
                  <a:pt x="23260" y="42488"/>
                  <a:pt x="23238" y="42644"/>
                  <a:pt x="23150" y="42644"/>
                </a:cubicBezTo>
                <a:cubicBezTo>
                  <a:pt x="23121" y="42644"/>
                  <a:pt x="23085" y="42627"/>
                  <a:pt x="23038" y="42585"/>
                </a:cubicBezTo>
                <a:lnTo>
                  <a:pt x="23038" y="42585"/>
                </a:lnTo>
                <a:cubicBezTo>
                  <a:pt x="23058" y="42683"/>
                  <a:pt x="23006" y="42748"/>
                  <a:pt x="23006" y="42833"/>
                </a:cubicBezTo>
                <a:lnTo>
                  <a:pt x="23038" y="42859"/>
                </a:lnTo>
                <a:cubicBezTo>
                  <a:pt x="23032" y="42885"/>
                  <a:pt x="23025" y="42917"/>
                  <a:pt x="23025" y="42950"/>
                </a:cubicBezTo>
                <a:lnTo>
                  <a:pt x="23025" y="42963"/>
                </a:lnTo>
                <a:lnTo>
                  <a:pt x="23032" y="42976"/>
                </a:lnTo>
                <a:cubicBezTo>
                  <a:pt x="23052" y="43028"/>
                  <a:pt x="23052" y="43035"/>
                  <a:pt x="23052" y="43041"/>
                </a:cubicBezTo>
                <a:lnTo>
                  <a:pt x="23052" y="43054"/>
                </a:lnTo>
                <a:lnTo>
                  <a:pt x="23058" y="43080"/>
                </a:lnTo>
                <a:cubicBezTo>
                  <a:pt x="23071" y="43093"/>
                  <a:pt x="23078" y="43113"/>
                  <a:pt x="23084" y="43126"/>
                </a:cubicBezTo>
                <a:cubicBezTo>
                  <a:pt x="23123" y="43178"/>
                  <a:pt x="23169" y="43230"/>
                  <a:pt x="23221" y="43269"/>
                </a:cubicBezTo>
                <a:cubicBezTo>
                  <a:pt x="23286" y="43406"/>
                  <a:pt x="23332" y="43373"/>
                  <a:pt x="23390" y="43439"/>
                </a:cubicBezTo>
                <a:cubicBezTo>
                  <a:pt x="23390" y="43384"/>
                  <a:pt x="23354" y="43281"/>
                  <a:pt x="23398" y="43281"/>
                </a:cubicBezTo>
                <a:cubicBezTo>
                  <a:pt x="23407" y="43281"/>
                  <a:pt x="23419" y="43285"/>
                  <a:pt x="23436" y="43295"/>
                </a:cubicBezTo>
                <a:cubicBezTo>
                  <a:pt x="23332" y="43158"/>
                  <a:pt x="23319" y="43165"/>
                  <a:pt x="23299" y="43067"/>
                </a:cubicBezTo>
                <a:lnTo>
                  <a:pt x="23345" y="43067"/>
                </a:lnTo>
                <a:lnTo>
                  <a:pt x="23345" y="43074"/>
                </a:lnTo>
                <a:cubicBezTo>
                  <a:pt x="23423" y="43126"/>
                  <a:pt x="23494" y="43321"/>
                  <a:pt x="23560" y="43445"/>
                </a:cubicBezTo>
                <a:cubicBezTo>
                  <a:pt x="23546" y="43519"/>
                  <a:pt x="23494" y="43538"/>
                  <a:pt x="23430" y="43538"/>
                </a:cubicBezTo>
                <a:cubicBezTo>
                  <a:pt x="23357" y="43538"/>
                  <a:pt x="23268" y="43513"/>
                  <a:pt x="23199" y="43513"/>
                </a:cubicBezTo>
                <a:cubicBezTo>
                  <a:pt x="23130" y="43513"/>
                  <a:pt x="23082" y="43538"/>
                  <a:pt x="23091" y="43640"/>
                </a:cubicBezTo>
                <a:cubicBezTo>
                  <a:pt x="22942" y="43570"/>
                  <a:pt x="22781" y="43626"/>
                  <a:pt x="22664" y="43349"/>
                </a:cubicBezTo>
                <a:lnTo>
                  <a:pt x="22664" y="43349"/>
                </a:lnTo>
                <a:cubicBezTo>
                  <a:pt x="22584" y="43390"/>
                  <a:pt x="22648" y="43518"/>
                  <a:pt x="22680" y="43621"/>
                </a:cubicBezTo>
                <a:cubicBezTo>
                  <a:pt x="22678" y="43621"/>
                  <a:pt x="22677" y="43621"/>
                  <a:pt x="22675" y="43621"/>
                </a:cubicBezTo>
                <a:cubicBezTo>
                  <a:pt x="22539" y="43621"/>
                  <a:pt x="22436" y="43401"/>
                  <a:pt x="22340" y="43401"/>
                </a:cubicBezTo>
                <a:cubicBezTo>
                  <a:pt x="22332" y="43401"/>
                  <a:pt x="22324" y="43402"/>
                  <a:pt x="22315" y="43406"/>
                </a:cubicBezTo>
                <a:lnTo>
                  <a:pt x="22302" y="43393"/>
                </a:lnTo>
                <a:cubicBezTo>
                  <a:pt x="22270" y="43328"/>
                  <a:pt x="22218" y="43282"/>
                  <a:pt x="22166" y="43243"/>
                </a:cubicBezTo>
                <a:lnTo>
                  <a:pt x="22159" y="43243"/>
                </a:lnTo>
                <a:lnTo>
                  <a:pt x="22159" y="43224"/>
                </a:lnTo>
                <a:cubicBezTo>
                  <a:pt x="22144" y="43208"/>
                  <a:pt x="22133" y="43193"/>
                  <a:pt x="22122" y="43193"/>
                </a:cubicBezTo>
                <a:cubicBezTo>
                  <a:pt x="22119" y="43193"/>
                  <a:pt x="22117" y="43195"/>
                  <a:pt x="22114" y="43198"/>
                </a:cubicBezTo>
                <a:cubicBezTo>
                  <a:pt x="22075" y="43165"/>
                  <a:pt x="22042" y="43132"/>
                  <a:pt x="22009" y="43093"/>
                </a:cubicBezTo>
                <a:cubicBezTo>
                  <a:pt x="22009" y="43093"/>
                  <a:pt x="21983" y="43054"/>
                  <a:pt x="21983" y="43054"/>
                </a:cubicBezTo>
                <a:cubicBezTo>
                  <a:pt x="22112" y="42878"/>
                  <a:pt x="22293" y="42811"/>
                  <a:pt x="22527" y="42811"/>
                </a:cubicBezTo>
                <a:cubicBezTo>
                  <a:pt x="22578" y="42811"/>
                  <a:pt x="22631" y="42814"/>
                  <a:pt x="22687" y="42820"/>
                </a:cubicBezTo>
                <a:cubicBezTo>
                  <a:pt x="22739" y="42794"/>
                  <a:pt x="22706" y="42716"/>
                  <a:pt x="22687" y="42644"/>
                </a:cubicBezTo>
                <a:lnTo>
                  <a:pt x="22687" y="42644"/>
                </a:lnTo>
                <a:cubicBezTo>
                  <a:pt x="22765" y="42683"/>
                  <a:pt x="22843" y="42644"/>
                  <a:pt x="22934" y="42768"/>
                </a:cubicBezTo>
                <a:cubicBezTo>
                  <a:pt x="22934" y="42657"/>
                  <a:pt x="22856" y="42501"/>
                  <a:pt x="22778" y="42357"/>
                </a:cubicBezTo>
                <a:lnTo>
                  <a:pt x="22765" y="42344"/>
                </a:lnTo>
                <a:cubicBezTo>
                  <a:pt x="22778" y="42325"/>
                  <a:pt x="22784" y="42299"/>
                  <a:pt x="22784" y="42279"/>
                </a:cubicBezTo>
                <a:close/>
                <a:moveTo>
                  <a:pt x="23689" y="43506"/>
                </a:moveTo>
                <a:cubicBezTo>
                  <a:pt x="23712" y="43506"/>
                  <a:pt x="23786" y="43590"/>
                  <a:pt x="23811" y="43654"/>
                </a:cubicBezTo>
                <a:lnTo>
                  <a:pt x="23811" y="43654"/>
                </a:lnTo>
                <a:cubicBezTo>
                  <a:pt x="23810" y="43654"/>
                  <a:pt x="23809" y="43654"/>
                  <a:pt x="23808" y="43654"/>
                </a:cubicBezTo>
                <a:cubicBezTo>
                  <a:pt x="23773" y="43654"/>
                  <a:pt x="23734" y="43560"/>
                  <a:pt x="23704" y="43560"/>
                </a:cubicBezTo>
                <a:cubicBezTo>
                  <a:pt x="23701" y="43560"/>
                  <a:pt x="23699" y="43561"/>
                  <a:pt x="23696" y="43562"/>
                </a:cubicBezTo>
                <a:cubicBezTo>
                  <a:pt x="23679" y="43522"/>
                  <a:pt x="23679" y="43506"/>
                  <a:pt x="23689" y="43506"/>
                </a:cubicBezTo>
                <a:close/>
                <a:moveTo>
                  <a:pt x="20602" y="43686"/>
                </a:moveTo>
                <a:lnTo>
                  <a:pt x="20681" y="43803"/>
                </a:lnTo>
                <a:cubicBezTo>
                  <a:pt x="20679" y="43804"/>
                  <a:pt x="20677" y="43804"/>
                  <a:pt x="20675" y="43804"/>
                </a:cubicBezTo>
                <a:cubicBezTo>
                  <a:pt x="20643" y="43804"/>
                  <a:pt x="20599" y="43756"/>
                  <a:pt x="20544" y="43725"/>
                </a:cubicBezTo>
                <a:lnTo>
                  <a:pt x="20524" y="43699"/>
                </a:lnTo>
                <a:lnTo>
                  <a:pt x="20524" y="43699"/>
                </a:lnTo>
                <a:cubicBezTo>
                  <a:pt x="20534" y="43709"/>
                  <a:pt x="20543" y="43715"/>
                  <a:pt x="20553" y="43715"/>
                </a:cubicBezTo>
                <a:cubicBezTo>
                  <a:pt x="20556" y="43715"/>
                  <a:pt x="20560" y="43714"/>
                  <a:pt x="20563" y="43712"/>
                </a:cubicBezTo>
                <a:lnTo>
                  <a:pt x="20602" y="43686"/>
                </a:lnTo>
                <a:close/>
                <a:moveTo>
                  <a:pt x="20957" y="43241"/>
                </a:moveTo>
                <a:cubicBezTo>
                  <a:pt x="21070" y="43241"/>
                  <a:pt x="21204" y="43409"/>
                  <a:pt x="21332" y="43543"/>
                </a:cubicBezTo>
                <a:cubicBezTo>
                  <a:pt x="21354" y="43526"/>
                  <a:pt x="21378" y="43519"/>
                  <a:pt x="21403" y="43519"/>
                </a:cubicBezTo>
                <a:cubicBezTo>
                  <a:pt x="21457" y="43519"/>
                  <a:pt x="21517" y="43554"/>
                  <a:pt x="21579" y="43608"/>
                </a:cubicBezTo>
                <a:cubicBezTo>
                  <a:pt x="21723" y="43764"/>
                  <a:pt x="21579" y="43758"/>
                  <a:pt x="21677" y="43881"/>
                </a:cubicBezTo>
                <a:cubicBezTo>
                  <a:pt x="21423" y="43732"/>
                  <a:pt x="21182" y="43673"/>
                  <a:pt x="20915" y="43471"/>
                </a:cubicBezTo>
                <a:lnTo>
                  <a:pt x="20915" y="43478"/>
                </a:lnTo>
                <a:lnTo>
                  <a:pt x="20909" y="43478"/>
                </a:lnTo>
                <a:lnTo>
                  <a:pt x="20909" y="43445"/>
                </a:lnTo>
                <a:cubicBezTo>
                  <a:pt x="20915" y="43386"/>
                  <a:pt x="20915" y="43321"/>
                  <a:pt x="20902" y="43256"/>
                </a:cubicBezTo>
                <a:cubicBezTo>
                  <a:pt x="20920" y="43246"/>
                  <a:pt x="20938" y="43241"/>
                  <a:pt x="20957" y="43241"/>
                </a:cubicBezTo>
                <a:close/>
                <a:moveTo>
                  <a:pt x="24667" y="43576"/>
                </a:moveTo>
                <a:cubicBezTo>
                  <a:pt x="24779" y="43576"/>
                  <a:pt x="24923" y="43677"/>
                  <a:pt x="25103" y="44005"/>
                </a:cubicBezTo>
                <a:lnTo>
                  <a:pt x="25019" y="44051"/>
                </a:lnTo>
                <a:lnTo>
                  <a:pt x="25019" y="44057"/>
                </a:lnTo>
                <a:cubicBezTo>
                  <a:pt x="24961" y="43997"/>
                  <a:pt x="24920" y="43976"/>
                  <a:pt x="24891" y="43976"/>
                </a:cubicBezTo>
                <a:cubicBezTo>
                  <a:pt x="24847" y="43976"/>
                  <a:pt x="24828" y="44022"/>
                  <a:pt x="24817" y="44057"/>
                </a:cubicBezTo>
                <a:cubicBezTo>
                  <a:pt x="24804" y="44083"/>
                  <a:pt x="24791" y="44109"/>
                  <a:pt x="24778" y="44122"/>
                </a:cubicBezTo>
                <a:lnTo>
                  <a:pt x="24778" y="44109"/>
                </a:lnTo>
                <a:cubicBezTo>
                  <a:pt x="24660" y="44051"/>
                  <a:pt x="24563" y="43797"/>
                  <a:pt x="24484" y="43673"/>
                </a:cubicBezTo>
                <a:cubicBezTo>
                  <a:pt x="24531" y="43621"/>
                  <a:pt x="24592" y="43576"/>
                  <a:pt x="24667" y="43576"/>
                </a:cubicBezTo>
                <a:close/>
                <a:moveTo>
                  <a:pt x="20446" y="42154"/>
                </a:moveTo>
                <a:cubicBezTo>
                  <a:pt x="20516" y="42154"/>
                  <a:pt x="20648" y="42328"/>
                  <a:pt x="20739" y="42328"/>
                </a:cubicBezTo>
                <a:cubicBezTo>
                  <a:pt x="20746" y="42328"/>
                  <a:pt x="20752" y="42327"/>
                  <a:pt x="20759" y="42325"/>
                </a:cubicBezTo>
                <a:cubicBezTo>
                  <a:pt x="20765" y="42344"/>
                  <a:pt x="20778" y="42370"/>
                  <a:pt x="20791" y="42390"/>
                </a:cubicBezTo>
                <a:cubicBezTo>
                  <a:pt x="20811" y="42422"/>
                  <a:pt x="20837" y="42449"/>
                  <a:pt x="20863" y="42475"/>
                </a:cubicBezTo>
                <a:cubicBezTo>
                  <a:pt x="20900" y="42508"/>
                  <a:pt x="20935" y="42525"/>
                  <a:pt x="20963" y="42525"/>
                </a:cubicBezTo>
                <a:cubicBezTo>
                  <a:pt x="20980" y="42525"/>
                  <a:pt x="20994" y="42519"/>
                  <a:pt x="21006" y="42507"/>
                </a:cubicBezTo>
                <a:cubicBezTo>
                  <a:pt x="21058" y="42520"/>
                  <a:pt x="21124" y="42598"/>
                  <a:pt x="21182" y="42611"/>
                </a:cubicBezTo>
                <a:cubicBezTo>
                  <a:pt x="21208" y="42540"/>
                  <a:pt x="21084" y="42527"/>
                  <a:pt x="21097" y="42442"/>
                </a:cubicBezTo>
                <a:cubicBezTo>
                  <a:pt x="21158" y="42442"/>
                  <a:pt x="21223" y="42481"/>
                  <a:pt x="21284" y="42481"/>
                </a:cubicBezTo>
                <a:cubicBezTo>
                  <a:pt x="21322" y="42481"/>
                  <a:pt x="21358" y="42466"/>
                  <a:pt x="21391" y="42416"/>
                </a:cubicBezTo>
                <a:cubicBezTo>
                  <a:pt x="21449" y="42488"/>
                  <a:pt x="21501" y="42488"/>
                  <a:pt x="21566" y="42585"/>
                </a:cubicBezTo>
                <a:cubicBezTo>
                  <a:pt x="21508" y="42650"/>
                  <a:pt x="21534" y="42898"/>
                  <a:pt x="21658" y="42983"/>
                </a:cubicBezTo>
                <a:lnTo>
                  <a:pt x="21664" y="42970"/>
                </a:lnTo>
                <a:cubicBezTo>
                  <a:pt x="21671" y="42996"/>
                  <a:pt x="21677" y="43015"/>
                  <a:pt x="21690" y="43041"/>
                </a:cubicBezTo>
                <a:lnTo>
                  <a:pt x="21690" y="43048"/>
                </a:lnTo>
                <a:cubicBezTo>
                  <a:pt x="21697" y="43054"/>
                  <a:pt x="21710" y="43061"/>
                  <a:pt x="21716" y="43061"/>
                </a:cubicBezTo>
                <a:cubicBezTo>
                  <a:pt x="21723" y="43061"/>
                  <a:pt x="21723" y="43048"/>
                  <a:pt x="21716" y="43035"/>
                </a:cubicBezTo>
                <a:cubicBezTo>
                  <a:pt x="21716" y="43028"/>
                  <a:pt x="21710" y="43015"/>
                  <a:pt x="21710" y="43009"/>
                </a:cubicBezTo>
                <a:lnTo>
                  <a:pt x="21710" y="43009"/>
                </a:lnTo>
                <a:cubicBezTo>
                  <a:pt x="21788" y="43022"/>
                  <a:pt x="21873" y="43106"/>
                  <a:pt x="21951" y="43126"/>
                </a:cubicBezTo>
                <a:lnTo>
                  <a:pt x="21951" y="43119"/>
                </a:lnTo>
                <a:cubicBezTo>
                  <a:pt x="22003" y="43185"/>
                  <a:pt x="22055" y="43243"/>
                  <a:pt x="22120" y="43289"/>
                </a:cubicBezTo>
                <a:lnTo>
                  <a:pt x="22120" y="43295"/>
                </a:lnTo>
                <a:cubicBezTo>
                  <a:pt x="22145" y="43331"/>
                  <a:pt x="22171" y="43362"/>
                  <a:pt x="22190" y="43362"/>
                </a:cubicBezTo>
                <a:cubicBezTo>
                  <a:pt x="22195" y="43362"/>
                  <a:pt x="22200" y="43360"/>
                  <a:pt x="22205" y="43354"/>
                </a:cubicBezTo>
                <a:cubicBezTo>
                  <a:pt x="22211" y="43367"/>
                  <a:pt x="22224" y="43386"/>
                  <a:pt x="22244" y="43413"/>
                </a:cubicBezTo>
                <a:lnTo>
                  <a:pt x="22270" y="43458"/>
                </a:lnTo>
                <a:cubicBezTo>
                  <a:pt x="22276" y="43458"/>
                  <a:pt x="22283" y="43465"/>
                  <a:pt x="22289" y="43471"/>
                </a:cubicBezTo>
                <a:cubicBezTo>
                  <a:pt x="22257" y="43601"/>
                  <a:pt x="22517" y="43758"/>
                  <a:pt x="22615" y="43881"/>
                </a:cubicBezTo>
                <a:cubicBezTo>
                  <a:pt x="22615" y="43834"/>
                  <a:pt x="22613" y="43777"/>
                  <a:pt x="22635" y="43777"/>
                </a:cubicBezTo>
                <a:cubicBezTo>
                  <a:pt x="22650" y="43777"/>
                  <a:pt x="22676" y="43802"/>
                  <a:pt x="22719" y="43868"/>
                </a:cubicBezTo>
                <a:cubicBezTo>
                  <a:pt x="22635" y="43911"/>
                  <a:pt x="22608" y="44023"/>
                  <a:pt x="22501" y="44023"/>
                </a:cubicBezTo>
                <a:cubicBezTo>
                  <a:pt x="22459" y="44023"/>
                  <a:pt x="22404" y="44006"/>
                  <a:pt x="22329" y="43960"/>
                </a:cubicBezTo>
                <a:lnTo>
                  <a:pt x="22329" y="43960"/>
                </a:lnTo>
                <a:lnTo>
                  <a:pt x="22335" y="43966"/>
                </a:lnTo>
                <a:cubicBezTo>
                  <a:pt x="22322" y="43986"/>
                  <a:pt x="22296" y="43992"/>
                  <a:pt x="22322" y="44031"/>
                </a:cubicBezTo>
                <a:cubicBezTo>
                  <a:pt x="22283" y="44051"/>
                  <a:pt x="22237" y="44064"/>
                  <a:pt x="22192" y="44064"/>
                </a:cubicBezTo>
                <a:lnTo>
                  <a:pt x="22179" y="44064"/>
                </a:lnTo>
                <a:lnTo>
                  <a:pt x="22179" y="44083"/>
                </a:lnTo>
                <a:cubicBezTo>
                  <a:pt x="22179" y="44103"/>
                  <a:pt x="22185" y="44116"/>
                  <a:pt x="22185" y="44129"/>
                </a:cubicBezTo>
                <a:lnTo>
                  <a:pt x="22179" y="44122"/>
                </a:lnTo>
                <a:cubicBezTo>
                  <a:pt x="22171" y="44129"/>
                  <a:pt x="22164" y="44133"/>
                  <a:pt x="22156" y="44133"/>
                </a:cubicBezTo>
                <a:cubicBezTo>
                  <a:pt x="22071" y="44133"/>
                  <a:pt x="21986" y="43726"/>
                  <a:pt x="22016" y="43660"/>
                </a:cubicBezTo>
                <a:lnTo>
                  <a:pt x="22016" y="43660"/>
                </a:lnTo>
                <a:cubicBezTo>
                  <a:pt x="22029" y="43693"/>
                  <a:pt x="22068" y="43738"/>
                  <a:pt x="22048" y="43751"/>
                </a:cubicBezTo>
                <a:cubicBezTo>
                  <a:pt x="22146" y="43823"/>
                  <a:pt x="22263" y="43868"/>
                  <a:pt x="22387" y="43868"/>
                </a:cubicBezTo>
                <a:cubicBezTo>
                  <a:pt x="22342" y="43647"/>
                  <a:pt x="22140" y="43601"/>
                  <a:pt x="22048" y="43575"/>
                </a:cubicBezTo>
                <a:cubicBezTo>
                  <a:pt x="22022" y="43510"/>
                  <a:pt x="22009" y="43458"/>
                  <a:pt x="21983" y="43393"/>
                </a:cubicBezTo>
                <a:cubicBezTo>
                  <a:pt x="21965" y="43394"/>
                  <a:pt x="21946" y="43394"/>
                  <a:pt x="21926" y="43394"/>
                </a:cubicBezTo>
                <a:cubicBezTo>
                  <a:pt x="21765" y="43394"/>
                  <a:pt x="21546" y="43358"/>
                  <a:pt x="21430" y="43074"/>
                </a:cubicBezTo>
                <a:cubicBezTo>
                  <a:pt x="21365" y="43022"/>
                  <a:pt x="21280" y="43106"/>
                  <a:pt x="21267" y="42957"/>
                </a:cubicBezTo>
                <a:cubicBezTo>
                  <a:pt x="21250" y="43032"/>
                  <a:pt x="21263" y="43076"/>
                  <a:pt x="21203" y="43076"/>
                </a:cubicBezTo>
                <a:cubicBezTo>
                  <a:pt x="21195" y="43076"/>
                  <a:pt x="21186" y="43075"/>
                  <a:pt x="21176" y="43074"/>
                </a:cubicBezTo>
                <a:cubicBezTo>
                  <a:pt x="21091" y="42950"/>
                  <a:pt x="20974" y="42852"/>
                  <a:pt x="20837" y="42787"/>
                </a:cubicBezTo>
                <a:cubicBezTo>
                  <a:pt x="20713" y="42462"/>
                  <a:pt x="20602" y="42429"/>
                  <a:pt x="20401" y="42214"/>
                </a:cubicBezTo>
                <a:cubicBezTo>
                  <a:pt x="20408" y="42170"/>
                  <a:pt x="20424" y="42154"/>
                  <a:pt x="20446" y="42154"/>
                </a:cubicBezTo>
                <a:close/>
                <a:moveTo>
                  <a:pt x="26237" y="41537"/>
                </a:moveTo>
                <a:cubicBezTo>
                  <a:pt x="26367" y="41641"/>
                  <a:pt x="26595" y="41778"/>
                  <a:pt x="26666" y="41927"/>
                </a:cubicBezTo>
                <a:cubicBezTo>
                  <a:pt x="26660" y="41934"/>
                  <a:pt x="26653" y="41947"/>
                  <a:pt x="26640" y="41954"/>
                </a:cubicBezTo>
                <a:cubicBezTo>
                  <a:pt x="26627" y="41960"/>
                  <a:pt x="26634" y="41986"/>
                  <a:pt x="26647" y="42006"/>
                </a:cubicBezTo>
                <a:cubicBezTo>
                  <a:pt x="26658" y="42027"/>
                  <a:pt x="26677" y="42040"/>
                  <a:pt x="26688" y="42040"/>
                </a:cubicBezTo>
                <a:cubicBezTo>
                  <a:pt x="26690" y="42040"/>
                  <a:pt x="26691" y="42039"/>
                  <a:pt x="26692" y="42038"/>
                </a:cubicBezTo>
                <a:cubicBezTo>
                  <a:pt x="26712" y="42025"/>
                  <a:pt x="26725" y="42006"/>
                  <a:pt x="26738" y="41986"/>
                </a:cubicBezTo>
                <a:lnTo>
                  <a:pt x="26745" y="41999"/>
                </a:lnTo>
                <a:cubicBezTo>
                  <a:pt x="26760" y="42015"/>
                  <a:pt x="26774" y="42023"/>
                  <a:pt x="26786" y="42023"/>
                </a:cubicBezTo>
                <a:cubicBezTo>
                  <a:pt x="26794" y="42023"/>
                  <a:pt x="26802" y="42020"/>
                  <a:pt x="26810" y="42012"/>
                </a:cubicBezTo>
                <a:cubicBezTo>
                  <a:pt x="26914" y="42181"/>
                  <a:pt x="26940" y="42149"/>
                  <a:pt x="26992" y="42292"/>
                </a:cubicBezTo>
                <a:cubicBezTo>
                  <a:pt x="26927" y="42312"/>
                  <a:pt x="26894" y="42383"/>
                  <a:pt x="26927" y="42449"/>
                </a:cubicBezTo>
                <a:cubicBezTo>
                  <a:pt x="26823" y="42439"/>
                  <a:pt x="26700" y="42271"/>
                  <a:pt x="26596" y="42271"/>
                </a:cubicBezTo>
                <a:cubicBezTo>
                  <a:pt x="26563" y="42271"/>
                  <a:pt x="26532" y="42287"/>
                  <a:pt x="26504" y="42331"/>
                </a:cubicBezTo>
                <a:cubicBezTo>
                  <a:pt x="26634" y="42520"/>
                  <a:pt x="26797" y="42683"/>
                  <a:pt x="26992" y="42807"/>
                </a:cubicBezTo>
                <a:cubicBezTo>
                  <a:pt x="26927" y="42820"/>
                  <a:pt x="26888" y="42800"/>
                  <a:pt x="26920" y="42911"/>
                </a:cubicBezTo>
                <a:cubicBezTo>
                  <a:pt x="26938" y="42920"/>
                  <a:pt x="26952" y="42923"/>
                  <a:pt x="26964" y="42923"/>
                </a:cubicBezTo>
                <a:cubicBezTo>
                  <a:pt x="27025" y="42923"/>
                  <a:pt x="27019" y="42825"/>
                  <a:pt x="27073" y="42825"/>
                </a:cubicBezTo>
                <a:cubicBezTo>
                  <a:pt x="27102" y="42825"/>
                  <a:pt x="27147" y="42853"/>
                  <a:pt x="27227" y="42937"/>
                </a:cubicBezTo>
                <a:cubicBezTo>
                  <a:pt x="27286" y="42921"/>
                  <a:pt x="27221" y="42817"/>
                  <a:pt x="27258" y="42817"/>
                </a:cubicBezTo>
                <a:cubicBezTo>
                  <a:pt x="27266" y="42817"/>
                  <a:pt x="27279" y="42821"/>
                  <a:pt x="27298" y="42833"/>
                </a:cubicBezTo>
                <a:cubicBezTo>
                  <a:pt x="27468" y="43048"/>
                  <a:pt x="27585" y="43302"/>
                  <a:pt x="27643" y="43569"/>
                </a:cubicBezTo>
                <a:cubicBezTo>
                  <a:pt x="27865" y="43719"/>
                  <a:pt x="27871" y="43862"/>
                  <a:pt x="28054" y="44096"/>
                </a:cubicBezTo>
                <a:cubicBezTo>
                  <a:pt x="28042" y="44099"/>
                  <a:pt x="28030" y="44100"/>
                  <a:pt x="28018" y="44100"/>
                </a:cubicBezTo>
                <a:cubicBezTo>
                  <a:pt x="27870" y="44100"/>
                  <a:pt x="27702" y="43920"/>
                  <a:pt x="27539" y="43758"/>
                </a:cubicBezTo>
                <a:lnTo>
                  <a:pt x="27539" y="43758"/>
                </a:lnTo>
                <a:cubicBezTo>
                  <a:pt x="27552" y="43849"/>
                  <a:pt x="27533" y="43940"/>
                  <a:pt x="27487" y="44018"/>
                </a:cubicBezTo>
                <a:cubicBezTo>
                  <a:pt x="27318" y="43842"/>
                  <a:pt x="27090" y="43992"/>
                  <a:pt x="26960" y="43569"/>
                </a:cubicBezTo>
                <a:cubicBezTo>
                  <a:pt x="26941" y="43578"/>
                  <a:pt x="26952" y="43618"/>
                  <a:pt x="26944" y="43618"/>
                </a:cubicBezTo>
                <a:cubicBezTo>
                  <a:pt x="26940" y="43618"/>
                  <a:pt x="26933" y="43611"/>
                  <a:pt x="26920" y="43595"/>
                </a:cubicBezTo>
                <a:lnTo>
                  <a:pt x="26920" y="43595"/>
                </a:lnTo>
                <a:cubicBezTo>
                  <a:pt x="26842" y="43647"/>
                  <a:pt x="26947" y="43790"/>
                  <a:pt x="26933" y="43875"/>
                </a:cubicBezTo>
                <a:cubicBezTo>
                  <a:pt x="26926" y="43889"/>
                  <a:pt x="26917" y="43894"/>
                  <a:pt x="26907" y="43894"/>
                </a:cubicBezTo>
                <a:cubicBezTo>
                  <a:pt x="26869" y="43894"/>
                  <a:pt x="26823" y="43803"/>
                  <a:pt x="26787" y="43803"/>
                </a:cubicBezTo>
                <a:cubicBezTo>
                  <a:pt x="26781" y="43803"/>
                  <a:pt x="26776" y="43805"/>
                  <a:pt x="26771" y="43810"/>
                </a:cubicBezTo>
                <a:cubicBezTo>
                  <a:pt x="26797" y="44018"/>
                  <a:pt x="26699" y="44012"/>
                  <a:pt x="26784" y="44259"/>
                </a:cubicBezTo>
                <a:cubicBezTo>
                  <a:pt x="26780" y="44260"/>
                  <a:pt x="26777" y="44260"/>
                  <a:pt x="26774" y="44260"/>
                </a:cubicBezTo>
                <a:cubicBezTo>
                  <a:pt x="26695" y="44260"/>
                  <a:pt x="26721" y="44183"/>
                  <a:pt x="26627" y="44070"/>
                </a:cubicBezTo>
                <a:cubicBezTo>
                  <a:pt x="26673" y="44005"/>
                  <a:pt x="26647" y="44018"/>
                  <a:pt x="26732" y="44005"/>
                </a:cubicBezTo>
                <a:cubicBezTo>
                  <a:pt x="26601" y="43849"/>
                  <a:pt x="26647" y="43790"/>
                  <a:pt x="26556" y="43660"/>
                </a:cubicBezTo>
                <a:cubicBezTo>
                  <a:pt x="26570" y="43636"/>
                  <a:pt x="26563" y="43611"/>
                  <a:pt x="26586" y="43611"/>
                </a:cubicBezTo>
                <a:cubicBezTo>
                  <a:pt x="26593" y="43611"/>
                  <a:pt x="26604" y="43614"/>
                  <a:pt x="26621" y="43621"/>
                </a:cubicBezTo>
                <a:cubicBezTo>
                  <a:pt x="26438" y="43250"/>
                  <a:pt x="26575" y="43061"/>
                  <a:pt x="26673" y="42846"/>
                </a:cubicBezTo>
                <a:lnTo>
                  <a:pt x="26660" y="42833"/>
                </a:lnTo>
                <a:cubicBezTo>
                  <a:pt x="26666" y="42820"/>
                  <a:pt x="26673" y="42807"/>
                  <a:pt x="26686" y="42794"/>
                </a:cubicBezTo>
                <a:cubicBezTo>
                  <a:pt x="26692" y="42787"/>
                  <a:pt x="26686" y="42768"/>
                  <a:pt x="26673" y="42748"/>
                </a:cubicBezTo>
                <a:cubicBezTo>
                  <a:pt x="26668" y="42739"/>
                  <a:pt x="26656" y="42733"/>
                  <a:pt x="26648" y="42733"/>
                </a:cubicBezTo>
                <a:cubicBezTo>
                  <a:pt x="26645" y="42733"/>
                  <a:pt x="26642" y="42733"/>
                  <a:pt x="26640" y="42735"/>
                </a:cubicBezTo>
                <a:cubicBezTo>
                  <a:pt x="26634" y="42748"/>
                  <a:pt x="26627" y="42755"/>
                  <a:pt x="26621" y="42768"/>
                </a:cubicBezTo>
                <a:cubicBezTo>
                  <a:pt x="26575" y="42683"/>
                  <a:pt x="26517" y="42605"/>
                  <a:pt x="26445" y="42546"/>
                </a:cubicBezTo>
                <a:lnTo>
                  <a:pt x="26445" y="42546"/>
                </a:lnTo>
                <a:cubicBezTo>
                  <a:pt x="26341" y="42566"/>
                  <a:pt x="26458" y="42716"/>
                  <a:pt x="26334" y="42729"/>
                </a:cubicBezTo>
                <a:cubicBezTo>
                  <a:pt x="26269" y="42650"/>
                  <a:pt x="26211" y="42644"/>
                  <a:pt x="26139" y="42520"/>
                </a:cubicBezTo>
                <a:lnTo>
                  <a:pt x="26139" y="42520"/>
                </a:lnTo>
                <a:cubicBezTo>
                  <a:pt x="26126" y="42579"/>
                  <a:pt x="26165" y="42663"/>
                  <a:pt x="26074" y="42676"/>
                </a:cubicBezTo>
                <a:cubicBezTo>
                  <a:pt x="25964" y="42554"/>
                  <a:pt x="25873" y="42424"/>
                  <a:pt x="25795" y="42288"/>
                </a:cubicBezTo>
                <a:lnTo>
                  <a:pt x="25795" y="42288"/>
                </a:lnTo>
                <a:cubicBezTo>
                  <a:pt x="25818" y="42228"/>
                  <a:pt x="25871" y="42145"/>
                  <a:pt x="25944" y="42145"/>
                </a:cubicBezTo>
                <a:cubicBezTo>
                  <a:pt x="25958" y="42145"/>
                  <a:pt x="25973" y="42148"/>
                  <a:pt x="25989" y="42155"/>
                </a:cubicBezTo>
                <a:cubicBezTo>
                  <a:pt x="25729" y="41778"/>
                  <a:pt x="25553" y="42110"/>
                  <a:pt x="25292" y="41706"/>
                </a:cubicBezTo>
                <a:cubicBezTo>
                  <a:pt x="25441" y="41659"/>
                  <a:pt x="25567" y="41611"/>
                  <a:pt x="25702" y="41611"/>
                </a:cubicBezTo>
                <a:cubicBezTo>
                  <a:pt x="25827" y="41611"/>
                  <a:pt x="25960" y="41652"/>
                  <a:pt x="26126" y="41771"/>
                </a:cubicBezTo>
                <a:cubicBezTo>
                  <a:pt x="26178" y="41836"/>
                  <a:pt x="26250" y="41875"/>
                  <a:pt x="26334" y="41895"/>
                </a:cubicBezTo>
                <a:cubicBezTo>
                  <a:pt x="26347" y="41895"/>
                  <a:pt x="26354" y="41875"/>
                  <a:pt x="26341" y="41856"/>
                </a:cubicBezTo>
                <a:cubicBezTo>
                  <a:pt x="26334" y="41836"/>
                  <a:pt x="26321" y="41823"/>
                  <a:pt x="26302" y="41817"/>
                </a:cubicBezTo>
                <a:cubicBezTo>
                  <a:pt x="26237" y="41804"/>
                  <a:pt x="26178" y="41765"/>
                  <a:pt x="26139" y="41713"/>
                </a:cubicBezTo>
                <a:lnTo>
                  <a:pt x="26152" y="41713"/>
                </a:lnTo>
                <a:cubicBezTo>
                  <a:pt x="26158" y="41641"/>
                  <a:pt x="26211" y="41595"/>
                  <a:pt x="26237" y="41537"/>
                </a:cubicBezTo>
                <a:close/>
                <a:moveTo>
                  <a:pt x="22368" y="44109"/>
                </a:moveTo>
                <a:cubicBezTo>
                  <a:pt x="22382" y="44124"/>
                  <a:pt x="22395" y="44133"/>
                  <a:pt x="22406" y="44133"/>
                </a:cubicBezTo>
                <a:cubicBezTo>
                  <a:pt x="22416" y="44133"/>
                  <a:pt x="22424" y="44127"/>
                  <a:pt x="22433" y="44116"/>
                </a:cubicBezTo>
                <a:lnTo>
                  <a:pt x="22433" y="44116"/>
                </a:lnTo>
                <a:cubicBezTo>
                  <a:pt x="22511" y="44227"/>
                  <a:pt x="22465" y="44266"/>
                  <a:pt x="22413" y="44305"/>
                </a:cubicBezTo>
                <a:cubicBezTo>
                  <a:pt x="22355" y="44214"/>
                  <a:pt x="22309" y="44207"/>
                  <a:pt x="22250" y="44142"/>
                </a:cubicBezTo>
                <a:cubicBezTo>
                  <a:pt x="22296" y="44142"/>
                  <a:pt x="22335" y="44129"/>
                  <a:pt x="22368" y="44109"/>
                </a:cubicBezTo>
                <a:close/>
                <a:moveTo>
                  <a:pt x="23019" y="43966"/>
                </a:moveTo>
                <a:cubicBezTo>
                  <a:pt x="23105" y="44040"/>
                  <a:pt x="23191" y="44137"/>
                  <a:pt x="23266" y="44137"/>
                </a:cubicBezTo>
                <a:cubicBezTo>
                  <a:pt x="23270" y="44137"/>
                  <a:pt x="23275" y="44136"/>
                  <a:pt x="23279" y="44136"/>
                </a:cubicBezTo>
                <a:lnTo>
                  <a:pt x="23279" y="44129"/>
                </a:lnTo>
                <a:cubicBezTo>
                  <a:pt x="23293" y="44149"/>
                  <a:pt x="23306" y="44175"/>
                  <a:pt x="23319" y="44194"/>
                </a:cubicBezTo>
                <a:cubicBezTo>
                  <a:pt x="23319" y="44207"/>
                  <a:pt x="23319" y="44214"/>
                  <a:pt x="23312" y="44227"/>
                </a:cubicBezTo>
                <a:cubicBezTo>
                  <a:pt x="23306" y="44253"/>
                  <a:pt x="23306" y="44279"/>
                  <a:pt x="23306" y="44305"/>
                </a:cubicBezTo>
                <a:lnTo>
                  <a:pt x="23293" y="44298"/>
                </a:lnTo>
                <a:cubicBezTo>
                  <a:pt x="23288" y="44296"/>
                  <a:pt x="23283" y="44295"/>
                  <a:pt x="23278" y="44295"/>
                </a:cubicBezTo>
                <a:cubicBezTo>
                  <a:pt x="23260" y="44295"/>
                  <a:pt x="23236" y="44306"/>
                  <a:pt x="23206" y="44306"/>
                </a:cubicBezTo>
                <a:cubicBezTo>
                  <a:pt x="23175" y="44306"/>
                  <a:pt x="23139" y="44295"/>
                  <a:pt x="23097" y="44253"/>
                </a:cubicBezTo>
                <a:lnTo>
                  <a:pt x="23097" y="44259"/>
                </a:lnTo>
                <a:cubicBezTo>
                  <a:pt x="23089" y="44243"/>
                  <a:pt x="23086" y="44223"/>
                  <a:pt x="23093" y="44223"/>
                </a:cubicBezTo>
                <a:lnTo>
                  <a:pt x="23093" y="44223"/>
                </a:lnTo>
                <a:cubicBezTo>
                  <a:pt x="23097" y="44223"/>
                  <a:pt x="23105" y="44230"/>
                  <a:pt x="23117" y="44246"/>
                </a:cubicBezTo>
                <a:cubicBezTo>
                  <a:pt x="23130" y="44122"/>
                  <a:pt x="23045" y="44090"/>
                  <a:pt x="22960" y="44005"/>
                </a:cubicBezTo>
                <a:cubicBezTo>
                  <a:pt x="22967" y="43995"/>
                  <a:pt x="22977" y="43992"/>
                  <a:pt x="22987" y="43992"/>
                </a:cubicBezTo>
                <a:cubicBezTo>
                  <a:pt x="23000" y="43992"/>
                  <a:pt x="23014" y="43997"/>
                  <a:pt x="23021" y="43997"/>
                </a:cubicBezTo>
                <a:cubicBezTo>
                  <a:pt x="23030" y="43997"/>
                  <a:pt x="23031" y="43991"/>
                  <a:pt x="23019" y="43966"/>
                </a:cubicBezTo>
                <a:close/>
                <a:moveTo>
                  <a:pt x="24933" y="44079"/>
                </a:moveTo>
                <a:cubicBezTo>
                  <a:pt x="24942" y="44079"/>
                  <a:pt x="24952" y="44085"/>
                  <a:pt x="24966" y="44096"/>
                </a:cubicBezTo>
                <a:cubicBezTo>
                  <a:pt x="25038" y="44220"/>
                  <a:pt x="25142" y="44259"/>
                  <a:pt x="25103" y="44337"/>
                </a:cubicBezTo>
                <a:lnTo>
                  <a:pt x="25097" y="44331"/>
                </a:lnTo>
                <a:lnTo>
                  <a:pt x="25090" y="44331"/>
                </a:lnTo>
                <a:cubicBezTo>
                  <a:pt x="25084" y="44337"/>
                  <a:pt x="25077" y="44344"/>
                  <a:pt x="25064" y="44344"/>
                </a:cubicBezTo>
                <a:cubicBezTo>
                  <a:pt x="24999" y="44298"/>
                  <a:pt x="25038" y="44292"/>
                  <a:pt x="24973" y="44194"/>
                </a:cubicBezTo>
                <a:lnTo>
                  <a:pt x="24973" y="44194"/>
                </a:lnTo>
                <a:cubicBezTo>
                  <a:pt x="24914" y="44214"/>
                  <a:pt x="25025" y="44324"/>
                  <a:pt x="24993" y="44350"/>
                </a:cubicBezTo>
                <a:cubicBezTo>
                  <a:pt x="24987" y="44366"/>
                  <a:pt x="24977" y="44373"/>
                  <a:pt x="24965" y="44373"/>
                </a:cubicBezTo>
                <a:cubicBezTo>
                  <a:pt x="24914" y="44373"/>
                  <a:pt x="24822" y="44267"/>
                  <a:pt x="24843" y="44220"/>
                </a:cubicBezTo>
                <a:lnTo>
                  <a:pt x="24836" y="44214"/>
                </a:lnTo>
                <a:cubicBezTo>
                  <a:pt x="24862" y="44194"/>
                  <a:pt x="24882" y="44168"/>
                  <a:pt x="24888" y="44136"/>
                </a:cubicBezTo>
                <a:cubicBezTo>
                  <a:pt x="24905" y="44098"/>
                  <a:pt x="24916" y="44079"/>
                  <a:pt x="24933" y="44079"/>
                </a:cubicBezTo>
                <a:close/>
                <a:moveTo>
                  <a:pt x="23788" y="44259"/>
                </a:moveTo>
                <a:lnTo>
                  <a:pt x="23794" y="44266"/>
                </a:lnTo>
                <a:lnTo>
                  <a:pt x="23866" y="44376"/>
                </a:lnTo>
                <a:lnTo>
                  <a:pt x="23827" y="44403"/>
                </a:lnTo>
                <a:cubicBezTo>
                  <a:pt x="23801" y="44363"/>
                  <a:pt x="23774" y="44318"/>
                  <a:pt x="23748" y="44285"/>
                </a:cubicBezTo>
                <a:cubicBezTo>
                  <a:pt x="23761" y="44272"/>
                  <a:pt x="23774" y="44266"/>
                  <a:pt x="23788" y="44259"/>
                </a:cubicBezTo>
                <a:close/>
                <a:moveTo>
                  <a:pt x="35390" y="44315"/>
                </a:moveTo>
                <a:cubicBezTo>
                  <a:pt x="35474" y="44315"/>
                  <a:pt x="35706" y="44517"/>
                  <a:pt x="35596" y="44565"/>
                </a:cubicBezTo>
                <a:cubicBezTo>
                  <a:pt x="35518" y="44396"/>
                  <a:pt x="35466" y="44513"/>
                  <a:pt x="35375" y="44318"/>
                </a:cubicBezTo>
                <a:cubicBezTo>
                  <a:pt x="35379" y="44316"/>
                  <a:pt x="35384" y="44315"/>
                  <a:pt x="35390" y="44315"/>
                </a:cubicBezTo>
                <a:close/>
                <a:moveTo>
                  <a:pt x="25155" y="44429"/>
                </a:moveTo>
                <a:cubicBezTo>
                  <a:pt x="25227" y="44533"/>
                  <a:pt x="25240" y="44481"/>
                  <a:pt x="25260" y="44585"/>
                </a:cubicBezTo>
                <a:cubicBezTo>
                  <a:pt x="25256" y="44587"/>
                  <a:pt x="25253" y="44587"/>
                  <a:pt x="25249" y="44587"/>
                </a:cubicBezTo>
                <a:cubicBezTo>
                  <a:pt x="25233" y="44587"/>
                  <a:pt x="25215" y="44573"/>
                  <a:pt x="25197" y="44573"/>
                </a:cubicBezTo>
                <a:cubicBezTo>
                  <a:pt x="25190" y="44573"/>
                  <a:pt x="25182" y="44576"/>
                  <a:pt x="25175" y="44585"/>
                </a:cubicBezTo>
                <a:cubicBezTo>
                  <a:pt x="25142" y="44546"/>
                  <a:pt x="25123" y="44500"/>
                  <a:pt x="25116" y="44448"/>
                </a:cubicBezTo>
                <a:lnTo>
                  <a:pt x="25103" y="44442"/>
                </a:lnTo>
                <a:cubicBezTo>
                  <a:pt x="25116" y="44435"/>
                  <a:pt x="25136" y="44435"/>
                  <a:pt x="25149" y="44429"/>
                </a:cubicBezTo>
                <a:close/>
                <a:moveTo>
                  <a:pt x="24074" y="43575"/>
                </a:moveTo>
                <a:cubicBezTo>
                  <a:pt x="24250" y="43849"/>
                  <a:pt x="24302" y="44057"/>
                  <a:pt x="24230" y="44188"/>
                </a:cubicBezTo>
                <a:cubicBezTo>
                  <a:pt x="24309" y="44337"/>
                  <a:pt x="24413" y="44259"/>
                  <a:pt x="24426" y="44403"/>
                </a:cubicBezTo>
                <a:cubicBezTo>
                  <a:pt x="24412" y="44393"/>
                  <a:pt x="24402" y="44390"/>
                  <a:pt x="24395" y="44390"/>
                </a:cubicBezTo>
                <a:cubicBezTo>
                  <a:pt x="24373" y="44390"/>
                  <a:pt x="24375" y="44423"/>
                  <a:pt x="24357" y="44423"/>
                </a:cubicBezTo>
                <a:cubicBezTo>
                  <a:pt x="24348" y="44423"/>
                  <a:pt x="24334" y="44415"/>
                  <a:pt x="24309" y="44390"/>
                </a:cubicBezTo>
                <a:cubicBezTo>
                  <a:pt x="24289" y="44357"/>
                  <a:pt x="24270" y="44331"/>
                  <a:pt x="24256" y="44305"/>
                </a:cubicBezTo>
                <a:cubicBezTo>
                  <a:pt x="24243" y="44287"/>
                  <a:pt x="24228" y="44279"/>
                  <a:pt x="24216" y="44279"/>
                </a:cubicBezTo>
                <a:cubicBezTo>
                  <a:pt x="24211" y="44279"/>
                  <a:pt x="24207" y="44281"/>
                  <a:pt x="24204" y="44285"/>
                </a:cubicBezTo>
                <a:cubicBezTo>
                  <a:pt x="24198" y="44292"/>
                  <a:pt x="24204" y="44324"/>
                  <a:pt x="24217" y="44344"/>
                </a:cubicBezTo>
                <a:cubicBezTo>
                  <a:pt x="24230" y="44363"/>
                  <a:pt x="24243" y="44376"/>
                  <a:pt x="24256" y="44396"/>
                </a:cubicBezTo>
                <a:cubicBezTo>
                  <a:pt x="24165" y="44376"/>
                  <a:pt x="24061" y="44227"/>
                  <a:pt x="23963" y="44136"/>
                </a:cubicBezTo>
                <a:cubicBezTo>
                  <a:pt x="23943" y="44170"/>
                  <a:pt x="23919" y="44180"/>
                  <a:pt x="23894" y="44180"/>
                </a:cubicBezTo>
                <a:cubicBezTo>
                  <a:pt x="23857" y="44180"/>
                  <a:pt x="23817" y="44157"/>
                  <a:pt x="23780" y="44157"/>
                </a:cubicBezTo>
                <a:cubicBezTo>
                  <a:pt x="23772" y="44157"/>
                  <a:pt x="23763" y="44158"/>
                  <a:pt x="23755" y="44162"/>
                </a:cubicBezTo>
                <a:lnTo>
                  <a:pt x="23761" y="44168"/>
                </a:lnTo>
                <a:cubicBezTo>
                  <a:pt x="23735" y="44175"/>
                  <a:pt x="23716" y="44181"/>
                  <a:pt x="23690" y="44194"/>
                </a:cubicBezTo>
                <a:cubicBezTo>
                  <a:pt x="23675" y="44182"/>
                  <a:pt x="23663" y="44176"/>
                  <a:pt x="23652" y="44176"/>
                </a:cubicBezTo>
                <a:cubicBezTo>
                  <a:pt x="23602" y="44176"/>
                  <a:pt x="23599" y="44298"/>
                  <a:pt x="23631" y="44357"/>
                </a:cubicBezTo>
                <a:cubicBezTo>
                  <a:pt x="23729" y="44578"/>
                  <a:pt x="23846" y="44416"/>
                  <a:pt x="23872" y="44598"/>
                </a:cubicBezTo>
                <a:cubicBezTo>
                  <a:pt x="23862" y="44607"/>
                  <a:pt x="23851" y="44611"/>
                  <a:pt x="23840" y="44611"/>
                </a:cubicBezTo>
                <a:cubicBezTo>
                  <a:pt x="23810" y="44611"/>
                  <a:pt x="23778" y="44580"/>
                  <a:pt x="23735" y="44513"/>
                </a:cubicBezTo>
                <a:cubicBezTo>
                  <a:pt x="23720" y="44580"/>
                  <a:pt x="23683" y="44666"/>
                  <a:pt x="23618" y="44666"/>
                </a:cubicBezTo>
                <a:cubicBezTo>
                  <a:pt x="23576" y="44666"/>
                  <a:pt x="23522" y="44629"/>
                  <a:pt x="23455" y="44526"/>
                </a:cubicBezTo>
                <a:cubicBezTo>
                  <a:pt x="23466" y="44519"/>
                  <a:pt x="23477" y="44516"/>
                  <a:pt x="23488" y="44516"/>
                </a:cubicBezTo>
                <a:cubicBezTo>
                  <a:pt x="23506" y="44516"/>
                  <a:pt x="23524" y="44522"/>
                  <a:pt x="23540" y="44526"/>
                </a:cubicBezTo>
                <a:cubicBezTo>
                  <a:pt x="23462" y="44357"/>
                  <a:pt x="23403" y="44481"/>
                  <a:pt x="23384" y="44344"/>
                </a:cubicBezTo>
                <a:lnTo>
                  <a:pt x="23384" y="44344"/>
                </a:lnTo>
                <a:lnTo>
                  <a:pt x="23390" y="44350"/>
                </a:lnTo>
                <a:cubicBezTo>
                  <a:pt x="23390" y="44331"/>
                  <a:pt x="23390" y="44318"/>
                  <a:pt x="23397" y="44298"/>
                </a:cubicBezTo>
                <a:cubicBezTo>
                  <a:pt x="23403" y="44279"/>
                  <a:pt x="23403" y="44259"/>
                  <a:pt x="23403" y="44240"/>
                </a:cubicBezTo>
                <a:lnTo>
                  <a:pt x="23403" y="44227"/>
                </a:lnTo>
                <a:lnTo>
                  <a:pt x="23397" y="44207"/>
                </a:lnTo>
                <a:cubicBezTo>
                  <a:pt x="23377" y="44168"/>
                  <a:pt x="23351" y="44129"/>
                  <a:pt x="23332" y="44096"/>
                </a:cubicBezTo>
                <a:lnTo>
                  <a:pt x="23338" y="44096"/>
                </a:lnTo>
                <a:lnTo>
                  <a:pt x="23286" y="44018"/>
                </a:lnTo>
                <a:lnTo>
                  <a:pt x="23286" y="44018"/>
                </a:lnTo>
                <a:cubicBezTo>
                  <a:pt x="23316" y="44039"/>
                  <a:pt x="23343" y="44046"/>
                  <a:pt x="23367" y="44046"/>
                </a:cubicBezTo>
                <a:cubicBezTo>
                  <a:pt x="23449" y="44046"/>
                  <a:pt x="23503" y="43957"/>
                  <a:pt x="23583" y="43957"/>
                </a:cubicBezTo>
                <a:cubicBezTo>
                  <a:pt x="23631" y="43957"/>
                  <a:pt x="23689" y="43990"/>
                  <a:pt x="23768" y="44096"/>
                </a:cubicBezTo>
                <a:cubicBezTo>
                  <a:pt x="23775" y="44097"/>
                  <a:pt x="23782" y="44098"/>
                  <a:pt x="23788" y="44098"/>
                </a:cubicBezTo>
                <a:cubicBezTo>
                  <a:pt x="23970" y="44098"/>
                  <a:pt x="23918" y="43790"/>
                  <a:pt x="24051" y="43790"/>
                </a:cubicBezTo>
                <a:cubicBezTo>
                  <a:pt x="24070" y="43790"/>
                  <a:pt x="24092" y="43796"/>
                  <a:pt x="24120" y="43810"/>
                </a:cubicBezTo>
                <a:cubicBezTo>
                  <a:pt x="24139" y="43758"/>
                  <a:pt x="24015" y="43621"/>
                  <a:pt x="24042" y="43575"/>
                </a:cubicBezTo>
                <a:close/>
                <a:moveTo>
                  <a:pt x="22586" y="44489"/>
                </a:moveTo>
                <a:cubicBezTo>
                  <a:pt x="22637" y="44489"/>
                  <a:pt x="22706" y="44609"/>
                  <a:pt x="22765" y="44702"/>
                </a:cubicBezTo>
                <a:lnTo>
                  <a:pt x="22687" y="44754"/>
                </a:lnTo>
                <a:cubicBezTo>
                  <a:pt x="22596" y="44670"/>
                  <a:pt x="22635" y="44552"/>
                  <a:pt x="22556" y="44552"/>
                </a:cubicBezTo>
                <a:lnTo>
                  <a:pt x="22556" y="44559"/>
                </a:lnTo>
                <a:cubicBezTo>
                  <a:pt x="22544" y="44535"/>
                  <a:pt x="22549" y="44530"/>
                  <a:pt x="22558" y="44530"/>
                </a:cubicBezTo>
                <a:cubicBezTo>
                  <a:pt x="22563" y="44530"/>
                  <a:pt x="22569" y="44532"/>
                  <a:pt x="22574" y="44532"/>
                </a:cubicBezTo>
                <a:cubicBezTo>
                  <a:pt x="22584" y="44532"/>
                  <a:pt x="22588" y="44526"/>
                  <a:pt x="22570" y="44494"/>
                </a:cubicBezTo>
                <a:cubicBezTo>
                  <a:pt x="22575" y="44490"/>
                  <a:pt x="22580" y="44489"/>
                  <a:pt x="22586" y="44489"/>
                </a:cubicBezTo>
                <a:close/>
                <a:moveTo>
                  <a:pt x="33978" y="44169"/>
                </a:moveTo>
                <a:cubicBezTo>
                  <a:pt x="34164" y="44169"/>
                  <a:pt x="34462" y="44778"/>
                  <a:pt x="34283" y="44778"/>
                </a:cubicBezTo>
                <a:cubicBezTo>
                  <a:pt x="34274" y="44778"/>
                  <a:pt x="34265" y="44777"/>
                  <a:pt x="34255" y="44774"/>
                </a:cubicBezTo>
                <a:lnTo>
                  <a:pt x="34255" y="44774"/>
                </a:lnTo>
                <a:lnTo>
                  <a:pt x="34261" y="44787"/>
                </a:lnTo>
                <a:cubicBezTo>
                  <a:pt x="34228" y="44761"/>
                  <a:pt x="34202" y="44735"/>
                  <a:pt x="34170" y="44715"/>
                </a:cubicBezTo>
                <a:lnTo>
                  <a:pt x="34131" y="44683"/>
                </a:lnTo>
                <a:lnTo>
                  <a:pt x="34137" y="44683"/>
                </a:lnTo>
                <a:cubicBezTo>
                  <a:pt x="34098" y="44631"/>
                  <a:pt x="34066" y="44578"/>
                  <a:pt x="34033" y="44520"/>
                </a:cubicBezTo>
                <a:cubicBezTo>
                  <a:pt x="34027" y="44468"/>
                  <a:pt x="34059" y="44429"/>
                  <a:pt x="34105" y="44416"/>
                </a:cubicBezTo>
                <a:cubicBezTo>
                  <a:pt x="34092" y="44318"/>
                  <a:pt x="34020" y="44324"/>
                  <a:pt x="33948" y="44175"/>
                </a:cubicBezTo>
                <a:cubicBezTo>
                  <a:pt x="33958" y="44171"/>
                  <a:pt x="33968" y="44169"/>
                  <a:pt x="33978" y="44169"/>
                </a:cubicBezTo>
                <a:close/>
                <a:moveTo>
                  <a:pt x="24554" y="44488"/>
                </a:moveTo>
                <a:cubicBezTo>
                  <a:pt x="24642" y="44488"/>
                  <a:pt x="24697" y="44704"/>
                  <a:pt x="24778" y="44767"/>
                </a:cubicBezTo>
                <a:cubicBezTo>
                  <a:pt x="24784" y="44793"/>
                  <a:pt x="24791" y="44813"/>
                  <a:pt x="24797" y="44832"/>
                </a:cubicBezTo>
                <a:lnTo>
                  <a:pt x="24791" y="44826"/>
                </a:lnTo>
                <a:cubicBezTo>
                  <a:pt x="24778" y="44865"/>
                  <a:pt x="24778" y="44911"/>
                  <a:pt x="24791" y="44950"/>
                </a:cubicBezTo>
                <a:lnTo>
                  <a:pt x="24784" y="44950"/>
                </a:lnTo>
                <a:cubicBezTo>
                  <a:pt x="24779" y="44953"/>
                  <a:pt x="24774" y="44955"/>
                  <a:pt x="24769" y="44955"/>
                </a:cubicBezTo>
                <a:cubicBezTo>
                  <a:pt x="24722" y="44955"/>
                  <a:pt x="24659" y="44825"/>
                  <a:pt x="24614" y="44825"/>
                </a:cubicBezTo>
                <a:cubicBezTo>
                  <a:pt x="24602" y="44825"/>
                  <a:pt x="24591" y="44834"/>
                  <a:pt x="24582" y="44858"/>
                </a:cubicBezTo>
                <a:cubicBezTo>
                  <a:pt x="24543" y="44813"/>
                  <a:pt x="24517" y="44780"/>
                  <a:pt x="24484" y="44748"/>
                </a:cubicBezTo>
                <a:cubicBezTo>
                  <a:pt x="24452" y="44696"/>
                  <a:pt x="24471" y="44676"/>
                  <a:pt x="24419" y="44617"/>
                </a:cubicBezTo>
                <a:cubicBezTo>
                  <a:pt x="24429" y="44583"/>
                  <a:pt x="24458" y="44577"/>
                  <a:pt x="24487" y="44577"/>
                </a:cubicBezTo>
                <a:cubicBezTo>
                  <a:pt x="24503" y="44577"/>
                  <a:pt x="24519" y="44579"/>
                  <a:pt x="24531" y="44579"/>
                </a:cubicBezTo>
                <a:cubicBezTo>
                  <a:pt x="24560" y="44579"/>
                  <a:pt x="24571" y="44569"/>
                  <a:pt x="24517" y="44500"/>
                </a:cubicBezTo>
                <a:cubicBezTo>
                  <a:pt x="24530" y="44492"/>
                  <a:pt x="24542" y="44488"/>
                  <a:pt x="24554" y="44488"/>
                </a:cubicBezTo>
                <a:close/>
                <a:moveTo>
                  <a:pt x="24595" y="45132"/>
                </a:moveTo>
                <a:cubicBezTo>
                  <a:pt x="24595" y="45133"/>
                  <a:pt x="24595" y="45133"/>
                  <a:pt x="24595" y="45134"/>
                </a:cubicBezTo>
                <a:lnTo>
                  <a:pt x="24595" y="45134"/>
                </a:lnTo>
                <a:cubicBezTo>
                  <a:pt x="24595" y="45133"/>
                  <a:pt x="24595" y="45133"/>
                  <a:pt x="24595" y="45132"/>
                </a:cubicBezTo>
                <a:close/>
                <a:moveTo>
                  <a:pt x="24907" y="44771"/>
                </a:moveTo>
                <a:cubicBezTo>
                  <a:pt x="25013" y="44771"/>
                  <a:pt x="25257" y="45134"/>
                  <a:pt x="25233" y="45230"/>
                </a:cubicBezTo>
                <a:cubicBezTo>
                  <a:pt x="25097" y="45126"/>
                  <a:pt x="24979" y="44995"/>
                  <a:pt x="24895" y="44845"/>
                </a:cubicBezTo>
                <a:cubicBezTo>
                  <a:pt x="24882" y="44826"/>
                  <a:pt x="24875" y="44806"/>
                  <a:pt x="24869" y="44787"/>
                </a:cubicBezTo>
                <a:lnTo>
                  <a:pt x="24869" y="44774"/>
                </a:lnTo>
                <a:lnTo>
                  <a:pt x="24882" y="44780"/>
                </a:lnTo>
                <a:cubicBezTo>
                  <a:pt x="24889" y="44774"/>
                  <a:pt x="24897" y="44771"/>
                  <a:pt x="24907" y="44771"/>
                </a:cubicBezTo>
                <a:close/>
                <a:moveTo>
                  <a:pt x="23796" y="44822"/>
                </a:moveTo>
                <a:cubicBezTo>
                  <a:pt x="23898" y="44822"/>
                  <a:pt x="24037" y="45133"/>
                  <a:pt x="24048" y="45217"/>
                </a:cubicBezTo>
                <a:lnTo>
                  <a:pt x="24055" y="45223"/>
                </a:lnTo>
                <a:cubicBezTo>
                  <a:pt x="24040" y="45215"/>
                  <a:pt x="24024" y="45210"/>
                  <a:pt x="24007" y="45210"/>
                </a:cubicBezTo>
                <a:cubicBezTo>
                  <a:pt x="23986" y="45210"/>
                  <a:pt x="23965" y="45218"/>
                  <a:pt x="23950" y="45236"/>
                </a:cubicBezTo>
                <a:cubicBezTo>
                  <a:pt x="23846" y="45073"/>
                  <a:pt x="23892" y="44969"/>
                  <a:pt x="23748" y="44852"/>
                </a:cubicBezTo>
                <a:cubicBezTo>
                  <a:pt x="23763" y="44831"/>
                  <a:pt x="23779" y="44822"/>
                  <a:pt x="23796" y="44822"/>
                </a:cubicBezTo>
                <a:close/>
                <a:moveTo>
                  <a:pt x="22739" y="45178"/>
                </a:moveTo>
                <a:cubicBezTo>
                  <a:pt x="22803" y="45234"/>
                  <a:pt x="22783" y="45286"/>
                  <a:pt x="22747" y="45286"/>
                </a:cubicBezTo>
                <a:cubicBezTo>
                  <a:pt x="22725" y="45286"/>
                  <a:pt x="22698" y="45266"/>
                  <a:pt x="22680" y="45217"/>
                </a:cubicBezTo>
                <a:lnTo>
                  <a:pt x="22739" y="45178"/>
                </a:lnTo>
                <a:close/>
                <a:moveTo>
                  <a:pt x="34111" y="44735"/>
                </a:moveTo>
                <a:lnTo>
                  <a:pt x="34163" y="44774"/>
                </a:lnTo>
                <a:cubicBezTo>
                  <a:pt x="34189" y="44793"/>
                  <a:pt x="34222" y="44819"/>
                  <a:pt x="34248" y="44839"/>
                </a:cubicBezTo>
                <a:lnTo>
                  <a:pt x="34235" y="44839"/>
                </a:lnTo>
                <a:cubicBezTo>
                  <a:pt x="34253" y="44903"/>
                  <a:pt x="34427" y="45040"/>
                  <a:pt x="34514" y="45040"/>
                </a:cubicBezTo>
                <a:cubicBezTo>
                  <a:pt x="34525" y="45040"/>
                  <a:pt x="34534" y="45038"/>
                  <a:pt x="34541" y="45034"/>
                </a:cubicBezTo>
                <a:lnTo>
                  <a:pt x="34541" y="45041"/>
                </a:lnTo>
                <a:cubicBezTo>
                  <a:pt x="34613" y="45145"/>
                  <a:pt x="34697" y="45262"/>
                  <a:pt x="34704" y="45327"/>
                </a:cubicBezTo>
                <a:cubicBezTo>
                  <a:pt x="34554" y="45282"/>
                  <a:pt x="34404" y="45204"/>
                  <a:pt x="34255" y="45171"/>
                </a:cubicBezTo>
                <a:cubicBezTo>
                  <a:pt x="34176" y="45008"/>
                  <a:pt x="34196" y="44911"/>
                  <a:pt x="34118" y="44748"/>
                </a:cubicBezTo>
                <a:lnTo>
                  <a:pt x="34111" y="44735"/>
                </a:lnTo>
                <a:close/>
                <a:moveTo>
                  <a:pt x="29595" y="45080"/>
                </a:moveTo>
                <a:cubicBezTo>
                  <a:pt x="29681" y="45080"/>
                  <a:pt x="29845" y="45283"/>
                  <a:pt x="29819" y="45380"/>
                </a:cubicBezTo>
                <a:cubicBezTo>
                  <a:pt x="29812" y="45384"/>
                  <a:pt x="29805" y="45386"/>
                  <a:pt x="29797" y="45386"/>
                </a:cubicBezTo>
                <a:cubicBezTo>
                  <a:pt x="29733" y="45386"/>
                  <a:pt x="29648" y="45250"/>
                  <a:pt x="29578" y="45145"/>
                </a:cubicBezTo>
                <a:cubicBezTo>
                  <a:pt x="29602" y="45133"/>
                  <a:pt x="29604" y="45109"/>
                  <a:pt x="29593" y="45080"/>
                </a:cubicBezTo>
                <a:lnTo>
                  <a:pt x="29593" y="45080"/>
                </a:lnTo>
                <a:cubicBezTo>
                  <a:pt x="29594" y="45080"/>
                  <a:pt x="29594" y="45080"/>
                  <a:pt x="29595" y="45080"/>
                </a:cubicBezTo>
                <a:close/>
                <a:moveTo>
                  <a:pt x="24344" y="44786"/>
                </a:moveTo>
                <a:cubicBezTo>
                  <a:pt x="24375" y="44786"/>
                  <a:pt x="24410" y="44836"/>
                  <a:pt x="24439" y="44836"/>
                </a:cubicBezTo>
                <a:cubicBezTo>
                  <a:pt x="24444" y="44836"/>
                  <a:pt x="24448" y="44835"/>
                  <a:pt x="24452" y="44832"/>
                </a:cubicBezTo>
                <a:lnTo>
                  <a:pt x="24452" y="44826"/>
                </a:lnTo>
                <a:cubicBezTo>
                  <a:pt x="24484" y="44858"/>
                  <a:pt x="24517" y="44891"/>
                  <a:pt x="24550" y="44930"/>
                </a:cubicBezTo>
                <a:cubicBezTo>
                  <a:pt x="24550" y="44930"/>
                  <a:pt x="24550" y="44930"/>
                  <a:pt x="24550" y="44937"/>
                </a:cubicBezTo>
                <a:cubicBezTo>
                  <a:pt x="24608" y="45002"/>
                  <a:pt x="24660" y="45002"/>
                  <a:pt x="24725" y="45106"/>
                </a:cubicBezTo>
                <a:cubicBezTo>
                  <a:pt x="24641" y="45158"/>
                  <a:pt x="24804" y="45347"/>
                  <a:pt x="24901" y="45503"/>
                </a:cubicBezTo>
                <a:cubicBezTo>
                  <a:pt x="24877" y="45511"/>
                  <a:pt x="24853" y="45514"/>
                  <a:pt x="24829" y="45514"/>
                </a:cubicBezTo>
                <a:cubicBezTo>
                  <a:pt x="24787" y="45514"/>
                  <a:pt x="24745" y="45507"/>
                  <a:pt x="24704" y="45507"/>
                </a:cubicBezTo>
                <a:cubicBezTo>
                  <a:pt x="24669" y="45507"/>
                  <a:pt x="24635" y="45512"/>
                  <a:pt x="24602" y="45529"/>
                </a:cubicBezTo>
                <a:cubicBezTo>
                  <a:pt x="24458" y="45367"/>
                  <a:pt x="24589" y="45360"/>
                  <a:pt x="24517" y="45243"/>
                </a:cubicBezTo>
                <a:cubicBezTo>
                  <a:pt x="24519" y="45240"/>
                  <a:pt x="24522" y="45239"/>
                  <a:pt x="24526" y="45239"/>
                </a:cubicBezTo>
                <a:cubicBezTo>
                  <a:pt x="24540" y="45239"/>
                  <a:pt x="24559" y="45261"/>
                  <a:pt x="24543" y="45282"/>
                </a:cubicBezTo>
                <a:cubicBezTo>
                  <a:pt x="24565" y="45304"/>
                  <a:pt x="24599" y="45317"/>
                  <a:pt x="24633" y="45317"/>
                </a:cubicBezTo>
                <a:cubicBezTo>
                  <a:pt x="24649" y="45317"/>
                  <a:pt x="24665" y="45314"/>
                  <a:pt x="24680" y="45308"/>
                </a:cubicBezTo>
                <a:cubicBezTo>
                  <a:pt x="24712" y="45269"/>
                  <a:pt x="24578" y="45218"/>
                  <a:pt x="24595" y="45134"/>
                </a:cubicBezTo>
                <a:lnTo>
                  <a:pt x="24595" y="45134"/>
                </a:lnTo>
                <a:cubicBezTo>
                  <a:pt x="24593" y="45142"/>
                  <a:pt x="24588" y="45145"/>
                  <a:pt x="24581" y="45145"/>
                </a:cubicBezTo>
                <a:cubicBezTo>
                  <a:pt x="24527" y="45145"/>
                  <a:pt x="24349" y="44949"/>
                  <a:pt x="24315" y="44806"/>
                </a:cubicBezTo>
                <a:cubicBezTo>
                  <a:pt x="24324" y="44792"/>
                  <a:pt x="24334" y="44786"/>
                  <a:pt x="24344" y="44786"/>
                </a:cubicBezTo>
                <a:close/>
                <a:moveTo>
                  <a:pt x="34801" y="44784"/>
                </a:moveTo>
                <a:cubicBezTo>
                  <a:pt x="35005" y="44784"/>
                  <a:pt x="35296" y="45122"/>
                  <a:pt x="35447" y="45516"/>
                </a:cubicBezTo>
                <a:lnTo>
                  <a:pt x="35407" y="45575"/>
                </a:lnTo>
                <a:cubicBezTo>
                  <a:pt x="35179" y="45542"/>
                  <a:pt x="34978" y="44969"/>
                  <a:pt x="34730" y="44800"/>
                </a:cubicBezTo>
                <a:cubicBezTo>
                  <a:pt x="34752" y="44789"/>
                  <a:pt x="34776" y="44784"/>
                  <a:pt x="34801" y="44784"/>
                </a:cubicBezTo>
                <a:close/>
                <a:moveTo>
                  <a:pt x="25805" y="45428"/>
                </a:moveTo>
                <a:cubicBezTo>
                  <a:pt x="25852" y="45428"/>
                  <a:pt x="25912" y="45512"/>
                  <a:pt x="25917" y="45575"/>
                </a:cubicBezTo>
                <a:cubicBezTo>
                  <a:pt x="25913" y="45576"/>
                  <a:pt x="25909" y="45577"/>
                  <a:pt x="25905" y="45577"/>
                </a:cubicBezTo>
                <a:cubicBezTo>
                  <a:pt x="25868" y="45577"/>
                  <a:pt x="25822" y="45527"/>
                  <a:pt x="25776" y="45442"/>
                </a:cubicBezTo>
                <a:lnTo>
                  <a:pt x="25776" y="45442"/>
                </a:lnTo>
                <a:cubicBezTo>
                  <a:pt x="25785" y="45432"/>
                  <a:pt x="25795" y="45428"/>
                  <a:pt x="25805" y="45428"/>
                </a:cubicBezTo>
                <a:close/>
                <a:moveTo>
                  <a:pt x="28497" y="44715"/>
                </a:moveTo>
                <a:lnTo>
                  <a:pt x="28503" y="44722"/>
                </a:lnTo>
                <a:cubicBezTo>
                  <a:pt x="28627" y="44845"/>
                  <a:pt x="28653" y="44950"/>
                  <a:pt x="28803" y="45086"/>
                </a:cubicBezTo>
                <a:cubicBezTo>
                  <a:pt x="28829" y="45282"/>
                  <a:pt x="28627" y="45393"/>
                  <a:pt x="28803" y="45601"/>
                </a:cubicBezTo>
                <a:cubicBezTo>
                  <a:pt x="28588" y="45568"/>
                  <a:pt x="28575" y="45301"/>
                  <a:pt x="28399" y="45301"/>
                </a:cubicBezTo>
                <a:cubicBezTo>
                  <a:pt x="28366" y="45197"/>
                  <a:pt x="28379" y="45126"/>
                  <a:pt x="28321" y="45008"/>
                </a:cubicBezTo>
                <a:cubicBezTo>
                  <a:pt x="28294" y="44997"/>
                  <a:pt x="28265" y="44992"/>
                  <a:pt x="28238" y="44992"/>
                </a:cubicBezTo>
                <a:cubicBezTo>
                  <a:pt x="28199" y="44992"/>
                  <a:pt x="28162" y="45002"/>
                  <a:pt x="28132" y="45021"/>
                </a:cubicBezTo>
                <a:lnTo>
                  <a:pt x="28021" y="44865"/>
                </a:lnTo>
                <a:cubicBezTo>
                  <a:pt x="28038" y="44836"/>
                  <a:pt x="28057" y="44825"/>
                  <a:pt x="28076" y="44825"/>
                </a:cubicBezTo>
                <a:cubicBezTo>
                  <a:pt x="28147" y="44825"/>
                  <a:pt x="28232" y="44964"/>
                  <a:pt x="28299" y="44964"/>
                </a:cubicBezTo>
                <a:cubicBezTo>
                  <a:pt x="28316" y="44964"/>
                  <a:pt x="28332" y="44955"/>
                  <a:pt x="28347" y="44930"/>
                </a:cubicBezTo>
                <a:cubicBezTo>
                  <a:pt x="28249" y="44741"/>
                  <a:pt x="28516" y="44917"/>
                  <a:pt x="28497" y="44715"/>
                </a:cubicBezTo>
                <a:close/>
                <a:moveTo>
                  <a:pt x="30014" y="45419"/>
                </a:moveTo>
                <a:lnTo>
                  <a:pt x="30014" y="45419"/>
                </a:lnTo>
                <a:cubicBezTo>
                  <a:pt x="30145" y="45471"/>
                  <a:pt x="30151" y="45536"/>
                  <a:pt x="30314" y="45738"/>
                </a:cubicBezTo>
                <a:lnTo>
                  <a:pt x="30327" y="45770"/>
                </a:lnTo>
                <a:cubicBezTo>
                  <a:pt x="30281" y="45744"/>
                  <a:pt x="30236" y="45712"/>
                  <a:pt x="30190" y="45673"/>
                </a:cubicBezTo>
                <a:lnTo>
                  <a:pt x="30171" y="45660"/>
                </a:lnTo>
                <a:lnTo>
                  <a:pt x="30177" y="45660"/>
                </a:lnTo>
                <a:lnTo>
                  <a:pt x="30014" y="45419"/>
                </a:lnTo>
                <a:close/>
                <a:moveTo>
                  <a:pt x="36274" y="45536"/>
                </a:moveTo>
                <a:cubicBezTo>
                  <a:pt x="36339" y="45536"/>
                  <a:pt x="36397" y="45568"/>
                  <a:pt x="36437" y="45621"/>
                </a:cubicBezTo>
                <a:cubicBezTo>
                  <a:pt x="36417" y="45673"/>
                  <a:pt x="36404" y="45738"/>
                  <a:pt x="36404" y="45796"/>
                </a:cubicBezTo>
                <a:lnTo>
                  <a:pt x="36404" y="45790"/>
                </a:lnTo>
                <a:cubicBezTo>
                  <a:pt x="36345" y="45718"/>
                  <a:pt x="36300" y="45627"/>
                  <a:pt x="36274" y="45536"/>
                </a:cubicBezTo>
                <a:close/>
                <a:moveTo>
                  <a:pt x="23465" y="45055"/>
                </a:moveTo>
                <a:cubicBezTo>
                  <a:pt x="23609" y="45055"/>
                  <a:pt x="23911" y="45362"/>
                  <a:pt x="23859" y="45523"/>
                </a:cubicBezTo>
                <a:cubicBezTo>
                  <a:pt x="23937" y="45595"/>
                  <a:pt x="24002" y="45516"/>
                  <a:pt x="24081" y="45608"/>
                </a:cubicBezTo>
                <a:cubicBezTo>
                  <a:pt x="24139" y="45744"/>
                  <a:pt x="24159" y="45705"/>
                  <a:pt x="24191" y="45816"/>
                </a:cubicBezTo>
                <a:cubicBezTo>
                  <a:pt x="24186" y="45835"/>
                  <a:pt x="24172" y="45841"/>
                  <a:pt x="24154" y="45841"/>
                </a:cubicBezTo>
                <a:cubicBezTo>
                  <a:pt x="24131" y="45841"/>
                  <a:pt x="24102" y="45831"/>
                  <a:pt x="24083" y="45831"/>
                </a:cubicBezTo>
                <a:cubicBezTo>
                  <a:pt x="24063" y="45831"/>
                  <a:pt x="24053" y="45841"/>
                  <a:pt x="24068" y="45881"/>
                </a:cubicBezTo>
                <a:cubicBezTo>
                  <a:pt x="24055" y="45888"/>
                  <a:pt x="24035" y="45894"/>
                  <a:pt x="24015" y="45894"/>
                </a:cubicBezTo>
                <a:lnTo>
                  <a:pt x="24009" y="45881"/>
                </a:lnTo>
                <a:lnTo>
                  <a:pt x="23989" y="45894"/>
                </a:lnTo>
                <a:cubicBezTo>
                  <a:pt x="23905" y="45777"/>
                  <a:pt x="23931" y="45712"/>
                  <a:pt x="23892" y="45621"/>
                </a:cubicBezTo>
                <a:cubicBezTo>
                  <a:pt x="23801" y="45640"/>
                  <a:pt x="23872" y="45757"/>
                  <a:pt x="23807" y="45790"/>
                </a:cubicBezTo>
                <a:cubicBezTo>
                  <a:pt x="23722" y="45705"/>
                  <a:pt x="23644" y="45621"/>
                  <a:pt x="23573" y="45529"/>
                </a:cubicBezTo>
                <a:lnTo>
                  <a:pt x="23573" y="45529"/>
                </a:lnTo>
                <a:lnTo>
                  <a:pt x="23579" y="45536"/>
                </a:lnTo>
                <a:cubicBezTo>
                  <a:pt x="23588" y="45541"/>
                  <a:pt x="23602" y="45544"/>
                  <a:pt x="23618" y="45544"/>
                </a:cubicBezTo>
                <a:cubicBezTo>
                  <a:pt x="23678" y="45544"/>
                  <a:pt x="23768" y="45504"/>
                  <a:pt x="23742" y="45432"/>
                </a:cubicBezTo>
                <a:cubicBezTo>
                  <a:pt x="23717" y="45376"/>
                  <a:pt x="23696" y="45362"/>
                  <a:pt x="23675" y="45362"/>
                </a:cubicBezTo>
                <a:cubicBezTo>
                  <a:pt x="23653" y="45362"/>
                  <a:pt x="23633" y="45380"/>
                  <a:pt x="23610" y="45380"/>
                </a:cubicBezTo>
                <a:cubicBezTo>
                  <a:pt x="23600" y="45380"/>
                  <a:pt x="23590" y="45376"/>
                  <a:pt x="23579" y="45367"/>
                </a:cubicBezTo>
                <a:cubicBezTo>
                  <a:pt x="23488" y="45249"/>
                  <a:pt x="23520" y="45204"/>
                  <a:pt x="23416" y="45073"/>
                </a:cubicBezTo>
                <a:cubicBezTo>
                  <a:pt x="23429" y="45061"/>
                  <a:pt x="23445" y="45055"/>
                  <a:pt x="23465" y="45055"/>
                </a:cubicBezTo>
                <a:close/>
                <a:moveTo>
                  <a:pt x="25270" y="45712"/>
                </a:moveTo>
                <a:cubicBezTo>
                  <a:pt x="25330" y="45712"/>
                  <a:pt x="25402" y="45821"/>
                  <a:pt x="25460" y="45821"/>
                </a:cubicBezTo>
                <a:cubicBezTo>
                  <a:pt x="25474" y="45821"/>
                  <a:pt x="25488" y="45814"/>
                  <a:pt x="25501" y="45796"/>
                </a:cubicBezTo>
                <a:lnTo>
                  <a:pt x="25579" y="45914"/>
                </a:lnTo>
                <a:lnTo>
                  <a:pt x="25585" y="45914"/>
                </a:lnTo>
                <a:cubicBezTo>
                  <a:pt x="25585" y="45931"/>
                  <a:pt x="25585" y="45948"/>
                  <a:pt x="25585" y="45966"/>
                </a:cubicBezTo>
                <a:cubicBezTo>
                  <a:pt x="25539" y="45941"/>
                  <a:pt x="25510" y="45932"/>
                  <a:pt x="25486" y="45932"/>
                </a:cubicBezTo>
                <a:cubicBezTo>
                  <a:pt x="25438" y="45932"/>
                  <a:pt x="25416" y="45966"/>
                  <a:pt x="25339" y="45966"/>
                </a:cubicBezTo>
                <a:cubicBezTo>
                  <a:pt x="25334" y="45966"/>
                  <a:pt x="25330" y="45966"/>
                  <a:pt x="25325" y="45966"/>
                </a:cubicBezTo>
                <a:cubicBezTo>
                  <a:pt x="25233" y="45868"/>
                  <a:pt x="25286" y="45849"/>
                  <a:pt x="25214" y="45757"/>
                </a:cubicBezTo>
                <a:cubicBezTo>
                  <a:pt x="25230" y="45724"/>
                  <a:pt x="25249" y="45712"/>
                  <a:pt x="25270" y="45712"/>
                </a:cubicBezTo>
                <a:close/>
                <a:moveTo>
                  <a:pt x="35863" y="45705"/>
                </a:moveTo>
                <a:lnTo>
                  <a:pt x="35863" y="45705"/>
                </a:lnTo>
                <a:cubicBezTo>
                  <a:pt x="35946" y="45841"/>
                  <a:pt x="35954" y="46024"/>
                  <a:pt x="35853" y="46024"/>
                </a:cubicBezTo>
                <a:cubicBezTo>
                  <a:pt x="35843" y="46024"/>
                  <a:pt x="35831" y="46022"/>
                  <a:pt x="35818" y="46018"/>
                </a:cubicBezTo>
                <a:cubicBezTo>
                  <a:pt x="35792" y="45888"/>
                  <a:pt x="35759" y="45757"/>
                  <a:pt x="35863" y="45705"/>
                </a:cubicBezTo>
                <a:close/>
                <a:moveTo>
                  <a:pt x="27194" y="45809"/>
                </a:moveTo>
                <a:lnTo>
                  <a:pt x="27194" y="45816"/>
                </a:lnTo>
                <a:cubicBezTo>
                  <a:pt x="27318" y="45927"/>
                  <a:pt x="27318" y="46037"/>
                  <a:pt x="27448" y="46161"/>
                </a:cubicBezTo>
                <a:cubicBezTo>
                  <a:pt x="27444" y="46168"/>
                  <a:pt x="27437" y="46172"/>
                  <a:pt x="27430" y="46172"/>
                </a:cubicBezTo>
                <a:cubicBezTo>
                  <a:pt x="27352" y="46172"/>
                  <a:pt x="27123" y="45857"/>
                  <a:pt x="27194" y="45809"/>
                </a:cubicBezTo>
                <a:close/>
                <a:moveTo>
                  <a:pt x="25686" y="45977"/>
                </a:moveTo>
                <a:cubicBezTo>
                  <a:pt x="25731" y="45977"/>
                  <a:pt x="25782" y="46013"/>
                  <a:pt x="25833" y="46090"/>
                </a:cubicBezTo>
                <a:cubicBezTo>
                  <a:pt x="25872" y="46161"/>
                  <a:pt x="25735" y="46148"/>
                  <a:pt x="25787" y="46233"/>
                </a:cubicBezTo>
                <a:cubicBezTo>
                  <a:pt x="25722" y="46200"/>
                  <a:pt x="25722" y="46155"/>
                  <a:pt x="25650" y="46037"/>
                </a:cubicBezTo>
                <a:cubicBezTo>
                  <a:pt x="25650" y="46018"/>
                  <a:pt x="25650" y="45998"/>
                  <a:pt x="25650" y="45985"/>
                </a:cubicBezTo>
                <a:cubicBezTo>
                  <a:pt x="25662" y="45980"/>
                  <a:pt x="25674" y="45977"/>
                  <a:pt x="25686" y="45977"/>
                </a:cubicBezTo>
                <a:close/>
                <a:moveTo>
                  <a:pt x="24796" y="46119"/>
                </a:moveTo>
                <a:cubicBezTo>
                  <a:pt x="24804" y="46119"/>
                  <a:pt x="24813" y="46120"/>
                  <a:pt x="24823" y="46122"/>
                </a:cubicBezTo>
                <a:cubicBezTo>
                  <a:pt x="24914" y="46278"/>
                  <a:pt x="24791" y="46181"/>
                  <a:pt x="24765" y="46278"/>
                </a:cubicBezTo>
                <a:cubicBezTo>
                  <a:pt x="24752" y="46265"/>
                  <a:pt x="24745" y="46252"/>
                  <a:pt x="24732" y="46246"/>
                </a:cubicBezTo>
                <a:cubicBezTo>
                  <a:pt x="24712" y="46220"/>
                  <a:pt x="24699" y="46194"/>
                  <a:pt x="24680" y="46161"/>
                </a:cubicBezTo>
                <a:lnTo>
                  <a:pt x="24680" y="46161"/>
                </a:lnTo>
                <a:cubicBezTo>
                  <a:pt x="24690" y="46165"/>
                  <a:pt x="24699" y="46166"/>
                  <a:pt x="24706" y="46166"/>
                </a:cubicBezTo>
                <a:cubicBezTo>
                  <a:pt x="24746" y="46166"/>
                  <a:pt x="24741" y="46119"/>
                  <a:pt x="24796" y="46119"/>
                </a:cubicBezTo>
                <a:close/>
                <a:moveTo>
                  <a:pt x="27907" y="45923"/>
                </a:moveTo>
                <a:cubicBezTo>
                  <a:pt x="28075" y="45923"/>
                  <a:pt x="28386" y="46242"/>
                  <a:pt x="28249" y="46363"/>
                </a:cubicBezTo>
                <a:lnTo>
                  <a:pt x="28243" y="46370"/>
                </a:lnTo>
                <a:lnTo>
                  <a:pt x="28256" y="46383"/>
                </a:lnTo>
                <a:cubicBezTo>
                  <a:pt x="28249" y="46383"/>
                  <a:pt x="28236" y="46370"/>
                  <a:pt x="28204" y="46344"/>
                </a:cubicBezTo>
                <a:cubicBezTo>
                  <a:pt x="28178" y="46318"/>
                  <a:pt x="28145" y="46298"/>
                  <a:pt x="28106" y="46285"/>
                </a:cubicBezTo>
                <a:cubicBezTo>
                  <a:pt x="28067" y="46246"/>
                  <a:pt x="28015" y="46213"/>
                  <a:pt x="27963" y="46194"/>
                </a:cubicBezTo>
                <a:cubicBezTo>
                  <a:pt x="27891" y="46057"/>
                  <a:pt x="27904" y="46103"/>
                  <a:pt x="27832" y="45959"/>
                </a:cubicBezTo>
                <a:cubicBezTo>
                  <a:pt x="27850" y="45934"/>
                  <a:pt x="27876" y="45923"/>
                  <a:pt x="27907" y="45923"/>
                </a:cubicBezTo>
                <a:close/>
                <a:moveTo>
                  <a:pt x="27989" y="46311"/>
                </a:moveTo>
                <a:cubicBezTo>
                  <a:pt x="28021" y="46318"/>
                  <a:pt x="28054" y="46337"/>
                  <a:pt x="28086" y="46363"/>
                </a:cubicBezTo>
                <a:cubicBezTo>
                  <a:pt x="28080" y="46370"/>
                  <a:pt x="28080" y="46383"/>
                  <a:pt x="28073" y="46396"/>
                </a:cubicBezTo>
                <a:cubicBezTo>
                  <a:pt x="28073" y="46409"/>
                  <a:pt x="28067" y="46422"/>
                  <a:pt x="28067" y="46441"/>
                </a:cubicBezTo>
                <a:lnTo>
                  <a:pt x="28067" y="46435"/>
                </a:lnTo>
                <a:cubicBezTo>
                  <a:pt x="28041" y="46402"/>
                  <a:pt x="28008" y="46383"/>
                  <a:pt x="27969" y="46383"/>
                </a:cubicBezTo>
                <a:cubicBezTo>
                  <a:pt x="27950" y="46337"/>
                  <a:pt x="27963" y="46324"/>
                  <a:pt x="27989" y="46311"/>
                </a:cubicBezTo>
                <a:close/>
                <a:moveTo>
                  <a:pt x="36313" y="46031"/>
                </a:moveTo>
                <a:cubicBezTo>
                  <a:pt x="36352" y="46090"/>
                  <a:pt x="36450" y="46213"/>
                  <a:pt x="36521" y="46331"/>
                </a:cubicBezTo>
                <a:cubicBezTo>
                  <a:pt x="36482" y="46389"/>
                  <a:pt x="36450" y="46448"/>
                  <a:pt x="36410" y="46506"/>
                </a:cubicBezTo>
                <a:cubicBezTo>
                  <a:pt x="36293" y="46389"/>
                  <a:pt x="36189" y="46402"/>
                  <a:pt x="36046" y="46148"/>
                </a:cubicBezTo>
                <a:cubicBezTo>
                  <a:pt x="36117" y="46050"/>
                  <a:pt x="36319" y="46142"/>
                  <a:pt x="36313" y="46031"/>
                </a:cubicBezTo>
                <a:close/>
                <a:moveTo>
                  <a:pt x="26371" y="46104"/>
                </a:moveTo>
                <a:cubicBezTo>
                  <a:pt x="26392" y="46104"/>
                  <a:pt x="26418" y="46112"/>
                  <a:pt x="26452" y="46129"/>
                </a:cubicBezTo>
                <a:cubicBezTo>
                  <a:pt x="26575" y="46304"/>
                  <a:pt x="26530" y="46389"/>
                  <a:pt x="26569" y="46513"/>
                </a:cubicBezTo>
                <a:cubicBezTo>
                  <a:pt x="26546" y="46503"/>
                  <a:pt x="26535" y="46500"/>
                  <a:pt x="26530" y="46500"/>
                </a:cubicBezTo>
                <a:cubicBezTo>
                  <a:pt x="26525" y="46500"/>
                  <a:pt x="26526" y="46503"/>
                  <a:pt x="26530" y="46506"/>
                </a:cubicBezTo>
                <a:lnTo>
                  <a:pt x="26530" y="46513"/>
                </a:lnTo>
                <a:lnTo>
                  <a:pt x="26510" y="46493"/>
                </a:lnTo>
                <a:cubicBezTo>
                  <a:pt x="26504" y="46487"/>
                  <a:pt x="26504" y="46487"/>
                  <a:pt x="26491" y="46480"/>
                </a:cubicBezTo>
                <a:cubicBezTo>
                  <a:pt x="26432" y="46376"/>
                  <a:pt x="26367" y="46278"/>
                  <a:pt x="26289" y="46181"/>
                </a:cubicBezTo>
                <a:cubicBezTo>
                  <a:pt x="26306" y="46137"/>
                  <a:pt x="26327" y="46104"/>
                  <a:pt x="26371" y="46104"/>
                </a:cubicBezTo>
                <a:close/>
                <a:moveTo>
                  <a:pt x="28672" y="45808"/>
                </a:moveTo>
                <a:cubicBezTo>
                  <a:pt x="28876" y="45808"/>
                  <a:pt x="29011" y="46208"/>
                  <a:pt x="29220" y="46233"/>
                </a:cubicBezTo>
                <a:lnTo>
                  <a:pt x="29226" y="46239"/>
                </a:lnTo>
                <a:lnTo>
                  <a:pt x="29226" y="46233"/>
                </a:lnTo>
                <a:cubicBezTo>
                  <a:pt x="29285" y="46291"/>
                  <a:pt x="29330" y="46370"/>
                  <a:pt x="29356" y="46448"/>
                </a:cubicBezTo>
                <a:cubicBezTo>
                  <a:pt x="29370" y="46467"/>
                  <a:pt x="29370" y="46493"/>
                  <a:pt x="29356" y="46513"/>
                </a:cubicBezTo>
                <a:cubicBezTo>
                  <a:pt x="29330" y="46513"/>
                  <a:pt x="29298" y="46519"/>
                  <a:pt x="29278" y="46539"/>
                </a:cubicBezTo>
                <a:cubicBezTo>
                  <a:pt x="29203" y="46423"/>
                  <a:pt x="29143" y="46395"/>
                  <a:pt x="29089" y="46395"/>
                </a:cubicBezTo>
                <a:cubicBezTo>
                  <a:pt x="29082" y="46395"/>
                  <a:pt x="29076" y="46395"/>
                  <a:pt x="29070" y="46396"/>
                </a:cubicBezTo>
                <a:cubicBezTo>
                  <a:pt x="28888" y="46070"/>
                  <a:pt x="28757" y="45959"/>
                  <a:pt x="28653" y="45809"/>
                </a:cubicBezTo>
                <a:cubicBezTo>
                  <a:pt x="28659" y="45809"/>
                  <a:pt x="28666" y="45808"/>
                  <a:pt x="28672" y="45808"/>
                </a:cubicBezTo>
                <a:close/>
                <a:moveTo>
                  <a:pt x="31964" y="45945"/>
                </a:moveTo>
                <a:cubicBezTo>
                  <a:pt x="32004" y="45945"/>
                  <a:pt x="32060" y="45989"/>
                  <a:pt x="32144" y="46116"/>
                </a:cubicBezTo>
                <a:lnTo>
                  <a:pt x="32144" y="46109"/>
                </a:lnTo>
                <a:lnTo>
                  <a:pt x="32157" y="46174"/>
                </a:lnTo>
                <a:cubicBezTo>
                  <a:pt x="32157" y="46181"/>
                  <a:pt x="32157" y="46187"/>
                  <a:pt x="32164" y="46194"/>
                </a:cubicBezTo>
                <a:cubicBezTo>
                  <a:pt x="32164" y="46200"/>
                  <a:pt x="32170" y="46200"/>
                  <a:pt x="32177" y="46207"/>
                </a:cubicBezTo>
                <a:cubicBezTo>
                  <a:pt x="32180" y="46209"/>
                  <a:pt x="32183" y="46209"/>
                  <a:pt x="32186" y="46209"/>
                </a:cubicBezTo>
                <a:cubicBezTo>
                  <a:pt x="32192" y="46209"/>
                  <a:pt x="32195" y="46203"/>
                  <a:pt x="32190" y="46194"/>
                </a:cubicBezTo>
                <a:lnTo>
                  <a:pt x="32183" y="46135"/>
                </a:lnTo>
                <a:lnTo>
                  <a:pt x="32190" y="46142"/>
                </a:lnTo>
                <a:cubicBezTo>
                  <a:pt x="32192" y="46141"/>
                  <a:pt x="32194" y="46140"/>
                  <a:pt x="32197" y="46140"/>
                </a:cubicBezTo>
                <a:cubicBezTo>
                  <a:pt x="32222" y="46140"/>
                  <a:pt x="32257" y="46200"/>
                  <a:pt x="32281" y="46200"/>
                </a:cubicBezTo>
                <a:cubicBezTo>
                  <a:pt x="32354" y="46362"/>
                  <a:pt x="32415" y="46566"/>
                  <a:pt x="32338" y="46566"/>
                </a:cubicBezTo>
                <a:cubicBezTo>
                  <a:pt x="32319" y="46566"/>
                  <a:pt x="32292" y="46554"/>
                  <a:pt x="32255" y="46526"/>
                </a:cubicBezTo>
                <a:cubicBezTo>
                  <a:pt x="32235" y="46506"/>
                  <a:pt x="32222" y="46487"/>
                  <a:pt x="32209" y="46467"/>
                </a:cubicBezTo>
                <a:cubicBezTo>
                  <a:pt x="32255" y="46454"/>
                  <a:pt x="32209" y="46389"/>
                  <a:pt x="32216" y="46350"/>
                </a:cubicBezTo>
                <a:cubicBezTo>
                  <a:pt x="32176" y="46319"/>
                  <a:pt x="32084" y="46247"/>
                  <a:pt x="32039" y="46247"/>
                </a:cubicBezTo>
                <a:cubicBezTo>
                  <a:pt x="32018" y="46247"/>
                  <a:pt x="32008" y="46264"/>
                  <a:pt x="32020" y="46311"/>
                </a:cubicBezTo>
                <a:lnTo>
                  <a:pt x="31981" y="46311"/>
                </a:lnTo>
                <a:cubicBezTo>
                  <a:pt x="31923" y="46265"/>
                  <a:pt x="31877" y="46207"/>
                  <a:pt x="31845" y="46135"/>
                </a:cubicBezTo>
                <a:cubicBezTo>
                  <a:pt x="31877" y="46062"/>
                  <a:pt x="31899" y="45945"/>
                  <a:pt x="31964" y="45945"/>
                </a:cubicBezTo>
                <a:close/>
                <a:moveTo>
                  <a:pt x="25156" y="46321"/>
                </a:moveTo>
                <a:cubicBezTo>
                  <a:pt x="25292" y="46321"/>
                  <a:pt x="25421" y="46655"/>
                  <a:pt x="25448" y="46806"/>
                </a:cubicBezTo>
                <a:cubicBezTo>
                  <a:pt x="25306" y="46761"/>
                  <a:pt x="25189" y="46593"/>
                  <a:pt x="25073" y="46367"/>
                </a:cubicBezTo>
                <a:lnTo>
                  <a:pt x="25073" y="46367"/>
                </a:lnTo>
                <a:cubicBezTo>
                  <a:pt x="25100" y="46335"/>
                  <a:pt x="25128" y="46321"/>
                  <a:pt x="25156" y="46321"/>
                </a:cubicBezTo>
                <a:close/>
                <a:moveTo>
                  <a:pt x="26536" y="46591"/>
                </a:moveTo>
                <a:lnTo>
                  <a:pt x="26556" y="46617"/>
                </a:lnTo>
                <a:cubicBezTo>
                  <a:pt x="26536" y="46682"/>
                  <a:pt x="26523" y="46754"/>
                  <a:pt x="26523" y="46832"/>
                </a:cubicBezTo>
                <a:cubicBezTo>
                  <a:pt x="26504" y="46728"/>
                  <a:pt x="26484" y="46780"/>
                  <a:pt x="26412" y="46669"/>
                </a:cubicBezTo>
                <a:lnTo>
                  <a:pt x="26536" y="46591"/>
                </a:lnTo>
                <a:close/>
                <a:moveTo>
                  <a:pt x="28614" y="46578"/>
                </a:moveTo>
                <a:lnTo>
                  <a:pt x="28614" y="46578"/>
                </a:lnTo>
                <a:cubicBezTo>
                  <a:pt x="28731" y="46598"/>
                  <a:pt x="28848" y="46630"/>
                  <a:pt x="28992" y="46839"/>
                </a:cubicBezTo>
                <a:cubicBezTo>
                  <a:pt x="28958" y="46809"/>
                  <a:pt x="28938" y="46798"/>
                  <a:pt x="28924" y="46798"/>
                </a:cubicBezTo>
                <a:cubicBezTo>
                  <a:pt x="28889" y="46798"/>
                  <a:pt x="28894" y="46867"/>
                  <a:pt x="28829" y="46891"/>
                </a:cubicBezTo>
                <a:lnTo>
                  <a:pt x="28822" y="46891"/>
                </a:lnTo>
                <a:cubicBezTo>
                  <a:pt x="28725" y="46806"/>
                  <a:pt x="28653" y="46695"/>
                  <a:pt x="28614" y="46578"/>
                </a:cubicBezTo>
                <a:close/>
                <a:moveTo>
                  <a:pt x="25859" y="46813"/>
                </a:moveTo>
                <a:lnTo>
                  <a:pt x="25852" y="46819"/>
                </a:lnTo>
                <a:cubicBezTo>
                  <a:pt x="25904" y="46858"/>
                  <a:pt x="25950" y="46904"/>
                  <a:pt x="25983" y="46962"/>
                </a:cubicBezTo>
                <a:lnTo>
                  <a:pt x="25898" y="47014"/>
                </a:lnTo>
                <a:cubicBezTo>
                  <a:pt x="25859" y="46930"/>
                  <a:pt x="25794" y="46839"/>
                  <a:pt x="25859" y="46813"/>
                </a:cubicBezTo>
                <a:close/>
                <a:moveTo>
                  <a:pt x="24107" y="45940"/>
                </a:moveTo>
                <a:cubicBezTo>
                  <a:pt x="24167" y="46098"/>
                  <a:pt x="24308" y="46206"/>
                  <a:pt x="24407" y="46206"/>
                </a:cubicBezTo>
                <a:cubicBezTo>
                  <a:pt x="24459" y="46206"/>
                  <a:pt x="24499" y="46176"/>
                  <a:pt x="24511" y="46109"/>
                </a:cubicBezTo>
                <a:cubicBezTo>
                  <a:pt x="24561" y="46109"/>
                  <a:pt x="24630" y="46286"/>
                  <a:pt x="24681" y="46286"/>
                </a:cubicBezTo>
                <a:cubicBezTo>
                  <a:pt x="24683" y="46286"/>
                  <a:pt x="24685" y="46285"/>
                  <a:pt x="24686" y="46285"/>
                </a:cubicBezTo>
                <a:lnTo>
                  <a:pt x="24686" y="46272"/>
                </a:lnTo>
                <a:lnTo>
                  <a:pt x="24712" y="46298"/>
                </a:lnTo>
                <a:lnTo>
                  <a:pt x="24758" y="46350"/>
                </a:lnTo>
                <a:cubicBezTo>
                  <a:pt x="24869" y="46493"/>
                  <a:pt x="24823" y="46545"/>
                  <a:pt x="24882" y="46656"/>
                </a:cubicBezTo>
                <a:cubicBezTo>
                  <a:pt x="24882" y="46663"/>
                  <a:pt x="24869" y="46676"/>
                  <a:pt x="24869" y="46689"/>
                </a:cubicBezTo>
                <a:lnTo>
                  <a:pt x="24869" y="46682"/>
                </a:lnTo>
                <a:cubicBezTo>
                  <a:pt x="24810" y="46695"/>
                  <a:pt x="24836" y="46754"/>
                  <a:pt x="24797" y="46773"/>
                </a:cubicBezTo>
                <a:lnTo>
                  <a:pt x="24797" y="46780"/>
                </a:lnTo>
                <a:cubicBezTo>
                  <a:pt x="24765" y="46721"/>
                  <a:pt x="24725" y="46669"/>
                  <a:pt x="24673" y="46630"/>
                </a:cubicBezTo>
                <a:lnTo>
                  <a:pt x="24673" y="46630"/>
                </a:lnTo>
                <a:cubicBezTo>
                  <a:pt x="24745" y="46813"/>
                  <a:pt x="24511" y="46813"/>
                  <a:pt x="24660" y="47040"/>
                </a:cubicBezTo>
                <a:cubicBezTo>
                  <a:pt x="24649" y="47044"/>
                  <a:pt x="24638" y="47045"/>
                  <a:pt x="24628" y="47045"/>
                </a:cubicBezTo>
                <a:cubicBezTo>
                  <a:pt x="24510" y="47045"/>
                  <a:pt x="24466" y="46853"/>
                  <a:pt x="24335" y="46799"/>
                </a:cubicBezTo>
                <a:lnTo>
                  <a:pt x="24296" y="46760"/>
                </a:lnTo>
                <a:lnTo>
                  <a:pt x="24270" y="46721"/>
                </a:lnTo>
                <a:lnTo>
                  <a:pt x="24250" y="46715"/>
                </a:lnTo>
                <a:cubicBezTo>
                  <a:pt x="24226" y="46705"/>
                  <a:pt x="24202" y="46699"/>
                  <a:pt x="24178" y="46699"/>
                </a:cubicBezTo>
                <a:cubicBezTo>
                  <a:pt x="24170" y="46699"/>
                  <a:pt x="24161" y="46700"/>
                  <a:pt x="24152" y="46702"/>
                </a:cubicBezTo>
                <a:lnTo>
                  <a:pt x="24152" y="46695"/>
                </a:lnTo>
                <a:cubicBezTo>
                  <a:pt x="24033" y="46608"/>
                  <a:pt x="24023" y="46454"/>
                  <a:pt x="23918" y="46454"/>
                </a:cubicBezTo>
                <a:cubicBezTo>
                  <a:pt x="23914" y="46454"/>
                  <a:pt x="23909" y="46454"/>
                  <a:pt x="23905" y="46454"/>
                </a:cubicBezTo>
                <a:lnTo>
                  <a:pt x="23905" y="46461"/>
                </a:lnTo>
                <a:cubicBezTo>
                  <a:pt x="23879" y="46422"/>
                  <a:pt x="23846" y="46389"/>
                  <a:pt x="23814" y="46350"/>
                </a:cubicBezTo>
                <a:cubicBezTo>
                  <a:pt x="23827" y="46324"/>
                  <a:pt x="23788" y="46272"/>
                  <a:pt x="23748" y="46220"/>
                </a:cubicBezTo>
                <a:cubicBezTo>
                  <a:pt x="23763" y="46197"/>
                  <a:pt x="23779" y="46188"/>
                  <a:pt x="23796" y="46188"/>
                </a:cubicBezTo>
                <a:cubicBezTo>
                  <a:pt x="23844" y="46188"/>
                  <a:pt x="23898" y="46259"/>
                  <a:pt x="23946" y="46259"/>
                </a:cubicBezTo>
                <a:cubicBezTo>
                  <a:pt x="23947" y="46259"/>
                  <a:pt x="23949" y="46259"/>
                  <a:pt x="23950" y="46259"/>
                </a:cubicBezTo>
                <a:cubicBezTo>
                  <a:pt x="23976" y="46207"/>
                  <a:pt x="23885" y="46213"/>
                  <a:pt x="23892" y="46122"/>
                </a:cubicBezTo>
                <a:cubicBezTo>
                  <a:pt x="23908" y="46104"/>
                  <a:pt x="23926" y="46098"/>
                  <a:pt x="23945" y="46098"/>
                </a:cubicBezTo>
                <a:cubicBezTo>
                  <a:pt x="23995" y="46098"/>
                  <a:pt x="24055" y="46145"/>
                  <a:pt x="24107" y="46155"/>
                </a:cubicBezTo>
                <a:cubicBezTo>
                  <a:pt x="24107" y="46083"/>
                  <a:pt x="24087" y="46018"/>
                  <a:pt x="24042" y="45966"/>
                </a:cubicBezTo>
                <a:lnTo>
                  <a:pt x="24035" y="45953"/>
                </a:lnTo>
                <a:cubicBezTo>
                  <a:pt x="24061" y="45953"/>
                  <a:pt x="24087" y="45946"/>
                  <a:pt x="24107" y="45940"/>
                </a:cubicBezTo>
                <a:close/>
                <a:moveTo>
                  <a:pt x="29389" y="46650"/>
                </a:moveTo>
                <a:cubicBezTo>
                  <a:pt x="29402" y="46695"/>
                  <a:pt x="29422" y="46734"/>
                  <a:pt x="29441" y="46780"/>
                </a:cubicBezTo>
                <a:cubicBezTo>
                  <a:pt x="29426" y="46780"/>
                  <a:pt x="29414" y="46788"/>
                  <a:pt x="29400" y="46788"/>
                </a:cubicBezTo>
                <a:cubicBezTo>
                  <a:pt x="29391" y="46788"/>
                  <a:pt x="29381" y="46784"/>
                  <a:pt x="29370" y="46767"/>
                </a:cubicBezTo>
                <a:lnTo>
                  <a:pt x="29370" y="46767"/>
                </a:lnTo>
                <a:cubicBezTo>
                  <a:pt x="29330" y="46839"/>
                  <a:pt x="29526" y="47047"/>
                  <a:pt x="29363" y="47054"/>
                </a:cubicBezTo>
                <a:cubicBezTo>
                  <a:pt x="29181" y="46813"/>
                  <a:pt x="29278" y="46728"/>
                  <a:pt x="29343" y="46676"/>
                </a:cubicBezTo>
                <a:cubicBezTo>
                  <a:pt x="29356" y="46663"/>
                  <a:pt x="29370" y="46656"/>
                  <a:pt x="29389" y="46650"/>
                </a:cubicBezTo>
                <a:close/>
                <a:moveTo>
                  <a:pt x="26473" y="47021"/>
                </a:moveTo>
                <a:cubicBezTo>
                  <a:pt x="26526" y="47021"/>
                  <a:pt x="26598" y="47040"/>
                  <a:pt x="26634" y="47040"/>
                </a:cubicBezTo>
                <a:cubicBezTo>
                  <a:pt x="26621" y="47110"/>
                  <a:pt x="26582" y="47142"/>
                  <a:pt x="26526" y="47142"/>
                </a:cubicBezTo>
                <a:cubicBezTo>
                  <a:pt x="26499" y="47142"/>
                  <a:pt x="26467" y="47134"/>
                  <a:pt x="26432" y="47119"/>
                </a:cubicBezTo>
                <a:lnTo>
                  <a:pt x="26425" y="47119"/>
                </a:lnTo>
                <a:cubicBezTo>
                  <a:pt x="26386" y="47040"/>
                  <a:pt x="26421" y="47021"/>
                  <a:pt x="26473" y="47021"/>
                </a:cubicBezTo>
                <a:close/>
                <a:moveTo>
                  <a:pt x="24953" y="46715"/>
                </a:moveTo>
                <a:lnTo>
                  <a:pt x="24966" y="46728"/>
                </a:lnTo>
                <a:cubicBezTo>
                  <a:pt x="25155" y="46799"/>
                  <a:pt x="25292" y="46962"/>
                  <a:pt x="25338" y="47164"/>
                </a:cubicBezTo>
                <a:cubicBezTo>
                  <a:pt x="25265" y="47103"/>
                  <a:pt x="25188" y="47027"/>
                  <a:pt x="25122" y="47027"/>
                </a:cubicBezTo>
                <a:cubicBezTo>
                  <a:pt x="25111" y="47027"/>
                  <a:pt x="25100" y="47029"/>
                  <a:pt x="25090" y="47034"/>
                </a:cubicBezTo>
                <a:lnTo>
                  <a:pt x="25090" y="47040"/>
                </a:lnTo>
                <a:cubicBezTo>
                  <a:pt x="24999" y="46930"/>
                  <a:pt x="25032" y="46878"/>
                  <a:pt x="24934" y="46760"/>
                </a:cubicBezTo>
                <a:cubicBezTo>
                  <a:pt x="24940" y="46747"/>
                  <a:pt x="24947" y="46728"/>
                  <a:pt x="24953" y="46715"/>
                </a:cubicBezTo>
                <a:close/>
                <a:moveTo>
                  <a:pt x="31229" y="46188"/>
                </a:moveTo>
                <a:cubicBezTo>
                  <a:pt x="31305" y="46188"/>
                  <a:pt x="31457" y="46300"/>
                  <a:pt x="31467" y="46396"/>
                </a:cubicBezTo>
                <a:lnTo>
                  <a:pt x="31473" y="46396"/>
                </a:lnTo>
                <a:cubicBezTo>
                  <a:pt x="31610" y="46506"/>
                  <a:pt x="31727" y="46500"/>
                  <a:pt x="31871" y="46650"/>
                </a:cubicBezTo>
                <a:cubicBezTo>
                  <a:pt x="31910" y="46572"/>
                  <a:pt x="32001" y="46526"/>
                  <a:pt x="32014" y="46435"/>
                </a:cubicBezTo>
                <a:lnTo>
                  <a:pt x="32007" y="46415"/>
                </a:lnTo>
                <a:lnTo>
                  <a:pt x="32066" y="46415"/>
                </a:lnTo>
                <a:cubicBezTo>
                  <a:pt x="32099" y="46461"/>
                  <a:pt x="32131" y="46454"/>
                  <a:pt x="32170" y="46500"/>
                </a:cubicBezTo>
                <a:cubicBezTo>
                  <a:pt x="32190" y="46526"/>
                  <a:pt x="32209" y="46552"/>
                  <a:pt x="32235" y="46578"/>
                </a:cubicBezTo>
                <a:lnTo>
                  <a:pt x="32222" y="46578"/>
                </a:lnTo>
                <a:cubicBezTo>
                  <a:pt x="32229" y="46702"/>
                  <a:pt x="32288" y="46734"/>
                  <a:pt x="32385" y="46871"/>
                </a:cubicBezTo>
                <a:cubicBezTo>
                  <a:pt x="32320" y="47034"/>
                  <a:pt x="32379" y="47125"/>
                  <a:pt x="32209" y="47216"/>
                </a:cubicBezTo>
                <a:cubicBezTo>
                  <a:pt x="32033" y="47093"/>
                  <a:pt x="31825" y="46754"/>
                  <a:pt x="31656" y="46728"/>
                </a:cubicBezTo>
                <a:cubicBezTo>
                  <a:pt x="31617" y="46519"/>
                  <a:pt x="31330" y="46246"/>
                  <a:pt x="31187" y="46239"/>
                </a:cubicBezTo>
                <a:cubicBezTo>
                  <a:pt x="31183" y="46203"/>
                  <a:pt x="31201" y="46188"/>
                  <a:pt x="31229" y="46188"/>
                </a:cubicBezTo>
                <a:close/>
                <a:moveTo>
                  <a:pt x="30653" y="47268"/>
                </a:moveTo>
                <a:lnTo>
                  <a:pt x="30659" y="47275"/>
                </a:lnTo>
                <a:cubicBezTo>
                  <a:pt x="30705" y="47333"/>
                  <a:pt x="30704" y="47357"/>
                  <a:pt x="30687" y="47357"/>
                </a:cubicBezTo>
                <a:cubicBezTo>
                  <a:pt x="30668" y="47357"/>
                  <a:pt x="30630" y="47326"/>
                  <a:pt x="30620" y="47281"/>
                </a:cubicBezTo>
                <a:cubicBezTo>
                  <a:pt x="30633" y="47275"/>
                  <a:pt x="30640" y="47275"/>
                  <a:pt x="30653" y="47268"/>
                </a:cubicBezTo>
                <a:close/>
                <a:moveTo>
                  <a:pt x="28145" y="46389"/>
                </a:moveTo>
                <a:cubicBezTo>
                  <a:pt x="28165" y="46396"/>
                  <a:pt x="28178" y="46409"/>
                  <a:pt x="28191" y="46422"/>
                </a:cubicBezTo>
                <a:cubicBezTo>
                  <a:pt x="28223" y="46454"/>
                  <a:pt x="28262" y="46474"/>
                  <a:pt x="28301" y="46487"/>
                </a:cubicBezTo>
                <a:lnTo>
                  <a:pt x="28301" y="46493"/>
                </a:lnTo>
                <a:cubicBezTo>
                  <a:pt x="28327" y="46572"/>
                  <a:pt x="28366" y="46643"/>
                  <a:pt x="28419" y="46702"/>
                </a:cubicBezTo>
                <a:cubicBezTo>
                  <a:pt x="28476" y="46713"/>
                  <a:pt x="28543" y="46805"/>
                  <a:pt x="28598" y="46805"/>
                </a:cubicBezTo>
                <a:cubicBezTo>
                  <a:pt x="28606" y="46805"/>
                  <a:pt x="28613" y="46803"/>
                  <a:pt x="28620" y="46799"/>
                </a:cubicBezTo>
                <a:cubicBezTo>
                  <a:pt x="28620" y="46936"/>
                  <a:pt x="28718" y="46975"/>
                  <a:pt x="28835" y="47171"/>
                </a:cubicBezTo>
                <a:cubicBezTo>
                  <a:pt x="28679" y="47197"/>
                  <a:pt x="28575" y="47184"/>
                  <a:pt x="28523" y="47379"/>
                </a:cubicBezTo>
                <a:cubicBezTo>
                  <a:pt x="28451" y="47314"/>
                  <a:pt x="28399" y="47229"/>
                  <a:pt x="28360" y="47145"/>
                </a:cubicBezTo>
                <a:cubicBezTo>
                  <a:pt x="28373" y="47135"/>
                  <a:pt x="28388" y="47130"/>
                  <a:pt x="28403" y="47130"/>
                </a:cubicBezTo>
                <a:cubicBezTo>
                  <a:pt x="28419" y="47130"/>
                  <a:pt x="28435" y="47135"/>
                  <a:pt x="28451" y="47145"/>
                </a:cubicBezTo>
                <a:cubicBezTo>
                  <a:pt x="28334" y="46865"/>
                  <a:pt x="28236" y="46734"/>
                  <a:pt x="28132" y="46493"/>
                </a:cubicBezTo>
                <a:lnTo>
                  <a:pt x="28125" y="46493"/>
                </a:lnTo>
                <a:cubicBezTo>
                  <a:pt x="28125" y="46474"/>
                  <a:pt x="28125" y="46461"/>
                  <a:pt x="28132" y="46448"/>
                </a:cubicBezTo>
                <a:cubicBezTo>
                  <a:pt x="28138" y="46428"/>
                  <a:pt x="28145" y="46409"/>
                  <a:pt x="28145" y="46389"/>
                </a:cubicBezTo>
                <a:close/>
                <a:moveTo>
                  <a:pt x="45977" y="46944"/>
                </a:moveTo>
                <a:cubicBezTo>
                  <a:pt x="46149" y="46944"/>
                  <a:pt x="46213" y="47329"/>
                  <a:pt x="45920" y="47549"/>
                </a:cubicBezTo>
                <a:cubicBezTo>
                  <a:pt x="45796" y="47444"/>
                  <a:pt x="45699" y="47308"/>
                  <a:pt x="45842" y="47021"/>
                </a:cubicBezTo>
                <a:lnTo>
                  <a:pt x="45835" y="47021"/>
                </a:lnTo>
                <a:cubicBezTo>
                  <a:pt x="45886" y="46967"/>
                  <a:pt x="45935" y="46944"/>
                  <a:pt x="45977" y="46944"/>
                </a:cubicBezTo>
                <a:close/>
                <a:moveTo>
                  <a:pt x="26064" y="47425"/>
                </a:moveTo>
                <a:lnTo>
                  <a:pt x="26064" y="47425"/>
                </a:lnTo>
                <a:cubicBezTo>
                  <a:pt x="26102" y="47426"/>
                  <a:pt x="26147" y="47451"/>
                  <a:pt x="26191" y="47451"/>
                </a:cubicBezTo>
                <a:cubicBezTo>
                  <a:pt x="26228" y="47516"/>
                  <a:pt x="26218" y="47552"/>
                  <a:pt x="26188" y="47552"/>
                </a:cubicBezTo>
                <a:cubicBezTo>
                  <a:pt x="26157" y="47552"/>
                  <a:pt x="26104" y="47512"/>
                  <a:pt x="26064" y="47425"/>
                </a:cubicBezTo>
                <a:close/>
                <a:moveTo>
                  <a:pt x="28249" y="47275"/>
                </a:moveTo>
                <a:cubicBezTo>
                  <a:pt x="28392" y="47431"/>
                  <a:pt x="28445" y="47549"/>
                  <a:pt x="28379" y="47640"/>
                </a:cubicBezTo>
                <a:cubicBezTo>
                  <a:pt x="28362" y="47620"/>
                  <a:pt x="28347" y="47616"/>
                  <a:pt x="28332" y="47616"/>
                </a:cubicBezTo>
                <a:cubicBezTo>
                  <a:pt x="28324" y="47616"/>
                  <a:pt x="28316" y="47617"/>
                  <a:pt x="28307" y="47617"/>
                </a:cubicBezTo>
                <a:cubicBezTo>
                  <a:pt x="28295" y="47617"/>
                  <a:pt x="28283" y="47615"/>
                  <a:pt x="28269" y="47607"/>
                </a:cubicBezTo>
                <a:lnTo>
                  <a:pt x="28269" y="47601"/>
                </a:lnTo>
                <a:lnTo>
                  <a:pt x="28236" y="47568"/>
                </a:lnTo>
                <a:cubicBezTo>
                  <a:pt x="28230" y="47562"/>
                  <a:pt x="28223" y="47555"/>
                  <a:pt x="28217" y="47549"/>
                </a:cubicBezTo>
                <a:cubicBezTo>
                  <a:pt x="28184" y="47483"/>
                  <a:pt x="28151" y="47425"/>
                  <a:pt x="28112" y="47366"/>
                </a:cubicBezTo>
                <a:lnTo>
                  <a:pt x="28112" y="47366"/>
                </a:lnTo>
                <a:cubicBezTo>
                  <a:pt x="28169" y="47398"/>
                  <a:pt x="28194" y="47411"/>
                  <a:pt x="28204" y="47411"/>
                </a:cubicBezTo>
                <a:cubicBezTo>
                  <a:pt x="28228" y="47411"/>
                  <a:pt x="28162" y="47335"/>
                  <a:pt x="28249" y="47275"/>
                </a:cubicBezTo>
                <a:close/>
                <a:moveTo>
                  <a:pt x="25533" y="47321"/>
                </a:moveTo>
                <a:lnTo>
                  <a:pt x="25533" y="47321"/>
                </a:lnTo>
                <a:cubicBezTo>
                  <a:pt x="25644" y="47444"/>
                  <a:pt x="25598" y="47412"/>
                  <a:pt x="25709" y="47542"/>
                </a:cubicBezTo>
                <a:cubicBezTo>
                  <a:pt x="25650" y="47588"/>
                  <a:pt x="25761" y="47731"/>
                  <a:pt x="25650" y="47750"/>
                </a:cubicBezTo>
                <a:cubicBezTo>
                  <a:pt x="25481" y="47581"/>
                  <a:pt x="25377" y="47373"/>
                  <a:pt x="25533" y="47321"/>
                </a:cubicBezTo>
                <a:close/>
                <a:moveTo>
                  <a:pt x="26367" y="47672"/>
                </a:moveTo>
                <a:cubicBezTo>
                  <a:pt x="26379" y="47697"/>
                  <a:pt x="26389" y="47703"/>
                  <a:pt x="26397" y="47703"/>
                </a:cubicBezTo>
                <a:cubicBezTo>
                  <a:pt x="26403" y="47703"/>
                  <a:pt x="26407" y="47701"/>
                  <a:pt x="26412" y="47698"/>
                </a:cubicBezTo>
                <a:lnTo>
                  <a:pt x="26412" y="47698"/>
                </a:lnTo>
                <a:cubicBezTo>
                  <a:pt x="26445" y="47739"/>
                  <a:pt x="26425" y="47773"/>
                  <a:pt x="26394" y="47773"/>
                </a:cubicBezTo>
                <a:cubicBezTo>
                  <a:pt x="26371" y="47773"/>
                  <a:pt x="26342" y="47752"/>
                  <a:pt x="26328" y="47698"/>
                </a:cubicBezTo>
                <a:lnTo>
                  <a:pt x="26367" y="47672"/>
                </a:lnTo>
                <a:close/>
                <a:moveTo>
                  <a:pt x="46744" y="46930"/>
                </a:moveTo>
                <a:cubicBezTo>
                  <a:pt x="46845" y="46930"/>
                  <a:pt x="46909" y="47001"/>
                  <a:pt x="46878" y="47158"/>
                </a:cubicBezTo>
                <a:cubicBezTo>
                  <a:pt x="46695" y="47347"/>
                  <a:pt x="46519" y="47483"/>
                  <a:pt x="46311" y="47803"/>
                </a:cubicBezTo>
                <a:cubicBezTo>
                  <a:pt x="46187" y="47679"/>
                  <a:pt x="46272" y="47418"/>
                  <a:pt x="46356" y="47158"/>
                </a:cubicBezTo>
                <a:cubicBezTo>
                  <a:pt x="46481" y="47012"/>
                  <a:pt x="46635" y="46930"/>
                  <a:pt x="46744" y="46930"/>
                </a:cubicBezTo>
                <a:close/>
                <a:moveTo>
                  <a:pt x="28236" y="47685"/>
                </a:moveTo>
                <a:lnTo>
                  <a:pt x="28256" y="47711"/>
                </a:lnTo>
                <a:cubicBezTo>
                  <a:pt x="28243" y="47757"/>
                  <a:pt x="28230" y="47803"/>
                  <a:pt x="28236" y="47855"/>
                </a:cubicBezTo>
                <a:cubicBezTo>
                  <a:pt x="28171" y="47770"/>
                  <a:pt x="28269" y="47777"/>
                  <a:pt x="28236" y="47685"/>
                </a:cubicBezTo>
                <a:close/>
                <a:moveTo>
                  <a:pt x="34066" y="47978"/>
                </a:moveTo>
                <a:lnTo>
                  <a:pt x="34072" y="47985"/>
                </a:lnTo>
                <a:lnTo>
                  <a:pt x="34079" y="47985"/>
                </a:lnTo>
                <a:cubicBezTo>
                  <a:pt x="34066" y="47998"/>
                  <a:pt x="34053" y="48011"/>
                  <a:pt x="34040" y="48024"/>
                </a:cubicBezTo>
                <a:cubicBezTo>
                  <a:pt x="34033" y="48004"/>
                  <a:pt x="34040" y="47985"/>
                  <a:pt x="34066" y="47978"/>
                </a:cubicBezTo>
                <a:close/>
                <a:moveTo>
                  <a:pt x="34106" y="48018"/>
                </a:moveTo>
                <a:lnTo>
                  <a:pt x="34106" y="48018"/>
                </a:lnTo>
                <a:cubicBezTo>
                  <a:pt x="34112" y="48025"/>
                  <a:pt x="34120" y="48033"/>
                  <a:pt x="34124" y="48037"/>
                </a:cubicBezTo>
                <a:cubicBezTo>
                  <a:pt x="34119" y="48037"/>
                  <a:pt x="34114" y="48033"/>
                  <a:pt x="34106" y="48018"/>
                </a:cubicBezTo>
                <a:close/>
                <a:moveTo>
                  <a:pt x="29077" y="47960"/>
                </a:moveTo>
                <a:cubicBezTo>
                  <a:pt x="29083" y="47960"/>
                  <a:pt x="29093" y="47963"/>
                  <a:pt x="29109" y="47972"/>
                </a:cubicBezTo>
                <a:cubicBezTo>
                  <a:pt x="29129" y="47998"/>
                  <a:pt x="29142" y="48024"/>
                  <a:pt x="29161" y="48050"/>
                </a:cubicBezTo>
                <a:cubicBezTo>
                  <a:pt x="29159" y="48051"/>
                  <a:pt x="29157" y="48051"/>
                  <a:pt x="29154" y="48051"/>
                </a:cubicBezTo>
                <a:cubicBezTo>
                  <a:pt x="29136" y="48051"/>
                  <a:pt x="29113" y="48031"/>
                  <a:pt x="29096" y="48031"/>
                </a:cubicBezTo>
                <a:lnTo>
                  <a:pt x="29096" y="48031"/>
                </a:lnTo>
                <a:lnTo>
                  <a:pt x="29102" y="48037"/>
                </a:lnTo>
                <a:lnTo>
                  <a:pt x="29096" y="48037"/>
                </a:lnTo>
                <a:cubicBezTo>
                  <a:pt x="29076" y="48031"/>
                  <a:pt x="29057" y="48024"/>
                  <a:pt x="29044" y="48011"/>
                </a:cubicBezTo>
                <a:lnTo>
                  <a:pt x="29050" y="48011"/>
                </a:lnTo>
                <a:cubicBezTo>
                  <a:pt x="29065" y="47987"/>
                  <a:pt x="29058" y="47960"/>
                  <a:pt x="29077" y="47960"/>
                </a:cubicBezTo>
                <a:close/>
                <a:moveTo>
                  <a:pt x="25909" y="48212"/>
                </a:moveTo>
                <a:cubicBezTo>
                  <a:pt x="25939" y="48212"/>
                  <a:pt x="25996" y="48252"/>
                  <a:pt x="26015" y="48311"/>
                </a:cubicBezTo>
                <a:cubicBezTo>
                  <a:pt x="25984" y="48311"/>
                  <a:pt x="25948" y="48264"/>
                  <a:pt x="25911" y="48264"/>
                </a:cubicBezTo>
                <a:cubicBezTo>
                  <a:pt x="25909" y="48264"/>
                  <a:pt x="25907" y="48265"/>
                  <a:pt x="25904" y="48265"/>
                </a:cubicBezTo>
                <a:lnTo>
                  <a:pt x="25904" y="48272"/>
                </a:lnTo>
                <a:cubicBezTo>
                  <a:pt x="25881" y="48230"/>
                  <a:pt x="25889" y="48212"/>
                  <a:pt x="25909" y="48212"/>
                </a:cubicBezTo>
                <a:close/>
                <a:moveTo>
                  <a:pt x="31740" y="47581"/>
                </a:moveTo>
                <a:cubicBezTo>
                  <a:pt x="31819" y="47666"/>
                  <a:pt x="31884" y="47750"/>
                  <a:pt x="31949" y="47848"/>
                </a:cubicBezTo>
                <a:cubicBezTo>
                  <a:pt x="31993" y="47875"/>
                  <a:pt x="32032" y="47886"/>
                  <a:pt x="32068" y="47886"/>
                </a:cubicBezTo>
                <a:cubicBezTo>
                  <a:pt x="32191" y="47886"/>
                  <a:pt x="32272" y="47759"/>
                  <a:pt x="32388" y="47759"/>
                </a:cubicBezTo>
                <a:cubicBezTo>
                  <a:pt x="32415" y="47759"/>
                  <a:pt x="32444" y="47766"/>
                  <a:pt x="32476" y="47783"/>
                </a:cubicBezTo>
                <a:lnTo>
                  <a:pt x="32483" y="47783"/>
                </a:lnTo>
                <a:cubicBezTo>
                  <a:pt x="32457" y="47985"/>
                  <a:pt x="32724" y="47926"/>
                  <a:pt x="32763" y="48167"/>
                </a:cubicBezTo>
                <a:cubicBezTo>
                  <a:pt x="32776" y="48182"/>
                  <a:pt x="32784" y="48188"/>
                  <a:pt x="32789" y="48188"/>
                </a:cubicBezTo>
                <a:cubicBezTo>
                  <a:pt x="32803" y="48188"/>
                  <a:pt x="32792" y="48138"/>
                  <a:pt x="32822" y="48128"/>
                </a:cubicBezTo>
                <a:lnTo>
                  <a:pt x="32822" y="48128"/>
                </a:lnTo>
                <a:cubicBezTo>
                  <a:pt x="32893" y="48311"/>
                  <a:pt x="32796" y="48265"/>
                  <a:pt x="32796" y="48428"/>
                </a:cubicBezTo>
                <a:cubicBezTo>
                  <a:pt x="32704" y="48356"/>
                  <a:pt x="32613" y="48226"/>
                  <a:pt x="32522" y="48154"/>
                </a:cubicBezTo>
                <a:cubicBezTo>
                  <a:pt x="32522" y="48192"/>
                  <a:pt x="32511" y="48219"/>
                  <a:pt x="32497" y="48219"/>
                </a:cubicBezTo>
                <a:cubicBezTo>
                  <a:pt x="32485" y="48219"/>
                  <a:pt x="32469" y="48197"/>
                  <a:pt x="32457" y="48141"/>
                </a:cubicBezTo>
                <a:cubicBezTo>
                  <a:pt x="32379" y="48187"/>
                  <a:pt x="32392" y="48304"/>
                  <a:pt x="32450" y="48428"/>
                </a:cubicBezTo>
                <a:cubicBezTo>
                  <a:pt x="32445" y="48429"/>
                  <a:pt x="32440" y="48429"/>
                  <a:pt x="32435" y="48429"/>
                </a:cubicBezTo>
                <a:cubicBezTo>
                  <a:pt x="32358" y="48429"/>
                  <a:pt x="32262" y="48348"/>
                  <a:pt x="32183" y="48324"/>
                </a:cubicBezTo>
                <a:lnTo>
                  <a:pt x="32183" y="48324"/>
                </a:lnTo>
                <a:cubicBezTo>
                  <a:pt x="32105" y="48330"/>
                  <a:pt x="32196" y="48428"/>
                  <a:pt x="32157" y="48454"/>
                </a:cubicBezTo>
                <a:lnTo>
                  <a:pt x="32157" y="48460"/>
                </a:lnTo>
                <a:lnTo>
                  <a:pt x="32125" y="48467"/>
                </a:lnTo>
                <a:cubicBezTo>
                  <a:pt x="32027" y="48428"/>
                  <a:pt x="31942" y="48369"/>
                  <a:pt x="31871" y="48298"/>
                </a:cubicBezTo>
                <a:cubicBezTo>
                  <a:pt x="31871" y="48389"/>
                  <a:pt x="31851" y="48473"/>
                  <a:pt x="31819" y="48558"/>
                </a:cubicBezTo>
                <a:cubicBezTo>
                  <a:pt x="31760" y="48467"/>
                  <a:pt x="31708" y="48467"/>
                  <a:pt x="31643" y="48337"/>
                </a:cubicBezTo>
                <a:cubicBezTo>
                  <a:pt x="31648" y="48336"/>
                  <a:pt x="31653" y="48335"/>
                  <a:pt x="31658" y="48335"/>
                </a:cubicBezTo>
                <a:cubicBezTo>
                  <a:pt x="31730" y="48335"/>
                  <a:pt x="31707" y="48424"/>
                  <a:pt x="31786" y="48467"/>
                </a:cubicBezTo>
                <a:cubicBezTo>
                  <a:pt x="31819" y="48389"/>
                  <a:pt x="31773" y="48304"/>
                  <a:pt x="31669" y="48200"/>
                </a:cubicBezTo>
                <a:cubicBezTo>
                  <a:pt x="31734" y="48128"/>
                  <a:pt x="31682" y="47985"/>
                  <a:pt x="31532" y="47783"/>
                </a:cubicBezTo>
                <a:lnTo>
                  <a:pt x="31532" y="47783"/>
                </a:lnTo>
                <a:cubicBezTo>
                  <a:pt x="31547" y="47787"/>
                  <a:pt x="31560" y="47789"/>
                  <a:pt x="31571" y="47789"/>
                </a:cubicBezTo>
                <a:cubicBezTo>
                  <a:pt x="31677" y="47789"/>
                  <a:pt x="31599" y="47605"/>
                  <a:pt x="31740" y="47581"/>
                </a:cubicBezTo>
                <a:close/>
                <a:moveTo>
                  <a:pt x="29012" y="48044"/>
                </a:moveTo>
                <a:cubicBezTo>
                  <a:pt x="29022" y="48044"/>
                  <a:pt x="29033" y="48046"/>
                  <a:pt x="29044" y="48050"/>
                </a:cubicBezTo>
                <a:lnTo>
                  <a:pt x="29044" y="48057"/>
                </a:lnTo>
                <a:cubicBezTo>
                  <a:pt x="29063" y="48063"/>
                  <a:pt x="29083" y="48076"/>
                  <a:pt x="29102" y="48083"/>
                </a:cubicBezTo>
                <a:cubicBezTo>
                  <a:pt x="29168" y="48272"/>
                  <a:pt x="29304" y="48298"/>
                  <a:pt x="29422" y="48389"/>
                </a:cubicBezTo>
                <a:cubicBezTo>
                  <a:pt x="29467" y="48467"/>
                  <a:pt x="29422" y="48499"/>
                  <a:pt x="29467" y="48584"/>
                </a:cubicBezTo>
                <a:lnTo>
                  <a:pt x="29474" y="48584"/>
                </a:lnTo>
                <a:cubicBezTo>
                  <a:pt x="29474" y="48604"/>
                  <a:pt x="29467" y="48617"/>
                  <a:pt x="29461" y="48636"/>
                </a:cubicBezTo>
                <a:cubicBezTo>
                  <a:pt x="29363" y="48636"/>
                  <a:pt x="29272" y="48597"/>
                  <a:pt x="29200" y="48532"/>
                </a:cubicBezTo>
                <a:cubicBezTo>
                  <a:pt x="29192" y="48515"/>
                  <a:pt x="29189" y="48496"/>
                  <a:pt x="29196" y="48496"/>
                </a:cubicBezTo>
                <a:lnTo>
                  <a:pt x="29196" y="48496"/>
                </a:lnTo>
                <a:cubicBezTo>
                  <a:pt x="29200" y="48496"/>
                  <a:pt x="29208" y="48502"/>
                  <a:pt x="29220" y="48519"/>
                </a:cubicBezTo>
                <a:cubicBezTo>
                  <a:pt x="29304" y="48506"/>
                  <a:pt x="29194" y="48389"/>
                  <a:pt x="29220" y="48343"/>
                </a:cubicBezTo>
                <a:cubicBezTo>
                  <a:pt x="29129" y="48239"/>
                  <a:pt x="29057" y="48278"/>
                  <a:pt x="28953" y="48070"/>
                </a:cubicBezTo>
                <a:cubicBezTo>
                  <a:pt x="28970" y="48052"/>
                  <a:pt x="28990" y="48044"/>
                  <a:pt x="29012" y="48044"/>
                </a:cubicBezTo>
                <a:close/>
                <a:moveTo>
                  <a:pt x="26706" y="48311"/>
                </a:moveTo>
                <a:cubicBezTo>
                  <a:pt x="26836" y="48454"/>
                  <a:pt x="27005" y="48643"/>
                  <a:pt x="26862" y="48714"/>
                </a:cubicBezTo>
                <a:lnTo>
                  <a:pt x="26862" y="48721"/>
                </a:lnTo>
                <a:cubicBezTo>
                  <a:pt x="26725" y="48636"/>
                  <a:pt x="26699" y="48526"/>
                  <a:pt x="26621" y="48363"/>
                </a:cubicBezTo>
                <a:lnTo>
                  <a:pt x="26706" y="48311"/>
                </a:lnTo>
                <a:close/>
                <a:moveTo>
                  <a:pt x="33017" y="48506"/>
                </a:moveTo>
                <a:cubicBezTo>
                  <a:pt x="33082" y="48513"/>
                  <a:pt x="33154" y="48558"/>
                  <a:pt x="33232" y="48708"/>
                </a:cubicBezTo>
                <a:lnTo>
                  <a:pt x="33238" y="48708"/>
                </a:lnTo>
                <a:cubicBezTo>
                  <a:pt x="33186" y="48714"/>
                  <a:pt x="33199" y="48767"/>
                  <a:pt x="33186" y="48799"/>
                </a:cubicBezTo>
                <a:cubicBezTo>
                  <a:pt x="33176" y="48802"/>
                  <a:pt x="33169" y="48804"/>
                  <a:pt x="33163" y="48804"/>
                </a:cubicBezTo>
                <a:cubicBezTo>
                  <a:pt x="33119" y="48804"/>
                  <a:pt x="33198" y="48711"/>
                  <a:pt x="33148" y="48711"/>
                </a:cubicBezTo>
                <a:cubicBezTo>
                  <a:pt x="33143" y="48711"/>
                  <a:pt x="33136" y="48712"/>
                  <a:pt x="33128" y="48714"/>
                </a:cubicBezTo>
                <a:cubicBezTo>
                  <a:pt x="33128" y="48617"/>
                  <a:pt x="33121" y="48656"/>
                  <a:pt x="33017" y="48506"/>
                </a:cubicBezTo>
                <a:close/>
                <a:moveTo>
                  <a:pt x="26973" y="47334"/>
                </a:moveTo>
                <a:cubicBezTo>
                  <a:pt x="27122" y="47490"/>
                  <a:pt x="27155" y="47575"/>
                  <a:pt x="27174" y="47718"/>
                </a:cubicBezTo>
                <a:cubicBezTo>
                  <a:pt x="27181" y="47698"/>
                  <a:pt x="27207" y="47685"/>
                  <a:pt x="27188" y="47646"/>
                </a:cubicBezTo>
                <a:lnTo>
                  <a:pt x="27188" y="47646"/>
                </a:lnTo>
                <a:cubicBezTo>
                  <a:pt x="27225" y="47694"/>
                  <a:pt x="27460" y="48009"/>
                  <a:pt x="27550" y="48009"/>
                </a:cubicBezTo>
                <a:cubicBezTo>
                  <a:pt x="27571" y="48009"/>
                  <a:pt x="27584" y="47992"/>
                  <a:pt x="27585" y="47952"/>
                </a:cubicBezTo>
                <a:cubicBezTo>
                  <a:pt x="27800" y="48180"/>
                  <a:pt x="27924" y="48044"/>
                  <a:pt x="28158" y="48376"/>
                </a:cubicBezTo>
                <a:cubicBezTo>
                  <a:pt x="28158" y="48421"/>
                  <a:pt x="28132" y="48467"/>
                  <a:pt x="28086" y="48480"/>
                </a:cubicBezTo>
                <a:cubicBezTo>
                  <a:pt x="28101" y="48505"/>
                  <a:pt x="28114" y="48515"/>
                  <a:pt x="28125" y="48515"/>
                </a:cubicBezTo>
                <a:cubicBezTo>
                  <a:pt x="28155" y="48515"/>
                  <a:pt x="28177" y="48454"/>
                  <a:pt x="28210" y="48454"/>
                </a:cubicBezTo>
                <a:cubicBezTo>
                  <a:pt x="28386" y="48695"/>
                  <a:pt x="28347" y="48812"/>
                  <a:pt x="28243" y="48890"/>
                </a:cubicBezTo>
                <a:cubicBezTo>
                  <a:pt x="28041" y="48643"/>
                  <a:pt x="28106" y="48565"/>
                  <a:pt x="27943" y="48402"/>
                </a:cubicBezTo>
                <a:cubicBezTo>
                  <a:pt x="27845" y="48519"/>
                  <a:pt x="27800" y="48669"/>
                  <a:pt x="27826" y="48825"/>
                </a:cubicBezTo>
                <a:cubicBezTo>
                  <a:pt x="27748" y="48714"/>
                  <a:pt x="27637" y="48708"/>
                  <a:pt x="27624" y="48558"/>
                </a:cubicBezTo>
                <a:lnTo>
                  <a:pt x="27624" y="48558"/>
                </a:lnTo>
                <a:cubicBezTo>
                  <a:pt x="27683" y="48578"/>
                  <a:pt x="27728" y="48545"/>
                  <a:pt x="27741" y="48649"/>
                </a:cubicBezTo>
                <a:cubicBezTo>
                  <a:pt x="27728" y="48499"/>
                  <a:pt x="27813" y="48402"/>
                  <a:pt x="27683" y="48174"/>
                </a:cubicBezTo>
                <a:cubicBezTo>
                  <a:pt x="27487" y="48167"/>
                  <a:pt x="27285" y="48076"/>
                  <a:pt x="27064" y="47848"/>
                </a:cubicBezTo>
                <a:cubicBezTo>
                  <a:pt x="26992" y="47750"/>
                  <a:pt x="27012" y="47698"/>
                  <a:pt x="26933" y="47653"/>
                </a:cubicBezTo>
                <a:lnTo>
                  <a:pt x="26933" y="47627"/>
                </a:lnTo>
                <a:cubicBezTo>
                  <a:pt x="26927" y="47607"/>
                  <a:pt x="26914" y="47588"/>
                  <a:pt x="26894" y="47575"/>
                </a:cubicBezTo>
                <a:cubicBezTo>
                  <a:pt x="26891" y="47571"/>
                  <a:pt x="26887" y="47569"/>
                  <a:pt x="26884" y="47569"/>
                </a:cubicBezTo>
                <a:cubicBezTo>
                  <a:pt x="26875" y="47569"/>
                  <a:pt x="26868" y="47580"/>
                  <a:pt x="26868" y="47594"/>
                </a:cubicBezTo>
                <a:lnTo>
                  <a:pt x="26875" y="47653"/>
                </a:lnTo>
                <a:lnTo>
                  <a:pt x="26862" y="47633"/>
                </a:lnTo>
                <a:cubicBezTo>
                  <a:pt x="26614" y="47399"/>
                  <a:pt x="26907" y="47392"/>
                  <a:pt x="26973" y="47334"/>
                </a:cubicBezTo>
                <a:close/>
                <a:moveTo>
                  <a:pt x="34079" y="48949"/>
                </a:moveTo>
                <a:lnTo>
                  <a:pt x="34079" y="48949"/>
                </a:lnTo>
                <a:cubicBezTo>
                  <a:pt x="34093" y="48992"/>
                  <a:pt x="34080" y="49007"/>
                  <a:pt x="34056" y="49007"/>
                </a:cubicBezTo>
                <a:cubicBezTo>
                  <a:pt x="34047" y="49007"/>
                  <a:pt x="34037" y="49005"/>
                  <a:pt x="34027" y="49001"/>
                </a:cubicBezTo>
                <a:cubicBezTo>
                  <a:pt x="34046" y="48988"/>
                  <a:pt x="34066" y="48968"/>
                  <a:pt x="34079" y="48955"/>
                </a:cubicBezTo>
                <a:lnTo>
                  <a:pt x="34079" y="48949"/>
                </a:lnTo>
                <a:close/>
                <a:moveTo>
                  <a:pt x="33804" y="48781"/>
                </a:moveTo>
                <a:cubicBezTo>
                  <a:pt x="33836" y="48781"/>
                  <a:pt x="33877" y="48797"/>
                  <a:pt x="33929" y="48832"/>
                </a:cubicBezTo>
                <a:cubicBezTo>
                  <a:pt x="33864" y="48884"/>
                  <a:pt x="33799" y="48949"/>
                  <a:pt x="33720" y="49021"/>
                </a:cubicBezTo>
                <a:lnTo>
                  <a:pt x="33694" y="48975"/>
                </a:lnTo>
                <a:cubicBezTo>
                  <a:pt x="33707" y="48849"/>
                  <a:pt x="33738" y="48781"/>
                  <a:pt x="33804" y="48781"/>
                </a:cubicBezTo>
                <a:close/>
                <a:moveTo>
                  <a:pt x="32216" y="48591"/>
                </a:moveTo>
                <a:cubicBezTo>
                  <a:pt x="32340" y="48721"/>
                  <a:pt x="32470" y="48845"/>
                  <a:pt x="32607" y="48955"/>
                </a:cubicBezTo>
                <a:cubicBezTo>
                  <a:pt x="32633" y="49008"/>
                  <a:pt x="32652" y="49060"/>
                  <a:pt x="32652" y="49118"/>
                </a:cubicBezTo>
                <a:cubicBezTo>
                  <a:pt x="32639" y="49131"/>
                  <a:pt x="32633" y="49144"/>
                  <a:pt x="32620" y="49157"/>
                </a:cubicBezTo>
                <a:cubicBezTo>
                  <a:pt x="32626" y="49170"/>
                  <a:pt x="32626" y="49183"/>
                  <a:pt x="32633" y="49190"/>
                </a:cubicBezTo>
                <a:cubicBezTo>
                  <a:pt x="32626" y="49209"/>
                  <a:pt x="32613" y="49229"/>
                  <a:pt x="32594" y="49242"/>
                </a:cubicBezTo>
                <a:cubicBezTo>
                  <a:pt x="32576" y="49219"/>
                  <a:pt x="32548" y="49175"/>
                  <a:pt x="32529" y="49175"/>
                </a:cubicBezTo>
                <a:cubicBezTo>
                  <a:pt x="32526" y="49175"/>
                  <a:pt x="32524" y="49175"/>
                  <a:pt x="32522" y="49177"/>
                </a:cubicBezTo>
                <a:cubicBezTo>
                  <a:pt x="32502" y="49131"/>
                  <a:pt x="32509" y="49079"/>
                  <a:pt x="32548" y="49047"/>
                </a:cubicBezTo>
                <a:cubicBezTo>
                  <a:pt x="32411" y="48916"/>
                  <a:pt x="32288" y="48760"/>
                  <a:pt x="32196" y="48597"/>
                </a:cubicBezTo>
                <a:lnTo>
                  <a:pt x="32190" y="48591"/>
                </a:lnTo>
                <a:close/>
                <a:moveTo>
                  <a:pt x="29230" y="49139"/>
                </a:moveTo>
                <a:cubicBezTo>
                  <a:pt x="29249" y="49139"/>
                  <a:pt x="29270" y="49153"/>
                  <a:pt x="29287" y="49153"/>
                </a:cubicBezTo>
                <a:cubicBezTo>
                  <a:pt x="29291" y="49153"/>
                  <a:pt x="29294" y="49153"/>
                  <a:pt x="29298" y="49151"/>
                </a:cubicBezTo>
                <a:cubicBezTo>
                  <a:pt x="29317" y="49177"/>
                  <a:pt x="29330" y="49203"/>
                  <a:pt x="29350" y="49229"/>
                </a:cubicBezTo>
                <a:lnTo>
                  <a:pt x="29291" y="49268"/>
                </a:lnTo>
                <a:lnTo>
                  <a:pt x="29207" y="49151"/>
                </a:lnTo>
                <a:cubicBezTo>
                  <a:pt x="29214" y="49142"/>
                  <a:pt x="29222" y="49139"/>
                  <a:pt x="29230" y="49139"/>
                </a:cubicBezTo>
                <a:close/>
                <a:moveTo>
                  <a:pt x="32238" y="49103"/>
                </a:moveTo>
                <a:cubicBezTo>
                  <a:pt x="32316" y="49103"/>
                  <a:pt x="32436" y="49198"/>
                  <a:pt x="32483" y="49379"/>
                </a:cubicBezTo>
                <a:lnTo>
                  <a:pt x="32476" y="49379"/>
                </a:lnTo>
                <a:cubicBezTo>
                  <a:pt x="32468" y="49381"/>
                  <a:pt x="32460" y="49382"/>
                  <a:pt x="32451" y="49382"/>
                </a:cubicBezTo>
                <a:cubicBezTo>
                  <a:pt x="32371" y="49382"/>
                  <a:pt x="32272" y="49305"/>
                  <a:pt x="32190" y="49288"/>
                </a:cubicBezTo>
                <a:cubicBezTo>
                  <a:pt x="32141" y="49163"/>
                  <a:pt x="32176" y="49103"/>
                  <a:pt x="32238" y="49103"/>
                </a:cubicBezTo>
                <a:close/>
                <a:moveTo>
                  <a:pt x="32824" y="49325"/>
                </a:moveTo>
                <a:cubicBezTo>
                  <a:pt x="32860" y="49325"/>
                  <a:pt x="32904" y="49367"/>
                  <a:pt x="32945" y="49398"/>
                </a:cubicBezTo>
                <a:cubicBezTo>
                  <a:pt x="32919" y="49424"/>
                  <a:pt x="32900" y="49457"/>
                  <a:pt x="32874" y="49490"/>
                </a:cubicBezTo>
                <a:cubicBezTo>
                  <a:pt x="32828" y="49450"/>
                  <a:pt x="32802" y="49405"/>
                  <a:pt x="32783" y="49353"/>
                </a:cubicBezTo>
                <a:cubicBezTo>
                  <a:pt x="32794" y="49333"/>
                  <a:pt x="32809" y="49325"/>
                  <a:pt x="32824" y="49325"/>
                </a:cubicBezTo>
                <a:close/>
                <a:moveTo>
                  <a:pt x="33942" y="49086"/>
                </a:moveTo>
                <a:cubicBezTo>
                  <a:pt x="34007" y="49183"/>
                  <a:pt x="34092" y="49262"/>
                  <a:pt x="34189" y="49320"/>
                </a:cubicBezTo>
                <a:cubicBezTo>
                  <a:pt x="34137" y="49327"/>
                  <a:pt x="34105" y="49444"/>
                  <a:pt x="34150" y="49450"/>
                </a:cubicBezTo>
                <a:cubicBezTo>
                  <a:pt x="34137" y="49470"/>
                  <a:pt x="34131" y="49483"/>
                  <a:pt x="34124" y="49496"/>
                </a:cubicBezTo>
                <a:cubicBezTo>
                  <a:pt x="34105" y="49499"/>
                  <a:pt x="34087" y="49501"/>
                  <a:pt x="34069" y="49501"/>
                </a:cubicBezTo>
                <a:cubicBezTo>
                  <a:pt x="34051" y="49501"/>
                  <a:pt x="34033" y="49499"/>
                  <a:pt x="34014" y="49496"/>
                </a:cubicBezTo>
                <a:cubicBezTo>
                  <a:pt x="33942" y="49372"/>
                  <a:pt x="33903" y="49307"/>
                  <a:pt x="33844" y="49216"/>
                </a:cubicBezTo>
                <a:cubicBezTo>
                  <a:pt x="33877" y="49170"/>
                  <a:pt x="33909" y="49131"/>
                  <a:pt x="33942" y="49092"/>
                </a:cubicBezTo>
                <a:lnTo>
                  <a:pt x="33942" y="49086"/>
                </a:lnTo>
                <a:close/>
                <a:moveTo>
                  <a:pt x="29011" y="45060"/>
                </a:moveTo>
                <a:lnTo>
                  <a:pt x="29011" y="45067"/>
                </a:lnTo>
                <a:cubicBezTo>
                  <a:pt x="29174" y="45269"/>
                  <a:pt x="29304" y="45230"/>
                  <a:pt x="29474" y="45497"/>
                </a:cubicBezTo>
                <a:cubicBezTo>
                  <a:pt x="29509" y="45530"/>
                  <a:pt x="29538" y="45541"/>
                  <a:pt x="29564" y="45541"/>
                </a:cubicBezTo>
                <a:cubicBezTo>
                  <a:pt x="29611" y="45541"/>
                  <a:pt x="29650" y="45507"/>
                  <a:pt x="29701" y="45507"/>
                </a:cubicBezTo>
                <a:cubicBezTo>
                  <a:pt x="29722" y="45507"/>
                  <a:pt x="29746" y="45513"/>
                  <a:pt x="29773" y="45529"/>
                </a:cubicBezTo>
                <a:cubicBezTo>
                  <a:pt x="29865" y="45575"/>
                  <a:pt x="29812" y="45608"/>
                  <a:pt x="29904" y="45725"/>
                </a:cubicBezTo>
                <a:cubicBezTo>
                  <a:pt x="29930" y="45690"/>
                  <a:pt x="29958" y="45678"/>
                  <a:pt x="29987" y="45678"/>
                </a:cubicBezTo>
                <a:cubicBezTo>
                  <a:pt x="30045" y="45678"/>
                  <a:pt x="30108" y="45725"/>
                  <a:pt x="30164" y="45725"/>
                </a:cubicBezTo>
                <a:lnTo>
                  <a:pt x="30151" y="45699"/>
                </a:lnTo>
                <a:lnTo>
                  <a:pt x="30190" y="45725"/>
                </a:lnTo>
                <a:cubicBezTo>
                  <a:pt x="30229" y="45751"/>
                  <a:pt x="30268" y="45777"/>
                  <a:pt x="30307" y="45803"/>
                </a:cubicBezTo>
                <a:cubicBezTo>
                  <a:pt x="30320" y="45829"/>
                  <a:pt x="30340" y="45855"/>
                  <a:pt x="30360" y="45888"/>
                </a:cubicBezTo>
                <a:cubicBezTo>
                  <a:pt x="30414" y="45861"/>
                  <a:pt x="30463" y="45793"/>
                  <a:pt x="30523" y="45793"/>
                </a:cubicBezTo>
                <a:cubicBezTo>
                  <a:pt x="30535" y="45793"/>
                  <a:pt x="30548" y="45796"/>
                  <a:pt x="30561" y="45803"/>
                </a:cubicBezTo>
                <a:cubicBezTo>
                  <a:pt x="30646" y="45920"/>
                  <a:pt x="30503" y="45920"/>
                  <a:pt x="30522" y="46005"/>
                </a:cubicBezTo>
                <a:cubicBezTo>
                  <a:pt x="30538" y="45998"/>
                  <a:pt x="30554" y="45995"/>
                  <a:pt x="30571" y="45995"/>
                </a:cubicBezTo>
                <a:cubicBezTo>
                  <a:pt x="30747" y="45995"/>
                  <a:pt x="30969" y="46341"/>
                  <a:pt x="31148" y="46383"/>
                </a:cubicBezTo>
                <a:cubicBezTo>
                  <a:pt x="31206" y="46760"/>
                  <a:pt x="31727" y="47379"/>
                  <a:pt x="31382" y="47431"/>
                </a:cubicBezTo>
                <a:cubicBezTo>
                  <a:pt x="31258" y="47288"/>
                  <a:pt x="31382" y="47295"/>
                  <a:pt x="31310" y="47190"/>
                </a:cubicBezTo>
                <a:cubicBezTo>
                  <a:pt x="31226" y="47177"/>
                  <a:pt x="31128" y="47067"/>
                  <a:pt x="31037" y="47027"/>
                </a:cubicBezTo>
                <a:lnTo>
                  <a:pt x="31037" y="47027"/>
                </a:lnTo>
                <a:cubicBezTo>
                  <a:pt x="31050" y="47321"/>
                  <a:pt x="31630" y="47933"/>
                  <a:pt x="31258" y="47965"/>
                </a:cubicBezTo>
                <a:cubicBezTo>
                  <a:pt x="31317" y="48285"/>
                  <a:pt x="31512" y="48532"/>
                  <a:pt x="31656" y="48903"/>
                </a:cubicBezTo>
                <a:cubicBezTo>
                  <a:pt x="31819" y="49060"/>
                  <a:pt x="31994" y="49203"/>
                  <a:pt x="32053" y="49379"/>
                </a:cubicBezTo>
                <a:cubicBezTo>
                  <a:pt x="32031" y="49409"/>
                  <a:pt x="32007" y="49420"/>
                  <a:pt x="31981" y="49420"/>
                </a:cubicBezTo>
                <a:cubicBezTo>
                  <a:pt x="31902" y="49420"/>
                  <a:pt x="31810" y="49314"/>
                  <a:pt x="31733" y="49314"/>
                </a:cubicBezTo>
                <a:cubicBezTo>
                  <a:pt x="31731" y="49314"/>
                  <a:pt x="31729" y="49314"/>
                  <a:pt x="31727" y="49314"/>
                </a:cubicBezTo>
                <a:cubicBezTo>
                  <a:pt x="31660" y="49123"/>
                  <a:pt x="31558" y="49050"/>
                  <a:pt x="31473" y="49050"/>
                </a:cubicBezTo>
                <a:cubicBezTo>
                  <a:pt x="31360" y="49050"/>
                  <a:pt x="31276" y="49180"/>
                  <a:pt x="31343" y="49340"/>
                </a:cubicBezTo>
                <a:cubicBezTo>
                  <a:pt x="31288" y="49328"/>
                  <a:pt x="31228" y="49287"/>
                  <a:pt x="31172" y="49287"/>
                </a:cubicBezTo>
                <a:cubicBezTo>
                  <a:pt x="31168" y="49287"/>
                  <a:pt x="31165" y="49287"/>
                  <a:pt x="31161" y="49288"/>
                </a:cubicBezTo>
                <a:cubicBezTo>
                  <a:pt x="31148" y="49222"/>
                  <a:pt x="31122" y="49164"/>
                  <a:pt x="31083" y="49112"/>
                </a:cubicBezTo>
                <a:cubicBezTo>
                  <a:pt x="31013" y="49078"/>
                  <a:pt x="30966" y="49063"/>
                  <a:pt x="30935" y="49063"/>
                </a:cubicBezTo>
                <a:cubicBezTo>
                  <a:pt x="30808" y="49063"/>
                  <a:pt x="30960" y="49318"/>
                  <a:pt x="30939" y="49496"/>
                </a:cubicBezTo>
                <a:cubicBezTo>
                  <a:pt x="30724" y="49437"/>
                  <a:pt x="30666" y="49144"/>
                  <a:pt x="30555" y="49008"/>
                </a:cubicBezTo>
                <a:lnTo>
                  <a:pt x="30555" y="49008"/>
                </a:lnTo>
                <a:cubicBezTo>
                  <a:pt x="30594" y="49138"/>
                  <a:pt x="30197" y="49105"/>
                  <a:pt x="30412" y="49444"/>
                </a:cubicBezTo>
                <a:cubicBezTo>
                  <a:pt x="30383" y="49502"/>
                  <a:pt x="30343" y="49523"/>
                  <a:pt x="30296" y="49523"/>
                </a:cubicBezTo>
                <a:cubicBezTo>
                  <a:pt x="30180" y="49523"/>
                  <a:pt x="30020" y="49396"/>
                  <a:pt x="29891" y="49392"/>
                </a:cubicBezTo>
                <a:cubicBezTo>
                  <a:pt x="29793" y="49144"/>
                  <a:pt x="29695" y="49021"/>
                  <a:pt x="29578" y="48740"/>
                </a:cubicBezTo>
                <a:lnTo>
                  <a:pt x="29571" y="48740"/>
                </a:lnTo>
                <a:lnTo>
                  <a:pt x="29571" y="48734"/>
                </a:lnTo>
                <a:lnTo>
                  <a:pt x="29578" y="48695"/>
                </a:lnTo>
                <a:cubicBezTo>
                  <a:pt x="29580" y="48694"/>
                  <a:pt x="29583" y="48693"/>
                  <a:pt x="29586" y="48693"/>
                </a:cubicBezTo>
                <a:cubicBezTo>
                  <a:pt x="29598" y="48693"/>
                  <a:pt x="29613" y="48703"/>
                  <a:pt x="29624" y="48708"/>
                </a:cubicBezTo>
                <a:lnTo>
                  <a:pt x="29637" y="48714"/>
                </a:lnTo>
                <a:cubicBezTo>
                  <a:pt x="29676" y="48734"/>
                  <a:pt x="29708" y="48754"/>
                  <a:pt x="29741" y="48786"/>
                </a:cubicBezTo>
                <a:cubicBezTo>
                  <a:pt x="29749" y="48799"/>
                  <a:pt x="29758" y="48806"/>
                  <a:pt x="29764" y="48806"/>
                </a:cubicBezTo>
                <a:cubicBezTo>
                  <a:pt x="29768" y="48806"/>
                  <a:pt x="29771" y="48804"/>
                  <a:pt x="29773" y="48799"/>
                </a:cubicBezTo>
                <a:cubicBezTo>
                  <a:pt x="29780" y="48793"/>
                  <a:pt x="29773" y="48773"/>
                  <a:pt x="29760" y="48760"/>
                </a:cubicBezTo>
                <a:cubicBezTo>
                  <a:pt x="29728" y="48714"/>
                  <a:pt x="29682" y="48682"/>
                  <a:pt x="29630" y="48656"/>
                </a:cubicBezTo>
                <a:cubicBezTo>
                  <a:pt x="29596" y="48541"/>
                  <a:pt x="29576" y="48442"/>
                  <a:pt x="29657" y="48442"/>
                </a:cubicBezTo>
                <a:cubicBezTo>
                  <a:pt x="29668" y="48442"/>
                  <a:pt x="29680" y="48443"/>
                  <a:pt x="29695" y="48447"/>
                </a:cubicBezTo>
                <a:cubicBezTo>
                  <a:pt x="29767" y="48513"/>
                  <a:pt x="29799" y="48617"/>
                  <a:pt x="29904" y="48688"/>
                </a:cubicBezTo>
                <a:cubicBezTo>
                  <a:pt x="29917" y="48708"/>
                  <a:pt x="29930" y="48734"/>
                  <a:pt x="29943" y="48754"/>
                </a:cubicBezTo>
                <a:cubicBezTo>
                  <a:pt x="29995" y="48825"/>
                  <a:pt x="30066" y="48890"/>
                  <a:pt x="30145" y="48936"/>
                </a:cubicBezTo>
                <a:lnTo>
                  <a:pt x="30158" y="48942"/>
                </a:lnTo>
                <a:cubicBezTo>
                  <a:pt x="30165" y="48947"/>
                  <a:pt x="30171" y="48949"/>
                  <a:pt x="30176" y="48949"/>
                </a:cubicBezTo>
                <a:cubicBezTo>
                  <a:pt x="30185" y="48949"/>
                  <a:pt x="30190" y="48942"/>
                  <a:pt x="30190" y="48929"/>
                </a:cubicBezTo>
                <a:cubicBezTo>
                  <a:pt x="30190" y="48903"/>
                  <a:pt x="30177" y="48884"/>
                  <a:pt x="30158" y="48871"/>
                </a:cubicBezTo>
                <a:lnTo>
                  <a:pt x="30138" y="48858"/>
                </a:lnTo>
                <a:cubicBezTo>
                  <a:pt x="30060" y="48819"/>
                  <a:pt x="29988" y="48754"/>
                  <a:pt x="29956" y="48669"/>
                </a:cubicBezTo>
                <a:cubicBezTo>
                  <a:pt x="29949" y="48656"/>
                  <a:pt x="29943" y="48643"/>
                  <a:pt x="29930" y="48636"/>
                </a:cubicBezTo>
                <a:cubicBezTo>
                  <a:pt x="29956" y="48552"/>
                  <a:pt x="29760" y="48337"/>
                  <a:pt x="29845" y="48291"/>
                </a:cubicBezTo>
                <a:lnTo>
                  <a:pt x="29845" y="48291"/>
                </a:lnTo>
                <a:cubicBezTo>
                  <a:pt x="29839" y="48292"/>
                  <a:pt x="29833" y="48293"/>
                  <a:pt x="29827" y="48293"/>
                </a:cubicBezTo>
                <a:cubicBezTo>
                  <a:pt x="29739" y="48293"/>
                  <a:pt x="29635" y="48159"/>
                  <a:pt x="29546" y="48159"/>
                </a:cubicBezTo>
                <a:cubicBezTo>
                  <a:pt x="29521" y="48159"/>
                  <a:pt x="29496" y="48171"/>
                  <a:pt x="29474" y="48200"/>
                </a:cubicBezTo>
                <a:lnTo>
                  <a:pt x="29285" y="47920"/>
                </a:lnTo>
                <a:cubicBezTo>
                  <a:pt x="29306" y="47911"/>
                  <a:pt x="29327" y="47908"/>
                  <a:pt x="29349" y="47908"/>
                </a:cubicBezTo>
                <a:cubicBezTo>
                  <a:pt x="29397" y="47908"/>
                  <a:pt x="29444" y="47923"/>
                  <a:pt x="29480" y="47923"/>
                </a:cubicBezTo>
                <a:cubicBezTo>
                  <a:pt x="29525" y="47923"/>
                  <a:pt x="29555" y="47901"/>
                  <a:pt x="29552" y="47803"/>
                </a:cubicBezTo>
                <a:lnTo>
                  <a:pt x="29552" y="47803"/>
                </a:lnTo>
                <a:cubicBezTo>
                  <a:pt x="29721" y="47985"/>
                  <a:pt x="29884" y="48070"/>
                  <a:pt x="30060" y="48265"/>
                </a:cubicBezTo>
                <a:cubicBezTo>
                  <a:pt x="30099" y="48363"/>
                  <a:pt x="30027" y="48402"/>
                  <a:pt x="30125" y="48539"/>
                </a:cubicBezTo>
                <a:cubicBezTo>
                  <a:pt x="30125" y="48552"/>
                  <a:pt x="30119" y="48558"/>
                  <a:pt x="30106" y="48571"/>
                </a:cubicBezTo>
                <a:cubicBezTo>
                  <a:pt x="30099" y="48571"/>
                  <a:pt x="30099" y="48584"/>
                  <a:pt x="30106" y="48597"/>
                </a:cubicBezTo>
                <a:cubicBezTo>
                  <a:pt x="30112" y="48610"/>
                  <a:pt x="30125" y="48617"/>
                  <a:pt x="30132" y="48617"/>
                </a:cubicBezTo>
                <a:cubicBezTo>
                  <a:pt x="30158" y="48604"/>
                  <a:pt x="30164" y="48578"/>
                  <a:pt x="30171" y="48552"/>
                </a:cubicBezTo>
                <a:lnTo>
                  <a:pt x="30184" y="48578"/>
                </a:lnTo>
                <a:cubicBezTo>
                  <a:pt x="30206" y="48595"/>
                  <a:pt x="30220" y="48602"/>
                  <a:pt x="30230" y="48602"/>
                </a:cubicBezTo>
                <a:cubicBezTo>
                  <a:pt x="30280" y="48602"/>
                  <a:pt x="30205" y="48427"/>
                  <a:pt x="30253" y="48427"/>
                </a:cubicBezTo>
                <a:cubicBezTo>
                  <a:pt x="30259" y="48427"/>
                  <a:pt x="30266" y="48429"/>
                  <a:pt x="30275" y="48434"/>
                </a:cubicBezTo>
                <a:cubicBezTo>
                  <a:pt x="30294" y="48460"/>
                  <a:pt x="30314" y="48480"/>
                  <a:pt x="30333" y="48506"/>
                </a:cubicBezTo>
                <a:cubicBezTo>
                  <a:pt x="30360" y="48558"/>
                  <a:pt x="30392" y="48604"/>
                  <a:pt x="30438" y="48643"/>
                </a:cubicBezTo>
                <a:cubicBezTo>
                  <a:pt x="30447" y="48652"/>
                  <a:pt x="30455" y="48655"/>
                  <a:pt x="30463" y="48655"/>
                </a:cubicBezTo>
                <a:cubicBezTo>
                  <a:pt x="30472" y="48655"/>
                  <a:pt x="30480" y="48650"/>
                  <a:pt x="30483" y="48643"/>
                </a:cubicBezTo>
                <a:cubicBezTo>
                  <a:pt x="30477" y="48617"/>
                  <a:pt x="30470" y="48591"/>
                  <a:pt x="30451" y="48571"/>
                </a:cubicBezTo>
                <a:cubicBezTo>
                  <a:pt x="30418" y="48545"/>
                  <a:pt x="30399" y="48513"/>
                  <a:pt x="30379" y="48480"/>
                </a:cubicBezTo>
                <a:cubicBezTo>
                  <a:pt x="30360" y="48447"/>
                  <a:pt x="30333" y="48415"/>
                  <a:pt x="30307" y="48382"/>
                </a:cubicBezTo>
                <a:cubicBezTo>
                  <a:pt x="30275" y="48330"/>
                  <a:pt x="30294" y="48311"/>
                  <a:pt x="30249" y="48252"/>
                </a:cubicBezTo>
                <a:lnTo>
                  <a:pt x="30262" y="48252"/>
                </a:lnTo>
                <a:cubicBezTo>
                  <a:pt x="30281" y="48239"/>
                  <a:pt x="30294" y="48219"/>
                  <a:pt x="30301" y="48200"/>
                </a:cubicBezTo>
                <a:lnTo>
                  <a:pt x="30307" y="48213"/>
                </a:lnTo>
                <a:cubicBezTo>
                  <a:pt x="30470" y="48454"/>
                  <a:pt x="30581" y="48239"/>
                  <a:pt x="30744" y="48434"/>
                </a:cubicBezTo>
                <a:cubicBezTo>
                  <a:pt x="30734" y="48455"/>
                  <a:pt x="30718" y="48461"/>
                  <a:pt x="30699" y="48461"/>
                </a:cubicBezTo>
                <a:cubicBezTo>
                  <a:pt x="30666" y="48461"/>
                  <a:pt x="30623" y="48442"/>
                  <a:pt x="30582" y="48442"/>
                </a:cubicBezTo>
                <a:cubicBezTo>
                  <a:pt x="30571" y="48442"/>
                  <a:pt x="30559" y="48443"/>
                  <a:pt x="30548" y="48447"/>
                </a:cubicBezTo>
                <a:cubicBezTo>
                  <a:pt x="30653" y="48571"/>
                  <a:pt x="30783" y="48662"/>
                  <a:pt x="30926" y="48714"/>
                </a:cubicBezTo>
                <a:cubicBezTo>
                  <a:pt x="30952" y="48636"/>
                  <a:pt x="31024" y="48571"/>
                  <a:pt x="30978" y="48454"/>
                </a:cubicBezTo>
                <a:cubicBezTo>
                  <a:pt x="30874" y="48298"/>
                  <a:pt x="30796" y="48350"/>
                  <a:pt x="30698" y="48239"/>
                </a:cubicBezTo>
                <a:cubicBezTo>
                  <a:pt x="30640" y="48161"/>
                  <a:pt x="30601" y="48070"/>
                  <a:pt x="30581" y="47978"/>
                </a:cubicBezTo>
                <a:lnTo>
                  <a:pt x="30614" y="47952"/>
                </a:lnTo>
                <a:cubicBezTo>
                  <a:pt x="30666" y="47998"/>
                  <a:pt x="30731" y="48031"/>
                  <a:pt x="30802" y="48044"/>
                </a:cubicBezTo>
                <a:lnTo>
                  <a:pt x="30802" y="48057"/>
                </a:lnTo>
                <a:cubicBezTo>
                  <a:pt x="30848" y="48097"/>
                  <a:pt x="30888" y="48105"/>
                  <a:pt x="30927" y="48105"/>
                </a:cubicBezTo>
                <a:cubicBezTo>
                  <a:pt x="30949" y="48105"/>
                  <a:pt x="30970" y="48102"/>
                  <a:pt x="30992" y="48102"/>
                </a:cubicBezTo>
                <a:cubicBezTo>
                  <a:pt x="31038" y="48102"/>
                  <a:pt x="31085" y="48112"/>
                  <a:pt x="31141" y="48174"/>
                </a:cubicBezTo>
                <a:cubicBezTo>
                  <a:pt x="31109" y="48024"/>
                  <a:pt x="30881" y="47763"/>
                  <a:pt x="30789" y="47724"/>
                </a:cubicBezTo>
                <a:cubicBezTo>
                  <a:pt x="30757" y="47685"/>
                  <a:pt x="30737" y="47633"/>
                  <a:pt x="30718" y="47588"/>
                </a:cubicBezTo>
                <a:lnTo>
                  <a:pt x="30718" y="47588"/>
                </a:lnTo>
                <a:lnTo>
                  <a:pt x="30724" y="47594"/>
                </a:lnTo>
                <a:cubicBezTo>
                  <a:pt x="30855" y="47614"/>
                  <a:pt x="30998" y="47698"/>
                  <a:pt x="31128" y="47724"/>
                </a:cubicBezTo>
                <a:cubicBezTo>
                  <a:pt x="31056" y="47457"/>
                  <a:pt x="30842" y="47496"/>
                  <a:pt x="30698" y="47210"/>
                </a:cubicBezTo>
                <a:lnTo>
                  <a:pt x="30692" y="47229"/>
                </a:lnTo>
                <a:cubicBezTo>
                  <a:pt x="30685" y="47223"/>
                  <a:pt x="30679" y="47216"/>
                  <a:pt x="30672" y="47210"/>
                </a:cubicBezTo>
                <a:cubicBezTo>
                  <a:pt x="30659" y="47207"/>
                  <a:pt x="30645" y="47205"/>
                  <a:pt x="30630" y="47205"/>
                </a:cubicBezTo>
                <a:cubicBezTo>
                  <a:pt x="30615" y="47205"/>
                  <a:pt x="30601" y="47207"/>
                  <a:pt x="30588" y="47210"/>
                </a:cubicBezTo>
                <a:cubicBezTo>
                  <a:pt x="30516" y="47093"/>
                  <a:pt x="30431" y="46982"/>
                  <a:pt x="30340" y="46878"/>
                </a:cubicBezTo>
                <a:lnTo>
                  <a:pt x="30340" y="46878"/>
                </a:lnTo>
                <a:cubicBezTo>
                  <a:pt x="30281" y="46891"/>
                  <a:pt x="30347" y="46982"/>
                  <a:pt x="30268" y="46982"/>
                </a:cubicBezTo>
                <a:cubicBezTo>
                  <a:pt x="30171" y="46891"/>
                  <a:pt x="30066" y="46747"/>
                  <a:pt x="29969" y="46669"/>
                </a:cubicBezTo>
                <a:cubicBezTo>
                  <a:pt x="29891" y="46572"/>
                  <a:pt x="29819" y="46461"/>
                  <a:pt x="29760" y="46350"/>
                </a:cubicBezTo>
                <a:cubicBezTo>
                  <a:pt x="29656" y="46311"/>
                  <a:pt x="29545" y="46220"/>
                  <a:pt x="29441" y="46220"/>
                </a:cubicBezTo>
                <a:cubicBezTo>
                  <a:pt x="29526" y="46519"/>
                  <a:pt x="29715" y="46585"/>
                  <a:pt x="29936" y="46747"/>
                </a:cubicBezTo>
                <a:cubicBezTo>
                  <a:pt x="30073" y="47093"/>
                  <a:pt x="30347" y="47151"/>
                  <a:pt x="30640" y="47594"/>
                </a:cubicBezTo>
                <a:cubicBezTo>
                  <a:pt x="30666" y="47653"/>
                  <a:pt x="30692" y="47711"/>
                  <a:pt x="30724" y="47763"/>
                </a:cubicBezTo>
                <a:cubicBezTo>
                  <a:pt x="30675" y="47776"/>
                  <a:pt x="30841" y="47921"/>
                  <a:pt x="30761" y="47921"/>
                </a:cubicBezTo>
                <a:cubicBezTo>
                  <a:pt x="30756" y="47921"/>
                  <a:pt x="30750" y="47921"/>
                  <a:pt x="30744" y="47920"/>
                </a:cubicBezTo>
                <a:cubicBezTo>
                  <a:pt x="30698" y="47913"/>
                  <a:pt x="30659" y="47887"/>
                  <a:pt x="30620" y="47861"/>
                </a:cubicBezTo>
                <a:cubicBezTo>
                  <a:pt x="30498" y="47627"/>
                  <a:pt x="30336" y="47524"/>
                  <a:pt x="30224" y="47524"/>
                </a:cubicBezTo>
                <a:cubicBezTo>
                  <a:pt x="30075" y="47524"/>
                  <a:pt x="30016" y="47709"/>
                  <a:pt x="30262" y="48011"/>
                </a:cubicBezTo>
                <a:cubicBezTo>
                  <a:pt x="30216" y="48037"/>
                  <a:pt x="30236" y="48102"/>
                  <a:pt x="30255" y="48167"/>
                </a:cubicBezTo>
                <a:cubicBezTo>
                  <a:pt x="30255" y="48174"/>
                  <a:pt x="30249" y="48187"/>
                  <a:pt x="30236" y="48193"/>
                </a:cubicBezTo>
                <a:cubicBezTo>
                  <a:pt x="29988" y="47926"/>
                  <a:pt x="29773" y="47627"/>
                  <a:pt x="29617" y="47295"/>
                </a:cubicBezTo>
                <a:cubicBezTo>
                  <a:pt x="29629" y="47286"/>
                  <a:pt x="29643" y="47283"/>
                  <a:pt x="29657" y="47283"/>
                </a:cubicBezTo>
                <a:cubicBezTo>
                  <a:pt x="29708" y="47283"/>
                  <a:pt x="29768" y="47328"/>
                  <a:pt x="29819" y="47334"/>
                </a:cubicBezTo>
                <a:lnTo>
                  <a:pt x="29819" y="47327"/>
                </a:lnTo>
                <a:cubicBezTo>
                  <a:pt x="29845" y="47373"/>
                  <a:pt x="29884" y="47412"/>
                  <a:pt x="29923" y="47444"/>
                </a:cubicBezTo>
                <a:cubicBezTo>
                  <a:pt x="29934" y="47453"/>
                  <a:pt x="29944" y="47456"/>
                  <a:pt x="29951" y="47456"/>
                </a:cubicBezTo>
                <a:cubicBezTo>
                  <a:pt x="29962" y="47456"/>
                  <a:pt x="29969" y="47449"/>
                  <a:pt x="29969" y="47438"/>
                </a:cubicBezTo>
                <a:cubicBezTo>
                  <a:pt x="29969" y="47405"/>
                  <a:pt x="29956" y="47379"/>
                  <a:pt x="29936" y="47360"/>
                </a:cubicBezTo>
                <a:cubicBezTo>
                  <a:pt x="29910" y="47347"/>
                  <a:pt x="29891" y="47321"/>
                  <a:pt x="29871" y="47295"/>
                </a:cubicBezTo>
                <a:cubicBezTo>
                  <a:pt x="29819" y="47086"/>
                  <a:pt x="29624" y="47001"/>
                  <a:pt x="29506" y="46793"/>
                </a:cubicBezTo>
                <a:cubicBezTo>
                  <a:pt x="29487" y="46741"/>
                  <a:pt x="29467" y="46689"/>
                  <a:pt x="29441" y="46630"/>
                </a:cubicBezTo>
                <a:cubicBezTo>
                  <a:pt x="29441" y="46630"/>
                  <a:pt x="29441" y="46624"/>
                  <a:pt x="29441" y="46624"/>
                </a:cubicBezTo>
                <a:cubicBezTo>
                  <a:pt x="29467" y="46578"/>
                  <a:pt x="29467" y="46526"/>
                  <a:pt x="29448" y="46480"/>
                </a:cubicBezTo>
                <a:cubicBezTo>
                  <a:pt x="29409" y="46363"/>
                  <a:pt x="29343" y="46252"/>
                  <a:pt x="29252" y="46161"/>
                </a:cubicBezTo>
                <a:cubicBezTo>
                  <a:pt x="29256" y="46159"/>
                  <a:pt x="29259" y="46158"/>
                  <a:pt x="29263" y="46158"/>
                </a:cubicBezTo>
                <a:cubicBezTo>
                  <a:pt x="29278" y="46158"/>
                  <a:pt x="29297" y="46175"/>
                  <a:pt x="29312" y="46175"/>
                </a:cubicBezTo>
                <a:cubicBezTo>
                  <a:pt x="29314" y="46175"/>
                  <a:pt x="29316" y="46175"/>
                  <a:pt x="29317" y="46174"/>
                </a:cubicBezTo>
                <a:cubicBezTo>
                  <a:pt x="29207" y="46005"/>
                  <a:pt x="29076" y="45822"/>
                  <a:pt x="29070" y="45712"/>
                </a:cubicBezTo>
                <a:cubicBezTo>
                  <a:pt x="29082" y="45700"/>
                  <a:pt x="29094" y="45695"/>
                  <a:pt x="29107" y="45695"/>
                </a:cubicBezTo>
                <a:cubicBezTo>
                  <a:pt x="29165" y="45695"/>
                  <a:pt x="29235" y="45799"/>
                  <a:pt x="29304" y="45842"/>
                </a:cubicBezTo>
                <a:cubicBezTo>
                  <a:pt x="29337" y="45803"/>
                  <a:pt x="29337" y="45731"/>
                  <a:pt x="29415" y="45712"/>
                </a:cubicBezTo>
                <a:cubicBezTo>
                  <a:pt x="29330" y="45608"/>
                  <a:pt x="29220" y="45523"/>
                  <a:pt x="29102" y="45464"/>
                </a:cubicBezTo>
                <a:cubicBezTo>
                  <a:pt x="29057" y="45314"/>
                  <a:pt x="28940" y="45132"/>
                  <a:pt x="29011" y="45060"/>
                </a:cubicBezTo>
                <a:close/>
                <a:moveTo>
                  <a:pt x="26253" y="48916"/>
                </a:moveTo>
                <a:cubicBezTo>
                  <a:pt x="26379" y="48916"/>
                  <a:pt x="26655" y="49308"/>
                  <a:pt x="26679" y="49522"/>
                </a:cubicBezTo>
                <a:cubicBezTo>
                  <a:pt x="26652" y="49543"/>
                  <a:pt x="26627" y="49552"/>
                  <a:pt x="26602" y="49552"/>
                </a:cubicBezTo>
                <a:cubicBezTo>
                  <a:pt x="26449" y="49552"/>
                  <a:pt x="26338" y="49198"/>
                  <a:pt x="26197" y="49047"/>
                </a:cubicBezTo>
                <a:lnTo>
                  <a:pt x="26191" y="49047"/>
                </a:lnTo>
                <a:cubicBezTo>
                  <a:pt x="26189" y="48954"/>
                  <a:pt x="26214" y="48916"/>
                  <a:pt x="26253" y="48916"/>
                </a:cubicBezTo>
                <a:close/>
                <a:moveTo>
                  <a:pt x="29669" y="49483"/>
                </a:moveTo>
                <a:cubicBezTo>
                  <a:pt x="29702" y="49483"/>
                  <a:pt x="29741" y="49503"/>
                  <a:pt x="29786" y="49574"/>
                </a:cubicBezTo>
                <a:cubicBezTo>
                  <a:pt x="29741" y="49574"/>
                  <a:pt x="29702" y="49548"/>
                  <a:pt x="29663" y="49483"/>
                </a:cubicBezTo>
                <a:close/>
                <a:moveTo>
                  <a:pt x="28491" y="48972"/>
                </a:moveTo>
                <a:cubicBezTo>
                  <a:pt x="28644" y="48972"/>
                  <a:pt x="28861" y="49170"/>
                  <a:pt x="28959" y="49379"/>
                </a:cubicBezTo>
                <a:cubicBezTo>
                  <a:pt x="28973" y="49393"/>
                  <a:pt x="28985" y="49398"/>
                  <a:pt x="28995" y="49398"/>
                </a:cubicBezTo>
                <a:cubicBezTo>
                  <a:pt x="29013" y="49398"/>
                  <a:pt x="29027" y="49383"/>
                  <a:pt x="29044" y="49379"/>
                </a:cubicBezTo>
                <a:cubicBezTo>
                  <a:pt x="29129" y="49450"/>
                  <a:pt x="29181" y="49555"/>
                  <a:pt x="29207" y="49665"/>
                </a:cubicBezTo>
                <a:cubicBezTo>
                  <a:pt x="29129" y="49652"/>
                  <a:pt x="29037" y="49548"/>
                  <a:pt x="28985" y="49418"/>
                </a:cubicBezTo>
                <a:cubicBezTo>
                  <a:pt x="28975" y="49462"/>
                  <a:pt x="28948" y="49478"/>
                  <a:pt x="28913" y="49478"/>
                </a:cubicBezTo>
                <a:cubicBezTo>
                  <a:pt x="28838" y="49478"/>
                  <a:pt x="28724" y="49406"/>
                  <a:pt x="28640" y="49366"/>
                </a:cubicBezTo>
                <a:cubicBezTo>
                  <a:pt x="28510" y="49151"/>
                  <a:pt x="28529" y="49131"/>
                  <a:pt x="28438" y="48981"/>
                </a:cubicBezTo>
                <a:cubicBezTo>
                  <a:pt x="28455" y="48975"/>
                  <a:pt x="28473" y="48972"/>
                  <a:pt x="28491" y="48972"/>
                </a:cubicBezTo>
                <a:close/>
                <a:moveTo>
                  <a:pt x="31727" y="49770"/>
                </a:moveTo>
                <a:cubicBezTo>
                  <a:pt x="31730" y="49774"/>
                  <a:pt x="31732" y="49778"/>
                  <a:pt x="31734" y="49782"/>
                </a:cubicBezTo>
                <a:lnTo>
                  <a:pt x="31734" y="49782"/>
                </a:lnTo>
                <a:cubicBezTo>
                  <a:pt x="31732" y="49778"/>
                  <a:pt x="31730" y="49774"/>
                  <a:pt x="31727" y="49770"/>
                </a:cubicBezTo>
                <a:close/>
                <a:moveTo>
                  <a:pt x="27819" y="49678"/>
                </a:moveTo>
                <a:lnTo>
                  <a:pt x="27871" y="49763"/>
                </a:lnTo>
                <a:lnTo>
                  <a:pt x="27839" y="49783"/>
                </a:lnTo>
                <a:cubicBezTo>
                  <a:pt x="27826" y="49763"/>
                  <a:pt x="27806" y="49744"/>
                  <a:pt x="27787" y="49718"/>
                </a:cubicBezTo>
                <a:lnTo>
                  <a:pt x="27774" y="49704"/>
                </a:lnTo>
                <a:lnTo>
                  <a:pt x="27780" y="49704"/>
                </a:lnTo>
                <a:lnTo>
                  <a:pt x="27819" y="49678"/>
                </a:lnTo>
                <a:close/>
                <a:moveTo>
                  <a:pt x="29458" y="49673"/>
                </a:moveTo>
                <a:cubicBezTo>
                  <a:pt x="29497" y="49673"/>
                  <a:pt x="29578" y="49818"/>
                  <a:pt x="29521" y="49818"/>
                </a:cubicBezTo>
                <a:cubicBezTo>
                  <a:pt x="29517" y="49818"/>
                  <a:pt x="29512" y="49817"/>
                  <a:pt x="29506" y="49815"/>
                </a:cubicBezTo>
                <a:lnTo>
                  <a:pt x="29454" y="49731"/>
                </a:lnTo>
                <a:cubicBezTo>
                  <a:pt x="29474" y="49731"/>
                  <a:pt x="29461" y="49704"/>
                  <a:pt x="29454" y="49678"/>
                </a:cubicBezTo>
                <a:lnTo>
                  <a:pt x="29448" y="49678"/>
                </a:lnTo>
                <a:cubicBezTo>
                  <a:pt x="29451" y="49675"/>
                  <a:pt x="29454" y="49673"/>
                  <a:pt x="29458" y="49673"/>
                </a:cubicBezTo>
                <a:close/>
                <a:moveTo>
                  <a:pt x="32309" y="49591"/>
                </a:moveTo>
                <a:cubicBezTo>
                  <a:pt x="32366" y="49591"/>
                  <a:pt x="32484" y="49699"/>
                  <a:pt x="32587" y="49789"/>
                </a:cubicBezTo>
                <a:cubicBezTo>
                  <a:pt x="32568" y="49802"/>
                  <a:pt x="32548" y="49835"/>
                  <a:pt x="32522" y="49861"/>
                </a:cubicBezTo>
                <a:cubicBezTo>
                  <a:pt x="32515" y="49854"/>
                  <a:pt x="32509" y="49854"/>
                  <a:pt x="32502" y="49854"/>
                </a:cubicBezTo>
                <a:cubicBezTo>
                  <a:pt x="32411" y="49822"/>
                  <a:pt x="32333" y="49763"/>
                  <a:pt x="32274" y="49691"/>
                </a:cubicBezTo>
                <a:lnTo>
                  <a:pt x="32281" y="49691"/>
                </a:lnTo>
                <a:cubicBezTo>
                  <a:pt x="32268" y="49619"/>
                  <a:pt x="32281" y="49591"/>
                  <a:pt x="32309" y="49591"/>
                </a:cubicBezTo>
                <a:close/>
                <a:moveTo>
                  <a:pt x="46207" y="49444"/>
                </a:moveTo>
                <a:cubicBezTo>
                  <a:pt x="46252" y="49496"/>
                  <a:pt x="46285" y="49542"/>
                  <a:pt x="46324" y="49600"/>
                </a:cubicBezTo>
                <a:lnTo>
                  <a:pt x="46324" y="49594"/>
                </a:lnTo>
                <a:lnTo>
                  <a:pt x="46324" y="49587"/>
                </a:lnTo>
                <a:cubicBezTo>
                  <a:pt x="46356" y="49620"/>
                  <a:pt x="46382" y="49665"/>
                  <a:pt x="46402" y="49711"/>
                </a:cubicBezTo>
                <a:lnTo>
                  <a:pt x="46396" y="49711"/>
                </a:lnTo>
                <a:cubicBezTo>
                  <a:pt x="46396" y="49835"/>
                  <a:pt x="46376" y="49796"/>
                  <a:pt x="46330" y="49867"/>
                </a:cubicBezTo>
                <a:cubicBezTo>
                  <a:pt x="46285" y="49848"/>
                  <a:pt x="46239" y="49783"/>
                  <a:pt x="46168" y="49665"/>
                </a:cubicBezTo>
                <a:lnTo>
                  <a:pt x="46141" y="49633"/>
                </a:lnTo>
                <a:cubicBezTo>
                  <a:pt x="46161" y="49568"/>
                  <a:pt x="46187" y="49509"/>
                  <a:pt x="46207" y="49444"/>
                </a:cubicBezTo>
                <a:close/>
                <a:moveTo>
                  <a:pt x="32001" y="49691"/>
                </a:moveTo>
                <a:lnTo>
                  <a:pt x="32001" y="49704"/>
                </a:lnTo>
                <a:cubicBezTo>
                  <a:pt x="32015" y="49719"/>
                  <a:pt x="32028" y="49724"/>
                  <a:pt x="32039" y="49724"/>
                </a:cubicBezTo>
                <a:cubicBezTo>
                  <a:pt x="32059" y="49724"/>
                  <a:pt x="32075" y="49708"/>
                  <a:pt x="32092" y="49692"/>
                </a:cubicBezTo>
                <a:lnTo>
                  <a:pt x="32092" y="49692"/>
                </a:lnTo>
                <a:lnTo>
                  <a:pt x="32086" y="49698"/>
                </a:lnTo>
                <a:lnTo>
                  <a:pt x="32170" y="49822"/>
                </a:lnTo>
                <a:cubicBezTo>
                  <a:pt x="32165" y="49832"/>
                  <a:pt x="32157" y="49835"/>
                  <a:pt x="32147" y="49835"/>
                </a:cubicBezTo>
                <a:cubicBezTo>
                  <a:pt x="32129" y="49835"/>
                  <a:pt x="32106" y="49823"/>
                  <a:pt x="32098" y="49823"/>
                </a:cubicBezTo>
                <a:cubicBezTo>
                  <a:pt x="32088" y="49823"/>
                  <a:pt x="32094" y="49838"/>
                  <a:pt x="32138" y="49900"/>
                </a:cubicBezTo>
                <a:cubicBezTo>
                  <a:pt x="32099" y="49900"/>
                  <a:pt x="32060" y="49874"/>
                  <a:pt x="32014" y="49809"/>
                </a:cubicBezTo>
                <a:cubicBezTo>
                  <a:pt x="32001" y="49770"/>
                  <a:pt x="31994" y="49731"/>
                  <a:pt x="32001" y="49691"/>
                </a:cubicBezTo>
                <a:close/>
                <a:moveTo>
                  <a:pt x="26992" y="49830"/>
                </a:moveTo>
                <a:cubicBezTo>
                  <a:pt x="27028" y="49830"/>
                  <a:pt x="27067" y="49866"/>
                  <a:pt x="26986" y="49893"/>
                </a:cubicBezTo>
                <a:lnTo>
                  <a:pt x="26992" y="49913"/>
                </a:lnTo>
                <a:lnTo>
                  <a:pt x="26960" y="49893"/>
                </a:lnTo>
                <a:cubicBezTo>
                  <a:pt x="26944" y="49846"/>
                  <a:pt x="26967" y="49830"/>
                  <a:pt x="26992" y="49830"/>
                </a:cubicBezTo>
                <a:close/>
                <a:moveTo>
                  <a:pt x="28686" y="49561"/>
                </a:moveTo>
                <a:cubicBezTo>
                  <a:pt x="28765" y="49650"/>
                  <a:pt x="28791" y="49675"/>
                  <a:pt x="28823" y="49675"/>
                </a:cubicBezTo>
                <a:cubicBezTo>
                  <a:pt x="28836" y="49675"/>
                  <a:pt x="28849" y="49671"/>
                  <a:pt x="28868" y="49665"/>
                </a:cubicBezTo>
                <a:lnTo>
                  <a:pt x="28868" y="49665"/>
                </a:lnTo>
                <a:cubicBezTo>
                  <a:pt x="28835" y="49724"/>
                  <a:pt x="28842" y="49750"/>
                  <a:pt x="28966" y="49945"/>
                </a:cubicBezTo>
                <a:cubicBezTo>
                  <a:pt x="28959" y="49965"/>
                  <a:pt x="28927" y="49972"/>
                  <a:pt x="28953" y="50011"/>
                </a:cubicBezTo>
                <a:lnTo>
                  <a:pt x="28966" y="50037"/>
                </a:lnTo>
                <a:cubicBezTo>
                  <a:pt x="28940" y="50017"/>
                  <a:pt x="28920" y="49998"/>
                  <a:pt x="28894" y="49985"/>
                </a:cubicBezTo>
                <a:cubicBezTo>
                  <a:pt x="28868" y="49965"/>
                  <a:pt x="28842" y="49945"/>
                  <a:pt x="28816" y="49919"/>
                </a:cubicBezTo>
                <a:cubicBezTo>
                  <a:pt x="28822" y="49841"/>
                  <a:pt x="28673" y="49724"/>
                  <a:pt x="28633" y="49652"/>
                </a:cubicBezTo>
                <a:cubicBezTo>
                  <a:pt x="28647" y="49626"/>
                  <a:pt x="28633" y="49574"/>
                  <a:pt x="28686" y="49561"/>
                </a:cubicBezTo>
                <a:close/>
                <a:moveTo>
                  <a:pt x="32268" y="49757"/>
                </a:moveTo>
                <a:cubicBezTo>
                  <a:pt x="32327" y="49822"/>
                  <a:pt x="32398" y="49874"/>
                  <a:pt x="32476" y="49919"/>
                </a:cubicBezTo>
                <a:cubicBezTo>
                  <a:pt x="32450" y="49952"/>
                  <a:pt x="32424" y="49991"/>
                  <a:pt x="32398" y="50030"/>
                </a:cubicBezTo>
                <a:lnTo>
                  <a:pt x="32398" y="50037"/>
                </a:lnTo>
                <a:cubicBezTo>
                  <a:pt x="32333" y="49939"/>
                  <a:pt x="32281" y="49887"/>
                  <a:pt x="32268" y="49757"/>
                </a:cubicBezTo>
                <a:close/>
                <a:moveTo>
                  <a:pt x="30028" y="49878"/>
                </a:moveTo>
                <a:cubicBezTo>
                  <a:pt x="30069" y="49878"/>
                  <a:pt x="30112" y="49929"/>
                  <a:pt x="30164" y="50011"/>
                </a:cubicBezTo>
                <a:lnTo>
                  <a:pt x="30079" y="50063"/>
                </a:lnTo>
                <a:cubicBezTo>
                  <a:pt x="30047" y="49998"/>
                  <a:pt x="30040" y="49945"/>
                  <a:pt x="30008" y="49880"/>
                </a:cubicBezTo>
                <a:lnTo>
                  <a:pt x="30014" y="49880"/>
                </a:lnTo>
                <a:cubicBezTo>
                  <a:pt x="30019" y="49879"/>
                  <a:pt x="30024" y="49878"/>
                  <a:pt x="30028" y="49878"/>
                </a:cubicBezTo>
                <a:close/>
                <a:moveTo>
                  <a:pt x="31923" y="49581"/>
                </a:moveTo>
                <a:cubicBezTo>
                  <a:pt x="31949" y="49620"/>
                  <a:pt x="31942" y="49639"/>
                  <a:pt x="31955" y="49665"/>
                </a:cubicBezTo>
                <a:cubicBezTo>
                  <a:pt x="31955" y="49718"/>
                  <a:pt x="31968" y="49776"/>
                  <a:pt x="31988" y="49828"/>
                </a:cubicBezTo>
                <a:lnTo>
                  <a:pt x="31988" y="49835"/>
                </a:lnTo>
                <a:lnTo>
                  <a:pt x="31975" y="49835"/>
                </a:lnTo>
                <a:cubicBezTo>
                  <a:pt x="31981" y="49880"/>
                  <a:pt x="31949" y="49926"/>
                  <a:pt x="31903" y="49939"/>
                </a:cubicBezTo>
                <a:cubicBezTo>
                  <a:pt x="31846" y="49876"/>
                  <a:pt x="31802" y="49904"/>
                  <a:pt x="31734" y="49782"/>
                </a:cubicBezTo>
                <a:lnTo>
                  <a:pt x="31734" y="49782"/>
                </a:lnTo>
                <a:cubicBezTo>
                  <a:pt x="31805" y="49922"/>
                  <a:pt x="31690" y="49962"/>
                  <a:pt x="31747" y="50095"/>
                </a:cubicBezTo>
                <a:lnTo>
                  <a:pt x="31721" y="50102"/>
                </a:lnTo>
                <a:cubicBezTo>
                  <a:pt x="31545" y="49965"/>
                  <a:pt x="31675" y="49841"/>
                  <a:pt x="31545" y="49665"/>
                </a:cubicBezTo>
                <a:cubicBezTo>
                  <a:pt x="31708" y="49639"/>
                  <a:pt x="31760" y="49678"/>
                  <a:pt x="31923" y="49581"/>
                </a:cubicBezTo>
                <a:close/>
                <a:moveTo>
                  <a:pt x="32398" y="50043"/>
                </a:moveTo>
                <a:lnTo>
                  <a:pt x="32398" y="50043"/>
                </a:lnTo>
                <a:cubicBezTo>
                  <a:pt x="32418" y="50056"/>
                  <a:pt x="32431" y="50076"/>
                  <a:pt x="32437" y="50102"/>
                </a:cubicBezTo>
                <a:lnTo>
                  <a:pt x="32398" y="50043"/>
                </a:lnTo>
                <a:close/>
                <a:moveTo>
                  <a:pt x="30520" y="50066"/>
                </a:moveTo>
                <a:cubicBezTo>
                  <a:pt x="30567" y="50066"/>
                  <a:pt x="30615" y="50135"/>
                  <a:pt x="30627" y="50193"/>
                </a:cubicBezTo>
                <a:cubicBezTo>
                  <a:pt x="30627" y="50206"/>
                  <a:pt x="30620" y="50219"/>
                  <a:pt x="30620" y="50232"/>
                </a:cubicBezTo>
                <a:lnTo>
                  <a:pt x="30620" y="50239"/>
                </a:lnTo>
                <a:lnTo>
                  <a:pt x="30614" y="50226"/>
                </a:lnTo>
                <a:lnTo>
                  <a:pt x="30503" y="50069"/>
                </a:lnTo>
                <a:cubicBezTo>
                  <a:pt x="30508" y="50067"/>
                  <a:pt x="30514" y="50066"/>
                  <a:pt x="30520" y="50066"/>
                </a:cubicBezTo>
                <a:close/>
                <a:moveTo>
                  <a:pt x="29780" y="50037"/>
                </a:moveTo>
                <a:lnTo>
                  <a:pt x="29884" y="50193"/>
                </a:lnTo>
                <a:cubicBezTo>
                  <a:pt x="29871" y="50193"/>
                  <a:pt x="29865" y="50193"/>
                  <a:pt x="29858" y="50200"/>
                </a:cubicBezTo>
                <a:lnTo>
                  <a:pt x="29865" y="50200"/>
                </a:lnTo>
                <a:cubicBezTo>
                  <a:pt x="29858" y="50213"/>
                  <a:pt x="29858" y="50226"/>
                  <a:pt x="29851" y="50245"/>
                </a:cubicBezTo>
                <a:lnTo>
                  <a:pt x="29845" y="50219"/>
                </a:lnTo>
                <a:cubicBezTo>
                  <a:pt x="29760" y="50128"/>
                  <a:pt x="29708" y="50089"/>
                  <a:pt x="29780" y="50037"/>
                </a:cubicBezTo>
                <a:close/>
                <a:moveTo>
                  <a:pt x="31806" y="50173"/>
                </a:moveTo>
                <a:cubicBezTo>
                  <a:pt x="31871" y="50173"/>
                  <a:pt x="32027" y="50317"/>
                  <a:pt x="31949" y="50369"/>
                </a:cubicBezTo>
                <a:lnTo>
                  <a:pt x="31858" y="50349"/>
                </a:lnTo>
                <a:cubicBezTo>
                  <a:pt x="31806" y="50317"/>
                  <a:pt x="31773" y="50258"/>
                  <a:pt x="31766" y="50200"/>
                </a:cubicBezTo>
                <a:lnTo>
                  <a:pt x="31753" y="50193"/>
                </a:lnTo>
                <a:cubicBezTo>
                  <a:pt x="31773" y="50186"/>
                  <a:pt x="31786" y="50180"/>
                  <a:pt x="31799" y="50173"/>
                </a:cubicBezTo>
                <a:close/>
                <a:moveTo>
                  <a:pt x="30666" y="50226"/>
                </a:moveTo>
                <a:lnTo>
                  <a:pt x="30672" y="50239"/>
                </a:lnTo>
                <a:cubicBezTo>
                  <a:pt x="30718" y="50291"/>
                  <a:pt x="30757" y="50297"/>
                  <a:pt x="30796" y="50382"/>
                </a:cubicBezTo>
                <a:lnTo>
                  <a:pt x="30737" y="50421"/>
                </a:lnTo>
                <a:cubicBezTo>
                  <a:pt x="30705" y="50376"/>
                  <a:pt x="30679" y="50324"/>
                  <a:pt x="30660" y="50266"/>
                </a:cubicBezTo>
                <a:lnTo>
                  <a:pt x="30660" y="50266"/>
                </a:lnTo>
                <a:cubicBezTo>
                  <a:pt x="30661" y="50254"/>
                  <a:pt x="30666" y="50242"/>
                  <a:pt x="30666" y="50226"/>
                </a:cubicBezTo>
                <a:close/>
                <a:moveTo>
                  <a:pt x="31877" y="50454"/>
                </a:moveTo>
                <a:lnTo>
                  <a:pt x="31942" y="50467"/>
                </a:lnTo>
                <a:lnTo>
                  <a:pt x="31910" y="50499"/>
                </a:lnTo>
                <a:cubicBezTo>
                  <a:pt x="31897" y="50486"/>
                  <a:pt x="31897" y="50473"/>
                  <a:pt x="31884" y="50460"/>
                </a:cubicBezTo>
                <a:lnTo>
                  <a:pt x="31877" y="50460"/>
                </a:lnTo>
                <a:lnTo>
                  <a:pt x="31877" y="50454"/>
                </a:lnTo>
                <a:close/>
                <a:moveTo>
                  <a:pt x="32040" y="50610"/>
                </a:moveTo>
                <a:cubicBezTo>
                  <a:pt x="32040" y="50616"/>
                  <a:pt x="32047" y="50629"/>
                  <a:pt x="32053" y="50636"/>
                </a:cubicBezTo>
                <a:lnTo>
                  <a:pt x="32040" y="50636"/>
                </a:lnTo>
                <a:cubicBezTo>
                  <a:pt x="32033" y="50629"/>
                  <a:pt x="32033" y="50616"/>
                  <a:pt x="32040" y="50610"/>
                </a:cubicBezTo>
                <a:close/>
                <a:moveTo>
                  <a:pt x="31581" y="50327"/>
                </a:moveTo>
                <a:cubicBezTo>
                  <a:pt x="31674" y="50327"/>
                  <a:pt x="31752" y="50553"/>
                  <a:pt x="31826" y="50558"/>
                </a:cubicBezTo>
                <a:lnTo>
                  <a:pt x="31825" y="50558"/>
                </a:lnTo>
                <a:cubicBezTo>
                  <a:pt x="31832" y="50564"/>
                  <a:pt x="31832" y="50577"/>
                  <a:pt x="31838" y="50584"/>
                </a:cubicBezTo>
                <a:cubicBezTo>
                  <a:pt x="31825" y="50597"/>
                  <a:pt x="31812" y="50616"/>
                  <a:pt x="31806" y="50629"/>
                </a:cubicBezTo>
                <a:lnTo>
                  <a:pt x="31792" y="50636"/>
                </a:lnTo>
                <a:lnTo>
                  <a:pt x="31792" y="50642"/>
                </a:lnTo>
                <a:cubicBezTo>
                  <a:pt x="31730" y="50591"/>
                  <a:pt x="31687" y="50570"/>
                  <a:pt x="31646" y="50570"/>
                </a:cubicBezTo>
                <a:cubicBezTo>
                  <a:pt x="31641" y="50570"/>
                  <a:pt x="31635" y="50570"/>
                  <a:pt x="31630" y="50571"/>
                </a:cubicBezTo>
                <a:cubicBezTo>
                  <a:pt x="31538" y="50486"/>
                  <a:pt x="31597" y="50473"/>
                  <a:pt x="31519" y="50362"/>
                </a:cubicBezTo>
                <a:cubicBezTo>
                  <a:pt x="31540" y="50338"/>
                  <a:pt x="31561" y="50327"/>
                  <a:pt x="31581" y="50327"/>
                </a:cubicBezTo>
                <a:close/>
                <a:moveTo>
                  <a:pt x="31722" y="50698"/>
                </a:moveTo>
                <a:lnTo>
                  <a:pt x="31722" y="50698"/>
                </a:lnTo>
                <a:cubicBezTo>
                  <a:pt x="31732" y="50704"/>
                  <a:pt x="31742" y="50709"/>
                  <a:pt x="31747" y="50714"/>
                </a:cubicBezTo>
                <a:lnTo>
                  <a:pt x="31721" y="50753"/>
                </a:lnTo>
                <a:cubicBezTo>
                  <a:pt x="31727" y="50735"/>
                  <a:pt x="31727" y="50717"/>
                  <a:pt x="31722" y="50698"/>
                </a:cubicBezTo>
                <a:close/>
                <a:moveTo>
                  <a:pt x="29897" y="50258"/>
                </a:moveTo>
                <a:cubicBezTo>
                  <a:pt x="30060" y="50369"/>
                  <a:pt x="30451" y="50668"/>
                  <a:pt x="30301" y="50825"/>
                </a:cubicBezTo>
                <a:cubicBezTo>
                  <a:pt x="30257" y="50609"/>
                  <a:pt x="30120" y="50524"/>
                  <a:pt x="30017" y="50524"/>
                </a:cubicBezTo>
                <a:cubicBezTo>
                  <a:pt x="29970" y="50524"/>
                  <a:pt x="29929" y="50541"/>
                  <a:pt x="29907" y="50572"/>
                </a:cubicBezTo>
                <a:lnTo>
                  <a:pt x="29907" y="50572"/>
                </a:lnTo>
                <a:cubicBezTo>
                  <a:pt x="29817" y="50390"/>
                  <a:pt x="29708" y="50478"/>
                  <a:pt x="29682" y="50330"/>
                </a:cubicBezTo>
                <a:cubicBezTo>
                  <a:pt x="29690" y="50313"/>
                  <a:pt x="29704" y="50307"/>
                  <a:pt x="29721" y="50307"/>
                </a:cubicBezTo>
                <a:cubicBezTo>
                  <a:pt x="29774" y="50307"/>
                  <a:pt x="29857" y="50363"/>
                  <a:pt x="29896" y="50363"/>
                </a:cubicBezTo>
                <a:cubicBezTo>
                  <a:pt x="29920" y="50363"/>
                  <a:pt x="29926" y="50342"/>
                  <a:pt x="29897" y="50271"/>
                </a:cubicBezTo>
                <a:cubicBezTo>
                  <a:pt x="29897" y="50265"/>
                  <a:pt x="29897" y="50258"/>
                  <a:pt x="29897" y="50258"/>
                </a:cubicBezTo>
                <a:close/>
                <a:moveTo>
                  <a:pt x="27038" y="50375"/>
                </a:moveTo>
                <a:cubicBezTo>
                  <a:pt x="27142" y="50441"/>
                  <a:pt x="27220" y="50538"/>
                  <a:pt x="27272" y="50649"/>
                </a:cubicBezTo>
                <a:cubicBezTo>
                  <a:pt x="27305" y="50799"/>
                  <a:pt x="27207" y="50818"/>
                  <a:pt x="27116" y="50942"/>
                </a:cubicBezTo>
                <a:lnTo>
                  <a:pt x="27116" y="50949"/>
                </a:lnTo>
                <a:cubicBezTo>
                  <a:pt x="27057" y="50883"/>
                  <a:pt x="27012" y="50916"/>
                  <a:pt x="26940" y="50779"/>
                </a:cubicBezTo>
                <a:cubicBezTo>
                  <a:pt x="27070" y="50701"/>
                  <a:pt x="27070" y="50610"/>
                  <a:pt x="26914" y="50395"/>
                </a:cubicBezTo>
                <a:lnTo>
                  <a:pt x="26914" y="50395"/>
                </a:lnTo>
                <a:cubicBezTo>
                  <a:pt x="26931" y="50404"/>
                  <a:pt x="26948" y="50409"/>
                  <a:pt x="26965" y="50409"/>
                </a:cubicBezTo>
                <a:cubicBezTo>
                  <a:pt x="26994" y="50409"/>
                  <a:pt x="27021" y="50396"/>
                  <a:pt x="27038" y="50375"/>
                </a:cubicBezTo>
                <a:close/>
                <a:moveTo>
                  <a:pt x="30568" y="50760"/>
                </a:moveTo>
                <a:lnTo>
                  <a:pt x="30568" y="50766"/>
                </a:lnTo>
                <a:lnTo>
                  <a:pt x="30672" y="50922"/>
                </a:lnTo>
                <a:lnTo>
                  <a:pt x="30633" y="50949"/>
                </a:lnTo>
                <a:lnTo>
                  <a:pt x="30529" y="50786"/>
                </a:lnTo>
                <a:cubicBezTo>
                  <a:pt x="30542" y="50779"/>
                  <a:pt x="30555" y="50773"/>
                  <a:pt x="30568" y="50760"/>
                </a:cubicBezTo>
                <a:close/>
                <a:moveTo>
                  <a:pt x="45614" y="50369"/>
                </a:moveTo>
                <a:cubicBezTo>
                  <a:pt x="45653" y="50414"/>
                  <a:pt x="45705" y="50447"/>
                  <a:pt x="45764" y="50473"/>
                </a:cubicBezTo>
                <a:cubicBezTo>
                  <a:pt x="45829" y="50558"/>
                  <a:pt x="45790" y="50577"/>
                  <a:pt x="45848" y="50662"/>
                </a:cubicBezTo>
                <a:cubicBezTo>
                  <a:pt x="45783" y="50805"/>
                  <a:pt x="45725" y="50916"/>
                  <a:pt x="45660" y="51014"/>
                </a:cubicBezTo>
                <a:cubicBezTo>
                  <a:pt x="45607" y="50949"/>
                  <a:pt x="45555" y="50883"/>
                  <a:pt x="45503" y="50812"/>
                </a:cubicBezTo>
                <a:cubicBezTo>
                  <a:pt x="45471" y="50760"/>
                  <a:pt x="45432" y="50714"/>
                  <a:pt x="45399" y="50662"/>
                </a:cubicBezTo>
                <a:cubicBezTo>
                  <a:pt x="45386" y="50636"/>
                  <a:pt x="45373" y="50610"/>
                  <a:pt x="45353" y="50584"/>
                </a:cubicBezTo>
                <a:cubicBezTo>
                  <a:pt x="45386" y="50519"/>
                  <a:pt x="45425" y="50460"/>
                  <a:pt x="45451" y="50408"/>
                </a:cubicBezTo>
                <a:cubicBezTo>
                  <a:pt x="45510" y="50388"/>
                  <a:pt x="45562" y="50382"/>
                  <a:pt x="45614" y="50369"/>
                </a:cubicBezTo>
                <a:close/>
                <a:moveTo>
                  <a:pt x="29444" y="50507"/>
                </a:moveTo>
                <a:cubicBezTo>
                  <a:pt x="29579" y="50507"/>
                  <a:pt x="29730" y="50656"/>
                  <a:pt x="29857" y="50656"/>
                </a:cubicBezTo>
                <a:cubicBezTo>
                  <a:pt x="29862" y="50656"/>
                  <a:pt x="29866" y="50656"/>
                  <a:pt x="29871" y="50655"/>
                </a:cubicBezTo>
                <a:cubicBezTo>
                  <a:pt x="29982" y="50831"/>
                  <a:pt x="29969" y="50936"/>
                  <a:pt x="30053" y="51105"/>
                </a:cubicBezTo>
                <a:lnTo>
                  <a:pt x="30034" y="51118"/>
                </a:lnTo>
                <a:cubicBezTo>
                  <a:pt x="29799" y="50844"/>
                  <a:pt x="29624" y="51033"/>
                  <a:pt x="29376" y="50642"/>
                </a:cubicBezTo>
                <a:cubicBezTo>
                  <a:pt x="29396" y="50603"/>
                  <a:pt x="29389" y="50551"/>
                  <a:pt x="29402" y="50512"/>
                </a:cubicBezTo>
                <a:cubicBezTo>
                  <a:pt x="29416" y="50509"/>
                  <a:pt x="29430" y="50507"/>
                  <a:pt x="29444" y="50507"/>
                </a:cubicBezTo>
                <a:close/>
                <a:moveTo>
                  <a:pt x="45295" y="50695"/>
                </a:moveTo>
                <a:cubicBezTo>
                  <a:pt x="45314" y="50695"/>
                  <a:pt x="45334" y="50701"/>
                  <a:pt x="45347" y="50708"/>
                </a:cubicBezTo>
                <a:lnTo>
                  <a:pt x="45347" y="50701"/>
                </a:lnTo>
                <a:cubicBezTo>
                  <a:pt x="45386" y="50753"/>
                  <a:pt x="45432" y="50805"/>
                  <a:pt x="45464" y="50857"/>
                </a:cubicBezTo>
                <a:cubicBezTo>
                  <a:pt x="45510" y="50922"/>
                  <a:pt x="45562" y="50994"/>
                  <a:pt x="45614" y="51059"/>
                </a:cubicBezTo>
                <a:cubicBezTo>
                  <a:pt x="45614" y="51066"/>
                  <a:pt x="45614" y="51079"/>
                  <a:pt x="45614" y="51085"/>
                </a:cubicBezTo>
                <a:cubicBezTo>
                  <a:pt x="45608" y="51103"/>
                  <a:pt x="45591" y="51116"/>
                  <a:pt x="45578" y="51133"/>
                </a:cubicBezTo>
                <a:lnTo>
                  <a:pt x="45578" y="51133"/>
                </a:lnTo>
                <a:cubicBezTo>
                  <a:pt x="45553" y="51092"/>
                  <a:pt x="45531" y="51061"/>
                  <a:pt x="45511" y="51061"/>
                </a:cubicBezTo>
                <a:cubicBezTo>
                  <a:pt x="45506" y="51061"/>
                  <a:pt x="45501" y="51062"/>
                  <a:pt x="45497" y="51066"/>
                </a:cubicBezTo>
                <a:cubicBezTo>
                  <a:pt x="45484" y="51033"/>
                  <a:pt x="45484" y="51007"/>
                  <a:pt x="45510" y="51001"/>
                </a:cubicBezTo>
                <a:cubicBezTo>
                  <a:pt x="45445" y="50994"/>
                  <a:pt x="45349" y="50747"/>
                  <a:pt x="45290" y="50747"/>
                </a:cubicBezTo>
                <a:cubicBezTo>
                  <a:pt x="45290" y="50747"/>
                  <a:pt x="45289" y="50747"/>
                  <a:pt x="45288" y="50747"/>
                </a:cubicBezTo>
                <a:cubicBezTo>
                  <a:pt x="45282" y="50740"/>
                  <a:pt x="45282" y="50734"/>
                  <a:pt x="45282" y="50727"/>
                </a:cubicBezTo>
                <a:lnTo>
                  <a:pt x="45295" y="50695"/>
                </a:lnTo>
                <a:close/>
                <a:moveTo>
                  <a:pt x="30086" y="51150"/>
                </a:moveTo>
                <a:cubicBezTo>
                  <a:pt x="30101" y="51162"/>
                  <a:pt x="30114" y="51169"/>
                  <a:pt x="30126" y="51169"/>
                </a:cubicBezTo>
                <a:cubicBezTo>
                  <a:pt x="30135" y="51169"/>
                  <a:pt x="30143" y="51165"/>
                  <a:pt x="30151" y="51157"/>
                </a:cubicBezTo>
                <a:cubicBezTo>
                  <a:pt x="30222" y="51240"/>
                  <a:pt x="30194" y="51262"/>
                  <a:pt x="30157" y="51262"/>
                </a:cubicBezTo>
                <a:cubicBezTo>
                  <a:pt x="30135" y="51262"/>
                  <a:pt x="30111" y="51255"/>
                  <a:pt x="30099" y="51248"/>
                </a:cubicBezTo>
                <a:cubicBezTo>
                  <a:pt x="30073" y="51209"/>
                  <a:pt x="30079" y="51196"/>
                  <a:pt x="30066" y="51163"/>
                </a:cubicBezTo>
                <a:lnTo>
                  <a:pt x="30086" y="51150"/>
                </a:lnTo>
                <a:close/>
                <a:moveTo>
                  <a:pt x="28970" y="50846"/>
                </a:moveTo>
                <a:cubicBezTo>
                  <a:pt x="29032" y="50846"/>
                  <a:pt x="29132" y="50911"/>
                  <a:pt x="29213" y="50911"/>
                </a:cubicBezTo>
                <a:cubicBezTo>
                  <a:pt x="29246" y="50911"/>
                  <a:pt x="29275" y="50900"/>
                  <a:pt x="29298" y="50870"/>
                </a:cubicBezTo>
                <a:cubicBezTo>
                  <a:pt x="29363" y="50955"/>
                  <a:pt x="29428" y="51027"/>
                  <a:pt x="29487" y="51027"/>
                </a:cubicBezTo>
                <a:cubicBezTo>
                  <a:pt x="29550" y="51142"/>
                  <a:pt x="29465" y="51268"/>
                  <a:pt x="29346" y="51268"/>
                </a:cubicBezTo>
                <a:cubicBezTo>
                  <a:pt x="29332" y="51268"/>
                  <a:pt x="29318" y="51266"/>
                  <a:pt x="29304" y="51263"/>
                </a:cubicBezTo>
                <a:lnTo>
                  <a:pt x="29304" y="51263"/>
                </a:lnTo>
                <a:lnTo>
                  <a:pt x="29304" y="51268"/>
                </a:lnTo>
                <a:cubicBezTo>
                  <a:pt x="29302" y="51266"/>
                  <a:pt x="29300" y="51263"/>
                  <a:pt x="29298" y="51261"/>
                </a:cubicBezTo>
                <a:lnTo>
                  <a:pt x="29298" y="51261"/>
                </a:lnTo>
                <a:cubicBezTo>
                  <a:pt x="29300" y="51262"/>
                  <a:pt x="29302" y="51262"/>
                  <a:pt x="29304" y="51263"/>
                </a:cubicBezTo>
                <a:lnTo>
                  <a:pt x="29304" y="51263"/>
                </a:lnTo>
                <a:lnTo>
                  <a:pt x="29304" y="51261"/>
                </a:lnTo>
                <a:lnTo>
                  <a:pt x="29298" y="51261"/>
                </a:lnTo>
                <a:cubicBezTo>
                  <a:pt x="29298" y="51261"/>
                  <a:pt x="29298" y="51261"/>
                  <a:pt x="29298" y="51261"/>
                </a:cubicBezTo>
                <a:lnTo>
                  <a:pt x="29298" y="51261"/>
                </a:lnTo>
                <a:cubicBezTo>
                  <a:pt x="29298" y="51261"/>
                  <a:pt x="29298" y="51261"/>
                  <a:pt x="29298" y="51261"/>
                </a:cubicBezTo>
                <a:lnTo>
                  <a:pt x="29298" y="51261"/>
                </a:lnTo>
                <a:cubicBezTo>
                  <a:pt x="29279" y="51243"/>
                  <a:pt x="29257" y="51219"/>
                  <a:pt x="29239" y="51196"/>
                </a:cubicBezTo>
                <a:lnTo>
                  <a:pt x="29187" y="51144"/>
                </a:lnTo>
                <a:cubicBezTo>
                  <a:pt x="29181" y="51137"/>
                  <a:pt x="29181" y="51131"/>
                  <a:pt x="29181" y="51124"/>
                </a:cubicBezTo>
                <a:lnTo>
                  <a:pt x="29181" y="51118"/>
                </a:lnTo>
                <a:lnTo>
                  <a:pt x="29155" y="51079"/>
                </a:lnTo>
                <a:lnTo>
                  <a:pt x="29155" y="51085"/>
                </a:lnTo>
                <a:cubicBezTo>
                  <a:pt x="29142" y="51079"/>
                  <a:pt x="29135" y="51072"/>
                  <a:pt x="29129" y="51066"/>
                </a:cubicBezTo>
                <a:cubicBezTo>
                  <a:pt x="29102" y="51046"/>
                  <a:pt x="29076" y="51027"/>
                  <a:pt x="29044" y="51014"/>
                </a:cubicBezTo>
                <a:lnTo>
                  <a:pt x="29005" y="50994"/>
                </a:lnTo>
                <a:cubicBezTo>
                  <a:pt x="28972" y="50955"/>
                  <a:pt x="28946" y="50962"/>
                  <a:pt x="28914" y="50896"/>
                </a:cubicBezTo>
                <a:cubicBezTo>
                  <a:pt x="28921" y="50859"/>
                  <a:pt x="28942" y="50846"/>
                  <a:pt x="28970" y="50846"/>
                </a:cubicBezTo>
                <a:close/>
                <a:moveTo>
                  <a:pt x="27168" y="49086"/>
                </a:moveTo>
                <a:cubicBezTo>
                  <a:pt x="27285" y="49125"/>
                  <a:pt x="27422" y="49288"/>
                  <a:pt x="27559" y="49509"/>
                </a:cubicBezTo>
                <a:cubicBezTo>
                  <a:pt x="27557" y="49509"/>
                  <a:pt x="27555" y="49509"/>
                  <a:pt x="27553" y="49509"/>
                </a:cubicBezTo>
                <a:cubicBezTo>
                  <a:pt x="27470" y="49509"/>
                  <a:pt x="27621" y="49640"/>
                  <a:pt x="27539" y="49640"/>
                </a:cubicBezTo>
                <a:cubicBezTo>
                  <a:pt x="27537" y="49640"/>
                  <a:pt x="27535" y="49639"/>
                  <a:pt x="27533" y="49639"/>
                </a:cubicBezTo>
                <a:lnTo>
                  <a:pt x="27533" y="49639"/>
                </a:lnTo>
                <a:cubicBezTo>
                  <a:pt x="27598" y="49691"/>
                  <a:pt x="27670" y="49737"/>
                  <a:pt x="27748" y="49763"/>
                </a:cubicBezTo>
                <a:lnTo>
                  <a:pt x="27748" y="49770"/>
                </a:lnTo>
                <a:cubicBezTo>
                  <a:pt x="27780" y="49815"/>
                  <a:pt x="27813" y="49854"/>
                  <a:pt x="27858" y="49887"/>
                </a:cubicBezTo>
                <a:lnTo>
                  <a:pt x="27871" y="49893"/>
                </a:lnTo>
                <a:lnTo>
                  <a:pt x="27897" y="49893"/>
                </a:lnTo>
                <a:lnTo>
                  <a:pt x="27904" y="49906"/>
                </a:lnTo>
                <a:cubicBezTo>
                  <a:pt x="27950" y="49906"/>
                  <a:pt x="27995" y="49932"/>
                  <a:pt x="28034" y="49932"/>
                </a:cubicBezTo>
                <a:cubicBezTo>
                  <a:pt x="28135" y="50033"/>
                  <a:pt x="28235" y="50200"/>
                  <a:pt x="28318" y="50200"/>
                </a:cubicBezTo>
                <a:cubicBezTo>
                  <a:pt x="28321" y="50200"/>
                  <a:pt x="28324" y="50200"/>
                  <a:pt x="28327" y="50200"/>
                </a:cubicBezTo>
                <a:cubicBezTo>
                  <a:pt x="28353" y="50239"/>
                  <a:pt x="28373" y="50278"/>
                  <a:pt x="28386" y="50330"/>
                </a:cubicBezTo>
                <a:cubicBezTo>
                  <a:pt x="28413" y="50368"/>
                  <a:pt x="28438" y="50381"/>
                  <a:pt x="28461" y="50381"/>
                </a:cubicBezTo>
                <a:cubicBezTo>
                  <a:pt x="28510" y="50381"/>
                  <a:pt x="28552" y="50321"/>
                  <a:pt x="28601" y="50304"/>
                </a:cubicBezTo>
                <a:cubicBezTo>
                  <a:pt x="28516" y="50245"/>
                  <a:pt x="28438" y="50115"/>
                  <a:pt x="28360" y="50115"/>
                </a:cubicBezTo>
                <a:cubicBezTo>
                  <a:pt x="28308" y="50056"/>
                  <a:pt x="28269" y="49985"/>
                  <a:pt x="28249" y="49906"/>
                </a:cubicBezTo>
                <a:cubicBezTo>
                  <a:pt x="28165" y="49835"/>
                  <a:pt x="28080" y="49802"/>
                  <a:pt x="27995" y="49737"/>
                </a:cubicBezTo>
                <a:cubicBezTo>
                  <a:pt x="27891" y="49607"/>
                  <a:pt x="27826" y="49457"/>
                  <a:pt x="27787" y="49301"/>
                </a:cubicBezTo>
                <a:cubicBezTo>
                  <a:pt x="27826" y="49288"/>
                  <a:pt x="27865" y="49283"/>
                  <a:pt x="27904" y="49283"/>
                </a:cubicBezTo>
                <a:cubicBezTo>
                  <a:pt x="27969" y="49283"/>
                  <a:pt x="28032" y="49298"/>
                  <a:pt x="28093" y="49327"/>
                </a:cubicBezTo>
                <a:cubicBezTo>
                  <a:pt x="28145" y="49470"/>
                  <a:pt x="28275" y="49548"/>
                  <a:pt x="28210" y="49587"/>
                </a:cubicBezTo>
                <a:cubicBezTo>
                  <a:pt x="28295" y="49691"/>
                  <a:pt x="28360" y="49724"/>
                  <a:pt x="28438" y="49809"/>
                </a:cubicBezTo>
                <a:cubicBezTo>
                  <a:pt x="28445" y="49815"/>
                  <a:pt x="28445" y="49828"/>
                  <a:pt x="28451" y="49835"/>
                </a:cubicBezTo>
                <a:cubicBezTo>
                  <a:pt x="28419" y="49906"/>
                  <a:pt x="28425" y="49985"/>
                  <a:pt x="28458" y="50050"/>
                </a:cubicBezTo>
                <a:cubicBezTo>
                  <a:pt x="28493" y="50066"/>
                  <a:pt x="28556" y="50085"/>
                  <a:pt x="28601" y="50085"/>
                </a:cubicBezTo>
                <a:cubicBezTo>
                  <a:pt x="28665" y="50085"/>
                  <a:pt x="28696" y="50048"/>
                  <a:pt x="28575" y="49919"/>
                </a:cubicBezTo>
                <a:lnTo>
                  <a:pt x="28562" y="49913"/>
                </a:lnTo>
                <a:cubicBezTo>
                  <a:pt x="28562" y="49906"/>
                  <a:pt x="28562" y="49900"/>
                  <a:pt x="28562" y="49893"/>
                </a:cubicBezTo>
                <a:cubicBezTo>
                  <a:pt x="28549" y="49854"/>
                  <a:pt x="28536" y="49822"/>
                  <a:pt x="28516" y="49789"/>
                </a:cubicBezTo>
                <a:cubicBezTo>
                  <a:pt x="28521" y="49788"/>
                  <a:pt x="28527" y="49787"/>
                  <a:pt x="28532" y="49787"/>
                </a:cubicBezTo>
                <a:cubicBezTo>
                  <a:pt x="28596" y="49787"/>
                  <a:pt x="28678" y="49883"/>
                  <a:pt x="28744" y="49919"/>
                </a:cubicBezTo>
                <a:lnTo>
                  <a:pt x="28751" y="49906"/>
                </a:lnTo>
                <a:lnTo>
                  <a:pt x="28757" y="49926"/>
                </a:lnTo>
                <a:lnTo>
                  <a:pt x="28770" y="49939"/>
                </a:lnTo>
                <a:cubicBezTo>
                  <a:pt x="28809" y="49978"/>
                  <a:pt x="28848" y="50011"/>
                  <a:pt x="28894" y="50037"/>
                </a:cubicBezTo>
                <a:lnTo>
                  <a:pt x="28946" y="50076"/>
                </a:lnTo>
                <a:lnTo>
                  <a:pt x="28933" y="50076"/>
                </a:lnTo>
                <a:cubicBezTo>
                  <a:pt x="29044" y="50245"/>
                  <a:pt x="29037" y="50349"/>
                  <a:pt x="29142" y="50512"/>
                </a:cubicBezTo>
                <a:cubicBezTo>
                  <a:pt x="29134" y="50511"/>
                  <a:pt x="29126" y="50511"/>
                  <a:pt x="29119" y="50511"/>
                </a:cubicBezTo>
                <a:cubicBezTo>
                  <a:pt x="29027" y="50511"/>
                  <a:pt x="28966" y="50585"/>
                  <a:pt x="28966" y="50688"/>
                </a:cubicBezTo>
                <a:cubicBezTo>
                  <a:pt x="28907" y="50675"/>
                  <a:pt x="28848" y="50655"/>
                  <a:pt x="28777" y="50525"/>
                </a:cubicBezTo>
                <a:lnTo>
                  <a:pt x="28777" y="50525"/>
                </a:lnTo>
                <a:cubicBezTo>
                  <a:pt x="28783" y="50590"/>
                  <a:pt x="28816" y="50662"/>
                  <a:pt x="28731" y="50675"/>
                </a:cubicBezTo>
                <a:cubicBezTo>
                  <a:pt x="28692" y="50603"/>
                  <a:pt x="28640" y="50538"/>
                  <a:pt x="28581" y="50486"/>
                </a:cubicBezTo>
                <a:cubicBezTo>
                  <a:pt x="28563" y="50495"/>
                  <a:pt x="28574" y="50535"/>
                  <a:pt x="28565" y="50535"/>
                </a:cubicBezTo>
                <a:cubicBezTo>
                  <a:pt x="28562" y="50535"/>
                  <a:pt x="28555" y="50529"/>
                  <a:pt x="28542" y="50512"/>
                </a:cubicBezTo>
                <a:lnTo>
                  <a:pt x="28542" y="50512"/>
                </a:lnTo>
                <a:cubicBezTo>
                  <a:pt x="28510" y="50597"/>
                  <a:pt x="28660" y="50779"/>
                  <a:pt x="28718" y="50909"/>
                </a:cubicBezTo>
                <a:cubicBezTo>
                  <a:pt x="28706" y="50908"/>
                  <a:pt x="28695" y="50907"/>
                  <a:pt x="28684" y="50907"/>
                </a:cubicBezTo>
                <a:cubicBezTo>
                  <a:pt x="28621" y="50907"/>
                  <a:pt x="28589" y="50945"/>
                  <a:pt x="28633" y="51079"/>
                </a:cubicBezTo>
                <a:cubicBezTo>
                  <a:pt x="28704" y="51124"/>
                  <a:pt x="28751" y="51136"/>
                  <a:pt x="28792" y="51136"/>
                </a:cubicBezTo>
                <a:cubicBezTo>
                  <a:pt x="28842" y="51136"/>
                  <a:pt x="28882" y="51118"/>
                  <a:pt x="28939" y="51118"/>
                </a:cubicBezTo>
                <a:cubicBezTo>
                  <a:pt x="28957" y="51118"/>
                  <a:pt x="28976" y="51120"/>
                  <a:pt x="28998" y="51124"/>
                </a:cubicBezTo>
                <a:cubicBezTo>
                  <a:pt x="29018" y="51137"/>
                  <a:pt x="29037" y="51144"/>
                  <a:pt x="29063" y="51157"/>
                </a:cubicBezTo>
                <a:lnTo>
                  <a:pt x="29096" y="51177"/>
                </a:lnTo>
                <a:cubicBezTo>
                  <a:pt x="29113" y="51200"/>
                  <a:pt x="29141" y="51244"/>
                  <a:pt x="29161" y="51244"/>
                </a:cubicBezTo>
                <a:cubicBezTo>
                  <a:pt x="29163" y="51244"/>
                  <a:pt x="29165" y="51243"/>
                  <a:pt x="29168" y="51242"/>
                </a:cubicBezTo>
                <a:lnTo>
                  <a:pt x="29168" y="51229"/>
                </a:lnTo>
                <a:lnTo>
                  <a:pt x="29200" y="51268"/>
                </a:lnTo>
                <a:lnTo>
                  <a:pt x="29239" y="51313"/>
                </a:lnTo>
                <a:cubicBezTo>
                  <a:pt x="29258" y="51380"/>
                  <a:pt x="29238" y="51408"/>
                  <a:pt x="29199" y="51408"/>
                </a:cubicBezTo>
                <a:cubicBezTo>
                  <a:pt x="29131" y="51408"/>
                  <a:pt x="29007" y="51325"/>
                  <a:pt x="28933" y="51222"/>
                </a:cubicBezTo>
                <a:lnTo>
                  <a:pt x="28933" y="51229"/>
                </a:lnTo>
                <a:cubicBezTo>
                  <a:pt x="28909" y="51252"/>
                  <a:pt x="28884" y="51265"/>
                  <a:pt x="28857" y="51265"/>
                </a:cubicBezTo>
                <a:cubicBezTo>
                  <a:pt x="28810" y="51265"/>
                  <a:pt x="28759" y="51227"/>
                  <a:pt x="28705" y="51144"/>
                </a:cubicBezTo>
                <a:lnTo>
                  <a:pt x="28705" y="51144"/>
                </a:lnTo>
                <a:cubicBezTo>
                  <a:pt x="28712" y="51196"/>
                  <a:pt x="28679" y="51235"/>
                  <a:pt x="28633" y="51248"/>
                </a:cubicBezTo>
                <a:cubicBezTo>
                  <a:pt x="28490" y="51098"/>
                  <a:pt x="28360" y="51020"/>
                  <a:pt x="28210" y="50786"/>
                </a:cubicBezTo>
                <a:cubicBezTo>
                  <a:pt x="28171" y="50668"/>
                  <a:pt x="28243" y="50610"/>
                  <a:pt x="28217" y="50499"/>
                </a:cubicBezTo>
                <a:lnTo>
                  <a:pt x="28217" y="50499"/>
                </a:lnTo>
                <a:cubicBezTo>
                  <a:pt x="28207" y="50501"/>
                  <a:pt x="28196" y="50501"/>
                  <a:pt x="28186" y="50501"/>
                </a:cubicBezTo>
                <a:cubicBezTo>
                  <a:pt x="27845" y="50501"/>
                  <a:pt x="27415" y="49680"/>
                  <a:pt x="27168" y="49307"/>
                </a:cubicBezTo>
                <a:cubicBezTo>
                  <a:pt x="27129" y="49209"/>
                  <a:pt x="27298" y="49236"/>
                  <a:pt x="27168" y="49086"/>
                </a:cubicBezTo>
                <a:close/>
                <a:moveTo>
                  <a:pt x="26947" y="49952"/>
                </a:moveTo>
                <a:lnTo>
                  <a:pt x="26986" y="49972"/>
                </a:lnTo>
                <a:cubicBezTo>
                  <a:pt x="27038" y="50082"/>
                  <a:pt x="27142" y="50154"/>
                  <a:pt x="27259" y="50167"/>
                </a:cubicBezTo>
                <a:cubicBezTo>
                  <a:pt x="27263" y="50165"/>
                  <a:pt x="27267" y="50165"/>
                  <a:pt x="27271" y="50165"/>
                </a:cubicBezTo>
                <a:cubicBezTo>
                  <a:pt x="27319" y="50165"/>
                  <a:pt x="27318" y="50291"/>
                  <a:pt x="27292" y="50291"/>
                </a:cubicBezTo>
                <a:cubicBezTo>
                  <a:pt x="27286" y="50291"/>
                  <a:pt x="27280" y="50285"/>
                  <a:pt x="27272" y="50271"/>
                </a:cubicBezTo>
                <a:lnTo>
                  <a:pt x="27272" y="50271"/>
                </a:lnTo>
                <a:cubicBezTo>
                  <a:pt x="27324" y="50382"/>
                  <a:pt x="27591" y="50616"/>
                  <a:pt x="27761" y="50805"/>
                </a:cubicBezTo>
                <a:cubicBezTo>
                  <a:pt x="27969" y="51027"/>
                  <a:pt x="27976" y="51046"/>
                  <a:pt x="28060" y="51294"/>
                </a:cubicBezTo>
                <a:cubicBezTo>
                  <a:pt x="28008" y="51333"/>
                  <a:pt x="27845" y="51268"/>
                  <a:pt x="27930" y="51437"/>
                </a:cubicBezTo>
                <a:cubicBezTo>
                  <a:pt x="27899" y="51393"/>
                  <a:pt x="27801" y="51284"/>
                  <a:pt x="27738" y="51284"/>
                </a:cubicBezTo>
                <a:cubicBezTo>
                  <a:pt x="27709" y="51284"/>
                  <a:pt x="27687" y="51308"/>
                  <a:pt x="27683" y="51372"/>
                </a:cubicBezTo>
                <a:cubicBezTo>
                  <a:pt x="27624" y="51242"/>
                  <a:pt x="27552" y="51118"/>
                  <a:pt x="27468" y="51007"/>
                </a:cubicBezTo>
                <a:cubicBezTo>
                  <a:pt x="27572" y="50929"/>
                  <a:pt x="27370" y="50708"/>
                  <a:pt x="27318" y="50649"/>
                </a:cubicBezTo>
                <a:lnTo>
                  <a:pt x="27311" y="50655"/>
                </a:lnTo>
                <a:cubicBezTo>
                  <a:pt x="27246" y="50512"/>
                  <a:pt x="27148" y="50401"/>
                  <a:pt x="27025" y="50317"/>
                </a:cubicBezTo>
                <a:lnTo>
                  <a:pt x="27038" y="50317"/>
                </a:lnTo>
                <a:lnTo>
                  <a:pt x="26933" y="50154"/>
                </a:lnTo>
                <a:cubicBezTo>
                  <a:pt x="26979" y="50102"/>
                  <a:pt x="26986" y="50030"/>
                  <a:pt x="26953" y="49972"/>
                </a:cubicBezTo>
                <a:lnTo>
                  <a:pt x="26947" y="49952"/>
                </a:lnTo>
                <a:close/>
                <a:moveTo>
                  <a:pt x="45072" y="51342"/>
                </a:moveTo>
                <a:cubicBezTo>
                  <a:pt x="45092" y="51342"/>
                  <a:pt x="45112" y="51356"/>
                  <a:pt x="45131" y="51356"/>
                </a:cubicBezTo>
                <a:cubicBezTo>
                  <a:pt x="45136" y="51356"/>
                  <a:pt x="45140" y="51355"/>
                  <a:pt x="45145" y="51352"/>
                </a:cubicBezTo>
                <a:lnTo>
                  <a:pt x="45145" y="51352"/>
                </a:lnTo>
                <a:lnTo>
                  <a:pt x="45060" y="51437"/>
                </a:lnTo>
                <a:cubicBezTo>
                  <a:pt x="45047" y="51418"/>
                  <a:pt x="45041" y="51391"/>
                  <a:pt x="45041" y="51372"/>
                </a:cubicBezTo>
                <a:lnTo>
                  <a:pt x="45034" y="51372"/>
                </a:lnTo>
                <a:cubicBezTo>
                  <a:pt x="45046" y="51349"/>
                  <a:pt x="45059" y="51342"/>
                  <a:pt x="45072" y="51342"/>
                </a:cubicBezTo>
                <a:close/>
                <a:moveTo>
                  <a:pt x="28699" y="51437"/>
                </a:moveTo>
                <a:cubicBezTo>
                  <a:pt x="28738" y="51437"/>
                  <a:pt x="28777" y="51457"/>
                  <a:pt x="28816" y="51528"/>
                </a:cubicBezTo>
                <a:cubicBezTo>
                  <a:pt x="28783" y="51528"/>
                  <a:pt x="28744" y="51509"/>
                  <a:pt x="28699" y="51437"/>
                </a:cubicBezTo>
                <a:close/>
                <a:moveTo>
                  <a:pt x="32301" y="50857"/>
                </a:moveTo>
                <a:cubicBezTo>
                  <a:pt x="32353" y="50942"/>
                  <a:pt x="32418" y="50994"/>
                  <a:pt x="32405" y="51085"/>
                </a:cubicBezTo>
                <a:cubicBezTo>
                  <a:pt x="32418" y="51098"/>
                  <a:pt x="32431" y="51105"/>
                  <a:pt x="32450" y="51111"/>
                </a:cubicBezTo>
                <a:cubicBezTo>
                  <a:pt x="32418" y="51190"/>
                  <a:pt x="32379" y="51268"/>
                  <a:pt x="32327" y="51346"/>
                </a:cubicBezTo>
                <a:cubicBezTo>
                  <a:pt x="32255" y="51463"/>
                  <a:pt x="32164" y="51567"/>
                  <a:pt x="32060" y="51659"/>
                </a:cubicBezTo>
                <a:cubicBezTo>
                  <a:pt x="31962" y="51437"/>
                  <a:pt x="31910" y="51248"/>
                  <a:pt x="31838" y="51079"/>
                </a:cubicBezTo>
                <a:lnTo>
                  <a:pt x="31832" y="51085"/>
                </a:lnTo>
                <a:cubicBezTo>
                  <a:pt x="31871" y="51027"/>
                  <a:pt x="31923" y="50975"/>
                  <a:pt x="31975" y="50942"/>
                </a:cubicBezTo>
                <a:cubicBezTo>
                  <a:pt x="32086" y="51014"/>
                  <a:pt x="32203" y="51144"/>
                  <a:pt x="32307" y="51150"/>
                </a:cubicBezTo>
                <a:cubicBezTo>
                  <a:pt x="32320" y="51092"/>
                  <a:pt x="32294" y="51007"/>
                  <a:pt x="32229" y="50903"/>
                </a:cubicBezTo>
                <a:lnTo>
                  <a:pt x="32268" y="50903"/>
                </a:lnTo>
                <a:lnTo>
                  <a:pt x="32301" y="50857"/>
                </a:lnTo>
                <a:close/>
                <a:moveTo>
                  <a:pt x="45308" y="51587"/>
                </a:moveTo>
                <a:cubicBezTo>
                  <a:pt x="45334" y="51645"/>
                  <a:pt x="45366" y="51704"/>
                  <a:pt x="45412" y="51750"/>
                </a:cubicBezTo>
                <a:lnTo>
                  <a:pt x="45379" y="51756"/>
                </a:lnTo>
                <a:cubicBezTo>
                  <a:pt x="45353" y="51737"/>
                  <a:pt x="45334" y="51717"/>
                  <a:pt x="45308" y="51698"/>
                </a:cubicBezTo>
                <a:cubicBezTo>
                  <a:pt x="45301" y="51659"/>
                  <a:pt x="45301" y="51626"/>
                  <a:pt x="45308" y="51587"/>
                </a:cubicBezTo>
                <a:close/>
                <a:moveTo>
                  <a:pt x="31219" y="51072"/>
                </a:moveTo>
                <a:cubicBezTo>
                  <a:pt x="31389" y="51313"/>
                  <a:pt x="31506" y="51216"/>
                  <a:pt x="31669" y="51515"/>
                </a:cubicBezTo>
                <a:lnTo>
                  <a:pt x="31662" y="51522"/>
                </a:lnTo>
                <a:cubicBezTo>
                  <a:pt x="31651" y="51512"/>
                  <a:pt x="31640" y="51508"/>
                  <a:pt x="31630" y="51508"/>
                </a:cubicBezTo>
                <a:cubicBezTo>
                  <a:pt x="31609" y="51508"/>
                  <a:pt x="31591" y="51524"/>
                  <a:pt x="31571" y="51524"/>
                </a:cubicBezTo>
                <a:cubicBezTo>
                  <a:pt x="31552" y="51524"/>
                  <a:pt x="31531" y="51510"/>
                  <a:pt x="31506" y="51457"/>
                </a:cubicBezTo>
                <a:cubicBezTo>
                  <a:pt x="31485" y="51494"/>
                  <a:pt x="31502" y="51574"/>
                  <a:pt x="31467" y="51574"/>
                </a:cubicBezTo>
                <a:cubicBezTo>
                  <a:pt x="31459" y="51574"/>
                  <a:pt x="31449" y="51570"/>
                  <a:pt x="31434" y="51561"/>
                </a:cubicBezTo>
                <a:lnTo>
                  <a:pt x="31434" y="51561"/>
                </a:lnTo>
                <a:cubicBezTo>
                  <a:pt x="31395" y="51632"/>
                  <a:pt x="31512" y="51587"/>
                  <a:pt x="31558" y="51704"/>
                </a:cubicBezTo>
                <a:cubicBezTo>
                  <a:pt x="31550" y="51788"/>
                  <a:pt x="31519" y="51823"/>
                  <a:pt x="31474" y="51823"/>
                </a:cubicBezTo>
                <a:cubicBezTo>
                  <a:pt x="31334" y="51823"/>
                  <a:pt x="31065" y="51473"/>
                  <a:pt x="31030" y="51255"/>
                </a:cubicBezTo>
                <a:cubicBezTo>
                  <a:pt x="31154" y="51229"/>
                  <a:pt x="31174" y="51190"/>
                  <a:pt x="31219" y="51072"/>
                </a:cubicBezTo>
                <a:close/>
                <a:moveTo>
                  <a:pt x="27992" y="51754"/>
                </a:moveTo>
                <a:cubicBezTo>
                  <a:pt x="28097" y="51754"/>
                  <a:pt x="28212" y="51882"/>
                  <a:pt x="28243" y="52258"/>
                </a:cubicBezTo>
                <a:lnTo>
                  <a:pt x="28230" y="52284"/>
                </a:lnTo>
                <a:cubicBezTo>
                  <a:pt x="28230" y="52284"/>
                  <a:pt x="28230" y="52290"/>
                  <a:pt x="28230" y="52290"/>
                </a:cubicBezTo>
                <a:cubicBezTo>
                  <a:pt x="28223" y="52287"/>
                  <a:pt x="28215" y="52285"/>
                  <a:pt x="28207" y="52285"/>
                </a:cubicBezTo>
                <a:cubicBezTo>
                  <a:pt x="28199" y="52285"/>
                  <a:pt x="28191" y="52287"/>
                  <a:pt x="28184" y="52290"/>
                </a:cubicBezTo>
                <a:lnTo>
                  <a:pt x="28184" y="52297"/>
                </a:lnTo>
                <a:cubicBezTo>
                  <a:pt x="28158" y="52271"/>
                  <a:pt x="28125" y="52251"/>
                  <a:pt x="28093" y="52245"/>
                </a:cubicBezTo>
                <a:cubicBezTo>
                  <a:pt x="27995" y="52101"/>
                  <a:pt x="28112" y="52082"/>
                  <a:pt x="27943" y="51886"/>
                </a:cubicBezTo>
                <a:cubicBezTo>
                  <a:pt x="27956" y="51847"/>
                  <a:pt x="27950" y="51795"/>
                  <a:pt x="27969" y="51756"/>
                </a:cubicBezTo>
                <a:cubicBezTo>
                  <a:pt x="27977" y="51755"/>
                  <a:pt x="27984" y="51754"/>
                  <a:pt x="27992" y="51754"/>
                </a:cubicBezTo>
                <a:close/>
                <a:moveTo>
                  <a:pt x="45445" y="51847"/>
                </a:moveTo>
                <a:cubicBezTo>
                  <a:pt x="45471" y="51939"/>
                  <a:pt x="45660" y="51965"/>
                  <a:pt x="45796" y="52114"/>
                </a:cubicBezTo>
                <a:cubicBezTo>
                  <a:pt x="45848" y="52193"/>
                  <a:pt x="45835" y="52219"/>
                  <a:pt x="45881" y="52290"/>
                </a:cubicBezTo>
                <a:lnTo>
                  <a:pt x="45881" y="52284"/>
                </a:lnTo>
                <a:cubicBezTo>
                  <a:pt x="46057" y="52427"/>
                  <a:pt x="46161" y="52649"/>
                  <a:pt x="46252" y="52831"/>
                </a:cubicBezTo>
                <a:lnTo>
                  <a:pt x="46174" y="52903"/>
                </a:lnTo>
                <a:cubicBezTo>
                  <a:pt x="46155" y="52942"/>
                  <a:pt x="46135" y="52981"/>
                  <a:pt x="46122" y="53020"/>
                </a:cubicBezTo>
                <a:cubicBezTo>
                  <a:pt x="46122" y="52818"/>
                  <a:pt x="45757" y="52486"/>
                  <a:pt x="45783" y="52349"/>
                </a:cubicBezTo>
                <a:cubicBezTo>
                  <a:pt x="45620" y="52219"/>
                  <a:pt x="45490" y="52049"/>
                  <a:pt x="45399" y="51860"/>
                </a:cubicBezTo>
                <a:lnTo>
                  <a:pt x="45392" y="51847"/>
                </a:lnTo>
                <a:close/>
                <a:moveTo>
                  <a:pt x="31330" y="52903"/>
                </a:moveTo>
                <a:cubicBezTo>
                  <a:pt x="31428" y="52955"/>
                  <a:pt x="31519" y="52942"/>
                  <a:pt x="31623" y="53033"/>
                </a:cubicBezTo>
                <a:cubicBezTo>
                  <a:pt x="31623" y="53157"/>
                  <a:pt x="31617" y="53280"/>
                  <a:pt x="31604" y="53404"/>
                </a:cubicBezTo>
                <a:cubicBezTo>
                  <a:pt x="31512" y="53254"/>
                  <a:pt x="31402" y="53111"/>
                  <a:pt x="31278" y="52987"/>
                </a:cubicBezTo>
                <a:lnTo>
                  <a:pt x="31330" y="52903"/>
                </a:lnTo>
                <a:close/>
                <a:moveTo>
                  <a:pt x="29754" y="53602"/>
                </a:moveTo>
                <a:cubicBezTo>
                  <a:pt x="29769" y="53602"/>
                  <a:pt x="29783" y="53607"/>
                  <a:pt x="29796" y="53607"/>
                </a:cubicBezTo>
                <a:cubicBezTo>
                  <a:pt x="29800" y="53607"/>
                  <a:pt x="29803" y="53607"/>
                  <a:pt x="29806" y="53606"/>
                </a:cubicBezTo>
                <a:lnTo>
                  <a:pt x="29806" y="53619"/>
                </a:lnTo>
                <a:cubicBezTo>
                  <a:pt x="29799" y="53632"/>
                  <a:pt x="29786" y="53652"/>
                  <a:pt x="29780" y="53671"/>
                </a:cubicBezTo>
                <a:cubicBezTo>
                  <a:pt x="29793" y="53656"/>
                  <a:pt x="29802" y="53648"/>
                  <a:pt x="29808" y="53648"/>
                </a:cubicBezTo>
                <a:lnTo>
                  <a:pt x="29808" y="53648"/>
                </a:lnTo>
                <a:cubicBezTo>
                  <a:pt x="29816" y="53648"/>
                  <a:pt x="29813" y="53666"/>
                  <a:pt x="29793" y="53697"/>
                </a:cubicBezTo>
                <a:cubicBezTo>
                  <a:pt x="29773" y="53671"/>
                  <a:pt x="29747" y="53645"/>
                  <a:pt x="29715" y="53619"/>
                </a:cubicBezTo>
                <a:cubicBezTo>
                  <a:pt x="29728" y="53606"/>
                  <a:pt x="29741" y="53602"/>
                  <a:pt x="29754" y="53602"/>
                </a:cubicBezTo>
                <a:close/>
                <a:moveTo>
                  <a:pt x="29695" y="53632"/>
                </a:moveTo>
                <a:lnTo>
                  <a:pt x="29708" y="53652"/>
                </a:lnTo>
                <a:cubicBezTo>
                  <a:pt x="29708" y="53658"/>
                  <a:pt x="29715" y="53665"/>
                  <a:pt x="29728" y="53665"/>
                </a:cubicBezTo>
                <a:cubicBezTo>
                  <a:pt x="29747" y="53678"/>
                  <a:pt x="29760" y="53697"/>
                  <a:pt x="29780" y="53717"/>
                </a:cubicBezTo>
                <a:lnTo>
                  <a:pt x="29767" y="53730"/>
                </a:lnTo>
                <a:lnTo>
                  <a:pt x="29786" y="53730"/>
                </a:lnTo>
                <a:lnTo>
                  <a:pt x="29793" y="53743"/>
                </a:lnTo>
                <a:cubicBezTo>
                  <a:pt x="29780" y="53749"/>
                  <a:pt x="29773" y="53762"/>
                  <a:pt x="29799" y="53795"/>
                </a:cubicBezTo>
                <a:lnTo>
                  <a:pt x="29806" y="53795"/>
                </a:lnTo>
                <a:cubicBezTo>
                  <a:pt x="29806" y="53821"/>
                  <a:pt x="29799" y="53834"/>
                  <a:pt x="29793" y="53854"/>
                </a:cubicBezTo>
                <a:cubicBezTo>
                  <a:pt x="29767" y="53854"/>
                  <a:pt x="29747" y="53847"/>
                  <a:pt x="29721" y="53834"/>
                </a:cubicBezTo>
                <a:lnTo>
                  <a:pt x="29721" y="53841"/>
                </a:lnTo>
                <a:lnTo>
                  <a:pt x="29695" y="53801"/>
                </a:lnTo>
                <a:cubicBezTo>
                  <a:pt x="29676" y="53736"/>
                  <a:pt x="29610" y="53639"/>
                  <a:pt x="29695" y="53632"/>
                </a:cubicBezTo>
                <a:close/>
                <a:moveTo>
                  <a:pt x="31109" y="53841"/>
                </a:moveTo>
                <a:cubicBezTo>
                  <a:pt x="31122" y="53841"/>
                  <a:pt x="31135" y="53847"/>
                  <a:pt x="31141" y="53860"/>
                </a:cubicBezTo>
                <a:lnTo>
                  <a:pt x="31154" y="53867"/>
                </a:lnTo>
                <a:cubicBezTo>
                  <a:pt x="31135" y="53873"/>
                  <a:pt x="31115" y="53880"/>
                  <a:pt x="31096" y="53893"/>
                </a:cubicBezTo>
                <a:cubicBezTo>
                  <a:pt x="31102" y="53873"/>
                  <a:pt x="31102" y="53854"/>
                  <a:pt x="31102" y="53841"/>
                </a:cubicBezTo>
                <a:close/>
                <a:moveTo>
                  <a:pt x="41745" y="53730"/>
                </a:moveTo>
                <a:cubicBezTo>
                  <a:pt x="41817" y="53788"/>
                  <a:pt x="41882" y="53854"/>
                  <a:pt x="41940" y="53925"/>
                </a:cubicBezTo>
                <a:lnTo>
                  <a:pt x="41940" y="53932"/>
                </a:lnTo>
                <a:lnTo>
                  <a:pt x="41934" y="53932"/>
                </a:lnTo>
                <a:cubicBezTo>
                  <a:pt x="41899" y="53949"/>
                  <a:pt x="41838" y="53964"/>
                  <a:pt x="41794" y="53964"/>
                </a:cubicBezTo>
                <a:cubicBezTo>
                  <a:pt x="41772" y="53964"/>
                  <a:pt x="41754" y="53960"/>
                  <a:pt x="41745" y="53951"/>
                </a:cubicBezTo>
                <a:cubicBezTo>
                  <a:pt x="41712" y="53880"/>
                  <a:pt x="41712" y="53795"/>
                  <a:pt x="41745" y="53730"/>
                </a:cubicBezTo>
                <a:close/>
                <a:moveTo>
                  <a:pt x="28640" y="52336"/>
                </a:moveTo>
                <a:cubicBezTo>
                  <a:pt x="28718" y="52479"/>
                  <a:pt x="28868" y="52649"/>
                  <a:pt x="28881" y="52746"/>
                </a:cubicBezTo>
                <a:cubicBezTo>
                  <a:pt x="28868" y="52744"/>
                  <a:pt x="28857" y="52742"/>
                  <a:pt x="28848" y="52742"/>
                </a:cubicBezTo>
                <a:cubicBezTo>
                  <a:pt x="28783" y="52742"/>
                  <a:pt x="28782" y="52797"/>
                  <a:pt x="28770" y="52877"/>
                </a:cubicBezTo>
                <a:cubicBezTo>
                  <a:pt x="28985" y="52935"/>
                  <a:pt x="29233" y="53267"/>
                  <a:pt x="29474" y="53547"/>
                </a:cubicBezTo>
                <a:cubicBezTo>
                  <a:pt x="29441" y="53665"/>
                  <a:pt x="29474" y="53710"/>
                  <a:pt x="29656" y="53867"/>
                </a:cubicBezTo>
                <a:cubicBezTo>
                  <a:pt x="29663" y="53873"/>
                  <a:pt x="29669" y="53886"/>
                  <a:pt x="29669" y="53893"/>
                </a:cubicBezTo>
                <a:cubicBezTo>
                  <a:pt x="29689" y="53919"/>
                  <a:pt x="29689" y="53951"/>
                  <a:pt x="29682" y="53984"/>
                </a:cubicBezTo>
                <a:lnTo>
                  <a:pt x="29689" y="54010"/>
                </a:lnTo>
                <a:lnTo>
                  <a:pt x="29656" y="54010"/>
                </a:lnTo>
                <a:cubicBezTo>
                  <a:pt x="29637" y="54010"/>
                  <a:pt x="29617" y="54003"/>
                  <a:pt x="29597" y="53997"/>
                </a:cubicBezTo>
                <a:cubicBezTo>
                  <a:pt x="29474" y="53854"/>
                  <a:pt x="29454" y="53775"/>
                  <a:pt x="29311" y="53600"/>
                </a:cubicBezTo>
                <a:lnTo>
                  <a:pt x="29311" y="53606"/>
                </a:lnTo>
                <a:cubicBezTo>
                  <a:pt x="29324" y="53749"/>
                  <a:pt x="29376" y="53893"/>
                  <a:pt x="29311" y="53951"/>
                </a:cubicBezTo>
                <a:cubicBezTo>
                  <a:pt x="29161" y="53912"/>
                  <a:pt x="29037" y="53658"/>
                  <a:pt x="29018" y="53515"/>
                </a:cubicBezTo>
                <a:cubicBezTo>
                  <a:pt x="28970" y="53464"/>
                  <a:pt x="28943" y="53446"/>
                  <a:pt x="28924" y="53446"/>
                </a:cubicBezTo>
                <a:cubicBezTo>
                  <a:pt x="28894" y="53446"/>
                  <a:pt x="28881" y="53492"/>
                  <a:pt x="28829" y="53528"/>
                </a:cubicBezTo>
                <a:cubicBezTo>
                  <a:pt x="28666" y="53339"/>
                  <a:pt x="28529" y="53398"/>
                  <a:pt x="28360" y="53209"/>
                </a:cubicBezTo>
                <a:cubicBezTo>
                  <a:pt x="28327" y="53150"/>
                  <a:pt x="28373" y="53137"/>
                  <a:pt x="28366" y="53091"/>
                </a:cubicBezTo>
                <a:cubicBezTo>
                  <a:pt x="28386" y="53078"/>
                  <a:pt x="28412" y="53065"/>
                  <a:pt x="28438" y="53059"/>
                </a:cubicBezTo>
                <a:cubicBezTo>
                  <a:pt x="28478" y="53086"/>
                  <a:pt x="28524" y="53099"/>
                  <a:pt x="28570" y="53099"/>
                </a:cubicBezTo>
                <a:cubicBezTo>
                  <a:pt x="28645" y="53099"/>
                  <a:pt x="28719" y="53065"/>
                  <a:pt x="28764" y="53000"/>
                </a:cubicBezTo>
                <a:cubicBezTo>
                  <a:pt x="28744" y="52909"/>
                  <a:pt x="28542" y="52844"/>
                  <a:pt x="28458" y="52798"/>
                </a:cubicBezTo>
                <a:cubicBezTo>
                  <a:pt x="28406" y="52629"/>
                  <a:pt x="28432" y="52590"/>
                  <a:pt x="28327" y="52427"/>
                </a:cubicBezTo>
                <a:cubicBezTo>
                  <a:pt x="28340" y="52414"/>
                  <a:pt x="28366" y="52401"/>
                  <a:pt x="28340" y="52362"/>
                </a:cubicBezTo>
                <a:lnTo>
                  <a:pt x="28340" y="52362"/>
                </a:lnTo>
                <a:cubicBezTo>
                  <a:pt x="28397" y="52400"/>
                  <a:pt x="28435" y="52413"/>
                  <a:pt x="28466" y="52413"/>
                </a:cubicBezTo>
                <a:cubicBezTo>
                  <a:pt x="28529" y="52413"/>
                  <a:pt x="28556" y="52354"/>
                  <a:pt x="28640" y="52336"/>
                </a:cubicBezTo>
                <a:close/>
                <a:moveTo>
                  <a:pt x="31017" y="54068"/>
                </a:moveTo>
                <a:lnTo>
                  <a:pt x="31011" y="54082"/>
                </a:lnTo>
                <a:cubicBezTo>
                  <a:pt x="31011" y="54095"/>
                  <a:pt x="31011" y="54108"/>
                  <a:pt x="31017" y="54121"/>
                </a:cubicBezTo>
                <a:cubicBezTo>
                  <a:pt x="31004" y="54127"/>
                  <a:pt x="30991" y="54127"/>
                  <a:pt x="30978" y="54134"/>
                </a:cubicBezTo>
                <a:cubicBezTo>
                  <a:pt x="30998" y="54108"/>
                  <a:pt x="31004" y="54088"/>
                  <a:pt x="31017" y="54068"/>
                </a:cubicBezTo>
                <a:close/>
                <a:moveTo>
                  <a:pt x="30927" y="54236"/>
                </a:moveTo>
                <a:cubicBezTo>
                  <a:pt x="30933" y="54273"/>
                  <a:pt x="30940" y="54304"/>
                  <a:pt x="30959" y="54336"/>
                </a:cubicBezTo>
                <a:cubicBezTo>
                  <a:pt x="30926" y="54336"/>
                  <a:pt x="30900" y="54329"/>
                  <a:pt x="30874" y="54316"/>
                </a:cubicBezTo>
                <a:cubicBezTo>
                  <a:pt x="30897" y="54288"/>
                  <a:pt x="30914" y="54260"/>
                  <a:pt x="30927" y="54236"/>
                </a:cubicBezTo>
                <a:close/>
                <a:moveTo>
                  <a:pt x="31154" y="54205"/>
                </a:moveTo>
                <a:cubicBezTo>
                  <a:pt x="31180" y="54225"/>
                  <a:pt x="31200" y="54244"/>
                  <a:pt x="31219" y="54264"/>
                </a:cubicBezTo>
                <a:cubicBezTo>
                  <a:pt x="31213" y="54283"/>
                  <a:pt x="31206" y="54296"/>
                  <a:pt x="31206" y="54316"/>
                </a:cubicBezTo>
                <a:lnTo>
                  <a:pt x="31200" y="54323"/>
                </a:lnTo>
                <a:cubicBezTo>
                  <a:pt x="31187" y="54349"/>
                  <a:pt x="31180" y="54375"/>
                  <a:pt x="31180" y="54407"/>
                </a:cubicBezTo>
                <a:cubicBezTo>
                  <a:pt x="31154" y="54349"/>
                  <a:pt x="31135" y="54290"/>
                  <a:pt x="31115" y="54231"/>
                </a:cubicBezTo>
                <a:lnTo>
                  <a:pt x="31154" y="54205"/>
                </a:lnTo>
                <a:close/>
                <a:moveTo>
                  <a:pt x="29962" y="54179"/>
                </a:moveTo>
                <a:lnTo>
                  <a:pt x="29975" y="54192"/>
                </a:lnTo>
                <a:cubicBezTo>
                  <a:pt x="29943" y="54270"/>
                  <a:pt x="29923" y="54342"/>
                  <a:pt x="29910" y="54427"/>
                </a:cubicBezTo>
                <a:cubicBezTo>
                  <a:pt x="29904" y="54414"/>
                  <a:pt x="29897" y="54407"/>
                  <a:pt x="29891" y="54394"/>
                </a:cubicBezTo>
                <a:cubicBezTo>
                  <a:pt x="29871" y="54355"/>
                  <a:pt x="29865" y="54309"/>
                  <a:pt x="29865" y="54264"/>
                </a:cubicBezTo>
                <a:lnTo>
                  <a:pt x="29962" y="54199"/>
                </a:lnTo>
                <a:lnTo>
                  <a:pt x="29962" y="54179"/>
                </a:lnTo>
                <a:close/>
                <a:moveTo>
                  <a:pt x="31773" y="54596"/>
                </a:moveTo>
                <a:cubicBezTo>
                  <a:pt x="31779" y="54609"/>
                  <a:pt x="31786" y="54616"/>
                  <a:pt x="31792" y="54629"/>
                </a:cubicBezTo>
                <a:lnTo>
                  <a:pt x="31773" y="54629"/>
                </a:lnTo>
                <a:cubicBezTo>
                  <a:pt x="31773" y="54616"/>
                  <a:pt x="31773" y="54609"/>
                  <a:pt x="31773" y="54596"/>
                </a:cubicBezTo>
                <a:close/>
                <a:moveTo>
                  <a:pt x="29597" y="54082"/>
                </a:moveTo>
                <a:lnTo>
                  <a:pt x="29597" y="54082"/>
                </a:lnTo>
                <a:cubicBezTo>
                  <a:pt x="29630" y="54095"/>
                  <a:pt x="29663" y="54108"/>
                  <a:pt x="29695" y="54108"/>
                </a:cubicBezTo>
                <a:cubicBezTo>
                  <a:pt x="29728" y="54147"/>
                  <a:pt x="29754" y="54140"/>
                  <a:pt x="29793" y="54205"/>
                </a:cubicBezTo>
                <a:cubicBezTo>
                  <a:pt x="29786" y="54270"/>
                  <a:pt x="29799" y="54336"/>
                  <a:pt x="29825" y="54401"/>
                </a:cubicBezTo>
                <a:cubicBezTo>
                  <a:pt x="29845" y="54433"/>
                  <a:pt x="29865" y="54466"/>
                  <a:pt x="29884" y="54498"/>
                </a:cubicBezTo>
                <a:cubicBezTo>
                  <a:pt x="29884" y="54505"/>
                  <a:pt x="29891" y="54505"/>
                  <a:pt x="29891" y="54511"/>
                </a:cubicBezTo>
                <a:cubicBezTo>
                  <a:pt x="29891" y="54550"/>
                  <a:pt x="29884" y="54596"/>
                  <a:pt x="29884" y="54635"/>
                </a:cubicBezTo>
                <a:cubicBezTo>
                  <a:pt x="29832" y="54629"/>
                  <a:pt x="29780" y="54609"/>
                  <a:pt x="29741" y="54577"/>
                </a:cubicBezTo>
                <a:lnTo>
                  <a:pt x="29747" y="54577"/>
                </a:lnTo>
                <a:cubicBezTo>
                  <a:pt x="29785" y="54495"/>
                  <a:pt x="29671" y="54529"/>
                  <a:pt x="29628" y="54431"/>
                </a:cubicBezTo>
                <a:lnTo>
                  <a:pt x="29628" y="54431"/>
                </a:lnTo>
                <a:cubicBezTo>
                  <a:pt x="29658" y="54410"/>
                  <a:pt x="29682" y="54373"/>
                  <a:pt x="29676" y="54336"/>
                </a:cubicBezTo>
                <a:cubicBezTo>
                  <a:pt x="29624" y="54257"/>
                  <a:pt x="29591" y="54323"/>
                  <a:pt x="29532" y="54205"/>
                </a:cubicBezTo>
                <a:cubicBezTo>
                  <a:pt x="29526" y="54160"/>
                  <a:pt x="29558" y="54114"/>
                  <a:pt x="29604" y="54101"/>
                </a:cubicBezTo>
                <a:lnTo>
                  <a:pt x="29597" y="54082"/>
                </a:lnTo>
                <a:close/>
                <a:moveTo>
                  <a:pt x="45462" y="52300"/>
                </a:moveTo>
                <a:cubicBezTo>
                  <a:pt x="45584" y="52300"/>
                  <a:pt x="45756" y="52603"/>
                  <a:pt x="45699" y="52701"/>
                </a:cubicBezTo>
                <a:cubicBezTo>
                  <a:pt x="45816" y="52850"/>
                  <a:pt x="45920" y="52870"/>
                  <a:pt x="46037" y="53033"/>
                </a:cubicBezTo>
                <a:lnTo>
                  <a:pt x="46057" y="53091"/>
                </a:lnTo>
                <a:lnTo>
                  <a:pt x="46057" y="53104"/>
                </a:lnTo>
                <a:lnTo>
                  <a:pt x="46044" y="53098"/>
                </a:lnTo>
                <a:lnTo>
                  <a:pt x="46044" y="53098"/>
                </a:lnTo>
                <a:cubicBezTo>
                  <a:pt x="46031" y="53118"/>
                  <a:pt x="46044" y="53163"/>
                  <a:pt x="46057" y="53202"/>
                </a:cubicBezTo>
                <a:cubicBezTo>
                  <a:pt x="46037" y="53202"/>
                  <a:pt x="46011" y="53183"/>
                  <a:pt x="45985" y="53137"/>
                </a:cubicBezTo>
                <a:lnTo>
                  <a:pt x="45985" y="53137"/>
                </a:lnTo>
                <a:cubicBezTo>
                  <a:pt x="45960" y="53156"/>
                  <a:pt x="46027" y="53255"/>
                  <a:pt x="46066" y="53255"/>
                </a:cubicBezTo>
                <a:cubicBezTo>
                  <a:pt x="46067" y="53255"/>
                  <a:pt x="46069" y="53254"/>
                  <a:pt x="46070" y="53254"/>
                </a:cubicBezTo>
                <a:lnTo>
                  <a:pt x="46070" y="53254"/>
                </a:lnTo>
                <a:cubicBezTo>
                  <a:pt x="46057" y="53313"/>
                  <a:pt x="46031" y="53365"/>
                  <a:pt x="46005" y="53411"/>
                </a:cubicBezTo>
                <a:cubicBezTo>
                  <a:pt x="46109" y="53495"/>
                  <a:pt x="46096" y="53619"/>
                  <a:pt x="46200" y="53626"/>
                </a:cubicBezTo>
                <a:cubicBezTo>
                  <a:pt x="46226" y="53769"/>
                  <a:pt x="46291" y="53893"/>
                  <a:pt x="46467" y="54075"/>
                </a:cubicBezTo>
                <a:cubicBezTo>
                  <a:pt x="46487" y="54238"/>
                  <a:pt x="46539" y="54355"/>
                  <a:pt x="46702" y="54550"/>
                </a:cubicBezTo>
                <a:cubicBezTo>
                  <a:pt x="46689" y="54557"/>
                  <a:pt x="46676" y="54570"/>
                  <a:pt x="46669" y="54583"/>
                </a:cubicBezTo>
                <a:lnTo>
                  <a:pt x="46663" y="54570"/>
                </a:lnTo>
                <a:cubicBezTo>
                  <a:pt x="46643" y="54559"/>
                  <a:pt x="46630" y="54554"/>
                  <a:pt x="46620" y="54554"/>
                </a:cubicBezTo>
                <a:cubicBezTo>
                  <a:pt x="46581" y="54554"/>
                  <a:pt x="46603" y="54634"/>
                  <a:pt x="46545" y="54655"/>
                </a:cubicBezTo>
                <a:cubicBezTo>
                  <a:pt x="46402" y="54375"/>
                  <a:pt x="46278" y="54042"/>
                  <a:pt x="46050" y="53951"/>
                </a:cubicBezTo>
                <a:cubicBezTo>
                  <a:pt x="45972" y="53808"/>
                  <a:pt x="45998" y="53723"/>
                  <a:pt x="45920" y="53586"/>
                </a:cubicBezTo>
                <a:cubicBezTo>
                  <a:pt x="45917" y="53587"/>
                  <a:pt x="45914" y="53588"/>
                  <a:pt x="45912" y="53588"/>
                </a:cubicBezTo>
                <a:cubicBezTo>
                  <a:pt x="45794" y="53588"/>
                  <a:pt x="45503" y="52969"/>
                  <a:pt x="45497" y="52779"/>
                </a:cubicBezTo>
                <a:cubicBezTo>
                  <a:pt x="45412" y="52713"/>
                  <a:pt x="45364" y="52694"/>
                  <a:pt x="45322" y="52694"/>
                </a:cubicBezTo>
                <a:cubicBezTo>
                  <a:pt x="45306" y="52694"/>
                  <a:pt x="45291" y="52697"/>
                  <a:pt x="45275" y="52701"/>
                </a:cubicBezTo>
                <a:cubicBezTo>
                  <a:pt x="45015" y="52349"/>
                  <a:pt x="45529" y="52551"/>
                  <a:pt x="45412" y="52316"/>
                </a:cubicBezTo>
                <a:lnTo>
                  <a:pt x="45419" y="52316"/>
                </a:lnTo>
                <a:cubicBezTo>
                  <a:pt x="45432" y="52305"/>
                  <a:pt x="45447" y="52300"/>
                  <a:pt x="45462" y="52300"/>
                </a:cubicBezTo>
                <a:close/>
                <a:moveTo>
                  <a:pt x="31929" y="54524"/>
                </a:moveTo>
                <a:cubicBezTo>
                  <a:pt x="31903" y="54570"/>
                  <a:pt x="31877" y="54616"/>
                  <a:pt x="31845" y="54661"/>
                </a:cubicBezTo>
                <a:cubicBezTo>
                  <a:pt x="31849" y="54630"/>
                  <a:pt x="31845" y="54612"/>
                  <a:pt x="31835" y="54612"/>
                </a:cubicBezTo>
                <a:cubicBezTo>
                  <a:pt x="31828" y="54612"/>
                  <a:pt x="31818" y="54620"/>
                  <a:pt x="31806" y="54635"/>
                </a:cubicBezTo>
                <a:lnTo>
                  <a:pt x="31799" y="54629"/>
                </a:lnTo>
                <a:lnTo>
                  <a:pt x="31792" y="54629"/>
                </a:lnTo>
                <a:cubicBezTo>
                  <a:pt x="31838" y="54564"/>
                  <a:pt x="31877" y="54524"/>
                  <a:pt x="31929" y="54524"/>
                </a:cubicBezTo>
                <a:close/>
                <a:moveTo>
                  <a:pt x="30418" y="51444"/>
                </a:moveTo>
                <a:cubicBezTo>
                  <a:pt x="30535" y="51489"/>
                  <a:pt x="30653" y="51515"/>
                  <a:pt x="30796" y="51763"/>
                </a:cubicBezTo>
                <a:cubicBezTo>
                  <a:pt x="30750" y="51815"/>
                  <a:pt x="30829" y="51945"/>
                  <a:pt x="30737" y="51971"/>
                </a:cubicBezTo>
                <a:lnTo>
                  <a:pt x="30750" y="51984"/>
                </a:lnTo>
                <a:lnTo>
                  <a:pt x="30744" y="51984"/>
                </a:lnTo>
                <a:cubicBezTo>
                  <a:pt x="30711" y="51978"/>
                  <a:pt x="30679" y="51958"/>
                  <a:pt x="30653" y="51932"/>
                </a:cubicBezTo>
                <a:cubicBezTo>
                  <a:pt x="30649" y="51926"/>
                  <a:pt x="30645" y="51922"/>
                  <a:pt x="30640" y="51922"/>
                </a:cubicBezTo>
                <a:cubicBezTo>
                  <a:pt x="30635" y="51922"/>
                  <a:pt x="30630" y="51926"/>
                  <a:pt x="30627" y="51932"/>
                </a:cubicBezTo>
                <a:cubicBezTo>
                  <a:pt x="30627" y="51945"/>
                  <a:pt x="30633" y="51952"/>
                  <a:pt x="30633" y="51958"/>
                </a:cubicBezTo>
                <a:lnTo>
                  <a:pt x="30640" y="51971"/>
                </a:lnTo>
                <a:cubicBezTo>
                  <a:pt x="30672" y="51997"/>
                  <a:pt x="30711" y="52023"/>
                  <a:pt x="30750" y="52036"/>
                </a:cubicBezTo>
                <a:cubicBezTo>
                  <a:pt x="30842" y="52134"/>
                  <a:pt x="30913" y="52212"/>
                  <a:pt x="30972" y="52290"/>
                </a:cubicBezTo>
                <a:lnTo>
                  <a:pt x="30868" y="52453"/>
                </a:lnTo>
                <a:cubicBezTo>
                  <a:pt x="30835" y="52362"/>
                  <a:pt x="30809" y="52271"/>
                  <a:pt x="30783" y="52180"/>
                </a:cubicBezTo>
                <a:cubicBezTo>
                  <a:pt x="30754" y="52168"/>
                  <a:pt x="30725" y="52164"/>
                  <a:pt x="30698" y="52164"/>
                </a:cubicBezTo>
                <a:cubicBezTo>
                  <a:pt x="30653" y="52164"/>
                  <a:pt x="30612" y="52174"/>
                  <a:pt x="30582" y="52174"/>
                </a:cubicBezTo>
                <a:cubicBezTo>
                  <a:pt x="30568" y="52174"/>
                  <a:pt x="30557" y="52172"/>
                  <a:pt x="30548" y="52167"/>
                </a:cubicBezTo>
                <a:lnTo>
                  <a:pt x="30548" y="52167"/>
                </a:lnTo>
                <a:cubicBezTo>
                  <a:pt x="30640" y="52303"/>
                  <a:pt x="30711" y="52460"/>
                  <a:pt x="30757" y="52622"/>
                </a:cubicBezTo>
                <a:lnTo>
                  <a:pt x="30757" y="52629"/>
                </a:lnTo>
                <a:cubicBezTo>
                  <a:pt x="30731" y="52896"/>
                  <a:pt x="30783" y="53170"/>
                  <a:pt x="30920" y="53404"/>
                </a:cubicBezTo>
                <a:cubicBezTo>
                  <a:pt x="30939" y="53398"/>
                  <a:pt x="30952" y="53391"/>
                  <a:pt x="30965" y="53385"/>
                </a:cubicBezTo>
                <a:cubicBezTo>
                  <a:pt x="30983" y="53402"/>
                  <a:pt x="30998" y="53413"/>
                  <a:pt x="31007" y="53413"/>
                </a:cubicBezTo>
                <a:cubicBezTo>
                  <a:pt x="31017" y="53413"/>
                  <a:pt x="31019" y="53398"/>
                  <a:pt x="31004" y="53359"/>
                </a:cubicBezTo>
                <a:cubicBezTo>
                  <a:pt x="31056" y="53313"/>
                  <a:pt x="31102" y="53261"/>
                  <a:pt x="31141" y="53209"/>
                </a:cubicBezTo>
                <a:cubicBezTo>
                  <a:pt x="31206" y="53267"/>
                  <a:pt x="31265" y="53332"/>
                  <a:pt x="31324" y="53404"/>
                </a:cubicBezTo>
                <a:cubicBezTo>
                  <a:pt x="31384" y="53489"/>
                  <a:pt x="31557" y="53754"/>
                  <a:pt x="31508" y="53754"/>
                </a:cubicBezTo>
                <a:cubicBezTo>
                  <a:pt x="31504" y="53754"/>
                  <a:pt x="31499" y="53753"/>
                  <a:pt x="31493" y="53749"/>
                </a:cubicBezTo>
                <a:lnTo>
                  <a:pt x="31493" y="53749"/>
                </a:lnTo>
                <a:lnTo>
                  <a:pt x="31512" y="53762"/>
                </a:lnTo>
                <a:lnTo>
                  <a:pt x="31441" y="53762"/>
                </a:lnTo>
                <a:cubicBezTo>
                  <a:pt x="31428" y="53762"/>
                  <a:pt x="31428" y="53782"/>
                  <a:pt x="31441" y="53801"/>
                </a:cubicBezTo>
                <a:cubicBezTo>
                  <a:pt x="31441" y="53808"/>
                  <a:pt x="31441" y="53808"/>
                  <a:pt x="31441" y="53808"/>
                </a:cubicBezTo>
                <a:cubicBezTo>
                  <a:pt x="31447" y="53827"/>
                  <a:pt x="31467" y="53834"/>
                  <a:pt x="31473" y="53834"/>
                </a:cubicBezTo>
                <a:lnTo>
                  <a:pt x="31493" y="53834"/>
                </a:lnTo>
                <a:cubicBezTo>
                  <a:pt x="31467" y="53880"/>
                  <a:pt x="31441" y="53925"/>
                  <a:pt x="31408" y="53971"/>
                </a:cubicBezTo>
                <a:cubicBezTo>
                  <a:pt x="31330" y="53886"/>
                  <a:pt x="31258" y="53906"/>
                  <a:pt x="31180" y="53854"/>
                </a:cubicBezTo>
                <a:cubicBezTo>
                  <a:pt x="31174" y="53841"/>
                  <a:pt x="31167" y="53834"/>
                  <a:pt x="31161" y="53827"/>
                </a:cubicBezTo>
                <a:lnTo>
                  <a:pt x="31141" y="53814"/>
                </a:lnTo>
                <a:cubicBezTo>
                  <a:pt x="31135" y="53808"/>
                  <a:pt x="31122" y="53801"/>
                  <a:pt x="31109" y="53795"/>
                </a:cubicBezTo>
                <a:cubicBezTo>
                  <a:pt x="31109" y="53739"/>
                  <a:pt x="31090" y="53707"/>
                  <a:pt x="31031" y="53707"/>
                </a:cubicBezTo>
                <a:cubicBezTo>
                  <a:pt x="31021" y="53707"/>
                  <a:pt x="31010" y="53708"/>
                  <a:pt x="30998" y="53710"/>
                </a:cubicBezTo>
                <a:cubicBezTo>
                  <a:pt x="30874" y="53860"/>
                  <a:pt x="30744" y="53971"/>
                  <a:pt x="30640" y="54108"/>
                </a:cubicBezTo>
                <a:cubicBezTo>
                  <a:pt x="30601" y="54062"/>
                  <a:pt x="30542" y="54029"/>
                  <a:pt x="30477" y="54023"/>
                </a:cubicBezTo>
                <a:lnTo>
                  <a:pt x="30477" y="54023"/>
                </a:lnTo>
                <a:cubicBezTo>
                  <a:pt x="30496" y="54101"/>
                  <a:pt x="30522" y="54179"/>
                  <a:pt x="30555" y="54257"/>
                </a:cubicBezTo>
                <a:cubicBezTo>
                  <a:pt x="30529" y="54303"/>
                  <a:pt x="30509" y="54349"/>
                  <a:pt x="30496" y="54394"/>
                </a:cubicBezTo>
                <a:cubicBezTo>
                  <a:pt x="30502" y="54390"/>
                  <a:pt x="30506" y="54389"/>
                  <a:pt x="30510" y="54389"/>
                </a:cubicBezTo>
                <a:cubicBezTo>
                  <a:pt x="30554" y="54389"/>
                  <a:pt x="30512" y="54606"/>
                  <a:pt x="30464" y="54713"/>
                </a:cubicBezTo>
                <a:lnTo>
                  <a:pt x="30457" y="54720"/>
                </a:lnTo>
                <a:cubicBezTo>
                  <a:pt x="30347" y="54609"/>
                  <a:pt x="30275" y="54492"/>
                  <a:pt x="30177" y="54420"/>
                </a:cubicBezTo>
                <a:cubicBezTo>
                  <a:pt x="30242" y="54192"/>
                  <a:pt x="30203" y="54016"/>
                  <a:pt x="30086" y="53997"/>
                </a:cubicBezTo>
                <a:lnTo>
                  <a:pt x="30086" y="54010"/>
                </a:lnTo>
                <a:cubicBezTo>
                  <a:pt x="30060" y="54042"/>
                  <a:pt x="30034" y="54082"/>
                  <a:pt x="30014" y="54121"/>
                </a:cubicBezTo>
                <a:cubicBezTo>
                  <a:pt x="30001" y="54121"/>
                  <a:pt x="29995" y="54114"/>
                  <a:pt x="29982" y="54108"/>
                </a:cubicBezTo>
                <a:cubicBezTo>
                  <a:pt x="29936" y="54036"/>
                  <a:pt x="29962" y="54010"/>
                  <a:pt x="29897" y="53932"/>
                </a:cubicBezTo>
                <a:cubicBezTo>
                  <a:pt x="29897" y="53919"/>
                  <a:pt x="29897" y="53912"/>
                  <a:pt x="29904" y="53899"/>
                </a:cubicBezTo>
                <a:lnTo>
                  <a:pt x="29904" y="53906"/>
                </a:lnTo>
                <a:cubicBezTo>
                  <a:pt x="30027" y="53906"/>
                  <a:pt x="29956" y="53756"/>
                  <a:pt x="29891" y="53704"/>
                </a:cubicBezTo>
                <a:cubicBezTo>
                  <a:pt x="29897" y="53678"/>
                  <a:pt x="29910" y="53658"/>
                  <a:pt x="29930" y="53639"/>
                </a:cubicBezTo>
                <a:cubicBezTo>
                  <a:pt x="29940" y="53677"/>
                  <a:pt x="29949" y="53691"/>
                  <a:pt x="29958" y="53691"/>
                </a:cubicBezTo>
                <a:cubicBezTo>
                  <a:pt x="29967" y="53691"/>
                  <a:pt x="29976" y="53680"/>
                  <a:pt x="29988" y="53665"/>
                </a:cubicBezTo>
                <a:cubicBezTo>
                  <a:pt x="29991" y="53665"/>
                  <a:pt x="29994" y="53665"/>
                  <a:pt x="29997" y="53665"/>
                </a:cubicBezTo>
                <a:cubicBezTo>
                  <a:pt x="30019" y="53665"/>
                  <a:pt x="30040" y="53658"/>
                  <a:pt x="30064" y="53658"/>
                </a:cubicBezTo>
                <a:cubicBezTo>
                  <a:pt x="30100" y="53658"/>
                  <a:pt x="30141" y="53677"/>
                  <a:pt x="30190" y="53775"/>
                </a:cubicBezTo>
                <a:cubicBezTo>
                  <a:pt x="30229" y="53697"/>
                  <a:pt x="30275" y="53626"/>
                  <a:pt x="30333" y="53560"/>
                </a:cubicBezTo>
                <a:cubicBezTo>
                  <a:pt x="30392" y="53508"/>
                  <a:pt x="30171" y="53489"/>
                  <a:pt x="30229" y="53398"/>
                </a:cubicBezTo>
                <a:lnTo>
                  <a:pt x="30223" y="53391"/>
                </a:lnTo>
                <a:cubicBezTo>
                  <a:pt x="30249" y="53385"/>
                  <a:pt x="30268" y="53372"/>
                  <a:pt x="30281" y="53352"/>
                </a:cubicBezTo>
                <a:lnTo>
                  <a:pt x="30281" y="53359"/>
                </a:lnTo>
                <a:cubicBezTo>
                  <a:pt x="30362" y="53439"/>
                  <a:pt x="30412" y="53464"/>
                  <a:pt x="30449" y="53464"/>
                </a:cubicBezTo>
                <a:cubicBezTo>
                  <a:pt x="30512" y="53464"/>
                  <a:pt x="30539" y="53393"/>
                  <a:pt x="30617" y="53393"/>
                </a:cubicBezTo>
                <a:cubicBezTo>
                  <a:pt x="30628" y="53393"/>
                  <a:pt x="30640" y="53394"/>
                  <a:pt x="30653" y="53398"/>
                </a:cubicBezTo>
                <a:cubicBezTo>
                  <a:pt x="30646" y="53313"/>
                  <a:pt x="30614" y="53235"/>
                  <a:pt x="30561" y="53176"/>
                </a:cubicBezTo>
                <a:cubicBezTo>
                  <a:pt x="30392" y="53091"/>
                  <a:pt x="30197" y="52753"/>
                  <a:pt x="30027" y="52675"/>
                </a:cubicBezTo>
                <a:cubicBezTo>
                  <a:pt x="29975" y="52694"/>
                  <a:pt x="30027" y="52779"/>
                  <a:pt x="30027" y="52831"/>
                </a:cubicBezTo>
                <a:cubicBezTo>
                  <a:pt x="29975" y="52824"/>
                  <a:pt x="29930" y="52805"/>
                  <a:pt x="29891" y="52772"/>
                </a:cubicBezTo>
                <a:lnTo>
                  <a:pt x="29878" y="52766"/>
                </a:lnTo>
                <a:lnTo>
                  <a:pt x="29891" y="52766"/>
                </a:lnTo>
                <a:cubicBezTo>
                  <a:pt x="29894" y="52715"/>
                  <a:pt x="29838" y="52688"/>
                  <a:pt x="29782" y="52688"/>
                </a:cubicBezTo>
                <a:cubicBezTo>
                  <a:pt x="29745" y="52688"/>
                  <a:pt x="29707" y="52700"/>
                  <a:pt x="29689" y="52727"/>
                </a:cubicBezTo>
                <a:cubicBezTo>
                  <a:pt x="29780" y="52818"/>
                  <a:pt x="29851" y="52922"/>
                  <a:pt x="29923" y="53026"/>
                </a:cubicBezTo>
                <a:cubicBezTo>
                  <a:pt x="29995" y="53007"/>
                  <a:pt x="29910" y="52890"/>
                  <a:pt x="29897" y="52818"/>
                </a:cubicBezTo>
                <a:lnTo>
                  <a:pt x="29891" y="52811"/>
                </a:lnTo>
                <a:lnTo>
                  <a:pt x="29891" y="52811"/>
                </a:lnTo>
                <a:cubicBezTo>
                  <a:pt x="29943" y="52850"/>
                  <a:pt x="29995" y="52870"/>
                  <a:pt x="30053" y="52877"/>
                </a:cubicBezTo>
                <a:lnTo>
                  <a:pt x="30053" y="52883"/>
                </a:lnTo>
                <a:cubicBezTo>
                  <a:pt x="30138" y="53007"/>
                  <a:pt x="30197" y="52955"/>
                  <a:pt x="30281" y="53137"/>
                </a:cubicBezTo>
                <a:cubicBezTo>
                  <a:pt x="30262" y="53176"/>
                  <a:pt x="30145" y="53170"/>
                  <a:pt x="30184" y="53248"/>
                </a:cubicBezTo>
                <a:cubicBezTo>
                  <a:pt x="30177" y="53254"/>
                  <a:pt x="30164" y="53261"/>
                  <a:pt x="30151" y="53267"/>
                </a:cubicBezTo>
                <a:cubicBezTo>
                  <a:pt x="30001" y="53235"/>
                  <a:pt x="29689" y="52981"/>
                  <a:pt x="29656" y="52753"/>
                </a:cubicBezTo>
                <a:cubicBezTo>
                  <a:pt x="29617" y="52701"/>
                  <a:pt x="29597" y="52740"/>
                  <a:pt x="29558" y="52701"/>
                </a:cubicBezTo>
                <a:cubicBezTo>
                  <a:pt x="29487" y="52746"/>
                  <a:pt x="29506" y="52850"/>
                  <a:pt x="29526" y="52948"/>
                </a:cubicBezTo>
                <a:cubicBezTo>
                  <a:pt x="29630" y="53085"/>
                  <a:pt x="29715" y="53078"/>
                  <a:pt x="29812" y="53163"/>
                </a:cubicBezTo>
                <a:cubicBezTo>
                  <a:pt x="29825" y="53248"/>
                  <a:pt x="29891" y="53372"/>
                  <a:pt x="29891" y="53450"/>
                </a:cubicBezTo>
                <a:cubicBezTo>
                  <a:pt x="29878" y="53463"/>
                  <a:pt x="29865" y="53469"/>
                  <a:pt x="29851" y="53476"/>
                </a:cubicBezTo>
                <a:lnTo>
                  <a:pt x="29858" y="53489"/>
                </a:lnTo>
                <a:lnTo>
                  <a:pt x="29767" y="53489"/>
                </a:lnTo>
                <a:lnTo>
                  <a:pt x="29767" y="53476"/>
                </a:lnTo>
                <a:cubicBezTo>
                  <a:pt x="29733" y="53450"/>
                  <a:pt x="29702" y="53445"/>
                  <a:pt x="29671" y="53445"/>
                </a:cubicBezTo>
                <a:cubicBezTo>
                  <a:pt x="29650" y="53445"/>
                  <a:pt x="29629" y="53447"/>
                  <a:pt x="29607" y="53447"/>
                </a:cubicBezTo>
                <a:cubicBezTo>
                  <a:pt x="29558" y="53447"/>
                  <a:pt x="29508" y="53434"/>
                  <a:pt x="29448" y="53345"/>
                </a:cubicBezTo>
                <a:cubicBezTo>
                  <a:pt x="29610" y="53326"/>
                  <a:pt x="29448" y="53144"/>
                  <a:pt x="29343" y="52844"/>
                </a:cubicBezTo>
                <a:cubicBezTo>
                  <a:pt x="29325" y="52819"/>
                  <a:pt x="29295" y="52805"/>
                  <a:pt x="29264" y="52805"/>
                </a:cubicBezTo>
                <a:cubicBezTo>
                  <a:pt x="29239" y="52805"/>
                  <a:pt x="29214" y="52814"/>
                  <a:pt x="29194" y="52831"/>
                </a:cubicBezTo>
                <a:cubicBezTo>
                  <a:pt x="29168" y="52642"/>
                  <a:pt x="28881" y="52544"/>
                  <a:pt x="28998" y="52447"/>
                </a:cubicBezTo>
                <a:lnTo>
                  <a:pt x="29011" y="52440"/>
                </a:lnTo>
                <a:cubicBezTo>
                  <a:pt x="29018" y="52466"/>
                  <a:pt x="29024" y="52492"/>
                  <a:pt x="29037" y="52518"/>
                </a:cubicBezTo>
                <a:lnTo>
                  <a:pt x="29044" y="52531"/>
                </a:lnTo>
                <a:cubicBezTo>
                  <a:pt x="29055" y="52548"/>
                  <a:pt x="29076" y="52565"/>
                  <a:pt x="29090" y="52565"/>
                </a:cubicBezTo>
                <a:cubicBezTo>
                  <a:pt x="29092" y="52565"/>
                  <a:pt x="29094" y="52565"/>
                  <a:pt x="29096" y="52564"/>
                </a:cubicBezTo>
                <a:cubicBezTo>
                  <a:pt x="29109" y="52564"/>
                  <a:pt x="29115" y="52538"/>
                  <a:pt x="29096" y="52512"/>
                </a:cubicBezTo>
                <a:cubicBezTo>
                  <a:pt x="29096" y="52512"/>
                  <a:pt x="29096" y="52505"/>
                  <a:pt x="29096" y="52499"/>
                </a:cubicBezTo>
                <a:cubicBezTo>
                  <a:pt x="29113" y="52499"/>
                  <a:pt x="29134" y="52513"/>
                  <a:pt x="29151" y="52513"/>
                </a:cubicBezTo>
                <a:cubicBezTo>
                  <a:pt x="29160" y="52513"/>
                  <a:pt x="29168" y="52510"/>
                  <a:pt x="29174" y="52499"/>
                </a:cubicBezTo>
                <a:cubicBezTo>
                  <a:pt x="29096" y="52408"/>
                  <a:pt x="28940" y="52277"/>
                  <a:pt x="28920" y="52160"/>
                </a:cubicBezTo>
                <a:cubicBezTo>
                  <a:pt x="28924" y="52159"/>
                  <a:pt x="28929" y="52159"/>
                  <a:pt x="28933" y="52159"/>
                </a:cubicBezTo>
                <a:cubicBezTo>
                  <a:pt x="29077" y="52159"/>
                  <a:pt x="29282" y="52453"/>
                  <a:pt x="29395" y="52453"/>
                </a:cubicBezTo>
                <a:cubicBezTo>
                  <a:pt x="29436" y="52453"/>
                  <a:pt x="29465" y="52413"/>
                  <a:pt x="29474" y="52303"/>
                </a:cubicBezTo>
                <a:cubicBezTo>
                  <a:pt x="29493" y="52408"/>
                  <a:pt x="29539" y="52375"/>
                  <a:pt x="29552" y="52473"/>
                </a:cubicBezTo>
                <a:cubicBezTo>
                  <a:pt x="29567" y="52466"/>
                  <a:pt x="29582" y="52463"/>
                  <a:pt x="29597" y="52463"/>
                </a:cubicBezTo>
                <a:cubicBezTo>
                  <a:pt x="29712" y="52463"/>
                  <a:pt x="29847" y="52633"/>
                  <a:pt x="29962" y="52662"/>
                </a:cubicBezTo>
                <a:cubicBezTo>
                  <a:pt x="30034" y="52629"/>
                  <a:pt x="29838" y="52577"/>
                  <a:pt x="29904" y="52531"/>
                </a:cubicBezTo>
                <a:cubicBezTo>
                  <a:pt x="29912" y="52514"/>
                  <a:pt x="29922" y="52507"/>
                  <a:pt x="29933" y="52507"/>
                </a:cubicBezTo>
                <a:cubicBezTo>
                  <a:pt x="29978" y="52507"/>
                  <a:pt x="30038" y="52636"/>
                  <a:pt x="30086" y="52636"/>
                </a:cubicBezTo>
                <a:cubicBezTo>
                  <a:pt x="30119" y="52616"/>
                  <a:pt x="30119" y="52590"/>
                  <a:pt x="30119" y="52551"/>
                </a:cubicBezTo>
                <a:cubicBezTo>
                  <a:pt x="29910" y="52290"/>
                  <a:pt x="29558" y="51997"/>
                  <a:pt x="29754" y="51828"/>
                </a:cubicBezTo>
                <a:cubicBezTo>
                  <a:pt x="29637" y="51763"/>
                  <a:pt x="29669" y="51659"/>
                  <a:pt x="29591" y="51535"/>
                </a:cubicBezTo>
                <a:cubicBezTo>
                  <a:pt x="29600" y="51514"/>
                  <a:pt x="29612" y="51507"/>
                  <a:pt x="29624" y="51507"/>
                </a:cubicBezTo>
                <a:cubicBezTo>
                  <a:pt x="29643" y="51507"/>
                  <a:pt x="29665" y="51525"/>
                  <a:pt x="29686" y="51525"/>
                </a:cubicBezTo>
                <a:cubicBezTo>
                  <a:pt x="29696" y="51525"/>
                  <a:pt x="29706" y="51521"/>
                  <a:pt x="29715" y="51509"/>
                </a:cubicBezTo>
                <a:cubicBezTo>
                  <a:pt x="29819" y="51639"/>
                  <a:pt x="29812" y="51698"/>
                  <a:pt x="29786" y="51750"/>
                </a:cubicBezTo>
                <a:cubicBezTo>
                  <a:pt x="29814" y="51788"/>
                  <a:pt x="29839" y="51801"/>
                  <a:pt x="29861" y="51801"/>
                </a:cubicBezTo>
                <a:cubicBezTo>
                  <a:pt x="29896" y="51801"/>
                  <a:pt x="29927" y="51769"/>
                  <a:pt x="29962" y="51750"/>
                </a:cubicBezTo>
                <a:cubicBezTo>
                  <a:pt x="30027" y="51821"/>
                  <a:pt x="30099" y="51886"/>
                  <a:pt x="30177" y="51945"/>
                </a:cubicBezTo>
                <a:cubicBezTo>
                  <a:pt x="30184" y="51965"/>
                  <a:pt x="30197" y="51984"/>
                  <a:pt x="30203" y="51997"/>
                </a:cubicBezTo>
                <a:cubicBezTo>
                  <a:pt x="30223" y="52023"/>
                  <a:pt x="30242" y="52043"/>
                  <a:pt x="30262" y="52062"/>
                </a:cubicBezTo>
                <a:cubicBezTo>
                  <a:pt x="30272" y="52075"/>
                  <a:pt x="30283" y="52082"/>
                  <a:pt x="30293" y="52082"/>
                </a:cubicBezTo>
                <a:cubicBezTo>
                  <a:pt x="30303" y="52082"/>
                  <a:pt x="30311" y="52075"/>
                  <a:pt x="30314" y="52062"/>
                </a:cubicBezTo>
                <a:cubicBezTo>
                  <a:pt x="30314" y="52036"/>
                  <a:pt x="30301" y="52004"/>
                  <a:pt x="30281" y="51991"/>
                </a:cubicBezTo>
                <a:cubicBezTo>
                  <a:pt x="30255" y="51965"/>
                  <a:pt x="30242" y="51939"/>
                  <a:pt x="30229" y="51906"/>
                </a:cubicBezTo>
                <a:lnTo>
                  <a:pt x="30236" y="51906"/>
                </a:lnTo>
                <a:lnTo>
                  <a:pt x="30216" y="51886"/>
                </a:lnTo>
                <a:lnTo>
                  <a:pt x="30216" y="51886"/>
                </a:lnTo>
                <a:cubicBezTo>
                  <a:pt x="30221" y="51888"/>
                  <a:pt x="30225" y="51888"/>
                  <a:pt x="30230" y="51888"/>
                </a:cubicBezTo>
                <a:cubicBezTo>
                  <a:pt x="30253" y="51888"/>
                  <a:pt x="30277" y="51875"/>
                  <a:pt x="30288" y="51854"/>
                </a:cubicBezTo>
                <a:lnTo>
                  <a:pt x="30294" y="51867"/>
                </a:lnTo>
                <a:cubicBezTo>
                  <a:pt x="30311" y="51883"/>
                  <a:pt x="30324" y="51894"/>
                  <a:pt x="30337" y="51894"/>
                </a:cubicBezTo>
                <a:cubicBezTo>
                  <a:pt x="30345" y="51894"/>
                  <a:pt x="30352" y="51890"/>
                  <a:pt x="30360" y="51880"/>
                </a:cubicBezTo>
                <a:cubicBezTo>
                  <a:pt x="30379" y="51860"/>
                  <a:pt x="30327" y="51782"/>
                  <a:pt x="30320" y="51737"/>
                </a:cubicBezTo>
                <a:cubicBezTo>
                  <a:pt x="30303" y="51715"/>
                  <a:pt x="30289" y="51706"/>
                  <a:pt x="30277" y="51706"/>
                </a:cubicBezTo>
                <a:cubicBezTo>
                  <a:pt x="30244" y="51706"/>
                  <a:pt x="30233" y="51776"/>
                  <a:pt x="30242" y="51815"/>
                </a:cubicBezTo>
                <a:cubicBezTo>
                  <a:pt x="30236" y="51828"/>
                  <a:pt x="30223" y="51834"/>
                  <a:pt x="30216" y="51834"/>
                </a:cubicBezTo>
                <a:cubicBezTo>
                  <a:pt x="30099" y="51685"/>
                  <a:pt x="30138" y="51619"/>
                  <a:pt x="30079" y="51496"/>
                </a:cubicBezTo>
                <a:lnTo>
                  <a:pt x="30079" y="51496"/>
                </a:lnTo>
                <a:cubicBezTo>
                  <a:pt x="30158" y="51554"/>
                  <a:pt x="30229" y="51483"/>
                  <a:pt x="30333" y="51672"/>
                </a:cubicBezTo>
                <a:cubicBezTo>
                  <a:pt x="30340" y="51587"/>
                  <a:pt x="30373" y="51509"/>
                  <a:pt x="30418" y="51444"/>
                </a:cubicBezTo>
                <a:close/>
                <a:moveTo>
                  <a:pt x="31156" y="54529"/>
                </a:moveTo>
                <a:cubicBezTo>
                  <a:pt x="31170" y="54529"/>
                  <a:pt x="31185" y="54531"/>
                  <a:pt x="31200" y="54537"/>
                </a:cubicBezTo>
                <a:cubicBezTo>
                  <a:pt x="31219" y="54622"/>
                  <a:pt x="31206" y="54700"/>
                  <a:pt x="31174" y="54772"/>
                </a:cubicBezTo>
                <a:cubicBezTo>
                  <a:pt x="31154" y="54791"/>
                  <a:pt x="31135" y="54804"/>
                  <a:pt x="31122" y="54824"/>
                </a:cubicBezTo>
                <a:cubicBezTo>
                  <a:pt x="31091" y="54794"/>
                  <a:pt x="31072" y="54763"/>
                  <a:pt x="31059" y="54728"/>
                </a:cubicBezTo>
                <a:lnTo>
                  <a:pt x="31059" y="54728"/>
                </a:lnTo>
                <a:cubicBezTo>
                  <a:pt x="31080" y="54739"/>
                  <a:pt x="31095" y="54744"/>
                  <a:pt x="31105" y="54744"/>
                </a:cubicBezTo>
                <a:cubicBezTo>
                  <a:pt x="31159" y="54744"/>
                  <a:pt x="31060" y="54592"/>
                  <a:pt x="31076" y="54537"/>
                </a:cubicBezTo>
                <a:cubicBezTo>
                  <a:pt x="31102" y="54537"/>
                  <a:pt x="31128" y="54529"/>
                  <a:pt x="31156" y="54529"/>
                </a:cubicBezTo>
                <a:close/>
                <a:moveTo>
                  <a:pt x="30731" y="54590"/>
                </a:moveTo>
                <a:cubicBezTo>
                  <a:pt x="30802" y="54674"/>
                  <a:pt x="30868" y="54772"/>
                  <a:pt x="30926" y="54870"/>
                </a:cubicBezTo>
                <a:cubicBezTo>
                  <a:pt x="30822" y="54850"/>
                  <a:pt x="30822" y="54759"/>
                  <a:pt x="30718" y="54642"/>
                </a:cubicBezTo>
                <a:cubicBezTo>
                  <a:pt x="30718" y="54622"/>
                  <a:pt x="30724" y="54609"/>
                  <a:pt x="30731" y="54590"/>
                </a:cubicBezTo>
                <a:close/>
                <a:moveTo>
                  <a:pt x="42162" y="54824"/>
                </a:moveTo>
                <a:cubicBezTo>
                  <a:pt x="42214" y="54928"/>
                  <a:pt x="42286" y="55026"/>
                  <a:pt x="42370" y="55117"/>
                </a:cubicBezTo>
                <a:cubicBezTo>
                  <a:pt x="42354" y="55105"/>
                  <a:pt x="42335" y="55100"/>
                  <a:pt x="42316" y="55100"/>
                </a:cubicBezTo>
                <a:cubicBezTo>
                  <a:pt x="42306" y="55100"/>
                  <a:pt x="42295" y="55102"/>
                  <a:pt x="42286" y="55104"/>
                </a:cubicBezTo>
                <a:cubicBezTo>
                  <a:pt x="42233" y="55176"/>
                  <a:pt x="42188" y="55254"/>
                  <a:pt x="42149" y="55339"/>
                </a:cubicBezTo>
                <a:cubicBezTo>
                  <a:pt x="42084" y="55260"/>
                  <a:pt x="42019" y="55176"/>
                  <a:pt x="41953" y="55098"/>
                </a:cubicBezTo>
                <a:cubicBezTo>
                  <a:pt x="41973" y="55065"/>
                  <a:pt x="41992" y="55026"/>
                  <a:pt x="42012" y="54993"/>
                </a:cubicBezTo>
                <a:cubicBezTo>
                  <a:pt x="42071" y="54941"/>
                  <a:pt x="42116" y="54883"/>
                  <a:pt x="42162" y="54824"/>
                </a:cubicBezTo>
                <a:close/>
                <a:moveTo>
                  <a:pt x="46786" y="54674"/>
                </a:moveTo>
                <a:cubicBezTo>
                  <a:pt x="46898" y="54674"/>
                  <a:pt x="46919" y="54847"/>
                  <a:pt x="47073" y="55039"/>
                </a:cubicBezTo>
                <a:cubicBezTo>
                  <a:pt x="47060" y="55059"/>
                  <a:pt x="47040" y="55078"/>
                  <a:pt x="47079" y="55130"/>
                </a:cubicBezTo>
                <a:lnTo>
                  <a:pt x="47086" y="55130"/>
                </a:lnTo>
                <a:cubicBezTo>
                  <a:pt x="47086" y="55137"/>
                  <a:pt x="47079" y="55143"/>
                  <a:pt x="47079" y="55143"/>
                </a:cubicBezTo>
                <a:cubicBezTo>
                  <a:pt x="47073" y="55156"/>
                  <a:pt x="47079" y="55169"/>
                  <a:pt x="47086" y="55176"/>
                </a:cubicBezTo>
                <a:lnTo>
                  <a:pt x="47086" y="55182"/>
                </a:lnTo>
                <a:cubicBezTo>
                  <a:pt x="47095" y="55192"/>
                  <a:pt x="47102" y="55198"/>
                  <a:pt x="47107" y="55198"/>
                </a:cubicBezTo>
                <a:cubicBezTo>
                  <a:pt x="47108" y="55198"/>
                  <a:pt x="47110" y="55197"/>
                  <a:pt x="47112" y="55195"/>
                </a:cubicBezTo>
                <a:cubicBezTo>
                  <a:pt x="47125" y="55176"/>
                  <a:pt x="47125" y="55163"/>
                  <a:pt x="47125" y="55143"/>
                </a:cubicBezTo>
                <a:lnTo>
                  <a:pt x="47138" y="55169"/>
                </a:lnTo>
                <a:cubicBezTo>
                  <a:pt x="47177" y="55234"/>
                  <a:pt x="47105" y="55234"/>
                  <a:pt x="47177" y="55313"/>
                </a:cubicBezTo>
                <a:lnTo>
                  <a:pt x="47184" y="55313"/>
                </a:lnTo>
                <a:cubicBezTo>
                  <a:pt x="47177" y="55332"/>
                  <a:pt x="47184" y="55352"/>
                  <a:pt x="47190" y="55365"/>
                </a:cubicBezTo>
                <a:lnTo>
                  <a:pt x="47184" y="55365"/>
                </a:lnTo>
                <a:cubicBezTo>
                  <a:pt x="47210" y="55404"/>
                  <a:pt x="47197" y="55423"/>
                  <a:pt x="47216" y="55462"/>
                </a:cubicBezTo>
                <a:cubicBezTo>
                  <a:pt x="47207" y="55467"/>
                  <a:pt x="47197" y="55469"/>
                  <a:pt x="47187" y="55469"/>
                </a:cubicBezTo>
                <a:cubicBezTo>
                  <a:pt x="47106" y="55469"/>
                  <a:pt x="47002" y="55336"/>
                  <a:pt x="46904" y="55208"/>
                </a:cubicBezTo>
                <a:cubicBezTo>
                  <a:pt x="46962" y="55195"/>
                  <a:pt x="46904" y="55104"/>
                  <a:pt x="46982" y="55104"/>
                </a:cubicBezTo>
                <a:cubicBezTo>
                  <a:pt x="46936" y="55000"/>
                  <a:pt x="46871" y="54909"/>
                  <a:pt x="46793" y="54824"/>
                </a:cubicBezTo>
                <a:cubicBezTo>
                  <a:pt x="46878" y="54785"/>
                  <a:pt x="46760" y="54772"/>
                  <a:pt x="46754" y="54694"/>
                </a:cubicBezTo>
                <a:lnTo>
                  <a:pt x="46780" y="54674"/>
                </a:lnTo>
                <a:cubicBezTo>
                  <a:pt x="46782" y="54674"/>
                  <a:pt x="46784" y="54674"/>
                  <a:pt x="46786" y="54674"/>
                </a:cubicBezTo>
                <a:close/>
                <a:moveTo>
                  <a:pt x="45496" y="55819"/>
                </a:moveTo>
                <a:cubicBezTo>
                  <a:pt x="45640" y="55819"/>
                  <a:pt x="45826" y="56093"/>
                  <a:pt x="45881" y="56290"/>
                </a:cubicBezTo>
                <a:cubicBezTo>
                  <a:pt x="45738" y="56133"/>
                  <a:pt x="45503" y="56081"/>
                  <a:pt x="45419" y="55853"/>
                </a:cubicBezTo>
                <a:cubicBezTo>
                  <a:pt x="45442" y="55830"/>
                  <a:pt x="45468" y="55819"/>
                  <a:pt x="45496" y="55819"/>
                </a:cubicBezTo>
                <a:close/>
                <a:moveTo>
                  <a:pt x="48695" y="56654"/>
                </a:moveTo>
                <a:cubicBezTo>
                  <a:pt x="48708" y="56667"/>
                  <a:pt x="48714" y="56680"/>
                  <a:pt x="48727" y="56687"/>
                </a:cubicBezTo>
                <a:lnTo>
                  <a:pt x="48721" y="56687"/>
                </a:lnTo>
                <a:lnTo>
                  <a:pt x="48747" y="56726"/>
                </a:lnTo>
                <a:cubicBezTo>
                  <a:pt x="48743" y="56729"/>
                  <a:pt x="48739" y="56730"/>
                  <a:pt x="48735" y="56730"/>
                </a:cubicBezTo>
                <a:cubicBezTo>
                  <a:pt x="48719" y="56730"/>
                  <a:pt x="48703" y="56713"/>
                  <a:pt x="48682" y="56713"/>
                </a:cubicBezTo>
                <a:cubicBezTo>
                  <a:pt x="48623" y="56772"/>
                  <a:pt x="48760" y="56824"/>
                  <a:pt x="48721" y="56863"/>
                </a:cubicBezTo>
                <a:cubicBezTo>
                  <a:pt x="48688" y="56811"/>
                  <a:pt x="48662" y="56824"/>
                  <a:pt x="48623" y="56752"/>
                </a:cubicBezTo>
                <a:lnTo>
                  <a:pt x="48662" y="56726"/>
                </a:lnTo>
                <a:cubicBezTo>
                  <a:pt x="48630" y="56674"/>
                  <a:pt x="48604" y="56713"/>
                  <a:pt x="48571" y="56674"/>
                </a:cubicBezTo>
                <a:lnTo>
                  <a:pt x="48571" y="56674"/>
                </a:lnTo>
                <a:cubicBezTo>
                  <a:pt x="48575" y="56674"/>
                  <a:pt x="48580" y="56677"/>
                  <a:pt x="48584" y="56677"/>
                </a:cubicBezTo>
                <a:cubicBezTo>
                  <a:pt x="48586" y="56677"/>
                  <a:pt x="48588" y="56676"/>
                  <a:pt x="48591" y="56674"/>
                </a:cubicBezTo>
                <a:cubicBezTo>
                  <a:pt x="48591" y="56667"/>
                  <a:pt x="48597" y="56661"/>
                  <a:pt x="48597" y="56654"/>
                </a:cubicBezTo>
                <a:cubicBezTo>
                  <a:pt x="48613" y="56661"/>
                  <a:pt x="48628" y="56664"/>
                  <a:pt x="48643" y="56664"/>
                </a:cubicBezTo>
                <a:cubicBezTo>
                  <a:pt x="48657" y="56664"/>
                  <a:pt x="48672" y="56661"/>
                  <a:pt x="48688" y="56654"/>
                </a:cubicBezTo>
                <a:close/>
                <a:moveTo>
                  <a:pt x="46402" y="53059"/>
                </a:moveTo>
                <a:cubicBezTo>
                  <a:pt x="46422" y="53078"/>
                  <a:pt x="46441" y="53091"/>
                  <a:pt x="46461" y="53104"/>
                </a:cubicBezTo>
                <a:cubicBezTo>
                  <a:pt x="46462" y="53091"/>
                  <a:pt x="46464" y="53085"/>
                  <a:pt x="46465" y="53085"/>
                </a:cubicBezTo>
                <a:lnTo>
                  <a:pt x="46465" y="53085"/>
                </a:lnTo>
                <a:cubicBezTo>
                  <a:pt x="46471" y="53085"/>
                  <a:pt x="46471" y="53161"/>
                  <a:pt x="46406" y="53161"/>
                </a:cubicBezTo>
                <a:cubicBezTo>
                  <a:pt x="46397" y="53161"/>
                  <a:pt x="46387" y="53160"/>
                  <a:pt x="46376" y="53157"/>
                </a:cubicBezTo>
                <a:lnTo>
                  <a:pt x="46376" y="53157"/>
                </a:lnTo>
                <a:cubicBezTo>
                  <a:pt x="46539" y="53352"/>
                  <a:pt x="46669" y="53372"/>
                  <a:pt x="46878" y="53567"/>
                </a:cubicBezTo>
                <a:cubicBezTo>
                  <a:pt x="47105" y="53945"/>
                  <a:pt x="47412" y="54257"/>
                  <a:pt x="47659" y="54531"/>
                </a:cubicBezTo>
                <a:cubicBezTo>
                  <a:pt x="47868" y="54850"/>
                  <a:pt x="47757" y="54896"/>
                  <a:pt x="47959" y="55247"/>
                </a:cubicBezTo>
                <a:cubicBezTo>
                  <a:pt x="47965" y="55234"/>
                  <a:pt x="47972" y="55228"/>
                  <a:pt x="47972" y="55215"/>
                </a:cubicBezTo>
                <a:cubicBezTo>
                  <a:pt x="47969" y="55208"/>
                  <a:pt x="47969" y="55205"/>
                  <a:pt x="47969" y="55205"/>
                </a:cubicBezTo>
                <a:lnTo>
                  <a:pt x="47969" y="55205"/>
                </a:lnTo>
                <a:cubicBezTo>
                  <a:pt x="47970" y="55205"/>
                  <a:pt x="47972" y="55208"/>
                  <a:pt x="47972" y="55215"/>
                </a:cubicBezTo>
                <a:cubicBezTo>
                  <a:pt x="47972" y="55221"/>
                  <a:pt x="47978" y="55228"/>
                  <a:pt x="47978" y="55234"/>
                </a:cubicBezTo>
                <a:cubicBezTo>
                  <a:pt x="48193" y="55508"/>
                  <a:pt x="48858" y="55931"/>
                  <a:pt x="48792" y="56237"/>
                </a:cubicBezTo>
                <a:cubicBezTo>
                  <a:pt x="49059" y="56491"/>
                  <a:pt x="48981" y="56680"/>
                  <a:pt x="49073" y="56908"/>
                </a:cubicBezTo>
                <a:cubicBezTo>
                  <a:pt x="48975" y="56908"/>
                  <a:pt x="48845" y="56687"/>
                  <a:pt x="48740" y="56622"/>
                </a:cubicBezTo>
                <a:lnTo>
                  <a:pt x="48721" y="56596"/>
                </a:lnTo>
                <a:lnTo>
                  <a:pt x="48688" y="56563"/>
                </a:lnTo>
                <a:lnTo>
                  <a:pt x="48675" y="56563"/>
                </a:lnTo>
                <a:cubicBezTo>
                  <a:pt x="48662" y="56563"/>
                  <a:pt x="48649" y="56563"/>
                  <a:pt x="48636" y="56570"/>
                </a:cubicBezTo>
                <a:lnTo>
                  <a:pt x="48591" y="56570"/>
                </a:lnTo>
                <a:cubicBezTo>
                  <a:pt x="48578" y="56537"/>
                  <a:pt x="48571" y="56511"/>
                  <a:pt x="48558" y="56485"/>
                </a:cubicBezTo>
                <a:lnTo>
                  <a:pt x="48551" y="56472"/>
                </a:lnTo>
                <a:lnTo>
                  <a:pt x="48499" y="56439"/>
                </a:lnTo>
                <a:cubicBezTo>
                  <a:pt x="48494" y="56434"/>
                  <a:pt x="48489" y="56432"/>
                  <a:pt x="48486" y="56432"/>
                </a:cubicBezTo>
                <a:cubicBezTo>
                  <a:pt x="48482" y="56432"/>
                  <a:pt x="48480" y="56436"/>
                  <a:pt x="48480" y="56439"/>
                </a:cubicBezTo>
                <a:cubicBezTo>
                  <a:pt x="48480" y="56459"/>
                  <a:pt x="48486" y="56472"/>
                  <a:pt x="48499" y="56478"/>
                </a:cubicBezTo>
                <a:lnTo>
                  <a:pt x="48532" y="56505"/>
                </a:lnTo>
                <a:cubicBezTo>
                  <a:pt x="48538" y="56518"/>
                  <a:pt x="48545" y="56544"/>
                  <a:pt x="48551" y="56563"/>
                </a:cubicBezTo>
                <a:cubicBezTo>
                  <a:pt x="48551" y="56570"/>
                  <a:pt x="48551" y="56583"/>
                  <a:pt x="48551" y="56589"/>
                </a:cubicBezTo>
                <a:cubicBezTo>
                  <a:pt x="48551" y="56596"/>
                  <a:pt x="48558" y="56602"/>
                  <a:pt x="48558" y="56602"/>
                </a:cubicBezTo>
                <a:lnTo>
                  <a:pt x="48551" y="56615"/>
                </a:lnTo>
                <a:cubicBezTo>
                  <a:pt x="48519" y="56602"/>
                  <a:pt x="48473" y="56518"/>
                  <a:pt x="48486" y="56498"/>
                </a:cubicBezTo>
                <a:cubicBezTo>
                  <a:pt x="48434" y="56465"/>
                  <a:pt x="48382" y="56446"/>
                  <a:pt x="48330" y="56433"/>
                </a:cubicBezTo>
                <a:cubicBezTo>
                  <a:pt x="48428" y="56394"/>
                  <a:pt x="48200" y="56296"/>
                  <a:pt x="48193" y="56179"/>
                </a:cubicBezTo>
                <a:cubicBezTo>
                  <a:pt x="48089" y="56107"/>
                  <a:pt x="48076" y="56179"/>
                  <a:pt x="47939" y="56062"/>
                </a:cubicBezTo>
                <a:lnTo>
                  <a:pt x="47939" y="56062"/>
                </a:lnTo>
                <a:cubicBezTo>
                  <a:pt x="47920" y="56231"/>
                  <a:pt x="47978" y="56407"/>
                  <a:pt x="48102" y="56524"/>
                </a:cubicBezTo>
                <a:cubicBezTo>
                  <a:pt x="48089" y="56517"/>
                  <a:pt x="48078" y="56513"/>
                  <a:pt x="48069" y="56513"/>
                </a:cubicBezTo>
                <a:cubicBezTo>
                  <a:pt x="48037" y="56513"/>
                  <a:pt x="48030" y="56554"/>
                  <a:pt x="48050" y="56615"/>
                </a:cubicBezTo>
                <a:cubicBezTo>
                  <a:pt x="47907" y="56498"/>
                  <a:pt x="47770" y="56426"/>
                  <a:pt x="47620" y="56270"/>
                </a:cubicBezTo>
                <a:cubicBezTo>
                  <a:pt x="47705" y="56264"/>
                  <a:pt x="47640" y="56172"/>
                  <a:pt x="47620" y="56101"/>
                </a:cubicBezTo>
                <a:cubicBezTo>
                  <a:pt x="47431" y="55938"/>
                  <a:pt x="47464" y="55918"/>
                  <a:pt x="47379" y="55690"/>
                </a:cubicBezTo>
                <a:cubicBezTo>
                  <a:pt x="47393" y="55676"/>
                  <a:pt x="47413" y="55670"/>
                  <a:pt x="47433" y="55670"/>
                </a:cubicBezTo>
                <a:cubicBezTo>
                  <a:pt x="47450" y="55670"/>
                  <a:pt x="47468" y="55675"/>
                  <a:pt x="47483" y="55684"/>
                </a:cubicBezTo>
                <a:cubicBezTo>
                  <a:pt x="47401" y="55488"/>
                  <a:pt x="47359" y="55279"/>
                  <a:pt x="47469" y="55279"/>
                </a:cubicBezTo>
                <a:cubicBezTo>
                  <a:pt x="47497" y="55279"/>
                  <a:pt x="47536" y="55293"/>
                  <a:pt x="47587" y="55326"/>
                </a:cubicBezTo>
                <a:cubicBezTo>
                  <a:pt x="47607" y="55306"/>
                  <a:pt x="47627" y="55280"/>
                  <a:pt x="47574" y="55221"/>
                </a:cubicBezTo>
                <a:cubicBezTo>
                  <a:pt x="47578" y="55219"/>
                  <a:pt x="47581" y="55218"/>
                  <a:pt x="47584" y="55218"/>
                </a:cubicBezTo>
                <a:cubicBezTo>
                  <a:pt x="47610" y="55218"/>
                  <a:pt x="47643" y="55273"/>
                  <a:pt x="47666" y="55273"/>
                </a:cubicBezTo>
                <a:cubicBezTo>
                  <a:pt x="47633" y="55156"/>
                  <a:pt x="47366" y="54831"/>
                  <a:pt x="47229" y="54824"/>
                </a:cubicBezTo>
                <a:cubicBezTo>
                  <a:pt x="47242" y="54720"/>
                  <a:pt x="47184" y="54616"/>
                  <a:pt x="47086" y="54570"/>
                </a:cubicBezTo>
                <a:cubicBezTo>
                  <a:pt x="47072" y="54541"/>
                  <a:pt x="47075" y="54532"/>
                  <a:pt x="47087" y="54532"/>
                </a:cubicBezTo>
                <a:cubicBezTo>
                  <a:pt x="47096" y="54532"/>
                  <a:pt x="47110" y="54538"/>
                  <a:pt x="47125" y="54544"/>
                </a:cubicBezTo>
                <a:cubicBezTo>
                  <a:pt x="46871" y="54329"/>
                  <a:pt x="46656" y="53860"/>
                  <a:pt x="46682" y="53697"/>
                </a:cubicBezTo>
                <a:cubicBezTo>
                  <a:pt x="46565" y="53652"/>
                  <a:pt x="46454" y="53450"/>
                  <a:pt x="46441" y="53345"/>
                </a:cubicBezTo>
                <a:cubicBezTo>
                  <a:pt x="46429" y="53328"/>
                  <a:pt x="46422" y="53322"/>
                  <a:pt x="46416" y="53322"/>
                </a:cubicBezTo>
                <a:cubicBezTo>
                  <a:pt x="46400" y="53322"/>
                  <a:pt x="46405" y="53379"/>
                  <a:pt x="46376" y="53379"/>
                </a:cubicBezTo>
                <a:cubicBezTo>
                  <a:pt x="46367" y="53379"/>
                  <a:pt x="46354" y="53373"/>
                  <a:pt x="46337" y="53359"/>
                </a:cubicBezTo>
                <a:cubicBezTo>
                  <a:pt x="46329" y="53342"/>
                  <a:pt x="46326" y="53323"/>
                  <a:pt x="46333" y="53323"/>
                </a:cubicBezTo>
                <a:lnTo>
                  <a:pt x="46333" y="53323"/>
                </a:lnTo>
                <a:cubicBezTo>
                  <a:pt x="46337" y="53323"/>
                  <a:pt x="46345" y="53329"/>
                  <a:pt x="46356" y="53345"/>
                </a:cubicBezTo>
                <a:cubicBezTo>
                  <a:pt x="46363" y="53319"/>
                  <a:pt x="46324" y="53274"/>
                  <a:pt x="46278" y="53228"/>
                </a:cubicBezTo>
                <a:cubicBezTo>
                  <a:pt x="46324" y="53170"/>
                  <a:pt x="46363" y="53111"/>
                  <a:pt x="46402" y="53059"/>
                </a:cubicBezTo>
                <a:close/>
                <a:moveTo>
                  <a:pt x="43507" y="56390"/>
                </a:moveTo>
                <a:cubicBezTo>
                  <a:pt x="43650" y="56390"/>
                  <a:pt x="43849" y="56832"/>
                  <a:pt x="43999" y="56850"/>
                </a:cubicBezTo>
                <a:cubicBezTo>
                  <a:pt x="44005" y="56869"/>
                  <a:pt x="44018" y="56889"/>
                  <a:pt x="44031" y="56908"/>
                </a:cubicBezTo>
                <a:cubicBezTo>
                  <a:pt x="43999" y="56934"/>
                  <a:pt x="43966" y="56967"/>
                  <a:pt x="43933" y="56986"/>
                </a:cubicBezTo>
                <a:cubicBezTo>
                  <a:pt x="43914" y="56947"/>
                  <a:pt x="43894" y="56908"/>
                  <a:pt x="43888" y="56863"/>
                </a:cubicBezTo>
                <a:cubicBezTo>
                  <a:pt x="43764" y="56752"/>
                  <a:pt x="43536" y="56589"/>
                  <a:pt x="43471" y="56400"/>
                </a:cubicBezTo>
                <a:cubicBezTo>
                  <a:pt x="43483" y="56393"/>
                  <a:pt x="43495" y="56390"/>
                  <a:pt x="43507" y="56390"/>
                </a:cubicBezTo>
                <a:close/>
                <a:moveTo>
                  <a:pt x="48786" y="56860"/>
                </a:moveTo>
                <a:cubicBezTo>
                  <a:pt x="48800" y="56860"/>
                  <a:pt x="48791" y="56873"/>
                  <a:pt x="48799" y="56954"/>
                </a:cubicBezTo>
                <a:cubicBezTo>
                  <a:pt x="48799" y="56967"/>
                  <a:pt x="48792" y="56980"/>
                  <a:pt x="48786" y="56993"/>
                </a:cubicBezTo>
                <a:cubicBezTo>
                  <a:pt x="48779" y="57000"/>
                  <a:pt x="48773" y="57013"/>
                  <a:pt x="48773" y="57019"/>
                </a:cubicBezTo>
                <a:lnTo>
                  <a:pt x="48760" y="57006"/>
                </a:lnTo>
                <a:cubicBezTo>
                  <a:pt x="48721" y="56941"/>
                  <a:pt x="48669" y="56869"/>
                  <a:pt x="48721" y="56863"/>
                </a:cubicBezTo>
                <a:lnTo>
                  <a:pt x="48721" y="56863"/>
                </a:lnTo>
                <a:cubicBezTo>
                  <a:pt x="48728" y="56863"/>
                  <a:pt x="48735" y="56863"/>
                  <a:pt x="48741" y="56863"/>
                </a:cubicBezTo>
                <a:cubicBezTo>
                  <a:pt x="48765" y="56863"/>
                  <a:pt x="48778" y="56860"/>
                  <a:pt x="48786" y="56860"/>
                </a:cubicBezTo>
                <a:close/>
                <a:moveTo>
                  <a:pt x="46371" y="56881"/>
                </a:moveTo>
                <a:cubicBezTo>
                  <a:pt x="46386" y="56881"/>
                  <a:pt x="46425" y="56932"/>
                  <a:pt x="46461" y="57032"/>
                </a:cubicBezTo>
                <a:lnTo>
                  <a:pt x="46435" y="57032"/>
                </a:lnTo>
                <a:lnTo>
                  <a:pt x="46428" y="57039"/>
                </a:lnTo>
                <a:cubicBezTo>
                  <a:pt x="46366" y="56934"/>
                  <a:pt x="46356" y="56881"/>
                  <a:pt x="46371" y="56881"/>
                </a:cubicBezTo>
                <a:close/>
                <a:moveTo>
                  <a:pt x="48838" y="56993"/>
                </a:moveTo>
                <a:lnTo>
                  <a:pt x="48851" y="57006"/>
                </a:lnTo>
                <a:cubicBezTo>
                  <a:pt x="48877" y="57045"/>
                  <a:pt x="48858" y="57084"/>
                  <a:pt x="48903" y="57084"/>
                </a:cubicBezTo>
                <a:cubicBezTo>
                  <a:pt x="48916" y="57123"/>
                  <a:pt x="48916" y="57143"/>
                  <a:pt x="48890" y="57156"/>
                </a:cubicBezTo>
                <a:cubicBezTo>
                  <a:pt x="48875" y="57136"/>
                  <a:pt x="48860" y="57119"/>
                  <a:pt x="48851" y="57119"/>
                </a:cubicBezTo>
                <a:cubicBezTo>
                  <a:pt x="48848" y="57119"/>
                  <a:pt x="48846" y="57120"/>
                  <a:pt x="48845" y="57123"/>
                </a:cubicBezTo>
                <a:cubicBezTo>
                  <a:pt x="48825" y="57104"/>
                  <a:pt x="48818" y="57078"/>
                  <a:pt x="48818" y="57052"/>
                </a:cubicBezTo>
                <a:lnTo>
                  <a:pt x="48825" y="57039"/>
                </a:lnTo>
                <a:cubicBezTo>
                  <a:pt x="48832" y="57019"/>
                  <a:pt x="48838" y="57006"/>
                  <a:pt x="48838" y="56993"/>
                </a:cubicBezTo>
                <a:close/>
                <a:moveTo>
                  <a:pt x="46493" y="57084"/>
                </a:moveTo>
                <a:cubicBezTo>
                  <a:pt x="46503" y="57099"/>
                  <a:pt x="46516" y="57117"/>
                  <a:pt x="46528" y="57117"/>
                </a:cubicBezTo>
                <a:cubicBezTo>
                  <a:pt x="46532" y="57117"/>
                  <a:pt x="46536" y="57115"/>
                  <a:pt x="46539" y="57110"/>
                </a:cubicBezTo>
                <a:lnTo>
                  <a:pt x="46539" y="57110"/>
                </a:lnTo>
                <a:cubicBezTo>
                  <a:pt x="46558" y="57143"/>
                  <a:pt x="46552" y="57162"/>
                  <a:pt x="46526" y="57175"/>
                </a:cubicBezTo>
                <a:lnTo>
                  <a:pt x="46526" y="57188"/>
                </a:lnTo>
                <a:cubicBezTo>
                  <a:pt x="46500" y="57162"/>
                  <a:pt x="46480" y="57143"/>
                  <a:pt x="46461" y="57123"/>
                </a:cubicBezTo>
                <a:lnTo>
                  <a:pt x="46448" y="57110"/>
                </a:lnTo>
                <a:lnTo>
                  <a:pt x="46428" y="57091"/>
                </a:lnTo>
                <a:cubicBezTo>
                  <a:pt x="46448" y="57091"/>
                  <a:pt x="46467" y="57091"/>
                  <a:pt x="46493" y="57084"/>
                </a:cubicBezTo>
                <a:close/>
                <a:moveTo>
                  <a:pt x="43559" y="56810"/>
                </a:moveTo>
                <a:cubicBezTo>
                  <a:pt x="43653" y="56810"/>
                  <a:pt x="43764" y="56915"/>
                  <a:pt x="43875" y="57032"/>
                </a:cubicBezTo>
                <a:cubicBezTo>
                  <a:pt x="43849" y="57058"/>
                  <a:pt x="43823" y="57078"/>
                  <a:pt x="43797" y="57097"/>
                </a:cubicBezTo>
                <a:cubicBezTo>
                  <a:pt x="43776" y="57113"/>
                  <a:pt x="43764" y="57136"/>
                  <a:pt x="43753" y="57136"/>
                </a:cubicBezTo>
                <a:cubicBezTo>
                  <a:pt x="43750" y="57136"/>
                  <a:pt x="43747" y="57134"/>
                  <a:pt x="43745" y="57130"/>
                </a:cubicBezTo>
                <a:cubicBezTo>
                  <a:pt x="43699" y="57247"/>
                  <a:pt x="43647" y="57364"/>
                  <a:pt x="43582" y="57475"/>
                </a:cubicBezTo>
                <a:lnTo>
                  <a:pt x="43575" y="57475"/>
                </a:lnTo>
                <a:cubicBezTo>
                  <a:pt x="43412" y="57280"/>
                  <a:pt x="43360" y="57104"/>
                  <a:pt x="43269" y="56882"/>
                </a:cubicBezTo>
                <a:cubicBezTo>
                  <a:pt x="43284" y="56873"/>
                  <a:pt x="43297" y="56869"/>
                  <a:pt x="43311" y="56869"/>
                </a:cubicBezTo>
                <a:cubicBezTo>
                  <a:pt x="43415" y="56869"/>
                  <a:pt x="43485" y="57119"/>
                  <a:pt x="43580" y="57119"/>
                </a:cubicBezTo>
                <a:cubicBezTo>
                  <a:pt x="43593" y="57119"/>
                  <a:pt x="43607" y="57114"/>
                  <a:pt x="43621" y="57104"/>
                </a:cubicBezTo>
                <a:cubicBezTo>
                  <a:pt x="43666" y="57084"/>
                  <a:pt x="43536" y="56960"/>
                  <a:pt x="43504" y="56895"/>
                </a:cubicBezTo>
                <a:cubicBezTo>
                  <a:pt x="43523" y="56876"/>
                  <a:pt x="43569" y="56863"/>
                  <a:pt x="43543" y="56811"/>
                </a:cubicBezTo>
                <a:cubicBezTo>
                  <a:pt x="43548" y="56810"/>
                  <a:pt x="43553" y="56810"/>
                  <a:pt x="43559" y="56810"/>
                </a:cubicBezTo>
                <a:close/>
                <a:moveTo>
                  <a:pt x="48409" y="57426"/>
                </a:moveTo>
                <a:cubicBezTo>
                  <a:pt x="48431" y="57426"/>
                  <a:pt x="48484" y="57458"/>
                  <a:pt x="48509" y="57458"/>
                </a:cubicBezTo>
                <a:cubicBezTo>
                  <a:pt x="48513" y="57458"/>
                  <a:pt x="48517" y="57457"/>
                  <a:pt x="48519" y="57455"/>
                </a:cubicBezTo>
                <a:cubicBezTo>
                  <a:pt x="48532" y="57478"/>
                  <a:pt x="48530" y="57486"/>
                  <a:pt x="48524" y="57486"/>
                </a:cubicBezTo>
                <a:cubicBezTo>
                  <a:pt x="48517" y="57486"/>
                  <a:pt x="48506" y="57478"/>
                  <a:pt x="48499" y="57468"/>
                </a:cubicBezTo>
                <a:cubicBezTo>
                  <a:pt x="48499" y="57501"/>
                  <a:pt x="48486" y="57527"/>
                  <a:pt x="48467" y="57547"/>
                </a:cubicBezTo>
                <a:cubicBezTo>
                  <a:pt x="48441" y="57514"/>
                  <a:pt x="48447" y="57508"/>
                  <a:pt x="48460" y="57495"/>
                </a:cubicBezTo>
                <a:cubicBezTo>
                  <a:pt x="48444" y="57470"/>
                  <a:pt x="48433" y="57464"/>
                  <a:pt x="48424" y="57464"/>
                </a:cubicBezTo>
                <a:cubicBezTo>
                  <a:pt x="48420" y="57464"/>
                  <a:pt x="48417" y="57465"/>
                  <a:pt x="48413" y="57466"/>
                </a:cubicBezTo>
                <a:lnTo>
                  <a:pt x="48413" y="57466"/>
                </a:lnTo>
                <a:cubicBezTo>
                  <a:pt x="48395" y="57436"/>
                  <a:pt x="48398" y="57426"/>
                  <a:pt x="48409" y="57426"/>
                </a:cubicBezTo>
                <a:close/>
                <a:moveTo>
                  <a:pt x="44337" y="57188"/>
                </a:moveTo>
                <a:cubicBezTo>
                  <a:pt x="44422" y="57241"/>
                  <a:pt x="44494" y="57280"/>
                  <a:pt x="44572" y="57325"/>
                </a:cubicBezTo>
                <a:cubicBezTo>
                  <a:pt x="44663" y="57442"/>
                  <a:pt x="44533" y="57423"/>
                  <a:pt x="44663" y="57553"/>
                </a:cubicBezTo>
                <a:cubicBezTo>
                  <a:pt x="44688" y="57573"/>
                  <a:pt x="44696" y="57582"/>
                  <a:pt x="44695" y="57582"/>
                </a:cubicBezTo>
                <a:cubicBezTo>
                  <a:pt x="44689" y="57582"/>
                  <a:pt x="44555" y="57479"/>
                  <a:pt x="44520" y="57423"/>
                </a:cubicBezTo>
                <a:lnTo>
                  <a:pt x="44513" y="57423"/>
                </a:lnTo>
                <a:cubicBezTo>
                  <a:pt x="44455" y="57436"/>
                  <a:pt x="44520" y="57521"/>
                  <a:pt x="44441" y="57527"/>
                </a:cubicBezTo>
                <a:cubicBezTo>
                  <a:pt x="44383" y="57449"/>
                  <a:pt x="44337" y="57482"/>
                  <a:pt x="44279" y="57403"/>
                </a:cubicBezTo>
                <a:lnTo>
                  <a:pt x="44272" y="57423"/>
                </a:lnTo>
                <a:cubicBezTo>
                  <a:pt x="44253" y="57377"/>
                  <a:pt x="44227" y="57345"/>
                  <a:pt x="44187" y="57319"/>
                </a:cubicBezTo>
                <a:lnTo>
                  <a:pt x="44168" y="57306"/>
                </a:lnTo>
                <a:cubicBezTo>
                  <a:pt x="44227" y="57260"/>
                  <a:pt x="44285" y="57221"/>
                  <a:pt x="44337" y="57188"/>
                </a:cubicBezTo>
                <a:close/>
                <a:moveTo>
                  <a:pt x="46420" y="57191"/>
                </a:moveTo>
                <a:cubicBezTo>
                  <a:pt x="46421" y="57192"/>
                  <a:pt x="46422" y="57193"/>
                  <a:pt x="46422" y="57195"/>
                </a:cubicBezTo>
                <a:lnTo>
                  <a:pt x="46487" y="57260"/>
                </a:lnTo>
                <a:cubicBezTo>
                  <a:pt x="46597" y="57364"/>
                  <a:pt x="46650" y="57514"/>
                  <a:pt x="46597" y="57586"/>
                </a:cubicBezTo>
                <a:cubicBezTo>
                  <a:pt x="46582" y="57570"/>
                  <a:pt x="46566" y="57561"/>
                  <a:pt x="46552" y="57561"/>
                </a:cubicBezTo>
                <a:cubicBezTo>
                  <a:pt x="46542" y="57561"/>
                  <a:pt x="46533" y="57565"/>
                  <a:pt x="46526" y="57573"/>
                </a:cubicBezTo>
                <a:cubicBezTo>
                  <a:pt x="46416" y="57398"/>
                  <a:pt x="46370" y="57269"/>
                  <a:pt x="46420" y="57191"/>
                </a:cubicBezTo>
                <a:close/>
                <a:moveTo>
                  <a:pt x="40907" y="57609"/>
                </a:moveTo>
                <a:cubicBezTo>
                  <a:pt x="40935" y="57609"/>
                  <a:pt x="40963" y="57636"/>
                  <a:pt x="40996" y="57664"/>
                </a:cubicBezTo>
                <a:cubicBezTo>
                  <a:pt x="40976" y="57670"/>
                  <a:pt x="40957" y="57683"/>
                  <a:pt x="40944" y="57690"/>
                </a:cubicBezTo>
                <a:cubicBezTo>
                  <a:pt x="40926" y="57666"/>
                  <a:pt x="40907" y="57636"/>
                  <a:pt x="40894" y="57611"/>
                </a:cubicBezTo>
                <a:lnTo>
                  <a:pt x="40894" y="57611"/>
                </a:lnTo>
                <a:cubicBezTo>
                  <a:pt x="40899" y="57609"/>
                  <a:pt x="40903" y="57609"/>
                  <a:pt x="40907" y="57609"/>
                </a:cubicBezTo>
                <a:close/>
                <a:moveTo>
                  <a:pt x="41048" y="57709"/>
                </a:moveTo>
                <a:cubicBezTo>
                  <a:pt x="41055" y="57716"/>
                  <a:pt x="41068" y="57716"/>
                  <a:pt x="41074" y="57723"/>
                </a:cubicBezTo>
                <a:cubicBezTo>
                  <a:pt x="41107" y="57755"/>
                  <a:pt x="41074" y="57768"/>
                  <a:pt x="41055" y="57781"/>
                </a:cubicBezTo>
                <a:lnTo>
                  <a:pt x="41048" y="57788"/>
                </a:lnTo>
                <a:cubicBezTo>
                  <a:pt x="41055" y="57762"/>
                  <a:pt x="41055" y="57736"/>
                  <a:pt x="41048" y="57709"/>
                </a:cubicBezTo>
                <a:close/>
                <a:moveTo>
                  <a:pt x="48753" y="57293"/>
                </a:moveTo>
                <a:lnTo>
                  <a:pt x="48753" y="57293"/>
                </a:lnTo>
                <a:cubicBezTo>
                  <a:pt x="48884" y="57306"/>
                  <a:pt x="49033" y="57475"/>
                  <a:pt x="49183" y="57690"/>
                </a:cubicBezTo>
                <a:lnTo>
                  <a:pt x="49190" y="57677"/>
                </a:lnTo>
                <a:cubicBezTo>
                  <a:pt x="49208" y="57708"/>
                  <a:pt x="49215" y="57744"/>
                  <a:pt x="49221" y="57781"/>
                </a:cubicBezTo>
                <a:lnTo>
                  <a:pt x="49221" y="57781"/>
                </a:lnTo>
                <a:cubicBezTo>
                  <a:pt x="49218" y="57782"/>
                  <a:pt x="49216" y="57782"/>
                  <a:pt x="49213" y="57782"/>
                </a:cubicBezTo>
                <a:cubicBezTo>
                  <a:pt x="49192" y="57782"/>
                  <a:pt x="49171" y="57772"/>
                  <a:pt x="49151" y="57772"/>
                </a:cubicBezTo>
                <a:cubicBezTo>
                  <a:pt x="49137" y="57772"/>
                  <a:pt x="49124" y="57777"/>
                  <a:pt x="49112" y="57794"/>
                </a:cubicBezTo>
                <a:cubicBezTo>
                  <a:pt x="48962" y="57566"/>
                  <a:pt x="48727" y="57540"/>
                  <a:pt x="48753" y="57293"/>
                </a:cubicBezTo>
                <a:close/>
                <a:moveTo>
                  <a:pt x="41454" y="57019"/>
                </a:moveTo>
                <a:cubicBezTo>
                  <a:pt x="41601" y="57019"/>
                  <a:pt x="41768" y="57186"/>
                  <a:pt x="41940" y="57377"/>
                </a:cubicBezTo>
                <a:lnTo>
                  <a:pt x="41940" y="57364"/>
                </a:lnTo>
                <a:cubicBezTo>
                  <a:pt x="41953" y="57403"/>
                  <a:pt x="41973" y="57436"/>
                  <a:pt x="41979" y="57475"/>
                </a:cubicBezTo>
                <a:cubicBezTo>
                  <a:pt x="41992" y="57521"/>
                  <a:pt x="42012" y="57560"/>
                  <a:pt x="42038" y="57605"/>
                </a:cubicBezTo>
                <a:lnTo>
                  <a:pt x="42051" y="57625"/>
                </a:lnTo>
                <a:lnTo>
                  <a:pt x="42064" y="57625"/>
                </a:lnTo>
                <a:cubicBezTo>
                  <a:pt x="42084" y="57625"/>
                  <a:pt x="42110" y="57638"/>
                  <a:pt x="42129" y="57651"/>
                </a:cubicBezTo>
                <a:lnTo>
                  <a:pt x="42123" y="57651"/>
                </a:lnTo>
                <a:cubicBezTo>
                  <a:pt x="42207" y="57729"/>
                  <a:pt x="42260" y="57827"/>
                  <a:pt x="42286" y="57937"/>
                </a:cubicBezTo>
                <a:lnTo>
                  <a:pt x="42299" y="57957"/>
                </a:lnTo>
                <a:cubicBezTo>
                  <a:pt x="42266" y="57944"/>
                  <a:pt x="42240" y="57931"/>
                  <a:pt x="42220" y="57924"/>
                </a:cubicBezTo>
                <a:cubicBezTo>
                  <a:pt x="42206" y="57905"/>
                  <a:pt x="42195" y="57893"/>
                  <a:pt x="42185" y="57893"/>
                </a:cubicBezTo>
                <a:cubicBezTo>
                  <a:pt x="42182" y="57893"/>
                  <a:pt x="42178" y="57895"/>
                  <a:pt x="42175" y="57898"/>
                </a:cubicBezTo>
                <a:cubicBezTo>
                  <a:pt x="42109" y="57822"/>
                  <a:pt x="42046" y="57741"/>
                  <a:pt x="41991" y="57741"/>
                </a:cubicBezTo>
                <a:cubicBezTo>
                  <a:pt x="41976" y="57741"/>
                  <a:pt x="41961" y="57747"/>
                  <a:pt x="41947" y="57762"/>
                </a:cubicBezTo>
                <a:cubicBezTo>
                  <a:pt x="41921" y="57723"/>
                  <a:pt x="41882" y="57683"/>
                  <a:pt x="41836" y="57651"/>
                </a:cubicBezTo>
                <a:cubicBezTo>
                  <a:pt x="41738" y="57495"/>
                  <a:pt x="41621" y="57345"/>
                  <a:pt x="41491" y="57214"/>
                </a:cubicBezTo>
                <a:lnTo>
                  <a:pt x="41491" y="57221"/>
                </a:lnTo>
                <a:cubicBezTo>
                  <a:pt x="41478" y="57201"/>
                  <a:pt x="41465" y="57175"/>
                  <a:pt x="41458" y="57156"/>
                </a:cubicBezTo>
                <a:cubicBezTo>
                  <a:pt x="41452" y="57149"/>
                  <a:pt x="41445" y="57143"/>
                  <a:pt x="41439" y="57136"/>
                </a:cubicBezTo>
                <a:cubicBezTo>
                  <a:pt x="41452" y="57097"/>
                  <a:pt x="41452" y="57058"/>
                  <a:pt x="41445" y="57019"/>
                </a:cubicBezTo>
                <a:cubicBezTo>
                  <a:pt x="41448" y="57019"/>
                  <a:pt x="41451" y="57019"/>
                  <a:pt x="41454" y="57019"/>
                </a:cubicBezTo>
                <a:close/>
                <a:moveTo>
                  <a:pt x="46830" y="57736"/>
                </a:moveTo>
                <a:cubicBezTo>
                  <a:pt x="46925" y="57736"/>
                  <a:pt x="47084" y="57895"/>
                  <a:pt x="47190" y="58048"/>
                </a:cubicBezTo>
                <a:cubicBezTo>
                  <a:pt x="47160" y="58053"/>
                  <a:pt x="47129" y="58057"/>
                  <a:pt x="47098" y="58057"/>
                </a:cubicBezTo>
                <a:cubicBezTo>
                  <a:pt x="46995" y="58057"/>
                  <a:pt x="46884" y="58015"/>
                  <a:pt x="46755" y="57821"/>
                </a:cubicBezTo>
                <a:lnTo>
                  <a:pt x="46755" y="57821"/>
                </a:lnTo>
                <a:cubicBezTo>
                  <a:pt x="46765" y="57761"/>
                  <a:pt x="46792" y="57736"/>
                  <a:pt x="46830" y="57736"/>
                </a:cubicBezTo>
                <a:close/>
                <a:moveTo>
                  <a:pt x="43031" y="57728"/>
                </a:moveTo>
                <a:cubicBezTo>
                  <a:pt x="43041" y="57728"/>
                  <a:pt x="43066" y="57751"/>
                  <a:pt x="43054" y="57768"/>
                </a:cubicBezTo>
                <a:cubicBezTo>
                  <a:pt x="43126" y="57814"/>
                  <a:pt x="43210" y="57833"/>
                  <a:pt x="43295" y="57833"/>
                </a:cubicBezTo>
                <a:cubicBezTo>
                  <a:pt x="43308" y="57866"/>
                  <a:pt x="43321" y="57892"/>
                  <a:pt x="43334" y="57918"/>
                </a:cubicBezTo>
                <a:cubicBezTo>
                  <a:pt x="43302" y="57983"/>
                  <a:pt x="43269" y="58055"/>
                  <a:pt x="43237" y="58126"/>
                </a:cubicBezTo>
                <a:cubicBezTo>
                  <a:pt x="43207" y="58091"/>
                  <a:pt x="43177" y="58060"/>
                  <a:pt x="43142" y="58060"/>
                </a:cubicBezTo>
                <a:cubicBezTo>
                  <a:pt x="43139" y="58060"/>
                  <a:pt x="43136" y="58061"/>
                  <a:pt x="43132" y="58061"/>
                </a:cubicBezTo>
                <a:lnTo>
                  <a:pt x="43132" y="58068"/>
                </a:lnTo>
                <a:cubicBezTo>
                  <a:pt x="43093" y="58035"/>
                  <a:pt x="43061" y="57996"/>
                  <a:pt x="43035" y="57957"/>
                </a:cubicBezTo>
                <a:cubicBezTo>
                  <a:pt x="43061" y="57918"/>
                  <a:pt x="43035" y="57859"/>
                  <a:pt x="42969" y="57768"/>
                </a:cubicBezTo>
                <a:cubicBezTo>
                  <a:pt x="42971" y="57768"/>
                  <a:pt x="42973" y="57768"/>
                  <a:pt x="42975" y="57768"/>
                </a:cubicBezTo>
                <a:cubicBezTo>
                  <a:pt x="42989" y="57768"/>
                  <a:pt x="43011" y="57778"/>
                  <a:pt x="43024" y="57778"/>
                </a:cubicBezTo>
                <a:cubicBezTo>
                  <a:pt x="43037" y="57778"/>
                  <a:pt x="43043" y="57768"/>
                  <a:pt x="43028" y="57729"/>
                </a:cubicBezTo>
                <a:cubicBezTo>
                  <a:pt x="43029" y="57728"/>
                  <a:pt x="43030" y="57728"/>
                  <a:pt x="43031" y="57728"/>
                </a:cubicBezTo>
                <a:close/>
                <a:moveTo>
                  <a:pt x="41002" y="56863"/>
                </a:moveTo>
                <a:cubicBezTo>
                  <a:pt x="41146" y="56960"/>
                  <a:pt x="41283" y="57071"/>
                  <a:pt x="41406" y="57188"/>
                </a:cubicBezTo>
                <a:cubicBezTo>
                  <a:pt x="41413" y="57195"/>
                  <a:pt x="41413" y="57201"/>
                  <a:pt x="41419" y="57201"/>
                </a:cubicBezTo>
                <a:cubicBezTo>
                  <a:pt x="41380" y="57280"/>
                  <a:pt x="41256" y="57306"/>
                  <a:pt x="41152" y="57319"/>
                </a:cubicBezTo>
                <a:cubicBezTo>
                  <a:pt x="41400" y="57586"/>
                  <a:pt x="41595" y="57540"/>
                  <a:pt x="41830" y="57723"/>
                </a:cubicBezTo>
                <a:lnTo>
                  <a:pt x="41817" y="57696"/>
                </a:lnTo>
                <a:lnTo>
                  <a:pt x="41817" y="57696"/>
                </a:lnTo>
                <a:cubicBezTo>
                  <a:pt x="41869" y="57729"/>
                  <a:pt x="41914" y="57775"/>
                  <a:pt x="41947" y="57833"/>
                </a:cubicBezTo>
                <a:lnTo>
                  <a:pt x="41927" y="57833"/>
                </a:lnTo>
                <a:cubicBezTo>
                  <a:pt x="41986" y="57950"/>
                  <a:pt x="42025" y="57911"/>
                  <a:pt x="42077" y="58016"/>
                </a:cubicBezTo>
                <a:lnTo>
                  <a:pt x="42077" y="58009"/>
                </a:lnTo>
                <a:cubicBezTo>
                  <a:pt x="42090" y="58042"/>
                  <a:pt x="42110" y="58074"/>
                  <a:pt x="42123" y="58100"/>
                </a:cubicBezTo>
                <a:cubicBezTo>
                  <a:pt x="42142" y="58133"/>
                  <a:pt x="42155" y="58159"/>
                  <a:pt x="42168" y="58185"/>
                </a:cubicBezTo>
                <a:lnTo>
                  <a:pt x="42116" y="58185"/>
                </a:lnTo>
                <a:cubicBezTo>
                  <a:pt x="42081" y="58157"/>
                  <a:pt x="42053" y="58145"/>
                  <a:pt x="42031" y="58145"/>
                </a:cubicBezTo>
                <a:cubicBezTo>
                  <a:pt x="41970" y="58145"/>
                  <a:pt x="41948" y="58229"/>
                  <a:pt x="41914" y="58296"/>
                </a:cubicBezTo>
                <a:cubicBezTo>
                  <a:pt x="41846" y="58219"/>
                  <a:pt x="41784" y="58202"/>
                  <a:pt x="41724" y="58202"/>
                </a:cubicBezTo>
                <a:cubicBezTo>
                  <a:pt x="41678" y="58202"/>
                  <a:pt x="41632" y="58212"/>
                  <a:pt x="41585" y="58212"/>
                </a:cubicBezTo>
                <a:cubicBezTo>
                  <a:pt x="41548" y="58212"/>
                  <a:pt x="41511" y="58206"/>
                  <a:pt x="41471" y="58185"/>
                </a:cubicBezTo>
                <a:cubicBezTo>
                  <a:pt x="41361" y="58009"/>
                  <a:pt x="41296" y="57859"/>
                  <a:pt x="41380" y="57794"/>
                </a:cubicBezTo>
                <a:cubicBezTo>
                  <a:pt x="41152" y="57514"/>
                  <a:pt x="41028" y="57182"/>
                  <a:pt x="40853" y="57084"/>
                </a:cubicBezTo>
                <a:lnTo>
                  <a:pt x="40846" y="57084"/>
                </a:lnTo>
                <a:cubicBezTo>
                  <a:pt x="40892" y="57019"/>
                  <a:pt x="40944" y="56941"/>
                  <a:pt x="41002" y="56863"/>
                </a:cubicBezTo>
                <a:close/>
                <a:moveTo>
                  <a:pt x="42181" y="57950"/>
                </a:moveTo>
                <a:cubicBezTo>
                  <a:pt x="42191" y="57965"/>
                  <a:pt x="42205" y="57983"/>
                  <a:pt x="42216" y="57983"/>
                </a:cubicBezTo>
                <a:cubicBezTo>
                  <a:pt x="42220" y="57983"/>
                  <a:pt x="42224" y="57981"/>
                  <a:pt x="42227" y="57977"/>
                </a:cubicBezTo>
                <a:lnTo>
                  <a:pt x="42220" y="57964"/>
                </a:lnTo>
                <a:lnTo>
                  <a:pt x="42220" y="57964"/>
                </a:lnTo>
                <a:cubicBezTo>
                  <a:pt x="42240" y="57977"/>
                  <a:pt x="42266" y="57983"/>
                  <a:pt x="42299" y="57996"/>
                </a:cubicBezTo>
                <a:lnTo>
                  <a:pt x="42422" y="58185"/>
                </a:lnTo>
                <a:cubicBezTo>
                  <a:pt x="42403" y="58283"/>
                  <a:pt x="42344" y="58231"/>
                  <a:pt x="42331" y="58296"/>
                </a:cubicBezTo>
                <a:lnTo>
                  <a:pt x="42331" y="58302"/>
                </a:lnTo>
                <a:lnTo>
                  <a:pt x="42305" y="58263"/>
                </a:lnTo>
                <a:cubicBezTo>
                  <a:pt x="42286" y="58237"/>
                  <a:pt x="42266" y="58218"/>
                  <a:pt x="42246" y="58198"/>
                </a:cubicBezTo>
                <a:cubicBezTo>
                  <a:pt x="42233" y="58159"/>
                  <a:pt x="42214" y="58126"/>
                  <a:pt x="42194" y="58087"/>
                </a:cubicBezTo>
                <a:cubicBezTo>
                  <a:pt x="42175" y="58055"/>
                  <a:pt x="42168" y="58035"/>
                  <a:pt x="42155" y="58009"/>
                </a:cubicBezTo>
                <a:lnTo>
                  <a:pt x="42155" y="58009"/>
                </a:lnTo>
                <a:lnTo>
                  <a:pt x="42168" y="58016"/>
                </a:lnTo>
                <a:cubicBezTo>
                  <a:pt x="42188" y="58003"/>
                  <a:pt x="42168" y="57970"/>
                  <a:pt x="42181" y="57950"/>
                </a:cubicBezTo>
                <a:close/>
                <a:moveTo>
                  <a:pt x="42214" y="58244"/>
                </a:moveTo>
                <a:lnTo>
                  <a:pt x="42207" y="58250"/>
                </a:lnTo>
                <a:lnTo>
                  <a:pt x="42220" y="58257"/>
                </a:lnTo>
                <a:cubicBezTo>
                  <a:pt x="42233" y="58270"/>
                  <a:pt x="42253" y="58296"/>
                  <a:pt x="42266" y="58315"/>
                </a:cubicBezTo>
                <a:cubicBezTo>
                  <a:pt x="42286" y="58335"/>
                  <a:pt x="42299" y="58354"/>
                  <a:pt x="42318" y="58374"/>
                </a:cubicBezTo>
                <a:cubicBezTo>
                  <a:pt x="42344" y="58413"/>
                  <a:pt x="42338" y="58432"/>
                  <a:pt x="42351" y="58465"/>
                </a:cubicBezTo>
                <a:cubicBezTo>
                  <a:pt x="42339" y="58488"/>
                  <a:pt x="42327" y="58496"/>
                  <a:pt x="42313" y="58496"/>
                </a:cubicBezTo>
                <a:cubicBezTo>
                  <a:pt x="42280" y="58496"/>
                  <a:pt x="42242" y="58452"/>
                  <a:pt x="42206" y="58452"/>
                </a:cubicBezTo>
                <a:cubicBezTo>
                  <a:pt x="42204" y="58452"/>
                  <a:pt x="42203" y="58452"/>
                  <a:pt x="42201" y="58452"/>
                </a:cubicBezTo>
                <a:cubicBezTo>
                  <a:pt x="42155" y="58374"/>
                  <a:pt x="42201" y="58341"/>
                  <a:pt x="42155" y="58257"/>
                </a:cubicBezTo>
                <a:lnTo>
                  <a:pt x="42149" y="58250"/>
                </a:lnTo>
                <a:cubicBezTo>
                  <a:pt x="42168" y="58250"/>
                  <a:pt x="42188" y="58250"/>
                  <a:pt x="42214" y="58244"/>
                </a:cubicBezTo>
                <a:close/>
                <a:moveTo>
                  <a:pt x="45585" y="58208"/>
                </a:moveTo>
                <a:cubicBezTo>
                  <a:pt x="45676" y="58208"/>
                  <a:pt x="45801" y="58464"/>
                  <a:pt x="45907" y="58615"/>
                </a:cubicBezTo>
                <a:cubicBezTo>
                  <a:pt x="45900" y="58618"/>
                  <a:pt x="45892" y="58620"/>
                  <a:pt x="45884" y="58620"/>
                </a:cubicBezTo>
                <a:cubicBezTo>
                  <a:pt x="45788" y="58620"/>
                  <a:pt x="45657" y="58375"/>
                  <a:pt x="45542" y="58231"/>
                </a:cubicBezTo>
                <a:cubicBezTo>
                  <a:pt x="45555" y="58215"/>
                  <a:pt x="45569" y="58208"/>
                  <a:pt x="45585" y="58208"/>
                </a:cubicBezTo>
                <a:close/>
                <a:moveTo>
                  <a:pt x="40078" y="58485"/>
                </a:moveTo>
                <a:cubicBezTo>
                  <a:pt x="40091" y="58550"/>
                  <a:pt x="40162" y="58647"/>
                  <a:pt x="40169" y="58713"/>
                </a:cubicBezTo>
                <a:lnTo>
                  <a:pt x="40130" y="58739"/>
                </a:lnTo>
                <a:lnTo>
                  <a:pt x="40143" y="58752"/>
                </a:lnTo>
                <a:cubicBezTo>
                  <a:pt x="40123" y="58745"/>
                  <a:pt x="40104" y="58739"/>
                  <a:pt x="40084" y="58732"/>
                </a:cubicBezTo>
                <a:cubicBezTo>
                  <a:pt x="40058" y="58732"/>
                  <a:pt x="40032" y="58719"/>
                  <a:pt x="40019" y="58700"/>
                </a:cubicBezTo>
                <a:cubicBezTo>
                  <a:pt x="39984" y="58590"/>
                  <a:pt x="39960" y="58486"/>
                  <a:pt x="40041" y="58486"/>
                </a:cubicBezTo>
                <a:cubicBezTo>
                  <a:pt x="40051" y="58486"/>
                  <a:pt x="40063" y="58487"/>
                  <a:pt x="40078" y="58491"/>
                </a:cubicBezTo>
                <a:lnTo>
                  <a:pt x="40078" y="58485"/>
                </a:lnTo>
                <a:close/>
                <a:moveTo>
                  <a:pt x="44142" y="57338"/>
                </a:moveTo>
                <a:cubicBezTo>
                  <a:pt x="44155" y="57351"/>
                  <a:pt x="44168" y="57364"/>
                  <a:pt x="44187" y="57377"/>
                </a:cubicBezTo>
                <a:cubicBezTo>
                  <a:pt x="44201" y="57384"/>
                  <a:pt x="44207" y="57390"/>
                  <a:pt x="44214" y="57397"/>
                </a:cubicBezTo>
                <a:cubicBezTo>
                  <a:pt x="44214" y="57397"/>
                  <a:pt x="44214" y="57397"/>
                  <a:pt x="44214" y="57397"/>
                </a:cubicBezTo>
                <a:lnTo>
                  <a:pt x="44214" y="57397"/>
                </a:lnTo>
                <a:cubicBezTo>
                  <a:pt x="44220" y="57397"/>
                  <a:pt x="44220" y="57403"/>
                  <a:pt x="44227" y="57410"/>
                </a:cubicBezTo>
                <a:lnTo>
                  <a:pt x="44220" y="57403"/>
                </a:lnTo>
                <a:lnTo>
                  <a:pt x="44214" y="57397"/>
                </a:lnTo>
                <a:lnTo>
                  <a:pt x="44214" y="57397"/>
                </a:lnTo>
                <a:cubicBezTo>
                  <a:pt x="44253" y="57534"/>
                  <a:pt x="44272" y="57677"/>
                  <a:pt x="44266" y="57820"/>
                </a:cubicBezTo>
                <a:cubicBezTo>
                  <a:pt x="44402" y="57990"/>
                  <a:pt x="44617" y="57944"/>
                  <a:pt x="44637" y="58205"/>
                </a:cubicBezTo>
                <a:cubicBezTo>
                  <a:pt x="44632" y="58207"/>
                  <a:pt x="44628" y="58208"/>
                  <a:pt x="44623" y="58208"/>
                </a:cubicBezTo>
                <a:cubicBezTo>
                  <a:pt x="44606" y="58208"/>
                  <a:pt x="44589" y="58195"/>
                  <a:pt x="44572" y="58195"/>
                </a:cubicBezTo>
                <a:cubicBezTo>
                  <a:pt x="44568" y="58195"/>
                  <a:pt x="44563" y="58196"/>
                  <a:pt x="44559" y="58198"/>
                </a:cubicBezTo>
                <a:cubicBezTo>
                  <a:pt x="44533" y="58191"/>
                  <a:pt x="44500" y="58178"/>
                  <a:pt x="44474" y="58159"/>
                </a:cubicBezTo>
                <a:cubicBezTo>
                  <a:pt x="44464" y="58153"/>
                  <a:pt x="44454" y="58150"/>
                  <a:pt x="44446" y="58150"/>
                </a:cubicBezTo>
                <a:cubicBezTo>
                  <a:pt x="44428" y="58150"/>
                  <a:pt x="44418" y="58163"/>
                  <a:pt x="44422" y="58185"/>
                </a:cubicBezTo>
                <a:cubicBezTo>
                  <a:pt x="44422" y="58211"/>
                  <a:pt x="44428" y="58231"/>
                  <a:pt x="44441" y="58250"/>
                </a:cubicBezTo>
                <a:cubicBezTo>
                  <a:pt x="44455" y="58263"/>
                  <a:pt x="44468" y="58276"/>
                  <a:pt x="44481" y="58289"/>
                </a:cubicBezTo>
                <a:cubicBezTo>
                  <a:pt x="44520" y="58315"/>
                  <a:pt x="44565" y="58335"/>
                  <a:pt x="44611" y="58341"/>
                </a:cubicBezTo>
                <a:cubicBezTo>
                  <a:pt x="44761" y="58602"/>
                  <a:pt x="44715" y="58667"/>
                  <a:pt x="44800" y="58836"/>
                </a:cubicBezTo>
                <a:cubicBezTo>
                  <a:pt x="44758" y="58806"/>
                  <a:pt x="44718" y="58796"/>
                  <a:pt x="44681" y="58796"/>
                </a:cubicBezTo>
                <a:cubicBezTo>
                  <a:pt x="44595" y="58796"/>
                  <a:pt x="44516" y="58849"/>
                  <a:pt x="44435" y="58849"/>
                </a:cubicBezTo>
                <a:cubicBezTo>
                  <a:pt x="44357" y="58719"/>
                  <a:pt x="44279" y="58608"/>
                  <a:pt x="44214" y="58595"/>
                </a:cubicBezTo>
                <a:lnTo>
                  <a:pt x="44214" y="58602"/>
                </a:lnTo>
                <a:lnTo>
                  <a:pt x="44220" y="58615"/>
                </a:lnTo>
                <a:cubicBezTo>
                  <a:pt x="44214" y="58608"/>
                  <a:pt x="44207" y="58602"/>
                  <a:pt x="44201" y="58595"/>
                </a:cubicBezTo>
                <a:cubicBezTo>
                  <a:pt x="44181" y="58576"/>
                  <a:pt x="44161" y="58556"/>
                  <a:pt x="44135" y="58537"/>
                </a:cubicBezTo>
                <a:cubicBezTo>
                  <a:pt x="44168" y="58504"/>
                  <a:pt x="44135" y="58439"/>
                  <a:pt x="44070" y="58354"/>
                </a:cubicBezTo>
                <a:cubicBezTo>
                  <a:pt x="44081" y="58332"/>
                  <a:pt x="44095" y="58324"/>
                  <a:pt x="44109" y="58324"/>
                </a:cubicBezTo>
                <a:cubicBezTo>
                  <a:pt x="44143" y="58324"/>
                  <a:pt x="44183" y="58368"/>
                  <a:pt x="44217" y="58368"/>
                </a:cubicBezTo>
                <a:cubicBezTo>
                  <a:pt x="44227" y="58368"/>
                  <a:pt x="44237" y="58364"/>
                  <a:pt x="44246" y="58354"/>
                </a:cubicBezTo>
                <a:cubicBezTo>
                  <a:pt x="44272" y="58283"/>
                  <a:pt x="44135" y="58244"/>
                  <a:pt x="44083" y="58113"/>
                </a:cubicBezTo>
                <a:cubicBezTo>
                  <a:pt x="44103" y="58094"/>
                  <a:pt x="44083" y="58061"/>
                  <a:pt x="44077" y="58022"/>
                </a:cubicBezTo>
                <a:cubicBezTo>
                  <a:pt x="44083" y="58016"/>
                  <a:pt x="44090" y="58009"/>
                  <a:pt x="44096" y="58003"/>
                </a:cubicBezTo>
                <a:lnTo>
                  <a:pt x="44109" y="57990"/>
                </a:lnTo>
                <a:cubicBezTo>
                  <a:pt x="44116" y="57977"/>
                  <a:pt x="44109" y="57950"/>
                  <a:pt x="44096" y="57931"/>
                </a:cubicBezTo>
                <a:cubicBezTo>
                  <a:pt x="44088" y="57914"/>
                  <a:pt x="44073" y="57905"/>
                  <a:pt x="44061" y="57905"/>
                </a:cubicBezTo>
                <a:cubicBezTo>
                  <a:pt x="44054" y="57905"/>
                  <a:pt x="44049" y="57907"/>
                  <a:pt x="44044" y="57911"/>
                </a:cubicBezTo>
                <a:lnTo>
                  <a:pt x="44038" y="57918"/>
                </a:lnTo>
                <a:cubicBezTo>
                  <a:pt x="44025" y="57931"/>
                  <a:pt x="44012" y="57944"/>
                  <a:pt x="44005" y="57957"/>
                </a:cubicBezTo>
                <a:lnTo>
                  <a:pt x="43999" y="57944"/>
                </a:lnTo>
                <a:cubicBezTo>
                  <a:pt x="43855" y="57892"/>
                  <a:pt x="43875" y="57814"/>
                  <a:pt x="43810" y="57696"/>
                </a:cubicBezTo>
                <a:cubicBezTo>
                  <a:pt x="43862" y="57625"/>
                  <a:pt x="43914" y="57553"/>
                  <a:pt x="43979" y="57488"/>
                </a:cubicBezTo>
                <a:cubicBezTo>
                  <a:pt x="44025" y="57429"/>
                  <a:pt x="44083" y="57384"/>
                  <a:pt x="44142" y="57338"/>
                </a:cubicBezTo>
                <a:close/>
                <a:moveTo>
                  <a:pt x="46011" y="58778"/>
                </a:moveTo>
                <a:lnTo>
                  <a:pt x="46011" y="58778"/>
                </a:lnTo>
                <a:cubicBezTo>
                  <a:pt x="46050" y="58849"/>
                  <a:pt x="46200" y="58941"/>
                  <a:pt x="46168" y="59019"/>
                </a:cubicBezTo>
                <a:lnTo>
                  <a:pt x="46174" y="59019"/>
                </a:lnTo>
                <a:lnTo>
                  <a:pt x="46141" y="59025"/>
                </a:lnTo>
                <a:cubicBezTo>
                  <a:pt x="46096" y="58993"/>
                  <a:pt x="45920" y="58784"/>
                  <a:pt x="46011" y="58778"/>
                </a:cubicBezTo>
                <a:close/>
                <a:moveTo>
                  <a:pt x="39980" y="58726"/>
                </a:moveTo>
                <a:lnTo>
                  <a:pt x="39980" y="58726"/>
                </a:lnTo>
                <a:cubicBezTo>
                  <a:pt x="40006" y="58771"/>
                  <a:pt x="40051" y="58804"/>
                  <a:pt x="40104" y="58810"/>
                </a:cubicBezTo>
                <a:lnTo>
                  <a:pt x="40130" y="58817"/>
                </a:lnTo>
                <a:cubicBezTo>
                  <a:pt x="40182" y="58901"/>
                  <a:pt x="40208" y="58993"/>
                  <a:pt x="40208" y="59090"/>
                </a:cubicBezTo>
                <a:lnTo>
                  <a:pt x="40117" y="59136"/>
                </a:lnTo>
                <a:cubicBezTo>
                  <a:pt x="39986" y="59025"/>
                  <a:pt x="39837" y="58771"/>
                  <a:pt x="39980" y="58726"/>
                </a:cubicBezTo>
                <a:close/>
                <a:moveTo>
                  <a:pt x="42188" y="56876"/>
                </a:moveTo>
                <a:cubicBezTo>
                  <a:pt x="42240" y="56980"/>
                  <a:pt x="42279" y="56941"/>
                  <a:pt x="42338" y="57065"/>
                </a:cubicBezTo>
                <a:cubicBezTo>
                  <a:pt x="42334" y="57064"/>
                  <a:pt x="42331" y="57064"/>
                  <a:pt x="42327" y="57064"/>
                </a:cubicBezTo>
                <a:cubicBezTo>
                  <a:pt x="42257" y="57064"/>
                  <a:pt x="42232" y="57127"/>
                  <a:pt x="42207" y="57208"/>
                </a:cubicBezTo>
                <a:cubicBezTo>
                  <a:pt x="42338" y="57319"/>
                  <a:pt x="42507" y="57527"/>
                  <a:pt x="42501" y="57696"/>
                </a:cubicBezTo>
                <a:cubicBezTo>
                  <a:pt x="42546" y="57781"/>
                  <a:pt x="42585" y="57768"/>
                  <a:pt x="42631" y="57840"/>
                </a:cubicBezTo>
                <a:cubicBezTo>
                  <a:pt x="42643" y="57779"/>
                  <a:pt x="42675" y="57764"/>
                  <a:pt x="42719" y="57764"/>
                </a:cubicBezTo>
                <a:cubicBezTo>
                  <a:pt x="42746" y="57764"/>
                  <a:pt x="42778" y="57770"/>
                  <a:pt x="42813" y="57775"/>
                </a:cubicBezTo>
                <a:cubicBezTo>
                  <a:pt x="42852" y="57846"/>
                  <a:pt x="42904" y="57911"/>
                  <a:pt x="42963" y="57964"/>
                </a:cubicBezTo>
                <a:cubicBezTo>
                  <a:pt x="42976" y="57983"/>
                  <a:pt x="42982" y="58003"/>
                  <a:pt x="42996" y="58016"/>
                </a:cubicBezTo>
                <a:cubicBezTo>
                  <a:pt x="43035" y="58068"/>
                  <a:pt x="43074" y="58120"/>
                  <a:pt x="43119" y="58159"/>
                </a:cubicBezTo>
                <a:cubicBezTo>
                  <a:pt x="43145" y="58198"/>
                  <a:pt x="43171" y="58237"/>
                  <a:pt x="43204" y="58276"/>
                </a:cubicBezTo>
                <a:cubicBezTo>
                  <a:pt x="43178" y="58380"/>
                  <a:pt x="43184" y="58459"/>
                  <a:pt x="43250" y="58504"/>
                </a:cubicBezTo>
                <a:cubicBezTo>
                  <a:pt x="43347" y="58393"/>
                  <a:pt x="43438" y="58283"/>
                  <a:pt x="43517" y="58159"/>
                </a:cubicBezTo>
                <a:cubicBezTo>
                  <a:pt x="43621" y="58289"/>
                  <a:pt x="43725" y="58406"/>
                  <a:pt x="43751" y="58582"/>
                </a:cubicBezTo>
                <a:cubicBezTo>
                  <a:pt x="43789" y="58613"/>
                  <a:pt x="43826" y="58624"/>
                  <a:pt x="43861" y="58624"/>
                </a:cubicBezTo>
                <a:cubicBezTo>
                  <a:pt x="43936" y="58624"/>
                  <a:pt x="44007" y="58576"/>
                  <a:pt x="44082" y="58576"/>
                </a:cubicBezTo>
                <a:cubicBezTo>
                  <a:pt x="44098" y="58576"/>
                  <a:pt x="44113" y="58578"/>
                  <a:pt x="44129" y="58582"/>
                </a:cubicBezTo>
                <a:cubicBezTo>
                  <a:pt x="44155" y="58602"/>
                  <a:pt x="44174" y="58621"/>
                  <a:pt x="44194" y="58647"/>
                </a:cubicBezTo>
                <a:lnTo>
                  <a:pt x="44220" y="58673"/>
                </a:lnTo>
                <a:lnTo>
                  <a:pt x="44207" y="58673"/>
                </a:lnTo>
                <a:cubicBezTo>
                  <a:pt x="44201" y="58836"/>
                  <a:pt x="44331" y="59084"/>
                  <a:pt x="44253" y="59214"/>
                </a:cubicBezTo>
                <a:cubicBezTo>
                  <a:pt x="44064" y="59025"/>
                  <a:pt x="43914" y="59058"/>
                  <a:pt x="43732" y="58862"/>
                </a:cubicBezTo>
                <a:lnTo>
                  <a:pt x="43732" y="58862"/>
                </a:lnTo>
                <a:cubicBezTo>
                  <a:pt x="43719" y="58941"/>
                  <a:pt x="43849" y="59097"/>
                  <a:pt x="43719" y="59103"/>
                </a:cubicBezTo>
                <a:lnTo>
                  <a:pt x="43719" y="59123"/>
                </a:lnTo>
                <a:cubicBezTo>
                  <a:pt x="43673" y="59090"/>
                  <a:pt x="43627" y="59064"/>
                  <a:pt x="43582" y="59038"/>
                </a:cubicBezTo>
                <a:lnTo>
                  <a:pt x="43582" y="59025"/>
                </a:lnTo>
                <a:cubicBezTo>
                  <a:pt x="43471" y="58673"/>
                  <a:pt x="43178" y="58517"/>
                  <a:pt x="42943" y="58191"/>
                </a:cubicBezTo>
                <a:cubicBezTo>
                  <a:pt x="42781" y="58087"/>
                  <a:pt x="42631" y="58107"/>
                  <a:pt x="42468" y="57996"/>
                </a:cubicBezTo>
                <a:cubicBezTo>
                  <a:pt x="42361" y="57857"/>
                  <a:pt x="42235" y="57585"/>
                  <a:pt x="42151" y="57585"/>
                </a:cubicBezTo>
                <a:cubicBezTo>
                  <a:pt x="42148" y="57585"/>
                  <a:pt x="42145" y="57585"/>
                  <a:pt x="42142" y="57586"/>
                </a:cubicBezTo>
                <a:lnTo>
                  <a:pt x="42155" y="57618"/>
                </a:lnTo>
                <a:cubicBezTo>
                  <a:pt x="42123" y="57599"/>
                  <a:pt x="42097" y="57586"/>
                  <a:pt x="42064" y="57573"/>
                </a:cubicBezTo>
                <a:cubicBezTo>
                  <a:pt x="42051" y="57547"/>
                  <a:pt x="42038" y="57521"/>
                  <a:pt x="42032" y="57488"/>
                </a:cubicBezTo>
                <a:cubicBezTo>
                  <a:pt x="42012" y="57442"/>
                  <a:pt x="41992" y="57397"/>
                  <a:pt x="41973" y="57351"/>
                </a:cubicBezTo>
                <a:lnTo>
                  <a:pt x="41979" y="57351"/>
                </a:lnTo>
                <a:lnTo>
                  <a:pt x="42064" y="57299"/>
                </a:lnTo>
                <a:cubicBezTo>
                  <a:pt x="42097" y="57325"/>
                  <a:pt x="42123" y="57358"/>
                  <a:pt x="42149" y="57390"/>
                </a:cubicBezTo>
                <a:cubicBezTo>
                  <a:pt x="42158" y="57400"/>
                  <a:pt x="42168" y="57406"/>
                  <a:pt x="42172" y="57406"/>
                </a:cubicBezTo>
                <a:cubicBezTo>
                  <a:pt x="42174" y="57406"/>
                  <a:pt x="42175" y="57405"/>
                  <a:pt x="42175" y="57403"/>
                </a:cubicBezTo>
                <a:cubicBezTo>
                  <a:pt x="42181" y="57397"/>
                  <a:pt x="42175" y="57377"/>
                  <a:pt x="42168" y="57371"/>
                </a:cubicBezTo>
                <a:cubicBezTo>
                  <a:pt x="42136" y="57325"/>
                  <a:pt x="42090" y="57280"/>
                  <a:pt x="42045" y="57247"/>
                </a:cubicBezTo>
                <a:lnTo>
                  <a:pt x="42058" y="57247"/>
                </a:lnTo>
                <a:cubicBezTo>
                  <a:pt x="42005" y="57175"/>
                  <a:pt x="42019" y="57143"/>
                  <a:pt x="41979" y="57078"/>
                </a:cubicBezTo>
                <a:lnTo>
                  <a:pt x="41979" y="57078"/>
                </a:lnTo>
                <a:cubicBezTo>
                  <a:pt x="42014" y="57090"/>
                  <a:pt x="42039" y="57096"/>
                  <a:pt x="42058" y="57096"/>
                </a:cubicBezTo>
                <a:cubicBezTo>
                  <a:pt x="42155" y="57096"/>
                  <a:pt x="42073" y="56947"/>
                  <a:pt x="42188" y="56876"/>
                </a:cubicBezTo>
                <a:close/>
                <a:moveTo>
                  <a:pt x="39628" y="59090"/>
                </a:moveTo>
                <a:lnTo>
                  <a:pt x="39713" y="59188"/>
                </a:lnTo>
                <a:cubicBezTo>
                  <a:pt x="39732" y="59208"/>
                  <a:pt x="39739" y="59240"/>
                  <a:pt x="39732" y="59273"/>
                </a:cubicBezTo>
                <a:cubicBezTo>
                  <a:pt x="39680" y="59273"/>
                  <a:pt x="39628" y="59253"/>
                  <a:pt x="39589" y="59221"/>
                </a:cubicBezTo>
                <a:cubicBezTo>
                  <a:pt x="39602" y="59175"/>
                  <a:pt x="39615" y="59129"/>
                  <a:pt x="39628" y="59090"/>
                </a:cubicBezTo>
                <a:close/>
                <a:moveTo>
                  <a:pt x="50883" y="59221"/>
                </a:moveTo>
                <a:cubicBezTo>
                  <a:pt x="50909" y="59253"/>
                  <a:pt x="50922" y="59292"/>
                  <a:pt x="50929" y="59325"/>
                </a:cubicBezTo>
                <a:lnTo>
                  <a:pt x="50916" y="59338"/>
                </a:lnTo>
                <a:lnTo>
                  <a:pt x="50864" y="59318"/>
                </a:lnTo>
                <a:lnTo>
                  <a:pt x="50864" y="59312"/>
                </a:lnTo>
                <a:lnTo>
                  <a:pt x="50838" y="59273"/>
                </a:lnTo>
                <a:lnTo>
                  <a:pt x="50857" y="59273"/>
                </a:lnTo>
                <a:lnTo>
                  <a:pt x="50864" y="59260"/>
                </a:lnTo>
                <a:cubicBezTo>
                  <a:pt x="50870" y="59247"/>
                  <a:pt x="50877" y="59234"/>
                  <a:pt x="50883" y="59221"/>
                </a:cubicBezTo>
                <a:close/>
                <a:moveTo>
                  <a:pt x="40573" y="59077"/>
                </a:moveTo>
                <a:cubicBezTo>
                  <a:pt x="40670" y="59162"/>
                  <a:pt x="40748" y="59234"/>
                  <a:pt x="40794" y="59279"/>
                </a:cubicBezTo>
                <a:cubicBezTo>
                  <a:pt x="40814" y="59318"/>
                  <a:pt x="40794" y="59338"/>
                  <a:pt x="40768" y="59351"/>
                </a:cubicBezTo>
                <a:cubicBezTo>
                  <a:pt x="40751" y="59347"/>
                  <a:pt x="40735" y="59345"/>
                  <a:pt x="40719" y="59345"/>
                </a:cubicBezTo>
                <a:cubicBezTo>
                  <a:pt x="40684" y="59345"/>
                  <a:pt x="40651" y="59355"/>
                  <a:pt x="40625" y="59377"/>
                </a:cubicBezTo>
                <a:lnTo>
                  <a:pt x="40625" y="59383"/>
                </a:lnTo>
                <a:cubicBezTo>
                  <a:pt x="40607" y="59383"/>
                  <a:pt x="40590" y="59369"/>
                  <a:pt x="40574" y="59369"/>
                </a:cubicBezTo>
                <a:cubicBezTo>
                  <a:pt x="40567" y="59369"/>
                  <a:pt x="40560" y="59373"/>
                  <a:pt x="40553" y="59383"/>
                </a:cubicBezTo>
                <a:cubicBezTo>
                  <a:pt x="40481" y="59279"/>
                  <a:pt x="40468" y="59201"/>
                  <a:pt x="40494" y="59149"/>
                </a:cubicBezTo>
                <a:lnTo>
                  <a:pt x="40573" y="59077"/>
                </a:lnTo>
                <a:close/>
                <a:moveTo>
                  <a:pt x="46233" y="59149"/>
                </a:moveTo>
                <a:cubicBezTo>
                  <a:pt x="46259" y="59175"/>
                  <a:pt x="46291" y="59195"/>
                  <a:pt x="46324" y="59195"/>
                </a:cubicBezTo>
                <a:cubicBezTo>
                  <a:pt x="46369" y="59305"/>
                  <a:pt x="46317" y="59357"/>
                  <a:pt x="46265" y="59409"/>
                </a:cubicBezTo>
                <a:cubicBezTo>
                  <a:pt x="46241" y="59376"/>
                  <a:pt x="46214" y="59343"/>
                  <a:pt x="46193" y="59343"/>
                </a:cubicBezTo>
                <a:cubicBezTo>
                  <a:pt x="46186" y="59343"/>
                  <a:pt x="46179" y="59347"/>
                  <a:pt x="46174" y="59357"/>
                </a:cubicBezTo>
                <a:cubicBezTo>
                  <a:pt x="46135" y="59253"/>
                  <a:pt x="46128" y="59182"/>
                  <a:pt x="46213" y="59155"/>
                </a:cubicBezTo>
                <a:lnTo>
                  <a:pt x="46207" y="59155"/>
                </a:lnTo>
                <a:lnTo>
                  <a:pt x="46233" y="59149"/>
                </a:lnTo>
                <a:close/>
                <a:moveTo>
                  <a:pt x="45199" y="58989"/>
                </a:moveTo>
                <a:cubicBezTo>
                  <a:pt x="45213" y="58989"/>
                  <a:pt x="45228" y="58992"/>
                  <a:pt x="45243" y="58999"/>
                </a:cubicBezTo>
                <a:cubicBezTo>
                  <a:pt x="45412" y="59266"/>
                  <a:pt x="45334" y="59403"/>
                  <a:pt x="45275" y="59546"/>
                </a:cubicBezTo>
                <a:lnTo>
                  <a:pt x="45269" y="59553"/>
                </a:lnTo>
                <a:cubicBezTo>
                  <a:pt x="45164" y="59409"/>
                  <a:pt x="45067" y="59266"/>
                  <a:pt x="44982" y="59116"/>
                </a:cubicBezTo>
                <a:cubicBezTo>
                  <a:pt x="45054" y="59083"/>
                  <a:pt x="45121" y="58989"/>
                  <a:pt x="45199" y="58989"/>
                </a:cubicBezTo>
                <a:close/>
                <a:moveTo>
                  <a:pt x="40781" y="59474"/>
                </a:moveTo>
                <a:cubicBezTo>
                  <a:pt x="40795" y="59474"/>
                  <a:pt x="40810" y="59477"/>
                  <a:pt x="40827" y="59481"/>
                </a:cubicBezTo>
                <a:cubicBezTo>
                  <a:pt x="40841" y="59511"/>
                  <a:pt x="40886" y="59539"/>
                  <a:pt x="40910" y="59539"/>
                </a:cubicBezTo>
                <a:cubicBezTo>
                  <a:pt x="40927" y="59539"/>
                  <a:pt x="40933" y="59523"/>
                  <a:pt x="40905" y="59481"/>
                </a:cubicBezTo>
                <a:lnTo>
                  <a:pt x="40905" y="59481"/>
                </a:lnTo>
                <a:cubicBezTo>
                  <a:pt x="40976" y="59553"/>
                  <a:pt x="41035" y="59494"/>
                  <a:pt x="41120" y="59624"/>
                </a:cubicBezTo>
                <a:lnTo>
                  <a:pt x="41100" y="59624"/>
                </a:lnTo>
                <a:lnTo>
                  <a:pt x="41094" y="59637"/>
                </a:lnTo>
                <a:cubicBezTo>
                  <a:pt x="41081" y="59644"/>
                  <a:pt x="41068" y="59657"/>
                  <a:pt x="41061" y="59670"/>
                </a:cubicBezTo>
                <a:lnTo>
                  <a:pt x="41055" y="59657"/>
                </a:lnTo>
                <a:cubicBezTo>
                  <a:pt x="40996" y="59624"/>
                  <a:pt x="40944" y="59585"/>
                  <a:pt x="40892" y="59540"/>
                </a:cubicBezTo>
                <a:lnTo>
                  <a:pt x="40892" y="59540"/>
                </a:lnTo>
                <a:cubicBezTo>
                  <a:pt x="40898" y="59585"/>
                  <a:pt x="40872" y="59637"/>
                  <a:pt x="40827" y="59650"/>
                </a:cubicBezTo>
                <a:cubicBezTo>
                  <a:pt x="40748" y="59546"/>
                  <a:pt x="40801" y="59553"/>
                  <a:pt x="40722" y="59494"/>
                </a:cubicBezTo>
                <a:cubicBezTo>
                  <a:pt x="40735" y="59482"/>
                  <a:pt x="40756" y="59474"/>
                  <a:pt x="40781" y="59474"/>
                </a:cubicBezTo>
                <a:close/>
                <a:moveTo>
                  <a:pt x="38935" y="59343"/>
                </a:moveTo>
                <a:cubicBezTo>
                  <a:pt x="38950" y="59343"/>
                  <a:pt x="38971" y="59351"/>
                  <a:pt x="39009" y="59370"/>
                </a:cubicBezTo>
                <a:cubicBezTo>
                  <a:pt x="39218" y="59696"/>
                  <a:pt x="39055" y="59787"/>
                  <a:pt x="38938" y="59807"/>
                </a:cubicBezTo>
                <a:cubicBezTo>
                  <a:pt x="38879" y="59794"/>
                  <a:pt x="38820" y="59748"/>
                  <a:pt x="38775" y="59637"/>
                </a:cubicBezTo>
                <a:lnTo>
                  <a:pt x="38775" y="59631"/>
                </a:lnTo>
                <a:lnTo>
                  <a:pt x="38801" y="59566"/>
                </a:lnTo>
                <a:cubicBezTo>
                  <a:pt x="38853" y="59585"/>
                  <a:pt x="38905" y="59605"/>
                  <a:pt x="38957" y="59631"/>
                </a:cubicBezTo>
                <a:cubicBezTo>
                  <a:pt x="38996" y="59598"/>
                  <a:pt x="38931" y="59507"/>
                  <a:pt x="38866" y="59416"/>
                </a:cubicBezTo>
                <a:cubicBezTo>
                  <a:pt x="38866" y="59409"/>
                  <a:pt x="38873" y="59396"/>
                  <a:pt x="38879" y="59390"/>
                </a:cubicBezTo>
                <a:cubicBezTo>
                  <a:pt x="38906" y="59360"/>
                  <a:pt x="38914" y="59343"/>
                  <a:pt x="38935" y="59343"/>
                </a:cubicBezTo>
                <a:close/>
                <a:moveTo>
                  <a:pt x="41159" y="59722"/>
                </a:moveTo>
                <a:cubicBezTo>
                  <a:pt x="41217" y="59748"/>
                  <a:pt x="41263" y="59800"/>
                  <a:pt x="41276" y="59865"/>
                </a:cubicBezTo>
                <a:cubicBezTo>
                  <a:pt x="41272" y="59867"/>
                  <a:pt x="41267" y="59868"/>
                  <a:pt x="41263" y="59868"/>
                </a:cubicBezTo>
                <a:cubicBezTo>
                  <a:pt x="41227" y="59868"/>
                  <a:pt x="41185" y="59823"/>
                  <a:pt x="41139" y="59742"/>
                </a:cubicBezTo>
                <a:cubicBezTo>
                  <a:pt x="41146" y="59735"/>
                  <a:pt x="41152" y="59729"/>
                  <a:pt x="41159" y="59722"/>
                </a:cubicBezTo>
                <a:close/>
                <a:moveTo>
                  <a:pt x="41875" y="59983"/>
                </a:moveTo>
                <a:lnTo>
                  <a:pt x="41953" y="60100"/>
                </a:lnTo>
                <a:cubicBezTo>
                  <a:pt x="41940" y="60119"/>
                  <a:pt x="41925" y="60124"/>
                  <a:pt x="41911" y="60124"/>
                </a:cubicBezTo>
                <a:cubicBezTo>
                  <a:pt x="41890" y="60124"/>
                  <a:pt x="41868" y="60113"/>
                  <a:pt x="41849" y="60113"/>
                </a:cubicBezTo>
                <a:cubicBezTo>
                  <a:pt x="41823" y="60067"/>
                  <a:pt x="41836" y="60015"/>
                  <a:pt x="41875" y="59983"/>
                </a:cubicBezTo>
                <a:close/>
                <a:moveTo>
                  <a:pt x="42286" y="58849"/>
                </a:moveTo>
                <a:cubicBezTo>
                  <a:pt x="42396" y="58849"/>
                  <a:pt x="42520" y="58934"/>
                  <a:pt x="42650" y="59103"/>
                </a:cubicBezTo>
                <a:cubicBezTo>
                  <a:pt x="42663" y="59195"/>
                  <a:pt x="42696" y="59286"/>
                  <a:pt x="42748" y="59364"/>
                </a:cubicBezTo>
                <a:cubicBezTo>
                  <a:pt x="42755" y="59377"/>
                  <a:pt x="42768" y="59383"/>
                  <a:pt x="42774" y="59383"/>
                </a:cubicBezTo>
                <a:cubicBezTo>
                  <a:pt x="42787" y="59377"/>
                  <a:pt x="42787" y="59364"/>
                  <a:pt x="42774" y="59344"/>
                </a:cubicBezTo>
                <a:cubicBezTo>
                  <a:pt x="42722" y="59273"/>
                  <a:pt x="42696" y="59188"/>
                  <a:pt x="42696" y="59097"/>
                </a:cubicBezTo>
                <a:lnTo>
                  <a:pt x="42696" y="59097"/>
                </a:lnTo>
                <a:lnTo>
                  <a:pt x="42722" y="59129"/>
                </a:lnTo>
                <a:cubicBezTo>
                  <a:pt x="42859" y="59155"/>
                  <a:pt x="42989" y="59208"/>
                  <a:pt x="43106" y="59273"/>
                </a:cubicBezTo>
                <a:cubicBezTo>
                  <a:pt x="43054" y="59136"/>
                  <a:pt x="42996" y="59006"/>
                  <a:pt x="42930" y="58875"/>
                </a:cubicBezTo>
                <a:lnTo>
                  <a:pt x="42930" y="58875"/>
                </a:lnTo>
                <a:cubicBezTo>
                  <a:pt x="43016" y="58897"/>
                  <a:pt x="43110" y="58949"/>
                  <a:pt x="43199" y="58949"/>
                </a:cubicBezTo>
                <a:cubicBezTo>
                  <a:pt x="43218" y="58949"/>
                  <a:pt x="43237" y="58946"/>
                  <a:pt x="43256" y="58941"/>
                </a:cubicBezTo>
                <a:cubicBezTo>
                  <a:pt x="43366" y="59139"/>
                  <a:pt x="43448" y="59184"/>
                  <a:pt x="43516" y="59184"/>
                </a:cubicBezTo>
                <a:cubicBezTo>
                  <a:pt x="43552" y="59184"/>
                  <a:pt x="43585" y="59171"/>
                  <a:pt x="43614" y="59162"/>
                </a:cubicBezTo>
                <a:cubicBezTo>
                  <a:pt x="43634" y="59168"/>
                  <a:pt x="43653" y="59182"/>
                  <a:pt x="43673" y="59195"/>
                </a:cubicBezTo>
                <a:cubicBezTo>
                  <a:pt x="43705" y="59390"/>
                  <a:pt x="43699" y="59559"/>
                  <a:pt x="43927" y="59865"/>
                </a:cubicBezTo>
                <a:cubicBezTo>
                  <a:pt x="43907" y="59973"/>
                  <a:pt x="43917" y="60125"/>
                  <a:pt x="43832" y="60125"/>
                </a:cubicBezTo>
                <a:cubicBezTo>
                  <a:pt x="43804" y="60125"/>
                  <a:pt x="43766" y="60108"/>
                  <a:pt x="43712" y="60067"/>
                </a:cubicBezTo>
                <a:cubicBezTo>
                  <a:pt x="43686" y="60028"/>
                  <a:pt x="43660" y="59983"/>
                  <a:pt x="43634" y="59950"/>
                </a:cubicBezTo>
                <a:cubicBezTo>
                  <a:pt x="43614" y="59924"/>
                  <a:pt x="43595" y="59891"/>
                  <a:pt x="43582" y="59865"/>
                </a:cubicBezTo>
                <a:lnTo>
                  <a:pt x="43556" y="59820"/>
                </a:lnTo>
                <a:cubicBezTo>
                  <a:pt x="43575" y="59787"/>
                  <a:pt x="43478" y="59683"/>
                  <a:pt x="43491" y="59644"/>
                </a:cubicBezTo>
                <a:cubicBezTo>
                  <a:pt x="43458" y="59615"/>
                  <a:pt x="43430" y="59603"/>
                  <a:pt x="43410" y="59603"/>
                </a:cubicBezTo>
                <a:cubicBezTo>
                  <a:pt x="43355" y="59603"/>
                  <a:pt x="43353" y="59694"/>
                  <a:pt x="43471" y="59826"/>
                </a:cubicBezTo>
                <a:cubicBezTo>
                  <a:pt x="43484" y="59846"/>
                  <a:pt x="43497" y="59872"/>
                  <a:pt x="43510" y="59891"/>
                </a:cubicBezTo>
                <a:lnTo>
                  <a:pt x="43543" y="59950"/>
                </a:lnTo>
                <a:cubicBezTo>
                  <a:pt x="43432" y="59970"/>
                  <a:pt x="43510" y="60093"/>
                  <a:pt x="43484" y="60159"/>
                </a:cubicBezTo>
                <a:lnTo>
                  <a:pt x="43491" y="60165"/>
                </a:lnTo>
                <a:lnTo>
                  <a:pt x="43458" y="60165"/>
                </a:lnTo>
                <a:cubicBezTo>
                  <a:pt x="43354" y="60119"/>
                  <a:pt x="43152" y="59913"/>
                  <a:pt x="43086" y="59913"/>
                </a:cubicBezTo>
                <a:cubicBezTo>
                  <a:pt x="43077" y="59913"/>
                  <a:pt x="43071" y="59917"/>
                  <a:pt x="43067" y="59924"/>
                </a:cubicBezTo>
                <a:cubicBezTo>
                  <a:pt x="42950" y="59742"/>
                  <a:pt x="42670" y="59696"/>
                  <a:pt x="42481" y="59690"/>
                </a:cubicBezTo>
                <a:lnTo>
                  <a:pt x="42474" y="59696"/>
                </a:lnTo>
                <a:cubicBezTo>
                  <a:pt x="42344" y="59462"/>
                  <a:pt x="42422" y="59299"/>
                  <a:pt x="42481" y="59234"/>
                </a:cubicBezTo>
                <a:cubicBezTo>
                  <a:pt x="42409" y="59103"/>
                  <a:pt x="42351" y="59116"/>
                  <a:pt x="42279" y="58973"/>
                </a:cubicBezTo>
                <a:cubicBezTo>
                  <a:pt x="42292" y="58934"/>
                  <a:pt x="42292" y="58888"/>
                  <a:pt x="42286" y="58849"/>
                </a:cubicBezTo>
                <a:close/>
                <a:moveTo>
                  <a:pt x="49900" y="60035"/>
                </a:moveTo>
                <a:cubicBezTo>
                  <a:pt x="49926" y="60048"/>
                  <a:pt x="49958" y="60054"/>
                  <a:pt x="49991" y="60061"/>
                </a:cubicBezTo>
                <a:lnTo>
                  <a:pt x="49997" y="60061"/>
                </a:lnTo>
                <a:lnTo>
                  <a:pt x="49997" y="60067"/>
                </a:lnTo>
                <a:cubicBezTo>
                  <a:pt x="50007" y="60082"/>
                  <a:pt x="50021" y="60100"/>
                  <a:pt x="50032" y="60100"/>
                </a:cubicBezTo>
                <a:cubicBezTo>
                  <a:pt x="50036" y="60100"/>
                  <a:pt x="50040" y="60098"/>
                  <a:pt x="50043" y="60093"/>
                </a:cubicBezTo>
                <a:cubicBezTo>
                  <a:pt x="50053" y="60130"/>
                  <a:pt x="50080" y="60219"/>
                  <a:pt x="50113" y="60219"/>
                </a:cubicBezTo>
                <a:cubicBezTo>
                  <a:pt x="50122" y="60219"/>
                  <a:pt x="50131" y="60213"/>
                  <a:pt x="50141" y="60198"/>
                </a:cubicBezTo>
                <a:lnTo>
                  <a:pt x="50141" y="60198"/>
                </a:lnTo>
                <a:cubicBezTo>
                  <a:pt x="50160" y="60243"/>
                  <a:pt x="50154" y="60295"/>
                  <a:pt x="50115" y="60328"/>
                </a:cubicBezTo>
                <a:cubicBezTo>
                  <a:pt x="50056" y="60295"/>
                  <a:pt x="49978" y="60172"/>
                  <a:pt x="49913" y="60067"/>
                </a:cubicBezTo>
                <a:lnTo>
                  <a:pt x="49900" y="60035"/>
                </a:lnTo>
                <a:close/>
                <a:moveTo>
                  <a:pt x="43562" y="60289"/>
                </a:moveTo>
                <a:cubicBezTo>
                  <a:pt x="43608" y="60341"/>
                  <a:pt x="43634" y="60341"/>
                  <a:pt x="43640" y="60406"/>
                </a:cubicBezTo>
                <a:cubicBezTo>
                  <a:pt x="43637" y="60408"/>
                  <a:pt x="43634" y="60409"/>
                  <a:pt x="43631" y="60409"/>
                </a:cubicBezTo>
                <a:cubicBezTo>
                  <a:pt x="43607" y="60409"/>
                  <a:pt x="43575" y="60354"/>
                  <a:pt x="43552" y="60354"/>
                </a:cubicBezTo>
                <a:cubicBezTo>
                  <a:pt x="43551" y="60354"/>
                  <a:pt x="43550" y="60354"/>
                  <a:pt x="43549" y="60354"/>
                </a:cubicBezTo>
                <a:cubicBezTo>
                  <a:pt x="43536" y="60328"/>
                  <a:pt x="43523" y="60302"/>
                  <a:pt x="43543" y="60302"/>
                </a:cubicBezTo>
                <a:lnTo>
                  <a:pt x="43536" y="60295"/>
                </a:lnTo>
                <a:lnTo>
                  <a:pt x="43562" y="60289"/>
                </a:lnTo>
                <a:close/>
                <a:moveTo>
                  <a:pt x="39726" y="59983"/>
                </a:moveTo>
                <a:lnTo>
                  <a:pt x="39726" y="59983"/>
                </a:lnTo>
                <a:cubicBezTo>
                  <a:pt x="39804" y="60028"/>
                  <a:pt x="39895" y="60113"/>
                  <a:pt x="39980" y="60152"/>
                </a:cubicBezTo>
                <a:cubicBezTo>
                  <a:pt x="40032" y="60237"/>
                  <a:pt x="39960" y="60243"/>
                  <a:pt x="40045" y="60334"/>
                </a:cubicBezTo>
                <a:lnTo>
                  <a:pt x="40025" y="60360"/>
                </a:lnTo>
                <a:lnTo>
                  <a:pt x="40025" y="60354"/>
                </a:lnTo>
                <a:lnTo>
                  <a:pt x="39908" y="60432"/>
                </a:lnTo>
                <a:cubicBezTo>
                  <a:pt x="39830" y="60341"/>
                  <a:pt x="39758" y="60360"/>
                  <a:pt x="39674" y="60250"/>
                </a:cubicBezTo>
                <a:cubicBezTo>
                  <a:pt x="39713" y="60191"/>
                  <a:pt x="39810" y="60165"/>
                  <a:pt x="39726" y="59983"/>
                </a:cubicBezTo>
                <a:close/>
                <a:moveTo>
                  <a:pt x="40174" y="60421"/>
                </a:moveTo>
                <a:cubicBezTo>
                  <a:pt x="40230" y="60421"/>
                  <a:pt x="40307" y="60543"/>
                  <a:pt x="40312" y="60608"/>
                </a:cubicBezTo>
                <a:cubicBezTo>
                  <a:pt x="40303" y="60616"/>
                  <a:pt x="40291" y="60620"/>
                  <a:pt x="40278" y="60620"/>
                </a:cubicBezTo>
                <a:cubicBezTo>
                  <a:pt x="40221" y="60620"/>
                  <a:pt x="40139" y="60543"/>
                  <a:pt x="40123" y="60458"/>
                </a:cubicBezTo>
                <a:lnTo>
                  <a:pt x="40143" y="60432"/>
                </a:lnTo>
                <a:lnTo>
                  <a:pt x="40143" y="60439"/>
                </a:lnTo>
                <a:cubicBezTo>
                  <a:pt x="40152" y="60426"/>
                  <a:pt x="40162" y="60421"/>
                  <a:pt x="40174" y="60421"/>
                </a:cubicBezTo>
                <a:close/>
                <a:moveTo>
                  <a:pt x="50440" y="60406"/>
                </a:moveTo>
                <a:cubicBezTo>
                  <a:pt x="50531" y="60406"/>
                  <a:pt x="50667" y="60488"/>
                  <a:pt x="50773" y="60634"/>
                </a:cubicBezTo>
                <a:lnTo>
                  <a:pt x="50766" y="60634"/>
                </a:lnTo>
                <a:cubicBezTo>
                  <a:pt x="50773" y="60731"/>
                  <a:pt x="50747" y="60745"/>
                  <a:pt x="50704" y="60745"/>
                </a:cubicBezTo>
                <a:cubicBezTo>
                  <a:pt x="50687" y="60745"/>
                  <a:pt x="50669" y="60743"/>
                  <a:pt x="50649" y="60743"/>
                </a:cubicBezTo>
                <a:cubicBezTo>
                  <a:pt x="50630" y="60743"/>
                  <a:pt x="50610" y="60745"/>
                  <a:pt x="50590" y="60751"/>
                </a:cubicBezTo>
                <a:cubicBezTo>
                  <a:pt x="50490" y="60636"/>
                  <a:pt x="50433" y="60554"/>
                  <a:pt x="50384" y="60554"/>
                </a:cubicBezTo>
                <a:cubicBezTo>
                  <a:pt x="50372" y="60554"/>
                  <a:pt x="50361" y="60559"/>
                  <a:pt x="50349" y="60569"/>
                </a:cubicBezTo>
                <a:cubicBezTo>
                  <a:pt x="50326" y="60457"/>
                  <a:pt x="50369" y="60406"/>
                  <a:pt x="50440" y="60406"/>
                </a:cubicBezTo>
                <a:close/>
                <a:moveTo>
                  <a:pt x="43062" y="60361"/>
                </a:moveTo>
                <a:cubicBezTo>
                  <a:pt x="43072" y="60361"/>
                  <a:pt x="43085" y="60363"/>
                  <a:pt x="43100" y="60367"/>
                </a:cubicBezTo>
                <a:lnTo>
                  <a:pt x="43093" y="60373"/>
                </a:lnTo>
                <a:cubicBezTo>
                  <a:pt x="43204" y="60562"/>
                  <a:pt x="43289" y="60608"/>
                  <a:pt x="43347" y="60738"/>
                </a:cubicBezTo>
                <a:lnTo>
                  <a:pt x="43347" y="60790"/>
                </a:lnTo>
                <a:lnTo>
                  <a:pt x="43341" y="60777"/>
                </a:lnTo>
                <a:cubicBezTo>
                  <a:pt x="43334" y="60768"/>
                  <a:pt x="43323" y="60759"/>
                  <a:pt x="43316" y="60759"/>
                </a:cubicBezTo>
                <a:cubicBezTo>
                  <a:pt x="43310" y="60759"/>
                  <a:pt x="43308" y="60768"/>
                  <a:pt x="43321" y="60790"/>
                </a:cubicBezTo>
                <a:cubicBezTo>
                  <a:pt x="43204" y="60725"/>
                  <a:pt x="43100" y="60641"/>
                  <a:pt x="43009" y="60543"/>
                </a:cubicBezTo>
                <a:cubicBezTo>
                  <a:pt x="43020" y="60457"/>
                  <a:pt x="42986" y="60361"/>
                  <a:pt x="43062" y="60361"/>
                </a:cubicBezTo>
                <a:close/>
                <a:moveTo>
                  <a:pt x="45347" y="60882"/>
                </a:moveTo>
                <a:cubicBezTo>
                  <a:pt x="45371" y="60888"/>
                  <a:pt x="45396" y="60934"/>
                  <a:pt x="45420" y="60934"/>
                </a:cubicBezTo>
                <a:cubicBezTo>
                  <a:pt x="45422" y="60934"/>
                  <a:pt x="45423" y="60934"/>
                  <a:pt x="45425" y="60934"/>
                </a:cubicBezTo>
                <a:lnTo>
                  <a:pt x="45425" y="60934"/>
                </a:lnTo>
                <a:lnTo>
                  <a:pt x="45419" y="60940"/>
                </a:lnTo>
                <a:cubicBezTo>
                  <a:pt x="45439" y="60967"/>
                  <a:pt x="45433" y="60985"/>
                  <a:pt x="45417" y="60985"/>
                </a:cubicBezTo>
                <a:cubicBezTo>
                  <a:pt x="45401" y="60985"/>
                  <a:pt x="45376" y="60968"/>
                  <a:pt x="45353" y="60927"/>
                </a:cubicBezTo>
                <a:lnTo>
                  <a:pt x="45347" y="60927"/>
                </a:lnTo>
                <a:cubicBezTo>
                  <a:pt x="45347" y="60908"/>
                  <a:pt x="45347" y="60895"/>
                  <a:pt x="45347" y="60882"/>
                </a:cubicBezTo>
                <a:close/>
                <a:moveTo>
                  <a:pt x="43826" y="60641"/>
                </a:moveTo>
                <a:cubicBezTo>
                  <a:pt x="43959" y="60641"/>
                  <a:pt x="44060" y="60906"/>
                  <a:pt x="44025" y="61005"/>
                </a:cubicBezTo>
                <a:cubicBezTo>
                  <a:pt x="44012" y="60992"/>
                  <a:pt x="44005" y="60979"/>
                  <a:pt x="43999" y="60973"/>
                </a:cubicBezTo>
                <a:lnTo>
                  <a:pt x="44012" y="60960"/>
                </a:lnTo>
                <a:cubicBezTo>
                  <a:pt x="43927" y="60803"/>
                  <a:pt x="43797" y="60771"/>
                  <a:pt x="43784" y="60654"/>
                </a:cubicBezTo>
                <a:lnTo>
                  <a:pt x="43777" y="60654"/>
                </a:lnTo>
                <a:cubicBezTo>
                  <a:pt x="43794" y="60645"/>
                  <a:pt x="43810" y="60641"/>
                  <a:pt x="43826" y="60641"/>
                </a:cubicBezTo>
                <a:close/>
                <a:moveTo>
                  <a:pt x="39807" y="60899"/>
                </a:moveTo>
                <a:cubicBezTo>
                  <a:pt x="39823" y="60899"/>
                  <a:pt x="39877" y="60953"/>
                  <a:pt x="39900" y="60953"/>
                </a:cubicBezTo>
                <a:cubicBezTo>
                  <a:pt x="39904" y="60953"/>
                  <a:pt x="39907" y="60951"/>
                  <a:pt x="39908" y="60947"/>
                </a:cubicBezTo>
                <a:lnTo>
                  <a:pt x="39908" y="60934"/>
                </a:lnTo>
                <a:cubicBezTo>
                  <a:pt x="39915" y="60960"/>
                  <a:pt x="39921" y="60986"/>
                  <a:pt x="39921" y="61005"/>
                </a:cubicBezTo>
                <a:lnTo>
                  <a:pt x="39921" y="61018"/>
                </a:lnTo>
                <a:lnTo>
                  <a:pt x="39915" y="60999"/>
                </a:lnTo>
                <a:cubicBezTo>
                  <a:pt x="39912" y="61001"/>
                  <a:pt x="39909" y="61002"/>
                  <a:pt x="39906" y="61002"/>
                </a:cubicBezTo>
                <a:cubicBezTo>
                  <a:pt x="39881" y="61002"/>
                  <a:pt x="39849" y="60946"/>
                  <a:pt x="39821" y="60946"/>
                </a:cubicBezTo>
                <a:cubicBezTo>
                  <a:pt x="39820" y="60946"/>
                  <a:pt x="39818" y="60946"/>
                  <a:pt x="39817" y="60947"/>
                </a:cubicBezTo>
                <a:cubicBezTo>
                  <a:pt x="39800" y="60911"/>
                  <a:pt x="39799" y="60899"/>
                  <a:pt x="39807" y="60899"/>
                </a:cubicBezTo>
                <a:close/>
                <a:moveTo>
                  <a:pt x="41479" y="60113"/>
                </a:moveTo>
                <a:cubicBezTo>
                  <a:pt x="41611" y="60113"/>
                  <a:pt x="41837" y="60367"/>
                  <a:pt x="41979" y="60367"/>
                </a:cubicBezTo>
                <a:cubicBezTo>
                  <a:pt x="42084" y="60614"/>
                  <a:pt x="42246" y="60693"/>
                  <a:pt x="42409" y="60940"/>
                </a:cubicBezTo>
                <a:cubicBezTo>
                  <a:pt x="42381" y="60960"/>
                  <a:pt x="42353" y="60965"/>
                  <a:pt x="42327" y="60965"/>
                </a:cubicBezTo>
                <a:cubicBezTo>
                  <a:pt x="42301" y="60965"/>
                  <a:pt x="42277" y="60960"/>
                  <a:pt x="42256" y="60960"/>
                </a:cubicBezTo>
                <a:cubicBezTo>
                  <a:pt x="42219" y="60960"/>
                  <a:pt x="42189" y="60973"/>
                  <a:pt x="42168" y="61044"/>
                </a:cubicBezTo>
                <a:cubicBezTo>
                  <a:pt x="42012" y="60823"/>
                  <a:pt x="41843" y="60979"/>
                  <a:pt x="41621" y="60719"/>
                </a:cubicBezTo>
                <a:lnTo>
                  <a:pt x="41615" y="60725"/>
                </a:lnTo>
                <a:cubicBezTo>
                  <a:pt x="41569" y="60536"/>
                  <a:pt x="41491" y="60354"/>
                  <a:pt x="41393" y="60185"/>
                </a:cubicBezTo>
                <a:cubicBezTo>
                  <a:pt x="41412" y="60133"/>
                  <a:pt x="41442" y="60113"/>
                  <a:pt x="41479" y="60113"/>
                </a:cubicBezTo>
                <a:close/>
                <a:moveTo>
                  <a:pt x="49127" y="60131"/>
                </a:moveTo>
                <a:cubicBezTo>
                  <a:pt x="49205" y="60131"/>
                  <a:pt x="49310" y="60292"/>
                  <a:pt x="49411" y="60393"/>
                </a:cubicBezTo>
                <a:cubicBezTo>
                  <a:pt x="49561" y="60549"/>
                  <a:pt x="49796" y="60771"/>
                  <a:pt x="49815" y="61044"/>
                </a:cubicBezTo>
                <a:cubicBezTo>
                  <a:pt x="49804" y="61048"/>
                  <a:pt x="49793" y="61050"/>
                  <a:pt x="49781" y="61050"/>
                </a:cubicBezTo>
                <a:cubicBezTo>
                  <a:pt x="49550" y="61050"/>
                  <a:pt x="49085" y="60425"/>
                  <a:pt x="49079" y="60159"/>
                </a:cubicBezTo>
                <a:cubicBezTo>
                  <a:pt x="49094" y="60139"/>
                  <a:pt x="49110" y="60131"/>
                  <a:pt x="49127" y="60131"/>
                </a:cubicBezTo>
                <a:close/>
                <a:moveTo>
                  <a:pt x="40302" y="60922"/>
                </a:moveTo>
                <a:cubicBezTo>
                  <a:pt x="40329" y="60922"/>
                  <a:pt x="40358" y="60936"/>
                  <a:pt x="40390" y="60960"/>
                </a:cubicBezTo>
                <a:cubicBezTo>
                  <a:pt x="40358" y="60992"/>
                  <a:pt x="40332" y="61031"/>
                  <a:pt x="40305" y="61070"/>
                </a:cubicBezTo>
                <a:lnTo>
                  <a:pt x="40299" y="61070"/>
                </a:lnTo>
                <a:cubicBezTo>
                  <a:pt x="40299" y="61057"/>
                  <a:pt x="40299" y="61051"/>
                  <a:pt x="40292" y="61044"/>
                </a:cubicBezTo>
                <a:cubicBezTo>
                  <a:pt x="40286" y="61005"/>
                  <a:pt x="40273" y="60973"/>
                  <a:pt x="40253" y="60940"/>
                </a:cubicBezTo>
                <a:cubicBezTo>
                  <a:pt x="40269" y="60927"/>
                  <a:pt x="40285" y="60922"/>
                  <a:pt x="40302" y="60922"/>
                </a:cubicBezTo>
                <a:close/>
                <a:moveTo>
                  <a:pt x="40064" y="60811"/>
                </a:moveTo>
                <a:cubicBezTo>
                  <a:pt x="40075" y="60811"/>
                  <a:pt x="40088" y="60812"/>
                  <a:pt x="40104" y="60816"/>
                </a:cubicBezTo>
                <a:cubicBezTo>
                  <a:pt x="40130" y="60849"/>
                  <a:pt x="40143" y="60882"/>
                  <a:pt x="40156" y="60914"/>
                </a:cubicBezTo>
                <a:cubicBezTo>
                  <a:pt x="40156" y="60934"/>
                  <a:pt x="40162" y="60953"/>
                  <a:pt x="40169" y="60966"/>
                </a:cubicBezTo>
                <a:cubicBezTo>
                  <a:pt x="40175" y="60973"/>
                  <a:pt x="40182" y="60986"/>
                  <a:pt x="40188" y="60999"/>
                </a:cubicBezTo>
                <a:cubicBezTo>
                  <a:pt x="40169" y="61096"/>
                  <a:pt x="40182" y="61214"/>
                  <a:pt x="40097" y="61279"/>
                </a:cubicBezTo>
                <a:cubicBezTo>
                  <a:pt x="40006" y="61162"/>
                  <a:pt x="40025" y="61116"/>
                  <a:pt x="39967" y="61025"/>
                </a:cubicBezTo>
                <a:lnTo>
                  <a:pt x="39960" y="61031"/>
                </a:lnTo>
                <a:cubicBezTo>
                  <a:pt x="39960" y="61012"/>
                  <a:pt x="39954" y="60992"/>
                  <a:pt x="39954" y="60973"/>
                </a:cubicBezTo>
                <a:cubicBezTo>
                  <a:pt x="39994" y="60904"/>
                  <a:pt x="39984" y="60811"/>
                  <a:pt x="40064" y="60811"/>
                </a:cubicBezTo>
                <a:close/>
                <a:moveTo>
                  <a:pt x="45587" y="61061"/>
                </a:moveTo>
                <a:cubicBezTo>
                  <a:pt x="45649" y="61061"/>
                  <a:pt x="45725" y="61142"/>
                  <a:pt x="45796" y="61201"/>
                </a:cubicBezTo>
                <a:cubicBezTo>
                  <a:pt x="45822" y="61240"/>
                  <a:pt x="45816" y="61259"/>
                  <a:pt x="45829" y="61292"/>
                </a:cubicBezTo>
                <a:lnTo>
                  <a:pt x="45796" y="61292"/>
                </a:lnTo>
                <a:cubicBezTo>
                  <a:pt x="45718" y="61233"/>
                  <a:pt x="45594" y="61246"/>
                  <a:pt x="45568" y="61064"/>
                </a:cubicBezTo>
                <a:cubicBezTo>
                  <a:pt x="45574" y="61062"/>
                  <a:pt x="45581" y="61061"/>
                  <a:pt x="45587" y="61061"/>
                </a:cubicBezTo>
                <a:close/>
                <a:moveTo>
                  <a:pt x="51022" y="61161"/>
                </a:moveTo>
                <a:cubicBezTo>
                  <a:pt x="51052" y="61161"/>
                  <a:pt x="51087" y="61192"/>
                  <a:pt x="51124" y="61253"/>
                </a:cubicBezTo>
                <a:lnTo>
                  <a:pt x="51124" y="61246"/>
                </a:lnTo>
                <a:cubicBezTo>
                  <a:pt x="51137" y="61266"/>
                  <a:pt x="51150" y="61285"/>
                  <a:pt x="51157" y="61305"/>
                </a:cubicBezTo>
                <a:cubicBezTo>
                  <a:pt x="51170" y="61318"/>
                  <a:pt x="51189" y="61350"/>
                  <a:pt x="51209" y="61370"/>
                </a:cubicBezTo>
                <a:lnTo>
                  <a:pt x="51202" y="61370"/>
                </a:lnTo>
                <a:cubicBezTo>
                  <a:pt x="51248" y="61432"/>
                  <a:pt x="51255" y="61450"/>
                  <a:pt x="51245" y="61450"/>
                </a:cubicBezTo>
                <a:cubicBezTo>
                  <a:pt x="51230" y="61450"/>
                  <a:pt x="51175" y="61406"/>
                  <a:pt x="51158" y="61406"/>
                </a:cubicBezTo>
                <a:cubicBezTo>
                  <a:pt x="51150" y="61406"/>
                  <a:pt x="51150" y="61417"/>
                  <a:pt x="51170" y="61448"/>
                </a:cubicBezTo>
                <a:cubicBezTo>
                  <a:pt x="51165" y="61452"/>
                  <a:pt x="51161" y="61453"/>
                  <a:pt x="51157" y="61453"/>
                </a:cubicBezTo>
                <a:cubicBezTo>
                  <a:pt x="51122" y="61453"/>
                  <a:pt x="51111" y="61344"/>
                  <a:pt x="51153" y="61344"/>
                </a:cubicBezTo>
                <a:cubicBezTo>
                  <a:pt x="51155" y="61344"/>
                  <a:pt x="51156" y="61344"/>
                  <a:pt x="51157" y="61344"/>
                </a:cubicBezTo>
                <a:cubicBezTo>
                  <a:pt x="51098" y="61272"/>
                  <a:pt x="51053" y="61311"/>
                  <a:pt x="50987" y="61175"/>
                </a:cubicBezTo>
                <a:cubicBezTo>
                  <a:pt x="50998" y="61166"/>
                  <a:pt x="51010" y="61161"/>
                  <a:pt x="51022" y="61161"/>
                </a:cubicBezTo>
                <a:close/>
                <a:moveTo>
                  <a:pt x="44279" y="60035"/>
                </a:moveTo>
                <a:cubicBezTo>
                  <a:pt x="44281" y="60035"/>
                  <a:pt x="44283" y="60035"/>
                  <a:pt x="44285" y="60035"/>
                </a:cubicBezTo>
                <a:cubicBezTo>
                  <a:pt x="44487" y="60347"/>
                  <a:pt x="44663" y="60393"/>
                  <a:pt x="44852" y="60608"/>
                </a:cubicBezTo>
                <a:cubicBezTo>
                  <a:pt x="44858" y="60628"/>
                  <a:pt x="44871" y="60654"/>
                  <a:pt x="44878" y="60680"/>
                </a:cubicBezTo>
                <a:lnTo>
                  <a:pt x="44871" y="60673"/>
                </a:lnTo>
                <a:lnTo>
                  <a:pt x="44871" y="60673"/>
                </a:lnTo>
                <a:cubicBezTo>
                  <a:pt x="44982" y="60934"/>
                  <a:pt x="44832" y="61044"/>
                  <a:pt x="45041" y="61357"/>
                </a:cubicBezTo>
                <a:lnTo>
                  <a:pt x="45047" y="61364"/>
                </a:lnTo>
                <a:lnTo>
                  <a:pt x="45041" y="61390"/>
                </a:lnTo>
                <a:cubicBezTo>
                  <a:pt x="45041" y="61403"/>
                  <a:pt x="45034" y="61416"/>
                  <a:pt x="45034" y="61429"/>
                </a:cubicBezTo>
                <a:cubicBezTo>
                  <a:pt x="44984" y="61460"/>
                  <a:pt x="44933" y="61476"/>
                  <a:pt x="44880" y="61476"/>
                </a:cubicBezTo>
                <a:cubicBezTo>
                  <a:pt x="44768" y="61476"/>
                  <a:pt x="44648" y="61404"/>
                  <a:pt x="44520" y="61253"/>
                </a:cubicBezTo>
                <a:cubicBezTo>
                  <a:pt x="44611" y="61123"/>
                  <a:pt x="44774" y="61031"/>
                  <a:pt x="44819" y="60940"/>
                </a:cubicBezTo>
                <a:cubicBezTo>
                  <a:pt x="44617" y="60680"/>
                  <a:pt x="44533" y="60465"/>
                  <a:pt x="44337" y="60289"/>
                </a:cubicBezTo>
                <a:lnTo>
                  <a:pt x="44337" y="60289"/>
                </a:lnTo>
                <a:cubicBezTo>
                  <a:pt x="44298" y="60315"/>
                  <a:pt x="44383" y="60413"/>
                  <a:pt x="44305" y="60419"/>
                </a:cubicBezTo>
                <a:cubicBezTo>
                  <a:pt x="44266" y="60347"/>
                  <a:pt x="44227" y="60328"/>
                  <a:pt x="44187" y="60328"/>
                </a:cubicBezTo>
                <a:cubicBezTo>
                  <a:pt x="44143" y="60181"/>
                  <a:pt x="44179" y="60035"/>
                  <a:pt x="44279" y="60035"/>
                </a:cubicBezTo>
                <a:close/>
                <a:moveTo>
                  <a:pt x="41712" y="61221"/>
                </a:moveTo>
                <a:cubicBezTo>
                  <a:pt x="41777" y="61221"/>
                  <a:pt x="41864" y="61243"/>
                  <a:pt x="41922" y="61243"/>
                </a:cubicBezTo>
                <a:cubicBezTo>
                  <a:pt x="41934" y="61243"/>
                  <a:pt x="41944" y="61242"/>
                  <a:pt x="41953" y="61240"/>
                </a:cubicBezTo>
                <a:cubicBezTo>
                  <a:pt x="41979" y="61279"/>
                  <a:pt x="42005" y="61324"/>
                  <a:pt x="42032" y="61357"/>
                </a:cubicBezTo>
                <a:cubicBezTo>
                  <a:pt x="41986" y="61408"/>
                  <a:pt x="41990" y="61465"/>
                  <a:pt x="41917" y="61465"/>
                </a:cubicBezTo>
                <a:cubicBezTo>
                  <a:pt x="41907" y="61465"/>
                  <a:pt x="41895" y="61464"/>
                  <a:pt x="41882" y="61461"/>
                </a:cubicBezTo>
                <a:lnTo>
                  <a:pt x="41875" y="61468"/>
                </a:lnTo>
                <a:lnTo>
                  <a:pt x="41875" y="61487"/>
                </a:lnTo>
                <a:cubicBezTo>
                  <a:pt x="41849" y="61468"/>
                  <a:pt x="41830" y="61455"/>
                  <a:pt x="41804" y="61448"/>
                </a:cubicBezTo>
                <a:cubicBezTo>
                  <a:pt x="41781" y="61412"/>
                  <a:pt x="41762" y="61402"/>
                  <a:pt x="41744" y="61402"/>
                </a:cubicBezTo>
                <a:cubicBezTo>
                  <a:pt x="41727" y="61402"/>
                  <a:pt x="41710" y="61412"/>
                  <a:pt x="41693" y="61412"/>
                </a:cubicBezTo>
                <a:cubicBezTo>
                  <a:pt x="41679" y="61412"/>
                  <a:pt x="41664" y="61406"/>
                  <a:pt x="41647" y="61383"/>
                </a:cubicBezTo>
                <a:cubicBezTo>
                  <a:pt x="41586" y="61251"/>
                  <a:pt x="41635" y="61221"/>
                  <a:pt x="41712" y="61221"/>
                </a:cubicBezTo>
                <a:close/>
                <a:moveTo>
                  <a:pt x="48180" y="60654"/>
                </a:moveTo>
                <a:lnTo>
                  <a:pt x="48180" y="60654"/>
                </a:lnTo>
                <a:cubicBezTo>
                  <a:pt x="48493" y="60882"/>
                  <a:pt x="48799" y="61331"/>
                  <a:pt x="49046" y="61435"/>
                </a:cubicBezTo>
                <a:lnTo>
                  <a:pt x="49053" y="61442"/>
                </a:lnTo>
                <a:lnTo>
                  <a:pt x="49059" y="61442"/>
                </a:lnTo>
                <a:cubicBezTo>
                  <a:pt x="49073" y="61474"/>
                  <a:pt x="49092" y="61513"/>
                  <a:pt x="49112" y="61546"/>
                </a:cubicBezTo>
                <a:cubicBezTo>
                  <a:pt x="49131" y="61565"/>
                  <a:pt x="49138" y="61585"/>
                  <a:pt x="49151" y="61611"/>
                </a:cubicBezTo>
                <a:cubicBezTo>
                  <a:pt x="49138" y="61624"/>
                  <a:pt x="49118" y="61637"/>
                  <a:pt x="49144" y="61670"/>
                </a:cubicBezTo>
                <a:cubicBezTo>
                  <a:pt x="49125" y="61680"/>
                  <a:pt x="49106" y="61685"/>
                  <a:pt x="49087" y="61685"/>
                </a:cubicBezTo>
                <a:cubicBezTo>
                  <a:pt x="48892" y="61685"/>
                  <a:pt x="48697" y="61200"/>
                  <a:pt x="48540" y="61200"/>
                </a:cubicBezTo>
                <a:cubicBezTo>
                  <a:pt x="48507" y="61200"/>
                  <a:pt x="48476" y="61221"/>
                  <a:pt x="48447" y="61272"/>
                </a:cubicBezTo>
                <a:cubicBezTo>
                  <a:pt x="48239" y="61070"/>
                  <a:pt x="48115" y="60810"/>
                  <a:pt x="48180" y="60654"/>
                </a:cubicBezTo>
                <a:close/>
                <a:moveTo>
                  <a:pt x="38997" y="61493"/>
                </a:moveTo>
                <a:cubicBezTo>
                  <a:pt x="39050" y="61493"/>
                  <a:pt x="39135" y="61563"/>
                  <a:pt x="39172" y="61650"/>
                </a:cubicBezTo>
                <a:cubicBezTo>
                  <a:pt x="39166" y="61670"/>
                  <a:pt x="39166" y="61689"/>
                  <a:pt x="39166" y="61709"/>
                </a:cubicBezTo>
                <a:cubicBezTo>
                  <a:pt x="39114" y="61696"/>
                  <a:pt x="39048" y="61585"/>
                  <a:pt x="38990" y="61494"/>
                </a:cubicBezTo>
                <a:cubicBezTo>
                  <a:pt x="38992" y="61494"/>
                  <a:pt x="38994" y="61493"/>
                  <a:pt x="38997" y="61493"/>
                </a:cubicBezTo>
                <a:close/>
                <a:moveTo>
                  <a:pt x="38537" y="61523"/>
                </a:moveTo>
                <a:cubicBezTo>
                  <a:pt x="38572" y="61523"/>
                  <a:pt x="38631" y="61572"/>
                  <a:pt x="38684" y="61644"/>
                </a:cubicBezTo>
                <a:cubicBezTo>
                  <a:pt x="38664" y="61663"/>
                  <a:pt x="38651" y="61689"/>
                  <a:pt x="38638" y="61709"/>
                </a:cubicBezTo>
                <a:cubicBezTo>
                  <a:pt x="38638" y="61722"/>
                  <a:pt x="38645" y="61735"/>
                  <a:pt x="38651" y="61748"/>
                </a:cubicBezTo>
                <a:cubicBezTo>
                  <a:pt x="38619" y="61735"/>
                  <a:pt x="38579" y="61735"/>
                  <a:pt x="38547" y="61735"/>
                </a:cubicBezTo>
                <a:cubicBezTo>
                  <a:pt x="38489" y="61582"/>
                  <a:pt x="38499" y="61523"/>
                  <a:pt x="38537" y="61523"/>
                </a:cubicBezTo>
                <a:close/>
                <a:moveTo>
                  <a:pt x="40618" y="61233"/>
                </a:moveTo>
                <a:cubicBezTo>
                  <a:pt x="40631" y="61253"/>
                  <a:pt x="40644" y="61279"/>
                  <a:pt x="40664" y="61305"/>
                </a:cubicBezTo>
                <a:cubicBezTo>
                  <a:pt x="40774" y="61370"/>
                  <a:pt x="41061" y="61735"/>
                  <a:pt x="40937" y="61806"/>
                </a:cubicBezTo>
                <a:cubicBezTo>
                  <a:pt x="40814" y="61650"/>
                  <a:pt x="40859" y="61591"/>
                  <a:pt x="40768" y="61461"/>
                </a:cubicBezTo>
                <a:cubicBezTo>
                  <a:pt x="40761" y="61470"/>
                  <a:pt x="40751" y="61473"/>
                  <a:pt x="40739" y="61473"/>
                </a:cubicBezTo>
                <a:cubicBezTo>
                  <a:pt x="40694" y="61473"/>
                  <a:pt x="40617" y="61420"/>
                  <a:pt x="40540" y="61337"/>
                </a:cubicBezTo>
                <a:cubicBezTo>
                  <a:pt x="40566" y="61305"/>
                  <a:pt x="40592" y="61272"/>
                  <a:pt x="40618" y="61233"/>
                </a:cubicBezTo>
                <a:close/>
                <a:moveTo>
                  <a:pt x="44901" y="60220"/>
                </a:moveTo>
                <a:cubicBezTo>
                  <a:pt x="44939" y="60220"/>
                  <a:pt x="44978" y="60233"/>
                  <a:pt x="45015" y="60243"/>
                </a:cubicBezTo>
                <a:cubicBezTo>
                  <a:pt x="45080" y="60347"/>
                  <a:pt x="45099" y="60295"/>
                  <a:pt x="45119" y="60400"/>
                </a:cubicBezTo>
                <a:cubicBezTo>
                  <a:pt x="45129" y="60414"/>
                  <a:pt x="45137" y="60419"/>
                  <a:pt x="45142" y="60419"/>
                </a:cubicBezTo>
                <a:cubicBezTo>
                  <a:pt x="45167" y="60419"/>
                  <a:pt x="45145" y="60296"/>
                  <a:pt x="45145" y="60269"/>
                </a:cubicBezTo>
                <a:lnTo>
                  <a:pt x="45145" y="60269"/>
                </a:lnTo>
                <a:cubicBezTo>
                  <a:pt x="45191" y="60289"/>
                  <a:pt x="45197" y="60334"/>
                  <a:pt x="45295" y="60452"/>
                </a:cubicBezTo>
                <a:cubicBezTo>
                  <a:pt x="45314" y="60628"/>
                  <a:pt x="45204" y="60588"/>
                  <a:pt x="45321" y="60836"/>
                </a:cubicBezTo>
                <a:lnTo>
                  <a:pt x="45321" y="60842"/>
                </a:lnTo>
                <a:cubicBezTo>
                  <a:pt x="45318" y="60839"/>
                  <a:pt x="45314" y="60838"/>
                  <a:pt x="45311" y="60838"/>
                </a:cubicBezTo>
                <a:cubicBezTo>
                  <a:pt x="45308" y="60838"/>
                  <a:pt x="45305" y="60839"/>
                  <a:pt x="45301" y="60842"/>
                </a:cubicBezTo>
                <a:cubicBezTo>
                  <a:pt x="45301" y="60862"/>
                  <a:pt x="45301" y="60882"/>
                  <a:pt x="45301" y="60901"/>
                </a:cubicBezTo>
                <a:cubicBezTo>
                  <a:pt x="45243" y="61031"/>
                  <a:pt x="45275" y="61077"/>
                  <a:pt x="45301" y="61240"/>
                </a:cubicBezTo>
                <a:cubicBezTo>
                  <a:pt x="45484" y="61266"/>
                  <a:pt x="45686" y="61754"/>
                  <a:pt x="45549" y="61819"/>
                </a:cubicBezTo>
                <a:cubicBezTo>
                  <a:pt x="45523" y="61780"/>
                  <a:pt x="45490" y="61741"/>
                  <a:pt x="45458" y="61709"/>
                </a:cubicBezTo>
                <a:lnTo>
                  <a:pt x="45451" y="61715"/>
                </a:lnTo>
                <a:lnTo>
                  <a:pt x="45445" y="61728"/>
                </a:lnTo>
                <a:cubicBezTo>
                  <a:pt x="45399" y="61637"/>
                  <a:pt x="45340" y="61552"/>
                  <a:pt x="45282" y="61474"/>
                </a:cubicBezTo>
                <a:lnTo>
                  <a:pt x="45295" y="61474"/>
                </a:lnTo>
                <a:cubicBezTo>
                  <a:pt x="45347" y="61285"/>
                  <a:pt x="45054" y="60895"/>
                  <a:pt x="45138" y="60725"/>
                </a:cubicBezTo>
                <a:cubicBezTo>
                  <a:pt x="45118" y="60703"/>
                  <a:pt x="45099" y="60696"/>
                  <a:pt x="45080" y="60696"/>
                </a:cubicBezTo>
                <a:cubicBezTo>
                  <a:pt x="45052" y="60696"/>
                  <a:pt x="45026" y="60712"/>
                  <a:pt x="44998" y="60712"/>
                </a:cubicBezTo>
                <a:cubicBezTo>
                  <a:pt x="44980" y="60712"/>
                  <a:pt x="44962" y="60706"/>
                  <a:pt x="44943" y="60686"/>
                </a:cubicBezTo>
                <a:lnTo>
                  <a:pt x="44943" y="60693"/>
                </a:lnTo>
                <a:cubicBezTo>
                  <a:pt x="44930" y="60654"/>
                  <a:pt x="44917" y="60621"/>
                  <a:pt x="44904" y="60595"/>
                </a:cubicBezTo>
                <a:cubicBezTo>
                  <a:pt x="44982" y="60510"/>
                  <a:pt x="44852" y="60432"/>
                  <a:pt x="44800" y="60269"/>
                </a:cubicBezTo>
                <a:cubicBezTo>
                  <a:pt x="44831" y="60231"/>
                  <a:pt x="44866" y="60220"/>
                  <a:pt x="44901" y="60220"/>
                </a:cubicBezTo>
                <a:close/>
                <a:moveTo>
                  <a:pt x="45138" y="61481"/>
                </a:moveTo>
                <a:cubicBezTo>
                  <a:pt x="45176" y="61481"/>
                  <a:pt x="45225" y="61546"/>
                  <a:pt x="45269" y="61546"/>
                </a:cubicBezTo>
                <a:cubicBezTo>
                  <a:pt x="45271" y="61546"/>
                  <a:pt x="45273" y="61546"/>
                  <a:pt x="45275" y="61546"/>
                </a:cubicBezTo>
                <a:cubicBezTo>
                  <a:pt x="45314" y="61598"/>
                  <a:pt x="45353" y="61657"/>
                  <a:pt x="45386" y="61709"/>
                </a:cubicBezTo>
                <a:cubicBezTo>
                  <a:pt x="45392" y="61780"/>
                  <a:pt x="45308" y="61806"/>
                  <a:pt x="45256" y="61846"/>
                </a:cubicBezTo>
                <a:cubicBezTo>
                  <a:pt x="45232" y="61822"/>
                  <a:pt x="45209" y="61778"/>
                  <a:pt x="45191" y="61778"/>
                </a:cubicBezTo>
                <a:cubicBezTo>
                  <a:pt x="45188" y="61778"/>
                  <a:pt x="45186" y="61779"/>
                  <a:pt x="45184" y="61780"/>
                </a:cubicBezTo>
                <a:cubicBezTo>
                  <a:pt x="45067" y="61644"/>
                  <a:pt x="45204" y="61644"/>
                  <a:pt x="45132" y="61526"/>
                </a:cubicBezTo>
                <a:lnTo>
                  <a:pt x="45125" y="61526"/>
                </a:lnTo>
                <a:cubicBezTo>
                  <a:pt x="45125" y="61513"/>
                  <a:pt x="45132" y="61494"/>
                  <a:pt x="45138" y="61481"/>
                </a:cubicBezTo>
                <a:close/>
                <a:moveTo>
                  <a:pt x="40814" y="60895"/>
                </a:moveTo>
                <a:cubicBezTo>
                  <a:pt x="40820" y="60895"/>
                  <a:pt x="40820" y="60895"/>
                  <a:pt x="40827" y="60901"/>
                </a:cubicBezTo>
                <a:cubicBezTo>
                  <a:pt x="40866" y="60953"/>
                  <a:pt x="40892" y="61018"/>
                  <a:pt x="40892" y="61083"/>
                </a:cubicBezTo>
                <a:cubicBezTo>
                  <a:pt x="40976" y="61136"/>
                  <a:pt x="41068" y="61233"/>
                  <a:pt x="41152" y="61259"/>
                </a:cubicBezTo>
                <a:cubicBezTo>
                  <a:pt x="41126" y="61175"/>
                  <a:pt x="41152" y="61109"/>
                  <a:pt x="41055" y="60979"/>
                </a:cubicBezTo>
                <a:cubicBezTo>
                  <a:pt x="41073" y="60964"/>
                  <a:pt x="41090" y="60957"/>
                  <a:pt x="41106" y="60957"/>
                </a:cubicBezTo>
                <a:cubicBezTo>
                  <a:pt x="41199" y="60957"/>
                  <a:pt x="41262" y="61185"/>
                  <a:pt x="41367" y="61285"/>
                </a:cubicBezTo>
                <a:cubicBezTo>
                  <a:pt x="41341" y="61318"/>
                  <a:pt x="41354" y="61500"/>
                  <a:pt x="41439" y="61520"/>
                </a:cubicBezTo>
                <a:cubicBezTo>
                  <a:pt x="41432" y="61657"/>
                  <a:pt x="41341" y="61637"/>
                  <a:pt x="41439" y="61859"/>
                </a:cubicBezTo>
                <a:cubicBezTo>
                  <a:pt x="41439" y="61859"/>
                  <a:pt x="41432" y="61865"/>
                  <a:pt x="41432" y="61872"/>
                </a:cubicBezTo>
                <a:cubicBezTo>
                  <a:pt x="41428" y="61872"/>
                  <a:pt x="41427" y="61874"/>
                  <a:pt x="41428" y="61876"/>
                </a:cubicBezTo>
                <a:lnTo>
                  <a:pt x="41428" y="61876"/>
                </a:lnTo>
                <a:cubicBezTo>
                  <a:pt x="41390" y="61858"/>
                  <a:pt x="41353" y="61845"/>
                  <a:pt x="41315" y="61839"/>
                </a:cubicBezTo>
                <a:cubicBezTo>
                  <a:pt x="41289" y="61754"/>
                  <a:pt x="41361" y="61735"/>
                  <a:pt x="41243" y="61598"/>
                </a:cubicBezTo>
                <a:cubicBezTo>
                  <a:pt x="41245" y="61598"/>
                  <a:pt x="41247" y="61597"/>
                  <a:pt x="41249" y="61597"/>
                </a:cubicBezTo>
                <a:cubicBezTo>
                  <a:pt x="41279" y="61597"/>
                  <a:pt x="41318" y="61638"/>
                  <a:pt x="41348" y="61638"/>
                </a:cubicBezTo>
                <a:cubicBezTo>
                  <a:pt x="41350" y="61638"/>
                  <a:pt x="41352" y="61637"/>
                  <a:pt x="41354" y="61637"/>
                </a:cubicBezTo>
                <a:cubicBezTo>
                  <a:pt x="41172" y="61526"/>
                  <a:pt x="40983" y="61337"/>
                  <a:pt x="40807" y="61259"/>
                </a:cubicBezTo>
                <a:cubicBezTo>
                  <a:pt x="40696" y="61083"/>
                  <a:pt x="40794" y="61168"/>
                  <a:pt x="40853" y="61116"/>
                </a:cubicBezTo>
                <a:cubicBezTo>
                  <a:pt x="40814" y="61057"/>
                  <a:pt x="40787" y="61109"/>
                  <a:pt x="40742" y="61031"/>
                </a:cubicBezTo>
                <a:cubicBezTo>
                  <a:pt x="40768" y="60986"/>
                  <a:pt x="40794" y="60940"/>
                  <a:pt x="40814" y="60895"/>
                </a:cubicBezTo>
                <a:close/>
                <a:moveTo>
                  <a:pt x="41836" y="61546"/>
                </a:moveTo>
                <a:lnTo>
                  <a:pt x="41862" y="61559"/>
                </a:lnTo>
                <a:cubicBezTo>
                  <a:pt x="41882" y="61598"/>
                  <a:pt x="41895" y="61631"/>
                  <a:pt x="41862" y="61637"/>
                </a:cubicBezTo>
                <a:cubicBezTo>
                  <a:pt x="41934" y="61754"/>
                  <a:pt x="41979" y="61670"/>
                  <a:pt x="42058" y="61852"/>
                </a:cubicBezTo>
                <a:cubicBezTo>
                  <a:pt x="42040" y="61883"/>
                  <a:pt x="42021" y="61894"/>
                  <a:pt x="42000" y="61894"/>
                </a:cubicBezTo>
                <a:cubicBezTo>
                  <a:pt x="41950" y="61894"/>
                  <a:pt x="41893" y="61831"/>
                  <a:pt x="41843" y="61826"/>
                </a:cubicBezTo>
                <a:cubicBezTo>
                  <a:pt x="41791" y="61709"/>
                  <a:pt x="41862" y="61663"/>
                  <a:pt x="41830" y="61552"/>
                </a:cubicBezTo>
                <a:lnTo>
                  <a:pt x="41830" y="61546"/>
                </a:lnTo>
                <a:close/>
                <a:moveTo>
                  <a:pt x="45728" y="59570"/>
                </a:moveTo>
                <a:cubicBezTo>
                  <a:pt x="45748" y="59570"/>
                  <a:pt x="45775" y="59577"/>
                  <a:pt x="45809" y="59592"/>
                </a:cubicBezTo>
                <a:cubicBezTo>
                  <a:pt x="45816" y="59644"/>
                  <a:pt x="45822" y="59696"/>
                  <a:pt x="45829" y="59748"/>
                </a:cubicBezTo>
                <a:cubicBezTo>
                  <a:pt x="45872" y="59792"/>
                  <a:pt x="45913" y="59811"/>
                  <a:pt x="45953" y="59811"/>
                </a:cubicBezTo>
                <a:cubicBezTo>
                  <a:pt x="45979" y="59811"/>
                  <a:pt x="46005" y="59803"/>
                  <a:pt x="46031" y="59787"/>
                </a:cubicBezTo>
                <a:cubicBezTo>
                  <a:pt x="46265" y="60054"/>
                  <a:pt x="46194" y="60100"/>
                  <a:pt x="46356" y="60367"/>
                </a:cubicBezTo>
                <a:cubicBezTo>
                  <a:pt x="46259" y="60478"/>
                  <a:pt x="46200" y="60621"/>
                  <a:pt x="46194" y="60764"/>
                </a:cubicBezTo>
                <a:cubicBezTo>
                  <a:pt x="46278" y="60901"/>
                  <a:pt x="46435" y="61005"/>
                  <a:pt x="46584" y="61188"/>
                </a:cubicBezTo>
                <a:cubicBezTo>
                  <a:pt x="46623" y="61103"/>
                  <a:pt x="46558" y="60973"/>
                  <a:pt x="46545" y="60869"/>
                </a:cubicBezTo>
                <a:lnTo>
                  <a:pt x="46545" y="60869"/>
                </a:lnTo>
                <a:cubicBezTo>
                  <a:pt x="46793" y="61005"/>
                  <a:pt x="47119" y="61057"/>
                  <a:pt x="47333" y="61487"/>
                </a:cubicBezTo>
                <a:cubicBezTo>
                  <a:pt x="47277" y="61419"/>
                  <a:pt x="47190" y="61381"/>
                  <a:pt x="47100" y="61381"/>
                </a:cubicBezTo>
                <a:cubicBezTo>
                  <a:pt x="47086" y="61381"/>
                  <a:pt x="47073" y="61381"/>
                  <a:pt x="47060" y="61383"/>
                </a:cubicBezTo>
                <a:cubicBezTo>
                  <a:pt x="47053" y="61468"/>
                  <a:pt x="47457" y="61956"/>
                  <a:pt x="47249" y="62002"/>
                </a:cubicBezTo>
                <a:cubicBezTo>
                  <a:pt x="47119" y="61891"/>
                  <a:pt x="46969" y="61605"/>
                  <a:pt x="46838" y="61474"/>
                </a:cubicBezTo>
                <a:cubicBezTo>
                  <a:pt x="46851" y="61461"/>
                  <a:pt x="46871" y="61455"/>
                  <a:pt x="46864" y="61429"/>
                </a:cubicBezTo>
                <a:lnTo>
                  <a:pt x="46864" y="61429"/>
                </a:lnTo>
                <a:cubicBezTo>
                  <a:pt x="46868" y="61430"/>
                  <a:pt x="46871" y="61430"/>
                  <a:pt x="46873" y="61430"/>
                </a:cubicBezTo>
                <a:cubicBezTo>
                  <a:pt x="46886" y="61430"/>
                  <a:pt x="46889" y="61418"/>
                  <a:pt x="46884" y="61396"/>
                </a:cubicBezTo>
                <a:cubicBezTo>
                  <a:pt x="46878" y="61370"/>
                  <a:pt x="46858" y="61350"/>
                  <a:pt x="46838" y="61337"/>
                </a:cubicBezTo>
                <a:cubicBezTo>
                  <a:pt x="46831" y="61335"/>
                  <a:pt x="46825" y="61334"/>
                  <a:pt x="46819" y="61334"/>
                </a:cubicBezTo>
                <a:cubicBezTo>
                  <a:pt x="46791" y="61334"/>
                  <a:pt x="46784" y="61360"/>
                  <a:pt x="46773" y="61377"/>
                </a:cubicBezTo>
                <a:lnTo>
                  <a:pt x="46760" y="61357"/>
                </a:lnTo>
                <a:lnTo>
                  <a:pt x="46760" y="61357"/>
                </a:lnTo>
                <a:cubicBezTo>
                  <a:pt x="46747" y="61370"/>
                  <a:pt x="46741" y="61377"/>
                  <a:pt x="46767" y="61409"/>
                </a:cubicBezTo>
                <a:cubicBezTo>
                  <a:pt x="46757" y="61411"/>
                  <a:pt x="46747" y="61412"/>
                  <a:pt x="46737" y="61412"/>
                </a:cubicBezTo>
                <a:cubicBezTo>
                  <a:pt x="46474" y="61412"/>
                  <a:pt x="46075" y="60782"/>
                  <a:pt x="45852" y="60782"/>
                </a:cubicBezTo>
                <a:cubicBezTo>
                  <a:pt x="45829" y="60782"/>
                  <a:pt x="45809" y="60789"/>
                  <a:pt x="45790" y="60803"/>
                </a:cubicBezTo>
                <a:cubicBezTo>
                  <a:pt x="45679" y="60660"/>
                  <a:pt x="45588" y="60660"/>
                  <a:pt x="45471" y="60497"/>
                </a:cubicBezTo>
                <a:cubicBezTo>
                  <a:pt x="45594" y="60497"/>
                  <a:pt x="45484" y="60354"/>
                  <a:pt x="45516" y="60302"/>
                </a:cubicBezTo>
                <a:lnTo>
                  <a:pt x="45516" y="60302"/>
                </a:lnTo>
                <a:cubicBezTo>
                  <a:pt x="45527" y="60303"/>
                  <a:pt x="45538" y="60303"/>
                  <a:pt x="45549" y="60303"/>
                </a:cubicBezTo>
                <a:cubicBezTo>
                  <a:pt x="45627" y="60303"/>
                  <a:pt x="45701" y="60280"/>
                  <a:pt x="45778" y="60280"/>
                </a:cubicBezTo>
                <a:cubicBezTo>
                  <a:pt x="45824" y="60280"/>
                  <a:pt x="45871" y="60288"/>
                  <a:pt x="45920" y="60315"/>
                </a:cubicBezTo>
                <a:cubicBezTo>
                  <a:pt x="45891" y="60116"/>
                  <a:pt x="45551" y="59570"/>
                  <a:pt x="45728" y="59570"/>
                </a:cubicBezTo>
                <a:close/>
                <a:moveTo>
                  <a:pt x="39114" y="60211"/>
                </a:moveTo>
                <a:cubicBezTo>
                  <a:pt x="39211" y="60334"/>
                  <a:pt x="39315" y="60471"/>
                  <a:pt x="39413" y="60588"/>
                </a:cubicBezTo>
                <a:cubicBezTo>
                  <a:pt x="39426" y="60719"/>
                  <a:pt x="39400" y="60797"/>
                  <a:pt x="39270" y="60797"/>
                </a:cubicBezTo>
                <a:cubicBezTo>
                  <a:pt x="39550" y="61051"/>
                  <a:pt x="39485" y="61233"/>
                  <a:pt x="39713" y="61416"/>
                </a:cubicBezTo>
                <a:cubicBezTo>
                  <a:pt x="39713" y="61474"/>
                  <a:pt x="39661" y="61507"/>
                  <a:pt x="39667" y="61559"/>
                </a:cubicBezTo>
                <a:cubicBezTo>
                  <a:pt x="39810" y="61735"/>
                  <a:pt x="39947" y="61885"/>
                  <a:pt x="40091" y="62080"/>
                </a:cubicBezTo>
                <a:cubicBezTo>
                  <a:pt x="40071" y="62110"/>
                  <a:pt x="40046" y="62123"/>
                  <a:pt x="40017" y="62123"/>
                </a:cubicBezTo>
                <a:cubicBezTo>
                  <a:pt x="39848" y="62123"/>
                  <a:pt x="39554" y="61654"/>
                  <a:pt x="39498" y="61442"/>
                </a:cubicBezTo>
                <a:cubicBezTo>
                  <a:pt x="39491" y="61435"/>
                  <a:pt x="39485" y="61429"/>
                  <a:pt x="39478" y="61422"/>
                </a:cubicBezTo>
                <a:cubicBezTo>
                  <a:pt x="39511" y="61296"/>
                  <a:pt x="39505" y="61197"/>
                  <a:pt x="39447" y="61197"/>
                </a:cubicBezTo>
                <a:cubicBezTo>
                  <a:pt x="39412" y="61197"/>
                  <a:pt x="39358" y="61233"/>
                  <a:pt x="39283" y="61318"/>
                </a:cubicBezTo>
                <a:cubicBezTo>
                  <a:pt x="39276" y="61155"/>
                  <a:pt x="39315" y="61025"/>
                  <a:pt x="39185" y="60797"/>
                </a:cubicBezTo>
                <a:cubicBezTo>
                  <a:pt x="39224" y="60738"/>
                  <a:pt x="39127" y="60595"/>
                  <a:pt x="39198" y="60556"/>
                </a:cubicBezTo>
                <a:cubicBezTo>
                  <a:pt x="39107" y="60484"/>
                  <a:pt x="39029" y="60393"/>
                  <a:pt x="38964" y="60295"/>
                </a:cubicBezTo>
                <a:cubicBezTo>
                  <a:pt x="38977" y="60295"/>
                  <a:pt x="38990" y="60282"/>
                  <a:pt x="39003" y="60256"/>
                </a:cubicBezTo>
                <a:cubicBezTo>
                  <a:pt x="39035" y="60237"/>
                  <a:pt x="39074" y="60217"/>
                  <a:pt x="39114" y="60211"/>
                </a:cubicBezTo>
                <a:close/>
                <a:moveTo>
                  <a:pt x="49140" y="61393"/>
                </a:moveTo>
                <a:cubicBezTo>
                  <a:pt x="49206" y="61393"/>
                  <a:pt x="49322" y="61494"/>
                  <a:pt x="49390" y="61494"/>
                </a:cubicBezTo>
                <a:cubicBezTo>
                  <a:pt x="49393" y="61494"/>
                  <a:pt x="49395" y="61494"/>
                  <a:pt x="49398" y="61494"/>
                </a:cubicBezTo>
                <a:cubicBezTo>
                  <a:pt x="49476" y="61650"/>
                  <a:pt x="49535" y="61767"/>
                  <a:pt x="49646" y="61787"/>
                </a:cubicBezTo>
                <a:cubicBezTo>
                  <a:pt x="49672" y="61917"/>
                  <a:pt x="49802" y="62100"/>
                  <a:pt x="49828" y="62236"/>
                </a:cubicBezTo>
                <a:lnTo>
                  <a:pt x="49815" y="62243"/>
                </a:lnTo>
                <a:cubicBezTo>
                  <a:pt x="49776" y="62217"/>
                  <a:pt x="49737" y="62204"/>
                  <a:pt x="49698" y="62197"/>
                </a:cubicBezTo>
                <a:lnTo>
                  <a:pt x="49691" y="62197"/>
                </a:lnTo>
                <a:cubicBezTo>
                  <a:pt x="49652" y="62145"/>
                  <a:pt x="49633" y="62087"/>
                  <a:pt x="49633" y="62021"/>
                </a:cubicBezTo>
                <a:cubicBezTo>
                  <a:pt x="49496" y="61982"/>
                  <a:pt x="49333" y="61702"/>
                  <a:pt x="49196" y="61624"/>
                </a:cubicBezTo>
                <a:lnTo>
                  <a:pt x="49190" y="61637"/>
                </a:lnTo>
                <a:cubicBezTo>
                  <a:pt x="49177" y="61598"/>
                  <a:pt x="49157" y="61559"/>
                  <a:pt x="49131" y="61526"/>
                </a:cubicBezTo>
                <a:cubicBezTo>
                  <a:pt x="49118" y="61507"/>
                  <a:pt x="49105" y="61481"/>
                  <a:pt x="49092" y="61455"/>
                </a:cubicBezTo>
                <a:cubicBezTo>
                  <a:pt x="49096" y="61410"/>
                  <a:pt x="49114" y="61393"/>
                  <a:pt x="49140" y="61393"/>
                </a:cubicBezTo>
                <a:close/>
                <a:moveTo>
                  <a:pt x="41504" y="61930"/>
                </a:moveTo>
                <a:lnTo>
                  <a:pt x="41504" y="61943"/>
                </a:lnTo>
                <a:cubicBezTo>
                  <a:pt x="41573" y="61999"/>
                  <a:pt x="41623" y="62027"/>
                  <a:pt x="41666" y="62027"/>
                </a:cubicBezTo>
                <a:cubicBezTo>
                  <a:pt x="41711" y="62027"/>
                  <a:pt x="41747" y="61995"/>
                  <a:pt x="41784" y="61930"/>
                </a:cubicBezTo>
                <a:lnTo>
                  <a:pt x="41784" y="61930"/>
                </a:lnTo>
                <a:cubicBezTo>
                  <a:pt x="41875" y="62119"/>
                  <a:pt x="41725" y="62093"/>
                  <a:pt x="41797" y="62314"/>
                </a:cubicBezTo>
                <a:lnTo>
                  <a:pt x="41791" y="62321"/>
                </a:lnTo>
                <a:cubicBezTo>
                  <a:pt x="41654" y="62282"/>
                  <a:pt x="41628" y="62100"/>
                  <a:pt x="41484" y="61956"/>
                </a:cubicBezTo>
                <a:cubicBezTo>
                  <a:pt x="41491" y="61943"/>
                  <a:pt x="41497" y="61937"/>
                  <a:pt x="41504" y="61930"/>
                </a:cubicBezTo>
                <a:close/>
                <a:moveTo>
                  <a:pt x="40397" y="62269"/>
                </a:moveTo>
                <a:cubicBezTo>
                  <a:pt x="40423" y="62288"/>
                  <a:pt x="40449" y="62314"/>
                  <a:pt x="40468" y="62347"/>
                </a:cubicBezTo>
                <a:cubicBezTo>
                  <a:pt x="40449" y="62373"/>
                  <a:pt x="40468" y="62425"/>
                  <a:pt x="40416" y="62432"/>
                </a:cubicBezTo>
                <a:lnTo>
                  <a:pt x="40416" y="62438"/>
                </a:lnTo>
                <a:cubicBezTo>
                  <a:pt x="40390" y="62399"/>
                  <a:pt x="40364" y="62354"/>
                  <a:pt x="40338" y="62314"/>
                </a:cubicBezTo>
                <a:lnTo>
                  <a:pt x="40397" y="62275"/>
                </a:lnTo>
                <a:lnTo>
                  <a:pt x="40397" y="62269"/>
                </a:lnTo>
                <a:close/>
                <a:moveTo>
                  <a:pt x="50525" y="62236"/>
                </a:moveTo>
                <a:cubicBezTo>
                  <a:pt x="50597" y="62282"/>
                  <a:pt x="50642" y="62354"/>
                  <a:pt x="50655" y="62432"/>
                </a:cubicBezTo>
                <a:lnTo>
                  <a:pt x="50668" y="62445"/>
                </a:lnTo>
                <a:lnTo>
                  <a:pt x="50642" y="62445"/>
                </a:lnTo>
                <a:cubicBezTo>
                  <a:pt x="50616" y="62445"/>
                  <a:pt x="50590" y="62445"/>
                  <a:pt x="50571" y="62432"/>
                </a:cubicBezTo>
                <a:cubicBezTo>
                  <a:pt x="50532" y="62347"/>
                  <a:pt x="50466" y="62256"/>
                  <a:pt x="50525" y="62236"/>
                </a:cubicBezTo>
                <a:close/>
                <a:moveTo>
                  <a:pt x="51410" y="61759"/>
                </a:moveTo>
                <a:cubicBezTo>
                  <a:pt x="51521" y="61759"/>
                  <a:pt x="51659" y="62007"/>
                  <a:pt x="51782" y="62119"/>
                </a:cubicBezTo>
                <a:cubicBezTo>
                  <a:pt x="51789" y="62139"/>
                  <a:pt x="51795" y="62158"/>
                  <a:pt x="51802" y="62178"/>
                </a:cubicBezTo>
                <a:lnTo>
                  <a:pt x="51795" y="62178"/>
                </a:lnTo>
                <a:cubicBezTo>
                  <a:pt x="51789" y="62197"/>
                  <a:pt x="51763" y="62204"/>
                  <a:pt x="51782" y="62243"/>
                </a:cubicBezTo>
                <a:lnTo>
                  <a:pt x="51782" y="62249"/>
                </a:lnTo>
                <a:cubicBezTo>
                  <a:pt x="51781" y="62248"/>
                  <a:pt x="51779" y="62248"/>
                  <a:pt x="51778" y="62248"/>
                </a:cubicBezTo>
                <a:cubicBezTo>
                  <a:pt x="51771" y="62248"/>
                  <a:pt x="51763" y="62258"/>
                  <a:pt x="51763" y="62269"/>
                </a:cubicBezTo>
                <a:cubicBezTo>
                  <a:pt x="51756" y="62301"/>
                  <a:pt x="51756" y="62341"/>
                  <a:pt x="51763" y="62380"/>
                </a:cubicBezTo>
                <a:lnTo>
                  <a:pt x="51750" y="62373"/>
                </a:lnTo>
                <a:cubicBezTo>
                  <a:pt x="51750" y="62460"/>
                  <a:pt x="51673" y="62498"/>
                  <a:pt x="51598" y="62498"/>
                </a:cubicBezTo>
                <a:cubicBezTo>
                  <a:pt x="51566" y="62498"/>
                  <a:pt x="51534" y="62491"/>
                  <a:pt x="51509" y="62477"/>
                </a:cubicBezTo>
                <a:cubicBezTo>
                  <a:pt x="51352" y="62152"/>
                  <a:pt x="51450" y="62008"/>
                  <a:pt x="51359" y="61780"/>
                </a:cubicBezTo>
                <a:cubicBezTo>
                  <a:pt x="51375" y="61766"/>
                  <a:pt x="51392" y="61759"/>
                  <a:pt x="51410" y="61759"/>
                </a:cubicBezTo>
                <a:close/>
                <a:moveTo>
                  <a:pt x="49691" y="62236"/>
                </a:moveTo>
                <a:lnTo>
                  <a:pt x="49724" y="62243"/>
                </a:lnTo>
                <a:cubicBezTo>
                  <a:pt x="49763" y="62256"/>
                  <a:pt x="49802" y="62269"/>
                  <a:pt x="49835" y="62295"/>
                </a:cubicBezTo>
                <a:lnTo>
                  <a:pt x="49841" y="62301"/>
                </a:lnTo>
                <a:lnTo>
                  <a:pt x="49822" y="62301"/>
                </a:lnTo>
                <a:cubicBezTo>
                  <a:pt x="49880" y="62354"/>
                  <a:pt x="49926" y="62419"/>
                  <a:pt x="49952" y="62497"/>
                </a:cubicBezTo>
                <a:cubicBezTo>
                  <a:pt x="49939" y="62510"/>
                  <a:pt x="49926" y="62516"/>
                  <a:pt x="49906" y="62529"/>
                </a:cubicBezTo>
                <a:lnTo>
                  <a:pt x="49893" y="62536"/>
                </a:lnTo>
                <a:cubicBezTo>
                  <a:pt x="49828" y="62529"/>
                  <a:pt x="49756" y="62484"/>
                  <a:pt x="49678" y="62341"/>
                </a:cubicBezTo>
                <a:cubicBezTo>
                  <a:pt x="49698" y="62314"/>
                  <a:pt x="49737" y="62308"/>
                  <a:pt x="49711" y="62256"/>
                </a:cubicBezTo>
                <a:lnTo>
                  <a:pt x="49691" y="62236"/>
                </a:lnTo>
                <a:close/>
                <a:moveTo>
                  <a:pt x="38058" y="62595"/>
                </a:moveTo>
                <a:cubicBezTo>
                  <a:pt x="38065" y="62601"/>
                  <a:pt x="38071" y="62601"/>
                  <a:pt x="38071" y="62608"/>
                </a:cubicBezTo>
                <a:lnTo>
                  <a:pt x="38052" y="62614"/>
                </a:lnTo>
                <a:lnTo>
                  <a:pt x="38058" y="62595"/>
                </a:lnTo>
                <a:close/>
                <a:moveTo>
                  <a:pt x="41732" y="62529"/>
                </a:moveTo>
                <a:lnTo>
                  <a:pt x="41791" y="62608"/>
                </a:lnTo>
                <a:lnTo>
                  <a:pt x="41745" y="62634"/>
                </a:lnTo>
                <a:lnTo>
                  <a:pt x="41693" y="62555"/>
                </a:lnTo>
                <a:lnTo>
                  <a:pt x="41732" y="62529"/>
                </a:lnTo>
                <a:close/>
                <a:moveTo>
                  <a:pt x="40690" y="61794"/>
                </a:moveTo>
                <a:cubicBezTo>
                  <a:pt x="40739" y="61794"/>
                  <a:pt x="40791" y="61813"/>
                  <a:pt x="40846" y="61865"/>
                </a:cubicBezTo>
                <a:cubicBezTo>
                  <a:pt x="40959" y="62011"/>
                  <a:pt x="40882" y="62114"/>
                  <a:pt x="40791" y="62114"/>
                </a:cubicBezTo>
                <a:cubicBezTo>
                  <a:pt x="40777" y="62114"/>
                  <a:pt x="40763" y="62111"/>
                  <a:pt x="40748" y="62106"/>
                </a:cubicBezTo>
                <a:lnTo>
                  <a:pt x="40748" y="62106"/>
                </a:lnTo>
                <a:cubicBezTo>
                  <a:pt x="40807" y="62204"/>
                  <a:pt x="40853" y="62171"/>
                  <a:pt x="40911" y="62223"/>
                </a:cubicBezTo>
                <a:cubicBezTo>
                  <a:pt x="40957" y="62373"/>
                  <a:pt x="41009" y="62458"/>
                  <a:pt x="40983" y="62516"/>
                </a:cubicBezTo>
                <a:lnTo>
                  <a:pt x="40989" y="62516"/>
                </a:lnTo>
                <a:lnTo>
                  <a:pt x="40957" y="62536"/>
                </a:lnTo>
                <a:lnTo>
                  <a:pt x="40931" y="62516"/>
                </a:lnTo>
                <a:cubicBezTo>
                  <a:pt x="40923" y="62508"/>
                  <a:pt x="40917" y="62503"/>
                  <a:pt x="40913" y="62503"/>
                </a:cubicBezTo>
                <a:cubicBezTo>
                  <a:pt x="40910" y="62503"/>
                  <a:pt x="40907" y="62505"/>
                  <a:pt x="40905" y="62510"/>
                </a:cubicBezTo>
                <a:cubicBezTo>
                  <a:pt x="40905" y="62516"/>
                  <a:pt x="40905" y="62529"/>
                  <a:pt x="40911" y="62536"/>
                </a:cubicBezTo>
                <a:lnTo>
                  <a:pt x="40918" y="62542"/>
                </a:lnTo>
                <a:cubicBezTo>
                  <a:pt x="40931" y="62562"/>
                  <a:pt x="40950" y="62582"/>
                  <a:pt x="40970" y="62595"/>
                </a:cubicBezTo>
                <a:lnTo>
                  <a:pt x="40957" y="62595"/>
                </a:lnTo>
                <a:cubicBezTo>
                  <a:pt x="40931" y="62614"/>
                  <a:pt x="40983" y="62679"/>
                  <a:pt x="40970" y="62699"/>
                </a:cubicBezTo>
                <a:cubicBezTo>
                  <a:pt x="40966" y="62699"/>
                  <a:pt x="40962" y="62700"/>
                  <a:pt x="40958" y="62700"/>
                </a:cubicBezTo>
                <a:cubicBezTo>
                  <a:pt x="40836" y="62700"/>
                  <a:pt x="40686" y="62410"/>
                  <a:pt x="40560" y="62347"/>
                </a:cubicBezTo>
                <a:cubicBezTo>
                  <a:pt x="40527" y="62275"/>
                  <a:pt x="40481" y="62223"/>
                  <a:pt x="40423" y="62178"/>
                </a:cubicBezTo>
                <a:lnTo>
                  <a:pt x="40358" y="62080"/>
                </a:lnTo>
                <a:cubicBezTo>
                  <a:pt x="40429" y="62067"/>
                  <a:pt x="40338" y="61969"/>
                  <a:pt x="40338" y="61917"/>
                </a:cubicBezTo>
                <a:cubicBezTo>
                  <a:pt x="40459" y="61913"/>
                  <a:pt x="40567" y="61794"/>
                  <a:pt x="40690" y="61794"/>
                </a:cubicBezTo>
                <a:close/>
                <a:moveTo>
                  <a:pt x="43399" y="60784"/>
                </a:moveTo>
                <a:lnTo>
                  <a:pt x="43399" y="60790"/>
                </a:lnTo>
                <a:cubicBezTo>
                  <a:pt x="43556" y="60882"/>
                  <a:pt x="43686" y="60810"/>
                  <a:pt x="43862" y="61057"/>
                </a:cubicBezTo>
                <a:cubicBezTo>
                  <a:pt x="43901" y="61044"/>
                  <a:pt x="43875" y="60986"/>
                  <a:pt x="43914" y="60966"/>
                </a:cubicBezTo>
                <a:lnTo>
                  <a:pt x="43914" y="60953"/>
                </a:lnTo>
                <a:cubicBezTo>
                  <a:pt x="43920" y="60979"/>
                  <a:pt x="43933" y="60999"/>
                  <a:pt x="43946" y="61018"/>
                </a:cubicBezTo>
                <a:cubicBezTo>
                  <a:pt x="43960" y="61038"/>
                  <a:pt x="43979" y="61064"/>
                  <a:pt x="43999" y="61083"/>
                </a:cubicBezTo>
                <a:lnTo>
                  <a:pt x="43992" y="61083"/>
                </a:lnTo>
                <a:cubicBezTo>
                  <a:pt x="44201" y="61331"/>
                  <a:pt x="44624" y="61754"/>
                  <a:pt x="44363" y="61865"/>
                </a:cubicBezTo>
                <a:cubicBezTo>
                  <a:pt x="44413" y="61875"/>
                  <a:pt x="44455" y="61882"/>
                  <a:pt x="44493" y="61882"/>
                </a:cubicBezTo>
                <a:cubicBezTo>
                  <a:pt x="44557" y="61882"/>
                  <a:pt x="44607" y="61859"/>
                  <a:pt x="44656" y="61780"/>
                </a:cubicBezTo>
                <a:cubicBezTo>
                  <a:pt x="44800" y="61885"/>
                  <a:pt x="44969" y="61950"/>
                  <a:pt x="45151" y="61969"/>
                </a:cubicBezTo>
                <a:cubicBezTo>
                  <a:pt x="45204" y="62041"/>
                  <a:pt x="45184" y="62067"/>
                  <a:pt x="45230" y="62139"/>
                </a:cubicBezTo>
                <a:cubicBezTo>
                  <a:pt x="45178" y="62288"/>
                  <a:pt x="45060" y="62399"/>
                  <a:pt x="45256" y="62692"/>
                </a:cubicBezTo>
                <a:cubicBezTo>
                  <a:pt x="45244" y="62702"/>
                  <a:pt x="45232" y="62706"/>
                  <a:pt x="45219" y="62706"/>
                </a:cubicBezTo>
                <a:cubicBezTo>
                  <a:pt x="45184" y="62706"/>
                  <a:pt x="45146" y="62679"/>
                  <a:pt x="45113" y="62679"/>
                </a:cubicBezTo>
                <a:cubicBezTo>
                  <a:pt x="45111" y="62679"/>
                  <a:pt x="45108" y="62679"/>
                  <a:pt x="45106" y="62679"/>
                </a:cubicBezTo>
                <a:cubicBezTo>
                  <a:pt x="45002" y="62321"/>
                  <a:pt x="44832" y="62419"/>
                  <a:pt x="44624" y="62087"/>
                </a:cubicBezTo>
                <a:lnTo>
                  <a:pt x="44624" y="62087"/>
                </a:lnTo>
                <a:cubicBezTo>
                  <a:pt x="44565" y="62100"/>
                  <a:pt x="44630" y="62184"/>
                  <a:pt x="44552" y="62191"/>
                </a:cubicBezTo>
                <a:cubicBezTo>
                  <a:pt x="44474" y="62126"/>
                  <a:pt x="44415" y="62054"/>
                  <a:pt x="44370" y="61963"/>
                </a:cubicBezTo>
                <a:cubicBezTo>
                  <a:pt x="44336" y="61992"/>
                  <a:pt x="44301" y="62018"/>
                  <a:pt x="44265" y="62018"/>
                </a:cubicBezTo>
                <a:cubicBezTo>
                  <a:pt x="44252" y="62018"/>
                  <a:pt x="44240" y="62015"/>
                  <a:pt x="44227" y="62008"/>
                </a:cubicBezTo>
                <a:cubicBezTo>
                  <a:pt x="44148" y="61832"/>
                  <a:pt x="44057" y="61826"/>
                  <a:pt x="43868" y="61559"/>
                </a:cubicBezTo>
                <a:cubicBezTo>
                  <a:pt x="43920" y="61494"/>
                  <a:pt x="43979" y="61520"/>
                  <a:pt x="44031" y="61507"/>
                </a:cubicBezTo>
                <a:cubicBezTo>
                  <a:pt x="43980" y="61420"/>
                  <a:pt x="43833" y="61265"/>
                  <a:pt x="43775" y="61265"/>
                </a:cubicBezTo>
                <a:cubicBezTo>
                  <a:pt x="43759" y="61265"/>
                  <a:pt x="43750" y="61277"/>
                  <a:pt x="43751" y="61305"/>
                </a:cubicBezTo>
                <a:lnTo>
                  <a:pt x="43745" y="61305"/>
                </a:lnTo>
                <a:cubicBezTo>
                  <a:pt x="43575" y="61155"/>
                  <a:pt x="43614" y="60999"/>
                  <a:pt x="43406" y="60849"/>
                </a:cubicBezTo>
                <a:lnTo>
                  <a:pt x="43393" y="60849"/>
                </a:lnTo>
                <a:lnTo>
                  <a:pt x="43393" y="60836"/>
                </a:lnTo>
                <a:cubicBezTo>
                  <a:pt x="43393" y="60823"/>
                  <a:pt x="43393" y="60803"/>
                  <a:pt x="43399" y="60784"/>
                </a:cubicBezTo>
                <a:close/>
                <a:moveTo>
                  <a:pt x="38058" y="61442"/>
                </a:moveTo>
                <a:cubicBezTo>
                  <a:pt x="38143" y="61442"/>
                  <a:pt x="38241" y="61546"/>
                  <a:pt x="38345" y="61650"/>
                </a:cubicBezTo>
                <a:cubicBezTo>
                  <a:pt x="38312" y="61813"/>
                  <a:pt x="38241" y="61950"/>
                  <a:pt x="38273" y="62152"/>
                </a:cubicBezTo>
                <a:cubicBezTo>
                  <a:pt x="38378" y="62184"/>
                  <a:pt x="38417" y="62393"/>
                  <a:pt x="38325" y="62399"/>
                </a:cubicBezTo>
                <a:lnTo>
                  <a:pt x="38332" y="62406"/>
                </a:lnTo>
                <a:cubicBezTo>
                  <a:pt x="38319" y="62412"/>
                  <a:pt x="38299" y="62419"/>
                  <a:pt x="38286" y="62425"/>
                </a:cubicBezTo>
                <a:lnTo>
                  <a:pt x="38260" y="62432"/>
                </a:lnTo>
                <a:cubicBezTo>
                  <a:pt x="38221" y="62399"/>
                  <a:pt x="38182" y="62373"/>
                  <a:pt x="38143" y="62354"/>
                </a:cubicBezTo>
                <a:cubicBezTo>
                  <a:pt x="38169" y="62269"/>
                  <a:pt x="38182" y="62184"/>
                  <a:pt x="38189" y="62093"/>
                </a:cubicBezTo>
                <a:lnTo>
                  <a:pt x="38189" y="62093"/>
                </a:lnTo>
                <a:cubicBezTo>
                  <a:pt x="38058" y="62158"/>
                  <a:pt x="37935" y="62243"/>
                  <a:pt x="37830" y="62334"/>
                </a:cubicBezTo>
                <a:cubicBezTo>
                  <a:pt x="37793" y="62278"/>
                  <a:pt x="37756" y="62223"/>
                  <a:pt x="37730" y="62223"/>
                </a:cubicBezTo>
                <a:cubicBezTo>
                  <a:pt x="37729" y="62223"/>
                  <a:pt x="37728" y="62223"/>
                  <a:pt x="37726" y="62223"/>
                </a:cubicBezTo>
                <a:cubicBezTo>
                  <a:pt x="37746" y="62282"/>
                  <a:pt x="37759" y="62334"/>
                  <a:pt x="37765" y="62386"/>
                </a:cubicBezTo>
                <a:cubicBezTo>
                  <a:pt x="37622" y="62516"/>
                  <a:pt x="37485" y="62660"/>
                  <a:pt x="37361" y="62803"/>
                </a:cubicBezTo>
                <a:cubicBezTo>
                  <a:pt x="37342" y="62757"/>
                  <a:pt x="37316" y="62718"/>
                  <a:pt x="37290" y="62686"/>
                </a:cubicBezTo>
                <a:cubicBezTo>
                  <a:pt x="37355" y="62503"/>
                  <a:pt x="37544" y="62321"/>
                  <a:pt x="37635" y="62145"/>
                </a:cubicBezTo>
                <a:cubicBezTo>
                  <a:pt x="37733" y="61969"/>
                  <a:pt x="37778" y="61754"/>
                  <a:pt x="37869" y="61572"/>
                </a:cubicBezTo>
                <a:cubicBezTo>
                  <a:pt x="37898" y="61582"/>
                  <a:pt x="37921" y="61587"/>
                  <a:pt x="37939" y="61587"/>
                </a:cubicBezTo>
                <a:cubicBezTo>
                  <a:pt x="38010" y="61587"/>
                  <a:pt x="38012" y="61514"/>
                  <a:pt x="38058" y="61442"/>
                </a:cubicBezTo>
                <a:close/>
                <a:moveTo>
                  <a:pt x="50160" y="62516"/>
                </a:moveTo>
                <a:cubicBezTo>
                  <a:pt x="50225" y="62569"/>
                  <a:pt x="50278" y="62634"/>
                  <a:pt x="50317" y="62705"/>
                </a:cubicBezTo>
                <a:cubicBezTo>
                  <a:pt x="50307" y="62701"/>
                  <a:pt x="50298" y="62699"/>
                  <a:pt x="50289" y="62699"/>
                </a:cubicBezTo>
                <a:cubicBezTo>
                  <a:pt x="50227" y="62699"/>
                  <a:pt x="50198" y="62807"/>
                  <a:pt x="50132" y="62807"/>
                </a:cubicBezTo>
                <a:cubicBezTo>
                  <a:pt x="50093" y="62807"/>
                  <a:pt x="50042" y="62770"/>
                  <a:pt x="49965" y="62653"/>
                </a:cubicBezTo>
                <a:lnTo>
                  <a:pt x="49978" y="62647"/>
                </a:lnTo>
                <a:cubicBezTo>
                  <a:pt x="50004" y="62634"/>
                  <a:pt x="50023" y="62614"/>
                  <a:pt x="50043" y="62595"/>
                </a:cubicBezTo>
                <a:lnTo>
                  <a:pt x="50043" y="62601"/>
                </a:lnTo>
                <a:lnTo>
                  <a:pt x="50160" y="62516"/>
                </a:lnTo>
                <a:close/>
                <a:moveTo>
                  <a:pt x="47567" y="61858"/>
                </a:moveTo>
                <a:cubicBezTo>
                  <a:pt x="47588" y="61858"/>
                  <a:pt x="47593" y="61892"/>
                  <a:pt x="47587" y="61898"/>
                </a:cubicBezTo>
                <a:cubicBezTo>
                  <a:pt x="47610" y="61953"/>
                  <a:pt x="47629" y="61968"/>
                  <a:pt x="47647" y="61968"/>
                </a:cubicBezTo>
                <a:cubicBezTo>
                  <a:pt x="47667" y="61968"/>
                  <a:pt x="47685" y="61950"/>
                  <a:pt x="47707" y="61950"/>
                </a:cubicBezTo>
                <a:cubicBezTo>
                  <a:pt x="47716" y="61950"/>
                  <a:pt x="47726" y="61953"/>
                  <a:pt x="47737" y="61963"/>
                </a:cubicBezTo>
                <a:lnTo>
                  <a:pt x="47744" y="61969"/>
                </a:lnTo>
                <a:cubicBezTo>
                  <a:pt x="47789" y="62119"/>
                  <a:pt x="47868" y="62262"/>
                  <a:pt x="47965" y="62386"/>
                </a:cubicBezTo>
                <a:cubicBezTo>
                  <a:pt x="47894" y="62484"/>
                  <a:pt x="47933" y="62647"/>
                  <a:pt x="48050" y="62849"/>
                </a:cubicBezTo>
                <a:cubicBezTo>
                  <a:pt x="48028" y="62858"/>
                  <a:pt x="48004" y="62863"/>
                  <a:pt x="47981" y="62863"/>
                </a:cubicBezTo>
                <a:cubicBezTo>
                  <a:pt x="47832" y="62863"/>
                  <a:pt x="47657" y="62678"/>
                  <a:pt x="47477" y="62425"/>
                </a:cubicBezTo>
                <a:cubicBezTo>
                  <a:pt x="47568" y="62230"/>
                  <a:pt x="47522" y="61989"/>
                  <a:pt x="47561" y="61859"/>
                </a:cubicBezTo>
                <a:cubicBezTo>
                  <a:pt x="47563" y="61858"/>
                  <a:pt x="47565" y="61858"/>
                  <a:pt x="47567" y="61858"/>
                </a:cubicBezTo>
                <a:close/>
                <a:moveTo>
                  <a:pt x="41327" y="62307"/>
                </a:moveTo>
                <a:cubicBezTo>
                  <a:pt x="41362" y="62307"/>
                  <a:pt x="41421" y="62348"/>
                  <a:pt x="41517" y="62451"/>
                </a:cubicBezTo>
                <a:cubicBezTo>
                  <a:pt x="41463" y="62473"/>
                  <a:pt x="41516" y="62587"/>
                  <a:pt x="41467" y="62587"/>
                </a:cubicBezTo>
                <a:cubicBezTo>
                  <a:pt x="41456" y="62587"/>
                  <a:pt x="41441" y="62581"/>
                  <a:pt x="41419" y="62569"/>
                </a:cubicBezTo>
                <a:lnTo>
                  <a:pt x="41419" y="62569"/>
                </a:lnTo>
                <a:cubicBezTo>
                  <a:pt x="41465" y="62718"/>
                  <a:pt x="41608" y="62920"/>
                  <a:pt x="41680" y="63083"/>
                </a:cubicBezTo>
                <a:cubicBezTo>
                  <a:pt x="41576" y="63083"/>
                  <a:pt x="41465" y="63024"/>
                  <a:pt x="41354" y="62901"/>
                </a:cubicBezTo>
                <a:cubicBezTo>
                  <a:pt x="41379" y="62785"/>
                  <a:pt x="41210" y="62307"/>
                  <a:pt x="41327" y="62307"/>
                </a:cubicBezTo>
                <a:close/>
                <a:moveTo>
                  <a:pt x="43992" y="62966"/>
                </a:moveTo>
                <a:cubicBezTo>
                  <a:pt x="44012" y="62972"/>
                  <a:pt x="44038" y="62972"/>
                  <a:pt x="44057" y="62972"/>
                </a:cubicBezTo>
                <a:cubicBezTo>
                  <a:pt x="44090" y="63011"/>
                  <a:pt x="44109" y="63057"/>
                  <a:pt x="44116" y="63109"/>
                </a:cubicBezTo>
                <a:cubicBezTo>
                  <a:pt x="44064" y="63083"/>
                  <a:pt x="44012" y="63135"/>
                  <a:pt x="43946" y="63005"/>
                </a:cubicBezTo>
                <a:lnTo>
                  <a:pt x="43933" y="63005"/>
                </a:lnTo>
                <a:cubicBezTo>
                  <a:pt x="43953" y="62992"/>
                  <a:pt x="43973" y="62979"/>
                  <a:pt x="43992" y="62966"/>
                </a:cubicBezTo>
                <a:close/>
                <a:moveTo>
                  <a:pt x="25853" y="63187"/>
                </a:moveTo>
                <a:cubicBezTo>
                  <a:pt x="25852" y="63187"/>
                  <a:pt x="25852" y="63187"/>
                  <a:pt x="25852" y="63187"/>
                </a:cubicBezTo>
                <a:cubicBezTo>
                  <a:pt x="25852" y="63187"/>
                  <a:pt x="25852" y="63187"/>
                  <a:pt x="25853" y="63187"/>
                </a:cubicBezTo>
                <a:close/>
                <a:moveTo>
                  <a:pt x="42679" y="61727"/>
                </a:moveTo>
                <a:cubicBezTo>
                  <a:pt x="42759" y="61727"/>
                  <a:pt x="42899" y="61849"/>
                  <a:pt x="42978" y="61849"/>
                </a:cubicBezTo>
                <a:cubicBezTo>
                  <a:pt x="43010" y="61849"/>
                  <a:pt x="43031" y="61829"/>
                  <a:pt x="43035" y="61774"/>
                </a:cubicBezTo>
                <a:cubicBezTo>
                  <a:pt x="43037" y="61774"/>
                  <a:pt x="43040" y="61774"/>
                  <a:pt x="43042" y="61774"/>
                </a:cubicBezTo>
                <a:cubicBezTo>
                  <a:pt x="43112" y="61774"/>
                  <a:pt x="43188" y="61858"/>
                  <a:pt x="43276" y="62008"/>
                </a:cubicBezTo>
                <a:lnTo>
                  <a:pt x="43289" y="62021"/>
                </a:lnTo>
                <a:cubicBezTo>
                  <a:pt x="43263" y="62021"/>
                  <a:pt x="43243" y="62028"/>
                  <a:pt x="43223" y="62041"/>
                </a:cubicBezTo>
                <a:cubicBezTo>
                  <a:pt x="43217" y="62047"/>
                  <a:pt x="43217" y="62073"/>
                  <a:pt x="43230" y="62093"/>
                </a:cubicBezTo>
                <a:cubicBezTo>
                  <a:pt x="43244" y="62112"/>
                  <a:pt x="43259" y="62124"/>
                  <a:pt x="43270" y="62124"/>
                </a:cubicBezTo>
                <a:cubicBezTo>
                  <a:pt x="43275" y="62124"/>
                  <a:pt x="43279" y="62123"/>
                  <a:pt x="43282" y="62119"/>
                </a:cubicBezTo>
                <a:cubicBezTo>
                  <a:pt x="43295" y="62113"/>
                  <a:pt x="43302" y="62113"/>
                  <a:pt x="43321" y="62106"/>
                </a:cubicBezTo>
                <a:cubicBezTo>
                  <a:pt x="43332" y="62120"/>
                  <a:pt x="43342" y="62126"/>
                  <a:pt x="43352" y="62126"/>
                </a:cubicBezTo>
                <a:cubicBezTo>
                  <a:pt x="43360" y="62126"/>
                  <a:pt x="43367" y="62122"/>
                  <a:pt x="43373" y="62113"/>
                </a:cubicBezTo>
                <a:cubicBezTo>
                  <a:pt x="43504" y="62308"/>
                  <a:pt x="43621" y="62393"/>
                  <a:pt x="43732" y="62393"/>
                </a:cubicBezTo>
                <a:cubicBezTo>
                  <a:pt x="43814" y="62590"/>
                  <a:pt x="43900" y="62658"/>
                  <a:pt x="43973" y="62658"/>
                </a:cubicBezTo>
                <a:cubicBezTo>
                  <a:pt x="44004" y="62658"/>
                  <a:pt x="44032" y="62646"/>
                  <a:pt x="44057" y="62627"/>
                </a:cubicBezTo>
                <a:lnTo>
                  <a:pt x="44187" y="62829"/>
                </a:lnTo>
                <a:cubicBezTo>
                  <a:pt x="44169" y="62857"/>
                  <a:pt x="44148" y="62866"/>
                  <a:pt x="44125" y="62866"/>
                </a:cubicBezTo>
                <a:cubicBezTo>
                  <a:pt x="44088" y="62866"/>
                  <a:pt x="44049" y="62842"/>
                  <a:pt x="44013" y="62842"/>
                </a:cubicBezTo>
                <a:cubicBezTo>
                  <a:pt x="44010" y="62842"/>
                  <a:pt x="44008" y="62842"/>
                  <a:pt x="44005" y="62842"/>
                </a:cubicBezTo>
                <a:lnTo>
                  <a:pt x="43999" y="62842"/>
                </a:lnTo>
                <a:cubicBezTo>
                  <a:pt x="43973" y="62842"/>
                  <a:pt x="43953" y="62842"/>
                  <a:pt x="43933" y="62836"/>
                </a:cubicBezTo>
                <a:lnTo>
                  <a:pt x="43933" y="62829"/>
                </a:lnTo>
                <a:cubicBezTo>
                  <a:pt x="43816" y="62757"/>
                  <a:pt x="43679" y="62516"/>
                  <a:pt x="43562" y="62445"/>
                </a:cubicBezTo>
                <a:lnTo>
                  <a:pt x="43562" y="62445"/>
                </a:lnTo>
                <a:cubicBezTo>
                  <a:pt x="43588" y="62542"/>
                  <a:pt x="43549" y="62601"/>
                  <a:pt x="43595" y="62712"/>
                </a:cubicBezTo>
                <a:cubicBezTo>
                  <a:pt x="43745" y="62875"/>
                  <a:pt x="43868" y="63064"/>
                  <a:pt x="43966" y="63265"/>
                </a:cubicBezTo>
                <a:lnTo>
                  <a:pt x="43973" y="63265"/>
                </a:lnTo>
                <a:cubicBezTo>
                  <a:pt x="43973" y="63278"/>
                  <a:pt x="43973" y="63298"/>
                  <a:pt x="43960" y="63311"/>
                </a:cubicBezTo>
                <a:cubicBezTo>
                  <a:pt x="43907" y="63273"/>
                  <a:pt x="43749" y="63161"/>
                  <a:pt x="43702" y="63161"/>
                </a:cubicBezTo>
                <a:cubicBezTo>
                  <a:pt x="43685" y="63161"/>
                  <a:pt x="43683" y="63175"/>
                  <a:pt x="43705" y="63213"/>
                </a:cubicBezTo>
                <a:lnTo>
                  <a:pt x="43705" y="63213"/>
                </a:lnTo>
                <a:cubicBezTo>
                  <a:pt x="43556" y="62959"/>
                  <a:pt x="43458" y="62933"/>
                  <a:pt x="43217" y="62562"/>
                </a:cubicBezTo>
                <a:cubicBezTo>
                  <a:pt x="43243" y="62523"/>
                  <a:pt x="43274" y="62520"/>
                  <a:pt x="43306" y="62520"/>
                </a:cubicBezTo>
                <a:cubicBezTo>
                  <a:pt x="43312" y="62520"/>
                  <a:pt x="43318" y="62520"/>
                  <a:pt x="43325" y="62520"/>
                </a:cubicBezTo>
                <a:cubicBezTo>
                  <a:pt x="43350" y="62520"/>
                  <a:pt x="43376" y="62518"/>
                  <a:pt x="43399" y="62497"/>
                </a:cubicBezTo>
                <a:cubicBezTo>
                  <a:pt x="43419" y="62477"/>
                  <a:pt x="43399" y="62432"/>
                  <a:pt x="43386" y="62393"/>
                </a:cubicBezTo>
                <a:cubicBezTo>
                  <a:pt x="43280" y="62309"/>
                  <a:pt x="43189" y="62218"/>
                  <a:pt x="43117" y="62218"/>
                </a:cubicBezTo>
                <a:cubicBezTo>
                  <a:pt x="43083" y="62218"/>
                  <a:pt x="43053" y="62238"/>
                  <a:pt x="43028" y="62288"/>
                </a:cubicBezTo>
                <a:cubicBezTo>
                  <a:pt x="42898" y="62067"/>
                  <a:pt x="42670" y="61930"/>
                  <a:pt x="42663" y="61728"/>
                </a:cubicBezTo>
                <a:cubicBezTo>
                  <a:pt x="42668" y="61727"/>
                  <a:pt x="42673" y="61727"/>
                  <a:pt x="42679" y="61727"/>
                </a:cubicBezTo>
                <a:close/>
                <a:moveTo>
                  <a:pt x="38223" y="63263"/>
                </a:moveTo>
                <a:cubicBezTo>
                  <a:pt x="38243" y="63263"/>
                  <a:pt x="38265" y="63279"/>
                  <a:pt x="38285" y="63279"/>
                </a:cubicBezTo>
                <a:cubicBezTo>
                  <a:pt x="38295" y="63279"/>
                  <a:pt x="38304" y="63275"/>
                  <a:pt x="38312" y="63265"/>
                </a:cubicBezTo>
                <a:lnTo>
                  <a:pt x="38417" y="63422"/>
                </a:lnTo>
                <a:cubicBezTo>
                  <a:pt x="38417" y="63441"/>
                  <a:pt x="38417" y="63461"/>
                  <a:pt x="38410" y="63474"/>
                </a:cubicBezTo>
                <a:cubicBezTo>
                  <a:pt x="38410" y="63422"/>
                  <a:pt x="38384" y="63363"/>
                  <a:pt x="38338" y="63331"/>
                </a:cubicBezTo>
                <a:cubicBezTo>
                  <a:pt x="38306" y="63370"/>
                  <a:pt x="38273" y="63402"/>
                  <a:pt x="38234" y="63435"/>
                </a:cubicBezTo>
                <a:cubicBezTo>
                  <a:pt x="38221" y="63389"/>
                  <a:pt x="38208" y="63344"/>
                  <a:pt x="38189" y="63291"/>
                </a:cubicBezTo>
                <a:cubicBezTo>
                  <a:pt x="38199" y="63270"/>
                  <a:pt x="38210" y="63263"/>
                  <a:pt x="38223" y="63263"/>
                </a:cubicBezTo>
                <a:close/>
                <a:moveTo>
                  <a:pt x="49678" y="63070"/>
                </a:moveTo>
                <a:lnTo>
                  <a:pt x="49678" y="63070"/>
                </a:lnTo>
                <a:cubicBezTo>
                  <a:pt x="49789" y="63083"/>
                  <a:pt x="49919" y="63318"/>
                  <a:pt x="50037" y="63350"/>
                </a:cubicBezTo>
                <a:cubicBezTo>
                  <a:pt x="50069" y="63428"/>
                  <a:pt x="50037" y="63454"/>
                  <a:pt x="50108" y="63552"/>
                </a:cubicBezTo>
                <a:cubicBezTo>
                  <a:pt x="50108" y="63565"/>
                  <a:pt x="50102" y="63578"/>
                  <a:pt x="50095" y="63591"/>
                </a:cubicBezTo>
                <a:lnTo>
                  <a:pt x="50095" y="63585"/>
                </a:lnTo>
                <a:cubicBezTo>
                  <a:pt x="49978" y="63572"/>
                  <a:pt x="49737" y="63265"/>
                  <a:pt x="49678" y="63070"/>
                </a:cubicBezTo>
                <a:close/>
                <a:moveTo>
                  <a:pt x="48725" y="63501"/>
                </a:moveTo>
                <a:cubicBezTo>
                  <a:pt x="48733" y="63501"/>
                  <a:pt x="48753" y="63514"/>
                  <a:pt x="48792" y="63552"/>
                </a:cubicBezTo>
                <a:cubicBezTo>
                  <a:pt x="48802" y="63587"/>
                  <a:pt x="48800" y="63600"/>
                  <a:pt x="48792" y="63600"/>
                </a:cubicBezTo>
                <a:cubicBezTo>
                  <a:pt x="48769" y="63600"/>
                  <a:pt x="48703" y="63501"/>
                  <a:pt x="48725" y="63501"/>
                </a:cubicBezTo>
                <a:close/>
                <a:moveTo>
                  <a:pt x="38410" y="62529"/>
                </a:moveTo>
                <a:cubicBezTo>
                  <a:pt x="38607" y="62561"/>
                  <a:pt x="38748" y="63071"/>
                  <a:pt x="38943" y="63071"/>
                </a:cubicBezTo>
                <a:cubicBezTo>
                  <a:pt x="38948" y="63071"/>
                  <a:pt x="38952" y="63071"/>
                  <a:pt x="38957" y="63070"/>
                </a:cubicBezTo>
                <a:lnTo>
                  <a:pt x="38957" y="63070"/>
                </a:lnTo>
                <a:cubicBezTo>
                  <a:pt x="39042" y="63298"/>
                  <a:pt x="38912" y="63402"/>
                  <a:pt x="38983" y="63624"/>
                </a:cubicBezTo>
                <a:cubicBezTo>
                  <a:pt x="39015" y="63695"/>
                  <a:pt x="39041" y="63711"/>
                  <a:pt x="39065" y="63711"/>
                </a:cubicBezTo>
                <a:cubicBezTo>
                  <a:pt x="39083" y="63711"/>
                  <a:pt x="39100" y="63702"/>
                  <a:pt x="39118" y="63702"/>
                </a:cubicBezTo>
                <a:cubicBezTo>
                  <a:pt x="39140" y="63702"/>
                  <a:pt x="39163" y="63714"/>
                  <a:pt x="39192" y="63767"/>
                </a:cubicBezTo>
                <a:cubicBezTo>
                  <a:pt x="39188" y="63767"/>
                  <a:pt x="39185" y="63767"/>
                  <a:pt x="39181" y="63767"/>
                </a:cubicBezTo>
                <a:cubicBezTo>
                  <a:pt x="38999" y="63767"/>
                  <a:pt x="38746" y="63604"/>
                  <a:pt x="38592" y="63252"/>
                </a:cubicBezTo>
                <a:cubicBezTo>
                  <a:pt x="38577" y="63230"/>
                  <a:pt x="38563" y="63223"/>
                  <a:pt x="38550" y="63223"/>
                </a:cubicBezTo>
                <a:cubicBezTo>
                  <a:pt x="38523" y="63223"/>
                  <a:pt x="38498" y="63255"/>
                  <a:pt x="38472" y="63255"/>
                </a:cubicBezTo>
                <a:cubicBezTo>
                  <a:pt x="38463" y="63255"/>
                  <a:pt x="38453" y="63251"/>
                  <a:pt x="38443" y="63239"/>
                </a:cubicBezTo>
                <a:cubicBezTo>
                  <a:pt x="38417" y="63106"/>
                  <a:pt x="38330" y="62985"/>
                  <a:pt x="38458" y="62985"/>
                </a:cubicBezTo>
                <a:cubicBezTo>
                  <a:pt x="38462" y="62985"/>
                  <a:pt x="38465" y="62985"/>
                  <a:pt x="38469" y="62985"/>
                </a:cubicBezTo>
                <a:cubicBezTo>
                  <a:pt x="38449" y="62940"/>
                  <a:pt x="38423" y="62894"/>
                  <a:pt x="38391" y="62855"/>
                </a:cubicBezTo>
                <a:cubicBezTo>
                  <a:pt x="38520" y="62614"/>
                  <a:pt x="38468" y="62555"/>
                  <a:pt x="38357" y="62555"/>
                </a:cubicBezTo>
                <a:cubicBezTo>
                  <a:pt x="38351" y="62555"/>
                  <a:pt x="38345" y="62555"/>
                  <a:pt x="38338" y="62555"/>
                </a:cubicBezTo>
                <a:lnTo>
                  <a:pt x="38371" y="62542"/>
                </a:lnTo>
                <a:cubicBezTo>
                  <a:pt x="38378" y="62536"/>
                  <a:pt x="38397" y="62529"/>
                  <a:pt x="38410" y="62529"/>
                </a:cubicBezTo>
                <a:close/>
                <a:moveTo>
                  <a:pt x="44077" y="63305"/>
                </a:moveTo>
                <a:cubicBezTo>
                  <a:pt x="44187" y="63467"/>
                  <a:pt x="44259" y="63291"/>
                  <a:pt x="44389" y="63559"/>
                </a:cubicBezTo>
                <a:cubicBezTo>
                  <a:pt x="44324" y="63617"/>
                  <a:pt x="44422" y="63773"/>
                  <a:pt x="44376" y="63845"/>
                </a:cubicBezTo>
                <a:cubicBezTo>
                  <a:pt x="44363" y="63849"/>
                  <a:pt x="44350" y="63851"/>
                  <a:pt x="44339" y="63851"/>
                </a:cubicBezTo>
                <a:cubicBezTo>
                  <a:pt x="44189" y="63851"/>
                  <a:pt x="44156" y="63565"/>
                  <a:pt x="43999" y="63480"/>
                </a:cubicBezTo>
                <a:lnTo>
                  <a:pt x="43992" y="63480"/>
                </a:lnTo>
                <a:cubicBezTo>
                  <a:pt x="43979" y="63441"/>
                  <a:pt x="43979" y="63422"/>
                  <a:pt x="44005" y="63415"/>
                </a:cubicBezTo>
                <a:lnTo>
                  <a:pt x="43992" y="63396"/>
                </a:lnTo>
                <a:cubicBezTo>
                  <a:pt x="44025" y="63389"/>
                  <a:pt x="44031" y="63363"/>
                  <a:pt x="44038" y="63324"/>
                </a:cubicBezTo>
                <a:lnTo>
                  <a:pt x="44038" y="63331"/>
                </a:lnTo>
                <a:lnTo>
                  <a:pt x="44077" y="63305"/>
                </a:lnTo>
                <a:close/>
                <a:moveTo>
                  <a:pt x="37179" y="63090"/>
                </a:moveTo>
                <a:cubicBezTo>
                  <a:pt x="37186" y="63181"/>
                  <a:pt x="37173" y="63272"/>
                  <a:pt x="37140" y="63357"/>
                </a:cubicBezTo>
                <a:cubicBezTo>
                  <a:pt x="37186" y="63435"/>
                  <a:pt x="37218" y="63415"/>
                  <a:pt x="37257" y="63448"/>
                </a:cubicBezTo>
                <a:cubicBezTo>
                  <a:pt x="37205" y="63474"/>
                  <a:pt x="37238" y="63552"/>
                  <a:pt x="37212" y="63591"/>
                </a:cubicBezTo>
                <a:cubicBezTo>
                  <a:pt x="37160" y="63552"/>
                  <a:pt x="37107" y="63506"/>
                  <a:pt x="37049" y="63474"/>
                </a:cubicBezTo>
                <a:lnTo>
                  <a:pt x="37049" y="63474"/>
                </a:lnTo>
                <a:cubicBezTo>
                  <a:pt x="37114" y="63565"/>
                  <a:pt x="37016" y="63559"/>
                  <a:pt x="37068" y="63637"/>
                </a:cubicBezTo>
                <a:lnTo>
                  <a:pt x="37075" y="63637"/>
                </a:lnTo>
                <a:cubicBezTo>
                  <a:pt x="37075" y="63656"/>
                  <a:pt x="37068" y="63669"/>
                  <a:pt x="37068" y="63689"/>
                </a:cubicBezTo>
                <a:cubicBezTo>
                  <a:pt x="37062" y="63689"/>
                  <a:pt x="37049" y="63682"/>
                  <a:pt x="37042" y="63682"/>
                </a:cubicBezTo>
                <a:cubicBezTo>
                  <a:pt x="37042" y="63676"/>
                  <a:pt x="37042" y="63669"/>
                  <a:pt x="37036" y="63669"/>
                </a:cubicBezTo>
                <a:cubicBezTo>
                  <a:pt x="37029" y="63663"/>
                  <a:pt x="37023" y="63643"/>
                  <a:pt x="37023" y="63630"/>
                </a:cubicBezTo>
                <a:cubicBezTo>
                  <a:pt x="37003" y="63598"/>
                  <a:pt x="36977" y="63572"/>
                  <a:pt x="36951" y="63572"/>
                </a:cubicBezTo>
                <a:cubicBezTo>
                  <a:pt x="36932" y="63572"/>
                  <a:pt x="36925" y="63598"/>
                  <a:pt x="36945" y="63630"/>
                </a:cubicBezTo>
                <a:lnTo>
                  <a:pt x="36958" y="63663"/>
                </a:lnTo>
                <a:cubicBezTo>
                  <a:pt x="36964" y="63682"/>
                  <a:pt x="36971" y="63702"/>
                  <a:pt x="36984" y="63721"/>
                </a:cubicBezTo>
                <a:lnTo>
                  <a:pt x="36990" y="63734"/>
                </a:lnTo>
                <a:cubicBezTo>
                  <a:pt x="36971" y="63721"/>
                  <a:pt x="36958" y="63715"/>
                  <a:pt x="36938" y="63702"/>
                </a:cubicBezTo>
                <a:cubicBezTo>
                  <a:pt x="36881" y="63772"/>
                  <a:pt x="36831" y="63784"/>
                  <a:pt x="36783" y="63784"/>
                </a:cubicBezTo>
                <a:cubicBezTo>
                  <a:pt x="36757" y="63784"/>
                  <a:pt x="36732" y="63781"/>
                  <a:pt x="36706" y="63781"/>
                </a:cubicBezTo>
                <a:cubicBezTo>
                  <a:pt x="36658" y="63781"/>
                  <a:pt x="36610" y="63792"/>
                  <a:pt x="36554" y="63858"/>
                </a:cubicBezTo>
                <a:cubicBezTo>
                  <a:pt x="36606" y="63708"/>
                  <a:pt x="36821" y="63552"/>
                  <a:pt x="36938" y="63435"/>
                </a:cubicBezTo>
                <a:cubicBezTo>
                  <a:pt x="36990" y="63305"/>
                  <a:pt x="37068" y="63181"/>
                  <a:pt x="37179" y="63090"/>
                </a:cubicBezTo>
                <a:close/>
                <a:moveTo>
                  <a:pt x="47529" y="63720"/>
                </a:moveTo>
                <a:cubicBezTo>
                  <a:pt x="47616" y="63720"/>
                  <a:pt x="47762" y="63842"/>
                  <a:pt x="47789" y="63982"/>
                </a:cubicBezTo>
                <a:cubicBezTo>
                  <a:pt x="47770" y="63991"/>
                  <a:pt x="47751" y="63996"/>
                  <a:pt x="47731" y="63996"/>
                </a:cubicBezTo>
                <a:cubicBezTo>
                  <a:pt x="47654" y="63996"/>
                  <a:pt x="47568" y="63928"/>
                  <a:pt x="47470" y="63800"/>
                </a:cubicBezTo>
                <a:lnTo>
                  <a:pt x="47464" y="63800"/>
                </a:lnTo>
                <a:cubicBezTo>
                  <a:pt x="47464" y="63744"/>
                  <a:pt x="47490" y="63720"/>
                  <a:pt x="47529" y="63720"/>
                </a:cubicBezTo>
                <a:close/>
                <a:moveTo>
                  <a:pt x="45868" y="61396"/>
                </a:moveTo>
                <a:cubicBezTo>
                  <a:pt x="46102" y="61591"/>
                  <a:pt x="46435" y="61780"/>
                  <a:pt x="46441" y="62087"/>
                </a:cubicBezTo>
                <a:cubicBezTo>
                  <a:pt x="46637" y="62243"/>
                  <a:pt x="46832" y="62367"/>
                  <a:pt x="47027" y="62490"/>
                </a:cubicBezTo>
                <a:cubicBezTo>
                  <a:pt x="47060" y="62542"/>
                  <a:pt x="47086" y="62588"/>
                  <a:pt x="47040" y="62595"/>
                </a:cubicBezTo>
                <a:cubicBezTo>
                  <a:pt x="47255" y="62679"/>
                  <a:pt x="47490" y="62862"/>
                  <a:pt x="47737" y="63220"/>
                </a:cubicBezTo>
                <a:cubicBezTo>
                  <a:pt x="47750" y="63213"/>
                  <a:pt x="47765" y="63210"/>
                  <a:pt x="47780" y="63210"/>
                </a:cubicBezTo>
                <a:cubicBezTo>
                  <a:pt x="47794" y="63210"/>
                  <a:pt x="47809" y="63213"/>
                  <a:pt x="47822" y="63220"/>
                </a:cubicBezTo>
                <a:cubicBezTo>
                  <a:pt x="48043" y="63532"/>
                  <a:pt x="48226" y="63826"/>
                  <a:pt x="48239" y="64021"/>
                </a:cubicBezTo>
                <a:cubicBezTo>
                  <a:pt x="48224" y="64030"/>
                  <a:pt x="48207" y="64034"/>
                  <a:pt x="48190" y="64034"/>
                </a:cubicBezTo>
                <a:cubicBezTo>
                  <a:pt x="48030" y="64034"/>
                  <a:pt x="47793" y="63675"/>
                  <a:pt x="47705" y="63422"/>
                </a:cubicBezTo>
                <a:lnTo>
                  <a:pt x="47698" y="63415"/>
                </a:lnTo>
                <a:cubicBezTo>
                  <a:pt x="47359" y="63148"/>
                  <a:pt x="47014" y="62686"/>
                  <a:pt x="46773" y="62373"/>
                </a:cubicBezTo>
                <a:cubicBezTo>
                  <a:pt x="46762" y="62366"/>
                  <a:pt x="46753" y="62363"/>
                  <a:pt x="46745" y="62363"/>
                </a:cubicBezTo>
                <a:cubicBezTo>
                  <a:pt x="46704" y="62363"/>
                  <a:pt x="46720" y="62459"/>
                  <a:pt x="46637" y="62464"/>
                </a:cubicBezTo>
                <a:cubicBezTo>
                  <a:pt x="46448" y="62275"/>
                  <a:pt x="46278" y="62060"/>
                  <a:pt x="46128" y="61832"/>
                </a:cubicBezTo>
                <a:cubicBezTo>
                  <a:pt x="46024" y="61715"/>
                  <a:pt x="45744" y="61585"/>
                  <a:pt x="45822" y="61409"/>
                </a:cubicBezTo>
                <a:lnTo>
                  <a:pt x="45816" y="61396"/>
                </a:lnTo>
                <a:close/>
                <a:moveTo>
                  <a:pt x="26106" y="63689"/>
                </a:moveTo>
                <a:lnTo>
                  <a:pt x="26106" y="63689"/>
                </a:lnTo>
                <a:cubicBezTo>
                  <a:pt x="26197" y="63721"/>
                  <a:pt x="26022" y="63936"/>
                  <a:pt x="26119" y="63969"/>
                </a:cubicBezTo>
                <a:lnTo>
                  <a:pt x="26126" y="63969"/>
                </a:lnTo>
                <a:cubicBezTo>
                  <a:pt x="26080" y="64008"/>
                  <a:pt x="26041" y="64047"/>
                  <a:pt x="26009" y="64099"/>
                </a:cubicBezTo>
                <a:cubicBezTo>
                  <a:pt x="25891" y="64054"/>
                  <a:pt x="25937" y="63845"/>
                  <a:pt x="26106" y="63689"/>
                </a:cubicBezTo>
                <a:close/>
                <a:moveTo>
                  <a:pt x="50173" y="63565"/>
                </a:moveTo>
                <a:lnTo>
                  <a:pt x="50193" y="63585"/>
                </a:lnTo>
                <a:cubicBezTo>
                  <a:pt x="50201" y="63582"/>
                  <a:pt x="50209" y="63581"/>
                  <a:pt x="50218" y="63581"/>
                </a:cubicBezTo>
                <a:cubicBezTo>
                  <a:pt x="50378" y="63581"/>
                  <a:pt x="50593" y="63974"/>
                  <a:pt x="50766" y="64067"/>
                </a:cubicBezTo>
                <a:cubicBezTo>
                  <a:pt x="50792" y="64177"/>
                  <a:pt x="50629" y="64177"/>
                  <a:pt x="50577" y="64249"/>
                </a:cubicBezTo>
                <a:cubicBezTo>
                  <a:pt x="50421" y="64099"/>
                  <a:pt x="50278" y="64021"/>
                  <a:pt x="50108" y="63760"/>
                </a:cubicBezTo>
                <a:cubicBezTo>
                  <a:pt x="50134" y="63747"/>
                  <a:pt x="50141" y="63715"/>
                  <a:pt x="50141" y="63682"/>
                </a:cubicBezTo>
                <a:lnTo>
                  <a:pt x="50128" y="63663"/>
                </a:lnTo>
                <a:cubicBezTo>
                  <a:pt x="50167" y="63656"/>
                  <a:pt x="50173" y="63611"/>
                  <a:pt x="50173" y="63565"/>
                </a:cubicBezTo>
                <a:close/>
                <a:moveTo>
                  <a:pt x="47102" y="63602"/>
                </a:moveTo>
                <a:cubicBezTo>
                  <a:pt x="47302" y="63602"/>
                  <a:pt x="47561" y="64226"/>
                  <a:pt x="47509" y="64340"/>
                </a:cubicBezTo>
                <a:cubicBezTo>
                  <a:pt x="47504" y="64341"/>
                  <a:pt x="47499" y="64342"/>
                  <a:pt x="47493" y="64342"/>
                </a:cubicBezTo>
                <a:cubicBezTo>
                  <a:pt x="47389" y="64342"/>
                  <a:pt x="47253" y="64151"/>
                  <a:pt x="47142" y="64151"/>
                </a:cubicBezTo>
                <a:cubicBezTo>
                  <a:pt x="47123" y="64151"/>
                  <a:pt x="47104" y="64157"/>
                  <a:pt x="47086" y="64171"/>
                </a:cubicBezTo>
                <a:cubicBezTo>
                  <a:pt x="47014" y="64067"/>
                  <a:pt x="46943" y="63956"/>
                  <a:pt x="46871" y="63852"/>
                </a:cubicBezTo>
                <a:cubicBezTo>
                  <a:pt x="46882" y="63809"/>
                  <a:pt x="46910" y="63791"/>
                  <a:pt x="46946" y="63791"/>
                </a:cubicBezTo>
                <a:cubicBezTo>
                  <a:pt x="46993" y="63791"/>
                  <a:pt x="47053" y="63821"/>
                  <a:pt x="47112" y="63865"/>
                </a:cubicBezTo>
                <a:cubicBezTo>
                  <a:pt x="47151" y="63832"/>
                  <a:pt x="47086" y="63734"/>
                  <a:pt x="47021" y="63643"/>
                </a:cubicBezTo>
                <a:cubicBezTo>
                  <a:pt x="47046" y="63615"/>
                  <a:pt x="47073" y="63602"/>
                  <a:pt x="47102" y="63602"/>
                </a:cubicBezTo>
                <a:close/>
                <a:moveTo>
                  <a:pt x="52993" y="64088"/>
                </a:moveTo>
                <a:cubicBezTo>
                  <a:pt x="53064" y="64088"/>
                  <a:pt x="53138" y="64163"/>
                  <a:pt x="53202" y="64190"/>
                </a:cubicBezTo>
                <a:lnTo>
                  <a:pt x="53202" y="64197"/>
                </a:lnTo>
                <a:cubicBezTo>
                  <a:pt x="53267" y="64269"/>
                  <a:pt x="53326" y="64353"/>
                  <a:pt x="53371" y="64438"/>
                </a:cubicBezTo>
                <a:cubicBezTo>
                  <a:pt x="53339" y="64451"/>
                  <a:pt x="53306" y="64457"/>
                  <a:pt x="53274" y="64457"/>
                </a:cubicBezTo>
                <a:cubicBezTo>
                  <a:pt x="53156" y="64249"/>
                  <a:pt x="53065" y="64262"/>
                  <a:pt x="52948" y="64099"/>
                </a:cubicBezTo>
                <a:cubicBezTo>
                  <a:pt x="52963" y="64091"/>
                  <a:pt x="52978" y="64088"/>
                  <a:pt x="52993" y="64088"/>
                </a:cubicBezTo>
                <a:close/>
                <a:moveTo>
                  <a:pt x="50681" y="62516"/>
                </a:moveTo>
                <a:cubicBezTo>
                  <a:pt x="50786" y="62588"/>
                  <a:pt x="50968" y="62764"/>
                  <a:pt x="51014" y="62933"/>
                </a:cubicBezTo>
                <a:cubicBezTo>
                  <a:pt x="51189" y="62946"/>
                  <a:pt x="51274" y="63259"/>
                  <a:pt x="51463" y="63311"/>
                </a:cubicBezTo>
                <a:cubicBezTo>
                  <a:pt x="51619" y="63747"/>
                  <a:pt x="51977" y="63897"/>
                  <a:pt x="52218" y="64353"/>
                </a:cubicBezTo>
                <a:lnTo>
                  <a:pt x="52225" y="64366"/>
                </a:lnTo>
                <a:cubicBezTo>
                  <a:pt x="52212" y="64366"/>
                  <a:pt x="52205" y="64366"/>
                  <a:pt x="52199" y="64373"/>
                </a:cubicBezTo>
                <a:cubicBezTo>
                  <a:pt x="52044" y="64317"/>
                  <a:pt x="51960" y="64078"/>
                  <a:pt x="51800" y="64078"/>
                </a:cubicBezTo>
                <a:cubicBezTo>
                  <a:pt x="51792" y="64078"/>
                  <a:pt x="51784" y="64078"/>
                  <a:pt x="51776" y="64080"/>
                </a:cubicBezTo>
                <a:cubicBezTo>
                  <a:pt x="51789" y="64190"/>
                  <a:pt x="51984" y="64412"/>
                  <a:pt x="51932" y="64483"/>
                </a:cubicBezTo>
                <a:cubicBezTo>
                  <a:pt x="51756" y="64483"/>
                  <a:pt x="51632" y="64190"/>
                  <a:pt x="51567" y="63982"/>
                </a:cubicBezTo>
                <a:lnTo>
                  <a:pt x="51587" y="63969"/>
                </a:lnTo>
                <a:lnTo>
                  <a:pt x="51587" y="63962"/>
                </a:lnTo>
                <a:cubicBezTo>
                  <a:pt x="51606" y="63982"/>
                  <a:pt x="51626" y="64001"/>
                  <a:pt x="51645" y="64028"/>
                </a:cubicBezTo>
                <a:cubicBezTo>
                  <a:pt x="51655" y="64037"/>
                  <a:pt x="51664" y="64043"/>
                  <a:pt x="51671" y="64043"/>
                </a:cubicBezTo>
                <a:cubicBezTo>
                  <a:pt x="51674" y="64043"/>
                  <a:pt x="51676" y="64042"/>
                  <a:pt x="51678" y="64041"/>
                </a:cubicBezTo>
                <a:cubicBezTo>
                  <a:pt x="51684" y="64028"/>
                  <a:pt x="51678" y="64008"/>
                  <a:pt x="51671" y="63995"/>
                </a:cubicBezTo>
                <a:cubicBezTo>
                  <a:pt x="51658" y="63982"/>
                  <a:pt x="51639" y="63956"/>
                  <a:pt x="51626" y="63943"/>
                </a:cubicBezTo>
                <a:cubicBezTo>
                  <a:pt x="51515" y="63689"/>
                  <a:pt x="51430" y="63559"/>
                  <a:pt x="51189" y="63207"/>
                </a:cubicBezTo>
                <a:cubicBezTo>
                  <a:pt x="51185" y="63206"/>
                  <a:pt x="51180" y="63206"/>
                  <a:pt x="51176" y="63206"/>
                </a:cubicBezTo>
                <a:cubicBezTo>
                  <a:pt x="51091" y="63206"/>
                  <a:pt x="51225" y="63338"/>
                  <a:pt x="51144" y="63350"/>
                </a:cubicBezTo>
                <a:cubicBezTo>
                  <a:pt x="51072" y="63220"/>
                  <a:pt x="51020" y="63278"/>
                  <a:pt x="50955" y="63187"/>
                </a:cubicBezTo>
                <a:cubicBezTo>
                  <a:pt x="50864" y="63070"/>
                  <a:pt x="50935" y="63044"/>
                  <a:pt x="50883" y="62946"/>
                </a:cubicBezTo>
                <a:cubicBezTo>
                  <a:pt x="50740" y="62816"/>
                  <a:pt x="50701" y="62868"/>
                  <a:pt x="50590" y="62686"/>
                </a:cubicBezTo>
                <a:cubicBezTo>
                  <a:pt x="50681" y="62647"/>
                  <a:pt x="50636" y="62562"/>
                  <a:pt x="50616" y="62516"/>
                </a:cubicBezTo>
                <a:close/>
                <a:moveTo>
                  <a:pt x="46271" y="64604"/>
                </a:moveTo>
                <a:cubicBezTo>
                  <a:pt x="46288" y="64604"/>
                  <a:pt x="46308" y="64620"/>
                  <a:pt x="46324" y="64620"/>
                </a:cubicBezTo>
                <a:lnTo>
                  <a:pt x="46343" y="64646"/>
                </a:lnTo>
                <a:cubicBezTo>
                  <a:pt x="46343" y="64666"/>
                  <a:pt x="46337" y="64685"/>
                  <a:pt x="46324" y="64705"/>
                </a:cubicBezTo>
                <a:lnTo>
                  <a:pt x="46317" y="64705"/>
                </a:lnTo>
                <a:cubicBezTo>
                  <a:pt x="46285" y="64672"/>
                  <a:pt x="46265" y="64666"/>
                  <a:pt x="46259" y="64607"/>
                </a:cubicBezTo>
                <a:cubicBezTo>
                  <a:pt x="46263" y="64605"/>
                  <a:pt x="46267" y="64604"/>
                  <a:pt x="46271" y="64604"/>
                </a:cubicBezTo>
                <a:close/>
                <a:moveTo>
                  <a:pt x="42582" y="64049"/>
                </a:moveTo>
                <a:cubicBezTo>
                  <a:pt x="42738" y="64049"/>
                  <a:pt x="42953" y="64228"/>
                  <a:pt x="43067" y="64496"/>
                </a:cubicBezTo>
                <a:cubicBezTo>
                  <a:pt x="42963" y="64562"/>
                  <a:pt x="42872" y="64510"/>
                  <a:pt x="43035" y="64744"/>
                </a:cubicBezTo>
                <a:cubicBezTo>
                  <a:pt x="43029" y="64745"/>
                  <a:pt x="43024" y="64746"/>
                  <a:pt x="43019" y="64746"/>
                </a:cubicBezTo>
                <a:cubicBezTo>
                  <a:pt x="42929" y="64746"/>
                  <a:pt x="42807" y="64547"/>
                  <a:pt x="42696" y="64405"/>
                </a:cubicBezTo>
                <a:lnTo>
                  <a:pt x="42689" y="64399"/>
                </a:lnTo>
                <a:lnTo>
                  <a:pt x="42755" y="64360"/>
                </a:lnTo>
                <a:cubicBezTo>
                  <a:pt x="42644" y="64288"/>
                  <a:pt x="42559" y="64184"/>
                  <a:pt x="42520" y="64060"/>
                </a:cubicBezTo>
                <a:cubicBezTo>
                  <a:pt x="42539" y="64053"/>
                  <a:pt x="42560" y="64049"/>
                  <a:pt x="42582" y="64049"/>
                </a:cubicBezTo>
                <a:close/>
                <a:moveTo>
                  <a:pt x="40279" y="64640"/>
                </a:moveTo>
                <a:cubicBezTo>
                  <a:pt x="40314" y="64640"/>
                  <a:pt x="40354" y="64681"/>
                  <a:pt x="40381" y="64681"/>
                </a:cubicBezTo>
                <a:cubicBezTo>
                  <a:pt x="40384" y="64681"/>
                  <a:pt x="40387" y="64680"/>
                  <a:pt x="40390" y="64679"/>
                </a:cubicBezTo>
                <a:cubicBezTo>
                  <a:pt x="40430" y="64751"/>
                  <a:pt x="40419" y="64781"/>
                  <a:pt x="40391" y="64781"/>
                </a:cubicBezTo>
                <a:cubicBezTo>
                  <a:pt x="40352" y="64781"/>
                  <a:pt x="40279" y="64720"/>
                  <a:pt x="40279" y="64640"/>
                </a:cubicBezTo>
                <a:close/>
                <a:moveTo>
                  <a:pt x="47342" y="64753"/>
                </a:moveTo>
                <a:cubicBezTo>
                  <a:pt x="47359" y="64753"/>
                  <a:pt x="47376" y="64757"/>
                  <a:pt x="47392" y="64764"/>
                </a:cubicBezTo>
                <a:cubicBezTo>
                  <a:pt x="47464" y="64861"/>
                  <a:pt x="47451" y="64907"/>
                  <a:pt x="47392" y="64933"/>
                </a:cubicBezTo>
                <a:cubicBezTo>
                  <a:pt x="47366" y="64907"/>
                  <a:pt x="47340" y="64881"/>
                  <a:pt x="47314" y="64855"/>
                </a:cubicBezTo>
                <a:lnTo>
                  <a:pt x="47307" y="64855"/>
                </a:lnTo>
                <a:lnTo>
                  <a:pt x="47268" y="64790"/>
                </a:lnTo>
                <a:cubicBezTo>
                  <a:pt x="47285" y="64765"/>
                  <a:pt x="47312" y="64753"/>
                  <a:pt x="47342" y="64753"/>
                </a:cubicBezTo>
                <a:close/>
                <a:moveTo>
                  <a:pt x="51162" y="64546"/>
                </a:moveTo>
                <a:cubicBezTo>
                  <a:pt x="51210" y="64546"/>
                  <a:pt x="51273" y="64662"/>
                  <a:pt x="51321" y="64662"/>
                </a:cubicBezTo>
                <a:cubicBezTo>
                  <a:pt x="51325" y="64662"/>
                  <a:pt x="51329" y="64661"/>
                  <a:pt x="51333" y="64659"/>
                </a:cubicBezTo>
                <a:cubicBezTo>
                  <a:pt x="51346" y="64682"/>
                  <a:pt x="51346" y="64690"/>
                  <a:pt x="51340" y="64690"/>
                </a:cubicBezTo>
                <a:cubicBezTo>
                  <a:pt x="51334" y="64690"/>
                  <a:pt x="51323" y="64682"/>
                  <a:pt x="51313" y="64672"/>
                </a:cubicBezTo>
                <a:lnTo>
                  <a:pt x="51313" y="64672"/>
                </a:lnTo>
                <a:cubicBezTo>
                  <a:pt x="51339" y="64777"/>
                  <a:pt x="51255" y="64816"/>
                  <a:pt x="51417" y="64998"/>
                </a:cubicBezTo>
                <a:cubicBezTo>
                  <a:pt x="51333" y="64992"/>
                  <a:pt x="51235" y="64881"/>
                  <a:pt x="51131" y="64737"/>
                </a:cubicBezTo>
                <a:cubicBezTo>
                  <a:pt x="51118" y="64666"/>
                  <a:pt x="51209" y="64659"/>
                  <a:pt x="51144" y="64555"/>
                </a:cubicBezTo>
                <a:lnTo>
                  <a:pt x="51150" y="64549"/>
                </a:lnTo>
                <a:cubicBezTo>
                  <a:pt x="51154" y="64547"/>
                  <a:pt x="51158" y="64546"/>
                  <a:pt x="51162" y="64546"/>
                </a:cubicBezTo>
                <a:close/>
                <a:moveTo>
                  <a:pt x="42520" y="64523"/>
                </a:moveTo>
                <a:lnTo>
                  <a:pt x="42514" y="64529"/>
                </a:lnTo>
                <a:cubicBezTo>
                  <a:pt x="42676" y="64751"/>
                  <a:pt x="42611" y="64848"/>
                  <a:pt x="42702" y="65031"/>
                </a:cubicBezTo>
                <a:cubicBezTo>
                  <a:pt x="42624" y="65005"/>
                  <a:pt x="42540" y="64881"/>
                  <a:pt x="42455" y="64790"/>
                </a:cubicBezTo>
                <a:cubicBezTo>
                  <a:pt x="42468" y="64685"/>
                  <a:pt x="42448" y="64581"/>
                  <a:pt x="42520" y="64523"/>
                </a:cubicBezTo>
                <a:close/>
                <a:moveTo>
                  <a:pt x="38332" y="63702"/>
                </a:moveTo>
                <a:cubicBezTo>
                  <a:pt x="38482" y="63839"/>
                  <a:pt x="38605" y="63793"/>
                  <a:pt x="38749" y="63884"/>
                </a:cubicBezTo>
                <a:cubicBezTo>
                  <a:pt x="38892" y="64093"/>
                  <a:pt x="39101" y="64106"/>
                  <a:pt x="39120" y="64269"/>
                </a:cubicBezTo>
                <a:cubicBezTo>
                  <a:pt x="39088" y="64286"/>
                  <a:pt x="39054" y="64292"/>
                  <a:pt x="39020" y="64292"/>
                </a:cubicBezTo>
                <a:cubicBezTo>
                  <a:pt x="38966" y="64292"/>
                  <a:pt x="38912" y="64277"/>
                  <a:pt x="38860" y="64269"/>
                </a:cubicBezTo>
                <a:lnTo>
                  <a:pt x="38860" y="64269"/>
                </a:lnTo>
                <a:lnTo>
                  <a:pt x="38873" y="64301"/>
                </a:lnTo>
                <a:cubicBezTo>
                  <a:pt x="38853" y="64288"/>
                  <a:pt x="38827" y="64288"/>
                  <a:pt x="38807" y="64288"/>
                </a:cubicBezTo>
                <a:cubicBezTo>
                  <a:pt x="38794" y="64288"/>
                  <a:pt x="38794" y="64308"/>
                  <a:pt x="38807" y="64327"/>
                </a:cubicBezTo>
                <a:lnTo>
                  <a:pt x="38807" y="64334"/>
                </a:lnTo>
                <a:cubicBezTo>
                  <a:pt x="38814" y="64347"/>
                  <a:pt x="38827" y="64353"/>
                  <a:pt x="38840" y="64353"/>
                </a:cubicBezTo>
                <a:lnTo>
                  <a:pt x="38860" y="64353"/>
                </a:lnTo>
                <a:cubicBezTo>
                  <a:pt x="38892" y="64418"/>
                  <a:pt x="38938" y="64470"/>
                  <a:pt x="38996" y="64516"/>
                </a:cubicBezTo>
                <a:cubicBezTo>
                  <a:pt x="39017" y="64511"/>
                  <a:pt x="39039" y="64508"/>
                  <a:pt x="39061" y="64508"/>
                </a:cubicBezTo>
                <a:cubicBezTo>
                  <a:pt x="39174" y="64508"/>
                  <a:pt x="39296" y="64580"/>
                  <a:pt x="39433" y="64744"/>
                </a:cubicBezTo>
                <a:cubicBezTo>
                  <a:pt x="39355" y="64829"/>
                  <a:pt x="39368" y="64965"/>
                  <a:pt x="39302" y="65063"/>
                </a:cubicBezTo>
                <a:cubicBezTo>
                  <a:pt x="39224" y="65053"/>
                  <a:pt x="39128" y="64869"/>
                  <a:pt x="39057" y="64869"/>
                </a:cubicBezTo>
                <a:cubicBezTo>
                  <a:pt x="39039" y="64869"/>
                  <a:pt x="39023" y="64880"/>
                  <a:pt x="39009" y="64907"/>
                </a:cubicBezTo>
                <a:cubicBezTo>
                  <a:pt x="38990" y="64887"/>
                  <a:pt x="38977" y="64868"/>
                  <a:pt x="38964" y="64848"/>
                </a:cubicBezTo>
                <a:cubicBezTo>
                  <a:pt x="38931" y="64803"/>
                  <a:pt x="38899" y="64757"/>
                  <a:pt x="38853" y="64731"/>
                </a:cubicBezTo>
                <a:cubicBezTo>
                  <a:pt x="38788" y="64483"/>
                  <a:pt x="38612" y="64288"/>
                  <a:pt x="38378" y="64190"/>
                </a:cubicBezTo>
                <a:cubicBezTo>
                  <a:pt x="38306" y="64099"/>
                  <a:pt x="38280" y="63943"/>
                  <a:pt x="38202" y="63884"/>
                </a:cubicBezTo>
                <a:cubicBezTo>
                  <a:pt x="38247" y="63832"/>
                  <a:pt x="38293" y="63767"/>
                  <a:pt x="38332" y="63702"/>
                </a:cubicBezTo>
                <a:close/>
                <a:moveTo>
                  <a:pt x="39749" y="64945"/>
                </a:moveTo>
                <a:cubicBezTo>
                  <a:pt x="39780" y="64945"/>
                  <a:pt x="39818" y="64967"/>
                  <a:pt x="39856" y="65031"/>
                </a:cubicBezTo>
                <a:cubicBezTo>
                  <a:pt x="39848" y="65043"/>
                  <a:pt x="39834" y="65047"/>
                  <a:pt x="39816" y="65047"/>
                </a:cubicBezTo>
                <a:cubicBezTo>
                  <a:pt x="39786" y="65047"/>
                  <a:pt x="39749" y="65035"/>
                  <a:pt x="39726" y="65035"/>
                </a:cubicBezTo>
                <a:cubicBezTo>
                  <a:pt x="39708" y="65035"/>
                  <a:pt x="39698" y="65042"/>
                  <a:pt x="39709" y="65068"/>
                </a:cubicBezTo>
                <a:lnTo>
                  <a:pt x="39709" y="65068"/>
                </a:lnTo>
                <a:cubicBezTo>
                  <a:pt x="39652" y="65039"/>
                  <a:pt x="39686" y="64945"/>
                  <a:pt x="39749" y="64945"/>
                </a:cubicBezTo>
                <a:close/>
                <a:moveTo>
                  <a:pt x="52258" y="64464"/>
                </a:moveTo>
                <a:cubicBezTo>
                  <a:pt x="52427" y="64601"/>
                  <a:pt x="52609" y="64822"/>
                  <a:pt x="52766" y="64855"/>
                </a:cubicBezTo>
                <a:cubicBezTo>
                  <a:pt x="52870" y="64959"/>
                  <a:pt x="52818" y="64992"/>
                  <a:pt x="52863" y="65070"/>
                </a:cubicBezTo>
                <a:lnTo>
                  <a:pt x="52857" y="65076"/>
                </a:lnTo>
                <a:cubicBezTo>
                  <a:pt x="52834" y="65103"/>
                  <a:pt x="52808" y="65113"/>
                  <a:pt x="52781" y="65113"/>
                </a:cubicBezTo>
                <a:cubicBezTo>
                  <a:pt x="52712" y="65113"/>
                  <a:pt x="52634" y="65050"/>
                  <a:pt x="52564" y="65050"/>
                </a:cubicBezTo>
                <a:cubicBezTo>
                  <a:pt x="52562" y="65050"/>
                  <a:pt x="52560" y="65050"/>
                  <a:pt x="52557" y="65050"/>
                </a:cubicBezTo>
                <a:lnTo>
                  <a:pt x="52531" y="65024"/>
                </a:lnTo>
                <a:cubicBezTo>
                  <a:pt x="52499" y="64978"/>
                  <a:pt x="52459" y="64939"/>
                  <a:pt x="52427" y="64900"/>
                </a:cubicBezTo>
                <a:cubicBezTo>
                  <a:pt x="52316" y="64724"/>
                  <a:pt x="52290" y="64607"/>
                  <a:pt x="52225" y="64464"/>
                </a:cubicBezTo>
                <a:close/>
                <a:moveTo>
                  <a:pt x="45406" y="65049"/>
                </a:moveTo>
                <a:cubicBezTo>
                  <a:pt x="45408" y="65049"/>
                  <a:pt x="45410" y="65050"/>
                  <a:pt x="45412" y="65050"/>
                </a:cubicBezTo>
                <a:lnTo>
                  <a:pt x="45419" y="65050"/>
                </a:lnTo>
                <a:cubicBezTo>
                  <a:pt x="45425" y="65050"/>
                  <a:pt x="45510" y="65115"/>
                  <a:pt x="45516" y="65161"/>
                </a:cubicBezTo>
                <a:cubicBezTo>
                  <a:pt x="45517" y="65166"/>
                  <a:pt x="45515" y="65169"/>
                  <a:pt x="45512" y="65169"/>
                </a:cubicBezTo>
                <a:cubicBezTo>
                  <a:pt x="45487" y="65169"/>
                  <a:pt x="45371" y="65049"/>
                  <a:pt x="45406" y="65049"/>
                </a:cubicBezTo>
                <a:close/>
                <a:moveTo>
                  <a:pt x="51515" y="65050"/>
                </a:moveTo>
                <a:cubicBezTo>
                  <a:pt x="51541" y="65061"/>
                  <a:pt x="51576" y="65105"/>
                  <a:pt x="51605" y="65105"/>
                </a:cubicBezTo>
                <a:cubicBezTo>
                  <a:pt x="51612" y="65105"/>
                  <a:pt x="51619" y="65102"/>
                  <a:pt x="51626" y="65096"/>
                </a:cubicBezTo>
                <a:lnTo>
                  <a:pt x="51626" y="65096"/>
                </a:lnTo>
                <a:cubicBezTo>
                  <a:pt x="51641" y="65152"/>
                  <a:pt x="51636" y="65197"/>
                  <a:pt x="51605" y="65197"/>
                </a:cubicBezTo>
                <a:cubicBezTo>
                  <a:pt x="51596" y="65197"/>
                  <a:pt x="51586" y="65194"/>
                  <a:pt x="51574" y="65187"/>
                </a:cubicBezTo>
                <a:cubicBezTo>
                  <a:pt x="51522" y="65128"/>
                  <a:pt x="51541" y="65109"/>
                  <a:pt x="51509" y="65057"/>
                </a:cubicBezTo>
                <a:lnTo>
                  <a:pt x="51515" y="65050"/>
                </a:lnTo>
                <a:close/>
                <a:moveTo>
                  <a:pt x="45079" y="64636"/>
                </a:moveTo>
                <a:cubicBezTo>
                  <a:pt x="45111" y="64636"/>
                  <a:pt x="45150" y="64650"/>
                  <a:pt x="45197" y="64685"/>
                </a:cubicBezTo>
                <a:cubicBezTo>
                  <a:pt x="45256" y="64887"/>
                  <a:pt x="45236" y="65050"/>
                  <a:pt x="45288" y="65252"/>
                </a:cubicBezTo>
                <a:cubicBezTo>
                  <a:pt x="45067" y="65102"/>
                  <a:pt x="45171" y="64868"/>
                  <a:pt x="44969" y="64724"/>
                </a:cubicBezTo>
                <a:cubicBezTo>
                  <a:pt x="44990" y="64679"/>
                  <a:pt x="45024" y="64636"/>
                  <a:pt x="45079" y="64636"/>
                </a:cubicBezTo>
                <a:close/>
                <a:moveTo>
                  <a:pt x="49021" y="63947"/>
                </a:moveTo>
                <a:cubicBezTo>
                  <a:pt x="49033" y="63947"/>
                  <a:pt x="49046" y="63948"/>
                  <a:pt x="49059" y="63949"/>
                </a:cubicBezTo>
                <a:cubicBezTo>
                  <a:pt x="49138" y="64184"/>
                  <a:pt x="49476" y="64366"/>
                  <a:pt x="49294" y="64477"/>
                </a:cubicBezTo>
                <a:cubicBezTo>
                  <a:pt x="49333" y="64698"/>
                  <a:pt x="49405" y="64809"/>
                  <a:pt x="49444" y="65005"/>
                </a:cubicBezTo>
                <a:cubicBezTo>
                  <a:pt x="49398" y="65070"/>
                  <a:pt x="49333" y="65037"/>
                  <a:pt x="49281" y="65057"/>
                </a:cubicBezTo>
                <a:cubicBezTo>
                  <a:pt x="49242" y="64992"/>
                  <a:pt x="49196" y="64926"/>
                  <a:pt x="49151" y="64861"/>
                </a:cubicBezTo>
                <a:lnTo>
                  <a:pt x="49151" y="64848"/>
                </a:lnTo>
                <a:cubicBezTo>
                  <a:pt x="49125" y="64796"/>
                  <a:pt x="49112" y="64744"/>
                  <a:pt x="49105" y="64685"/>
                </a:cubicBezTo>
                <a:cubicBezTo>
                  <a:pt x="49099" y="64659"/>
                  <a:pt x="49086" y="64640"/>
                  <a:pt x="49066" y="64620"/>
                </a:cubicBezTo>
                <a:cubicBezTo>
                  <a:pt x="49059" y="64616"/>
                  <a:pt x="49052" y="64613"/>
                  <a:pt x="49046" y="64613"/>
                </a:cubicBezTo>
                <a:cubicBezTo>
                  <a:pt x="49035" y="64613"/>
                  <a:pt x="49027" y="64621"/>
                  <a:pt x="49027" y="64633"/>
                </a:cubicBezTo>
                <a:cubicBezTo>
                  <a:pt x="49033" y="64705"/>
                  <a:pt x="49053" y="64777"/>
                  <a:pt x="49086" y="64842"/>
                </a:cubicBezTo>
                <a:cubicBezTo>
                  <a:pt x="49046" y="64992"/>
                  <a:pt x="49255" y="65285"/>
                  <a:pt x="49177" y="65408"/>
                </a:cubicBezTo>
                <a:cubicBezTo>
                  <a:pt x="49033" y="65304"/>
                  <a:pt x="48910" y="65174"/>
                  <a:pt x="48818" y="65011"/>
                </a:cubicBezTo>
                <a:lnTo>
                  <a:pt x="48818" y="65011"/>
                </a:lnTo>
                <a:lnTo>
                  <a:pt x="48825" y="65018"/>
                </a:lnTo>
                <a:cubicBezTo>
                  <a:pt x="48942" y="64985"/>
                  <a:pt x="48903" y="64744"/>
                  <a:pt x="48760" y="64490"/>
                </a:cubicBezTo>
                <a:cubicBezTo>
                  <a:pt x="48966" y="64446"/>
                  <a:pt x="48735" y="63947"/>
                  <a:pt x="49021" y="63947"/>
                </a:cubicBezTo>
                <a:close/>
                <a:moveTo>
                  <a:pt x="39543" y="65415"/>
                </a:moveTo>
                <a:cubicBezTo>
                  <a:pt x="39589" y="65421"/>
                  <a:pt x="39628" y="65447"/>
                  <a:pt x="39661" y="65480"/>
                </a:cubicBezTo>
                <a:lnTo>
                  <a:pt x="39680" y="65526"/>
                </a:lnTo>
                <a:lnTo>
                  <a:pt x="39700" y="65552"/>
                </a:lnTo>
                <a:lnTo>
                  <a:pt x="39700" y="65552"/>
                </a:lnTo>
                <a:lnTo>
                  <a:pt x="39680" y="65545"/>
                </a:lnTo>
                <a:lnTo>
                  <a:pt x="39622" y="65584"/>
                </a:lnTo>
                <a:cubicBezTo>
                  <a:pt x="39583" y="65539"/>
                  <a:pt x="39556" y="65480"/>
                  <a:pt x="39543" y="65415"/>
                </a:cubicBezTo>
                <a:close/>
                <a:moveTo>
                  <a:pt x="45982" y="64818"/>
                </a:moveTo>
                <a:cubicBezTo>
                  <a:pt x="46051" y="64818"/>
                  <a:pt x="46124" y="64849"/>
                  <a:pt x="46192" y="64849"/>
                </a:cubicBezTo>
                <a:cubicBezTo>
                  <a:pt x="46210" y="64849"/>
                  <a:pt x="46228" y="64847"/>
                  <a:pt x="46246" y="64842"/>
                </a:cubicBezTo>
                <a:cubicBezTo>
                  <a:pt x="46474" y="65187"/>
                  <a:pt x="46415" y="65298"/>
                  <a:pt x="46702" y="65565"/>
                </a:cubicBezTo>
                <a:lnTo>
                  <a:pt x="46682" y="65584"/>
                </a:lnTo>
                <a:lnTo>
                  <a:pt x="46676" y="65578"/>
                </a:lnTo>
                <a:cubicBezTo>
                  <a:pt x="46658" y="65590"/>
                  <a:pt x="46639" y="65595"/>
                  <a:pt x="46620" y="65595"/>
                </a:cubicBezTo>
                <a:cubicBezTo>
                  <a:pt x="46464" y="65595"/>
                  <a:pt x="46272" y="65231"/>
                  <a:pt x="46168" y="65063"/>
                </a:cubicBezTo>
                <a:lnTo>
                  <a:pt x="46161" y="65063"/>
                </a:lnTo>
                <a:cubicBezTo>
                  <a:pt x="46089" y="65037"/>
                  <a:pt x="46011" y="65005"/>
                  <a:pt x="45920" y="64829"/>
                </a:cubicBezTo>
                <a:cubicBezTo>
                  <a:pt x="45940" y="64821"/>
                  <a:pt x="45961" y="64818"/>
                  <a:pt x="45982" y="64818"/>
                </a:cubicBezTo>
                <a:close/>
                <a:moveTo>
                  <a:pt x="25977" y="62698"/>
                </a:moveTo>
                <a:cubicBezTo>
                  <a:pt x="26029" y="62698"/>
                  <a:pt x="26072" y="62727"/>
                  <a:pt x="26100" y="62796"/>
                </a:cubicBezTo>
                <a:cubicBezTo>
                  <a:pt x="25976" y="62946"/>
                  <a:pt x="25970" y="63135"/>
                  <a:pt x="25853" y="63187"/>
                </a:cubicBezTo>
                <a:lnTo>
                  <a:pt x="25853" y="63187"/>
                </a:lnTo>
                <a:cubicBezTo>
                  <a:pt x="25853" y="63187"/>
                  <a:pt x="25853" y="63187"/>
                  <a:pt x="25854" y="63187"/>
                </a:cubicBezTo>
                <a:lnTo>
                  <a:pt x="25854" y="63187"/>
                </a:lnTo>
                <a:cubicBezTo>
                  <a:pt x="25876" y="63187"/>
                  <a:pt x="25812" y="63527"/>
                  <a:pt x="25761" y="63591"/>
                </a:cubicBezTo>
                <a:cubicBezTo>
                  <a:pt x="25650" y="63741"/>
                  <a:pt x="25540" y="63728"/>
                  <a:pt x="25461" y="63741"/>
                </a:cubicBezTo>
                <a:cubicBezTo>
                  <a:pt x="25374" y="63751"/>
                  <a:pt x="25236" y="63869"/>
                  <a:pt x="25187" y="63869"/>
                </a:cubicBezTo>
                <a:cubicBezTo>
                  <a:pt x="25171" y="63869"/>
                  <a:pt x="25165" y="63855"/>
                  <a:pt x="25175" y="63819"/>
                </a:cubicBezTo>
                <a:lnTo>
                  <a:pt x="25175" y="63819"/>
                </a:lnTo>
                <a:cubicBezTo>
                  <a:pt x="24940" y="64145"/>
                  <a:pt x="24875" y="64386"/>
                  <a:pt x="24712" y="64529"/>
                </a:cubicBezTo>
                <a:cubicBezTo>
                  <a:pt x="24693" y="64724"/>
                  <a:pt x="24745" y="64868"/>
                  <a:pt x="24765" y="65037"/>
                </a:cubicBezTo>
                <a:cubicBezTo>
                  <a:pt x="24511" y="65402"/>
                  <a:pt x="24354" y="65415"/>
                  <a:pt x="24185" y="65604"/>
                </a:cubicBezTo>
                <a:lnTo>
                  <a:pt x="24185" y="65617"/>
                </a:lnTo>
                <a:lnTo>
                  <a:pt x="24126" y="65630"/>
                </a:lnTo>
                <a:lnTo>
                  <a:pt x="24100" y="65610"/>
                </a:lnTo>
                <a:cubicBezTo>
                  <a:pt x="24035" y="65311"/>
                  <a:pt x="24673" y="64672"/>
                  <a:pt x="24706" y="64457"/>
                </a:cubicBezTo>
                <a:cubicBezTo>
                  <a:pt x="24621" y="64327"/>
                  <a:pt x="24484" y="64269"/>
                  <a:pt x="24413" y="64197"/>
                </a:cubicBezTo>
                <a:cubicBezTo>
                  <a:pt x="24497" y="64008"/>
                  <a:pt x="24608" y="63832"/>
                  <a:pt x="24752" y="63676"/>
                </a:cubicBezTo>
                <a:cubicBezTo>
                  <a:pt x="24767" y="63681"/>
                  <a:pt x="24784" y="63683"/>
                  <a:pt x="24801" y="63683"/>
                </a:cubicBezTo>
                <a:cubicBezTo>
                  <a:pt x="24970" y="63683"/>
                  <a:pt x="25219" y="63466"/>
                  <a:pt x="25375" y="63466"/>
                </a:cubicBezTo>
                <a:cubicBezTo>
                  <a:pt x="25427" y="63466"/>
                  <a:pt x="25469" y="63489"/>
                  <a:pt x="25494" y="63552"/>
                </a:cubicBezTo>
                <a:cubicBezTo>
                  <a:pt x="25496" y="63553"/>
                  <a:pt x="25498" y="63554"/>
                  <a:pt x="25501" y="63554"/>
                </a:cubicBezTo>
                <a:cubicBezTo>
                  <a:pt x="25536" y="63554"/>
                  <a:pt x="25596" y="63440"/>
                  <a:pt x="25635" y="63440"/>
                </a:cubicBezTo>
                <a:cubicBezTo>
                  <a:pt x="25640" y="63440"/>
                  <a:pt x="25646" y="63442"/>
                  <a:pt x="25650" y="63448"/>
                </a:cubicBezTo>
                <a:cubicBezTo>
                  <a:pt x="25670" y="63396"/>
                  <a:pt x="25533" y="63396"/>
                  <a:pt x="25689" y="63337"/>
                </a:cubicBezTo>
                <a:cubicBezTo>
                  <a:pt x="25742" y="63181"/>
                  <a:pt x="25585" y="63116"/>
                  <a:pt x="25683" y="62862"/>
                </a:cubicBezTo>
                <a:cubicBezTo>
                  <a:pt x="25793" y="62767"/>
                  <a:pt x="25897" y="62698"/>
                  <a:pt x="25977" y="62698"/>
                </a:cubicBezTo>
                <a:close/>
                <a:moveTo>
                  <a:pt x="42149" y="64998"/>
                </a:moveTo>
                <a:cubicBezTo>
                  <a:pt x="42262" y="64998"/>
                  <a:pt x="42408" y="65274"/>
                  <a:pt x="42527" y="65317"/>
                </a:cubicBezTo>
                <a:cubicBezTo>
                  <a:pt x="42620" y="65515"/>
                  <a:pt x="42553" y="65750"/>
                  <a:pt x="42410" y="65750"/>
                </a:cubicBezTo>
                <a:cubicBezTo>
                  <a:pt x="42365" y="65750"/>
                  <a:pt x="42311" y="65726"/>
                  <a:pt x="42253" y="65669"/>
                </a:cubicBezTo>
                <a:lnTo>
                  <a:pt x="42246" y="65669"/>
                </a:lnTo>
                <a:cubicBezTo>
                  <a:pt x="42194" y="65532"/>
                  <a:pt x="42351" y="65519"/>
                  <a:pt x="42227" y="65343"/>
                </a:cubicBezTo>
                <a:cubicBezTo>
                  <a:pt x="42273" y="65343"/>
                  <a:pt x="42318" y="65369"/>
                  <a:pt x="42357" y="65369"/>
                </a:cubicBezTo>
                <a:cubicBezTo>
                  <a:pt x="42273" y="65278"/>
                  <a:pt x="42116" y="65219"/>
                  <a:pt x="42084" y="65037"/>
                </a:cubicBezTo>
                <a:cubicBezTo>
                  <a:pt x="42104" y="65009"/>
                  <a:pt x="42126" y="64998"/>
                  <a:pt x="42149" y="64998"/>
                </a:cubicBezTo>
                <a:close/>
                <a:moveTo>
                  <a:pt x="45562" y="65239"/>
                </a:moveTo>
                <a:lnTo>
                  <a:pt x="45562" y="65239"/>
                </a:lnTo>
                <a:cubicBezTo>
                  <a:pt x="45699" y="65317"/>
                  <a:pt x="45712" y="65421"/>
                  <a:pt x="45796" y="65591"/>
                </a:cubicBezTo>
                <a:lnTo>
                  <a:pt x="45783" y="65591"/>
                </a:lnTo>
                <a:cubicBezTo>
                  <a:pt x="45770" y="65617"/>
                  <a:pt x="45757" y="65636"/>
                  <a:pt x="45757" y="65662"/>
                </a:cubicBezTo>
                <a:cubicBezTo>
                  <a:pt x="45744" y="65655"/>
                  <a:pt x="45734" y="65652"/>
                  <a:pt x="45727" y="65652"/>
                </a:cubicBezTo>
                <a:cubicBezTo>
                  <a:pt x="45689" y="65652"/>
                  <a:pt x="45738" y="65750"/>
                  <a:pt x="45702" y="65750"/>
                </a:cubicBezTo>
                <a:cubicBezTo>
                  <a:pt x="45695" y="65750"/>
                  <a:pt x="45683" y="65745"/>
                  <a:pt x="45666" y="65734"/>
                </a:cubicBezTo>
                <a:cubicBezTo>
                  <a:pt x="45633" y="65688"/>
                  <a:pt x="45679" y="65682"/>
                  <a:pt x="45660" y="65630"/>
                </a:cubicBezTo>
                <a:lnTo>
                  <a:pt x="45660" y="65630"/>
                </a:lnTo>
                <a:lnTo>
                  <a:pt x="45653" y="65636"/>
                </a:lnTo>
                <a:cubicBezTo>
                  <a:pt x="45632" y="65611"/>
                  <a:pt x="45620" y="65601"/>
                  <a:pt x="45613" y="65601"/>
                </a:cubicBezTo>
                <a:cubicBezTo>
                  <a:pt x="45590" y="65601"/>
                  <a:pt x="45618" y="65702"/>
                  <a:pt x="45563" y="65702"/>
                </a:cubicBezTo>
                <a:cubicBezTo>
                  <a:pt x="45561" y="65702"/>
                  <a:pt x="45558" y="65702"/>
                  <a:pt x="45555" y="65701"/>
                </a:cubicBezTo>
                <a:cubicBezTo>
                  <a:pt x="45510" y="65617"/>
                  <a:pt x="45471" y="65623"/>
                  <a:pt x="45432" y="65552"/>
                </a:cubicBezTo>
                <a:cubicBezTo>
                  <a:pt x="45575" y="65460"/>
                  <a:pt x="45471" y="65369"/>
                  <a:pt x="45562" y="65239"/>
                </a:cubicBezTo>
                <a:close/>
                <a:moveTo>
                  <a:pt x="45855" y="65682"/>
                </a:moveTo>
                <a:cubicBezTo>
                  <a:pt x="45894" y="65688"/>
                  <a:pt x="45979" y="65767"/>
                  <a:pt x="45933" y="65793"/>
                </a:cubicBezTo>
                <a:cubicBezTo>
                  <a:pt x="45924" y="65797"/>
                  <a:pt x="45915" y="65801"/>
                  <a:pt x="45906" y="65801"/>
                </a:cubicBezTo>
                <a:cubicBezTo>
                  <a:pt x="45887" y="65801"/>
                  <a:pt x="45867" y="65787"/>
                  <a:pt x="45842" y="65741"/>
                </a:cubicBezTo>
                <a:lnTo>
                  <a:pt x="45835" y="65741"/>
                </a:lnTo>
                <a:cubicBezTo>
                  <a:pt x="45835" y="65721"/>
                  <a:pt x="45842" y="65701"/>
                  <a:pt x="45848" y="65682"/>
                </a:cubicBezTo>
                <a:close/>
                <a:moveTo>
                  <a:pt x="38729" y="65386"/>
                </a:moveTo>
                <a:cubicBezTo>
                  <a:pt x="38748" y="65386"/>
                  <a:pt x="38767" y="65401"/>
                  <a:pt x="38785" y="65401"/>
                </a:cubicBezTo>
                <a:cubicBezTo>
                  <a:pt x="38793" y="65401"/>
                  <a:pt x="38800" y="65398"/>
                  <a:pt x="38807" y="65389"/>
                </a:cubicBezTo>
                <a:cubicBezTo>
                  <a:pt x="38860" y="65506"/>
                  <a:pt x="38925" y="65610"/>
                  <a:pt x="38996" y="65714"/>
                </a:cubicBezTo>
                <a:cubicBezTo>
                  <a:pt x="39017" y="65746"/>
                  <a:pt x="39016" y="65755"/>
                  <a:pt x="39007" y="65755"/>
                </a:cubicBezTo>
                <a:cubicBezTo>
                  <a:pt x="38997" y="65755"/>
                  <a:pt x="38976" y="65743"/>
                  <a:pt x="38967" y="65743"/>
                </a:cubicBezTo>
                <a:cubicBezTo>
                  <a:pt x="38957" y="65743"/>
                  <a:pt x="38961" y="65758"/>
                  <a:pt x="39009" y="65819"/>
                </a:cubicBezTo>
                <a:lnTo>
                  <a:pt x="39009" y="65832"/>
                </a:lnTo>
                <a:cubicBezTo>
                  <a:pt x="38970" y="65819"/>
                  <a:pt x="38931" y="65793"/>
                  <a:pt x="38899" y="65767"/>
                </a:cubicBezTo>
                <a:lnTo>
                  <a:pt x="38912" y="65767"/>
                </a:lnTo>
                <a:cubicBezTo>
                  <a:pt x="38879" y="65662"/>
                  <a:pt x="38742" y="65493"/>
                  <a:pt x="38716" y="65389"/>
                </a:cubicBezTo>
                <a:cubicBezTo>
                  <a:pt x="38720" y="65387"/>
                  <a:pt x="38725" y="65386"/>
                  <a:pt x="38729" y="65386"/>
                </a:cubicBezTo>
                <a:close/>
                <a:moveTo>
                  <a:pt x="46793" y="65617"/>
                </a:moveTo>
                <a:lnTo>
                  <a:pt x="46793" y="65617"/>
                </a:lnTo>
                <a:cubicBezTo>
                  <a:pt x="46864" y="65656"/>
                  <a:pt x="46930" y="65714"/>
                  <a:pt x="46982" y="65780"/>
                </a:cubicBezTo>
                <a:lnTo>
                  <a:pt x="46884" y="65845"/>
                </a:lnTo>
                <a:cubicBezTo>
                  <a:pt x="46838" y="65799"/>
                  <a:pt x="46799" y="65747"/>
                  <a:pt x="46780" y="65688"/>
                </a:cubicBezTo>
                <a:lnTo>
                  <a:pt x="46793" y="65675"/>
                </a:lnTo>
                <a:cubicBezTo>
                  <a:pt x="46799" y="65669"/>
                  <a:pt x="46799" y="65643"/>
                  <a:pt x="46793" y="65617"/>
                </a:cubicBezTo>
                <a:close/>
                <a:moveTo>
                  <a:pt x="39667" y="65786"/>
                </a:moveTo>
                <a:cubicBezTo>
                  <a:pt x="39693" y="65825"/>
                  <a:pt x="39719" y="65864"/>
                  <a:pt x="39752" y="65903"/>
                </a:cubicBezTo>
                <a:lnTo>
                  <a:pt x="39667" y="65955"/>
                </a:lnTo>
                <a:cubicBezTo>
                  <a:pt x="39563" y="65838"/>
                  <a:pt x="39609" y="65812"/>
                  <a:pt x="39667" y="65786"/>
                </a:cubicBezTo>
                <a:close/>
                <a:moveTo>
                  <a:pt x="39810" y="65298"/>
                </a:moveTo>
                <a:cubicBezTo>
                  <a:pt x="40045" y="65447"/>
                  <a:pt x="40117" y="65623"/>
                  <a:pt x="40299" y="65942"/>
                </a:cubicBezTo>
                <a:cubicBezTo>
                  <a:pt x="40288" y="65965"/>
                  <a:pt x="40275" y="65973"/>
                  <a:pt x="40261" y="65973"/>
                </a:cubicBezTo>
                <a:cubicBezTo>
                  <a:pt x="40227" y="65973"/>
                  <a:pt x="40188" y="65928"/>
                  <a:pt x="40156" y="65928"/>
                </a:cubicBezTo>
                <a:cubicBezTo>
                  <a:pt x="40146" y="65928"/>
                  <a:pt x="40138" y="65932"/>
                  <a:pt x="40130" y="65942"/>
                </a:cubicBezTo>
                <a:cubicBezTo>
                  <a:pt x="40097" y="65897"/>
                  <a:pt x="40117" y="65864"/>
                  <a:pt x="40078" y="65864"/>
                </a:cubicBezTo>
                <a:cubicBezTo>
                  <a:pt x="40032" y="65786"/>
                  <a:pt x="40051" y="65747"/>
                  <a:pt x="40104" y="65728"/>
                </a:cubicBezTo>
                <a:cubicBezTo>
                  <a:pt x="40069" y="65709"/>
                  <a:pt x="40044" y="65703"/>
                  <a:pt x="40023" y="65703"/>
                </a:cubicBezTo>
                <a:cubicBezTo>
                  <a:pt x="39989" y="65703"/>
                  <a:pt x="39965" y="65718"/>
                  <a:pt x="39930" y="65718"/>
                </a:cubicBezTo>
                <a:cubicBezTo>
                  <a:pt x="39905" y="65718"/>
                  <a:pt x="39875" y="65710"/>
                  <a:pt x="39830" y="65682"/>
                </a:cubicBezTo>
                <a:cubicBezTo>
                  <a:pt x="39791" y="65630"/>
                  <a:pt x="39830" y="65513"/>
                  <a:pt x="39752" y="65513"/>
                </a:cubicBezTo>
                <a:lnTo>
                  <a:pt x="39719" y="65454"/>
                </a:lnTo>
                <a:cubicBezTo>
                  <a:pt x="39713" y="65441"/>
                  <a:pt x="39706" y="65434"/>
                  <a:pt x="39700" y="65428"/>
                </a:cubicBezTo>
                <a:cubicBezTo>
                  <a:pt x="39706" y="65408"/>
                  <a:pt x="39700" y="65376"/>
                  <a:pt x="39667" y="65337"/>
                </a:cubicBezTo>
                <a:lnTo>
                  <a:pt x="39667" y="65337"/>
                </a:lnTo>
                <a:cubicBezTo>
                  <a:pt x="39682" y="65344"/>
                  <a:pt x="39696" y="65347"/>
                  <a:pt x="39709" y="65347"/>
                </a:cubicBezTo>
                <a:cubicBezTo>
                  <a:pt x="39745" y="65347"/>
                  <a:pt x="39778" y="65326"/>
                  <a:pt x="39810" y="65298"/>
                </a:cubicBezTo>
                <a:close/>
                <a:moveTo>
                  <a:pt x="48349" y="64978"/>
                </a:moveTo>
                <a:cubicBezTo>
                  <a:pt x="48377" y="64978"/>
                  <a:pt x="48412" y="65028"/>
                  <a:pt x="48441" y="65028"/>
                </a:cubicBezTo>
                <a:cubicBezTo>
                  <a:pt x="48445" y="65028"/>
                  <a:pt x="48450" y="65027"/>
                  <a:pt x="48454" y="65024"/>
                </a:cubicBezTo>
                <a:cubicBezTo>
                  <a:pt x="48467" y="65089"/>
                  <a:pt x="48538" y="65187"/>
                  <a:pt x="48545" y="65252"/>
                </a:cubicBezTo>
                <a:cubicBezTo>
                  <a:pt x="48536" y="65275"/>
                  <a:pt x="48526" y="65283"/>
                  <a:pt x="48515" y="65283"/>
                </a:cubicBezTo>
                <a:cubicBezTo>
                  <a:pt x="48486" y="65283"/>
                  <a:pt x="48451" y="65226"/>
                  <a:pt x="48418" y="65226"/>
                </a:cubicBezTo>
                <a:cubicBezTo>
                  <a:pt x="48417" y="65226"/>
                  <a:pt x="48416" y="65226"/>
                  <a:pt x="48415" y="65226"/>
                </a:cubicBezTo>
                <a:cubicBezTo>
                  <a:pt x="48454" y="65382"/>
                  <a:pt x="48525" y="65526"/>
                  <a:pt x="48617" y="65662"/>
                </a:cubicBezTo>
                <a:cubicBezTo>
                  <a:pt x="48740" y="65786"/>
                  <a:pt x="48832" y="65643"/>
                  <a:pt x="48968" y="65884"/>
                </a:cubicBezTo>
                <a:cubicBezTo>
                  <a:pt x="48981" y="65975"/>
                  <a:pt x="48871" y="65995"/>
                  <a:pt x="48818" y="66040"/>
                </a:cubicBezTo>
                <a:cubicBezTo>
                  <a:pt x="48623" y="65851"/>
                  <a:pt x="48447" y="65812"/>
                  <a:pt x="48245" y="65617"/>
                </a:cubicBezTo>
                <a:cubicBezTo>
                  <a:pt x="48193" y="65532"/>
                  <a:pt x="48239" y="65500"/>
                  <a:pt x="48291" y="65473"/>
                </a:cubicBezTo>
                <a:cubicBezTo>
                  <a:pt x="48219" y="65408"/>
                  <a:pt x="48161" y="65337"/>
                  <a:pt x="48122" y="65252"/>
                </a:cubicBezTo>
                <a:lnTo>
                  <a:pt x="48115" y="65252"/>
                </a:lnTo>
                <a:cubicBezTo>
                  <a:pt x="48170" y="65234"/>
                  <a:pt x="48215" y="65162"/>
                  <a:pt x="48270" y="65162"/>
                </a:cubicBezTo>
                <a:cubicBezTo>
                  <a:pt x="48294" y="65162"/>
                  <a:pt x="48320" y="65175"/>
                  <a:pt x="48350" y="65213"/>
                </a:cubicBezTo>
                <a:cubicBezTo>
                  <a:pt x="48363" y="65154"/>
                  <a:pt x="48284" y="65044"/>
                  <a:pt x="48323" y="64998"/>
                </a:cubicBezTo>
                <a:cubicBezTo>
                  <a:pt x="48331" y="64983"/>
                  <a:pt x="48339" y="64978"/>
                  <a:pt x="48349" y="64978"/>
                </a:cubicBezTo>
                <a:close/>
                <a:moveTo>
                  <a:pt x="46382" y="64653"/>
                </a:moveTo>
                <a:lnTo>
                  <a:pt x="46396" y="64679"/>
                </a:lnTo>
                <a:cubicBezTo>
                  <a:pt x="46441" y="64752"/>
                  <a:pt x="46480" y="64771"/>
                  <a:pt x="46516" y="64771"/>
                </a:cubicBezTo>
                <a:cubicBezTo>
                  <a:pt x="46553" y="64771"/>
                  <a:pt x="46587" y="64752"/>
                  <a:pt x="46623" y="64752"/>
                </a:cubicBezTo>
                <a:cubicBezTo>
                  <a:pt x="46644" y="64752"/>
                  <a:pt x="46666" y="64758"/>
                  <a:pt x="46689" y="64777"/>
                </a:cubicBezTo>
                <a:cubicBezTo>
                  <a:pt x="46799" y="64965"/>
                  <a:pt x="46871" y="64992"/>
                  <a:pt x="46923" y="65128"/>
                </a:cubicBezTo>
                <a:cubicBezTo>
                  <a:pt x="46961" y="65155"/>
                  <a:pt x="46985" y="65164"/>
                  <a:pt x="47004" y="65164"/>
                </a:cubicBezTo>
                <a:cubicBezTo>
                  <a:pt x="47049" y="65164"/>
                  <a:pt x="47057" y="65107"/>
                  <a:pt x="47132" y="65102"/>
                </a:cubicBezTo>
                <a:cubicBezTo>
                  <a:pt x="47054" y="64952"/>
                  <a:pt x="47126" y="64926"/>
                  <a:pt x="47207" y="64926"/>
                </a:cubicBezTo>
                <a:cubicBezTo>
                  <a:pt x="47243" y="64926"/>
                  <a:pt x="47280" y="64931"/>
                  <a:pt x="47307" y="64933"/>
                </a:cubicBezTo>
                <a:lnTo>
                  <a:pt x="47301" y="64920"/>
                </a:lnTo>
                <a:lnTo>
                  <a:pt x="47301" y="64920"/>
                </a:lnTo>
                <a:cubicBezTo>
                  <a:pt x="47327" y="64939"/>
                  <a:pt x="47353" y="64965"/>
                  <a:pt x="47379" y="64992"/>
                </a:cubicBezTo>
                <a:lnTo>
                  <a:pt x="47386" y="64998"/>
                </a:lnTo>
                <a:cubicBezTo>
                  <a:pt x="47412" y="65167"/>
                  <a:pt x="47412" y="65343"/>
                  <a:pt x="47386" y="65513"/>
                </a:cubicBezTo>
                <a:cubicBezTo>
                  <a:pt x="47464" y="65721"/>
                  <a:pt x="47646" y="65988"/>
                  <a:pt x="47724" y="66196"/>
                </a:cubicBezTo>
                <a:cubicBezTo>
                  <a:pt x="47724" y="66203"/>
                  <a:pt x="47718" y="66216"/>
                  <a:pt x="47711" y="66229"/>
                </a:cubicBezTo>
                <a:cubicBezTo>
                  <a:pt x="47706" y="66244"/>
                  <a:pt x="47690" y="66251"/>
                  <a:pt x="47675" y="66251"/>
                </a:cubicBezTo>
                <a:cubicBezTo>
                  <a:pt x="47669" y="66251"/>
                  <a:pt x="47664" y="66250"/>
                  <a:pt x="47659" y="66249"/>
                </a:cubicBezTo>
                <a:lnTo>
                  <a:pt x="47659" y="66242"/>
                </a:lnTo>
                <a:cubicBezTo>
                  <a:pt x="47438" y="66105"/>
                  <a:pt x="47203" y="65864"/>
                  <a:pt x="46969" y="65675"/>
                </a:cubicBezTo>
                <a:lnTo>
                  <a:pt x="46969" y="65669"/>
                </a:lnTo>
                <a:cubicBezTo>
                  <a:pt x="46977" y="65674"/>
                  <a:pt x="46985" y="65676"/>
                  <a:pt x="46992" y="65676"/>
                </a:cubicBezTo>
                <a:cubicBezTo>
                  <a:pt x="47018" y="65676"/>
                  <a:pt x="47034" y="65650"/>
                  <a:pt x="47058" y="65650"/>
                </a:cubicBezTo>
                <a:cubicBezTo>
                  <a:pt x="47082" y="65650"/>
                  <a:pt x="47114" y="65674"/>
                  <a:pt x="47171" y="65767"/>
                </a:cubicBezTo>
                <a:cubicBezTo>
                  <a:pt x="47262" y="65682"/>
                  <a:pt x="46949" y="65376"/>
                  <a:pt x="46982" y="65265"/>
                </a:cubicBezTo>
                <a:cubicBezTo>
                  <a:pt x="46773" y="65037"/>
                  <a:pt x="46500" y="65187"/>
                  <a:pt x="46343" y="64777"/>
                </a:cubicBezTo>
                <a:lnTo>
                  <a:pt x="46330" y="64757"/>
                </a:lnTo>
                <a:cubicBezTo>
                  <a:pt x="46363" y="64757"/>
                  <a:pt x="46376" y="64718"/>
                  <a:pt x="46382" y="64653"/>
                </a:cubicBezTo>
                <a:close/>
                <a:moveTo>
                  <a:pt x="24120" y="65767"/>
                </a:moveTo>
                <a:lnTo>
                  <a:pt x="24120" y="65767"/>
                </a:lnTo>
                <a:cubicBezTo>
                  <a:pt x="24094" y="65903"/>
                  <a:pt x="24172" y="65962"/>
                  <a:pt x="24165" y="66138"/>
                </a:cubicBezTo>
                <a:cubicBezTo>
                  <a:pt x="24068" y="66289"/>
                  <a:pt x="23982" y="66358"/>
                  <a:pt x="23909" y="66358"/>
                </a:cubicBezTo>
                <a:cubicBezTo>
                  <a:pt x="23875" y="66358"/>
                  <a:pt x="23845" y="66344"/>
                  <a:pt x="23816" y="66316"/>
                </a:cubicBezTo>
                <a:lnTo>
                  <a:pt x="23816" y="66316"/>
                </a:lnTo>
                <a:cubicBezTo>
                  <a:pt x="23957" y="66098"/>
                  <a:pt x="23945" y="65993"/>
                  <a:pt x="24081" y="65773"/>
                </a:cubicBezTo>
                <a:lnTo>
                  <a:pt x="24120" y="65767"/>
                </a:lnTo>
                <a:close/>
                <a:moveTo>
                  <a:pt x="50460" y="65969"/>
                </a:moveTo>
                <a:lnTo>
                  <a:pt x="50466" y="65975"/>
                </a:lnTo>
                <a:cubicBezTo>
                  <a:pt x="50472" y="65973"/>
                  <a:pt x="50478" y="65971"/>
                  <a:pt x="50484" y="65971"/>
                </a:cubicBezTo>
                <a:cubicBezTo>
                  <a:pt x="50595" y="65971"/>
                  <a:pt x="50850" y="66323"/>
                  <a:pt x="50727" y="66366"/>
                </a:cubicBezTo>
                <a:cubicBezTo>
                  <a:pt x="50668" y="66255"/>
                  <a:pt x="50629" y="66288"/>
                  <a:pt x="50577" y="66190"/>
                </a:cubicBezTo>
                <a:lnTo>
                  <a:pt x="50577" y="66196"/>
                </a:lnTo>
                <a:cubicBezTo>
                  <a:pt x="50551" y="66144"/>
                  <a:pt x="50525" y="66099"/>
                  <a:pt x="50505" y="66053"/>
                </a:cubicBezTo>
                <a:lnTo>
                  <a:pt x="50460" y="65969"/>
                </a:lnTo>
                <a:close/>
                <a:moveTo>
                  <a:pt x="52312" y="64940"/>
                </a:moveTo>
                <a:cubicBezTo>
                  <a:pt x="52333" y="64940"/>
                  <a:pt x="52362" y="64949"/>
                  <a:pt x="52401" y="64972"/>
                </a:cubicBezTo>
                <a:lnTo>
                  <a:pt x="52401" y="64965"/>
                </a:lnTo>
                <a:cubicBezTo>
                  <a:pt x="52440" y="64998"/>
                  <a:pt x="52473" y="65037"/>
                  <a:pt x="52505" y="65076"/>
                </a:cubicBezTo>
                <a:cubicBezTo>
                  <a:pt x="52518" y="65089"/>
                  <a:pt x="52525" y="65109"/>
                  <a:pt x="52538" y="65122"/>
                </a:cubicBezTo>
                <a:lnTo>
                  <a:pt x="52531" y="65122"/>
                </a:lnTo>
                <a:cubicBezTo>
                  <a:pt x="52635" y="65291"/>
                  <a:pt x="52694" y="65487"/>
                  <a:pt x="52707" y="65688"/>
                </a:cubicBezTo>
                <a:cubicBezTo>
                  <a:pt x="52922" y="65897"/>
                  <a:pt x="53085" y="66079"/>
                  <a:pt x="53248" y="66242"/>
                </a:cubicBezTo>
                <a:cubicBezTo>
                  <a:pt x="53293" y="66327"/>
                  <a:pt x="53209" y="66333"/>
                  <a:pt x="53248" y="66405"/>
                </a:cubicBezTo>
                <a:cubicBezTo>
                  <a:pt x="53241" y="66418"/>
                  <a:pt x="53228" y="66424"/>
                  <a:pt x="53222" y="66431"/>
                </a:cubicBezTo>
                <a:cubicBezTo>
                  <a:pt x="53202" y="66444"/>
                  <a:pt x="53189" y="66457"/>
                  <a:pt x="53176" y="66477"/>
                </a:cubicBezTo>
                <a:lnTo>
                  <a:pt x="53176" y="66464"/>
                </a:lnTo>
                <a:cubicBezTo>
                  <a:pt x="53098" y="66372"/>
                  <a:pt x="52902" y="66210"/>
                  <a:pt x="52896" y="66079"/>
                </a:cubicBezTo>
                <a:cubicBezTo>
                  <a:pt x="52583" y="65890"/>
                  <a:pt x="52271" y="65669"/>
                  <a:pt x="51958" y="65447"/>
                </a:cubicBezTo>
                <a:cubicBezTo>
                  <a:pt x="51932" y="65330"/>
                  <a:pt x="52004" y="65363"/>
                  <a:pt x="52017" y="65239"/>
                </a:cubicBezTo>
                <a:cubicBezTo>
                  <a:pt x="52114" y="65324"/>
                  <a:pt x="52238" y="65376"/>
                  <a:pt x="52368" y="65402"/>
                </a:cubicBezTo>
                <a:lnTo>
                  <a:pt x="52368" y="65395"/>
                </a:lnTo>
                <a:cubicBezTo>
                  <a:pt x="52341" y="65257"/>
                  <a:pt x="52195" y="64940"/>
                  <a:pt x="52312" y="64940"/>
                </a:cubicBezTo>
                <a:close/>
                <a:moveTo>
                  <a:pt x="53430" y="64523"/>
                </a:moveTo>
                <a:lnTo>
                  <a:pt x="53443" y="64529"/>
                </a:lnTo>
                <a:cubicBezTo>
                  <a:pt x="53606" y="64718"/>
                  <a:pt x="53736" y="64926"/>
                  <a:pt x="53827" y="65154"/>
                </a:cubicBezTo>
                <a:cubicBezTo>
                  <a:pt x="53834" y="65161"/>
                  <a:pt x="53834" y="65161"/>
                  <a:pt x="53840" y="65161"/>
                </a:cubicBezTo>
                <a:lnTo>
                  <a:pt x="53834" y="65167"/>
                </a:lnTo>
                <a:cubicBezTo>
                  <a:pt x="53793" y="65203"/>
                  <a:pt x="53784" y="65267"/>
                  <a:pt x="53746" y="65267"/>
                </a:cubicBezTo>
                <a:cubicBezTo>
                  <a:pt x="53729" y="65267"/>
                  <a:pt x="53705" y="65254"/>
                  <a:pt x="53671" y="65219"/>
                </a:cubicBezTo>
                <a:lnTo>
                  <a:pt x="53671" y="65219"/>
                </a:lnTo>
                <a:cubicBezTo>
                  <a:pt x="53691" y="65376"/>
                  <a:pt x="53775" y="65519"/>
                  <a:pt x="53892" y="65617"/>
                </a:cubicBezTo>
                <a:cubicBezTo>
                  <a:pt x="53899" y="65643"/>
                  <a:pt x="53899" y="65675"/>
                  <a:pt x="53892" y="65701"/>
                </a:cubicBezTo>
                <a:lnTo>
                  <a:pt x="53892" y="65714"/>
                </a:lnTo>
                <a:lnTo>
                  <a:pt x="53886" y="65708"/>
                </a:lnTo>
                <a:lnTo>
                  <a:pt x="53847" y="65734"/>
                </a:lnTo>
                <a:cubicBezTo>
                  <a:pt x="54094" y="66092"/>
                  <a:pt x="53977" y="66366"/>
                  <a:pt x="54120" y="66581"/>
                </a:cubicBezTo>
                <a:cubicBezTo>
                  <a:pt x="54133" y="66621"/>
                  <a:pt x="54124" y="66634"/>
                  <a:pt x="54104" y="66634"/>
                </a:cubicBezTo>
                <a:cubicBezTo>
                  <a:pt x="54065" y="66634"/>
                  <a:pt x="53984" y="66581"/>
                  <a:pt x="53954" y="66581"/>
                </a:cubicBezTo>
                <a:cubicBezTo>
                  <a:pt x="53953" y="66581"/>
                  <a:pt x="53952" y="66581"/>
                  <a:pt x="53951" y="66581"/>
                </a:cubicBezTo>
                <a:cubicBezTo>
                  <a:pt x="53866" y="66437"/>
                  <a:pt x="53958" y="66307"/>
                  <a:pt x="53814" y="66210"/>
                </a:cubicBezTo>
                <a:cubicBezTo>
                  <a:pt x="53807" y="66199"/>
                  <a:pt x="53800" y="66194"/>
                  <a:pt x="53794" y="66194"/>
                </a:cubicBezTo>
                <a:cubicBezTo>
                  <a:pt x="53765" y="66194"/>
                  <a:pt x="53749" y="66301"/>
                  <a:pt x="53682" y="66301"/>
                </a:cubicBezTo>
                <a:cubicBezTo>
                  <a:pt x="53681" y="66301"/>
                  <a:pt x="53679" y="66301"/>
                  <a:pt x="53677" y="66301"/>
                </a:cubicBezTo>
                <a:cubicBezTo>
                  <a:pt x="53550" y="66199"/>
                  <a:pt x="53379" y="65982"/>
                  <a:pt x="53280" y="65982"/>
                </a:cubicBezTo>
                <a:cubicBezTo>
                  <a:pt x="53252" y="65982"/>
                  <a:pt x="53229" y="65999"/>
                  <a:pt x="53215" y="66040"/>
                </a:cubicBezTo>
                <a:cubicBezTo>
                  <a:pt x="53150" y="65929"/>
                  <a:pt x="53091" y="65812"/>
                  <a:pt x="53046" y="65695"/>
                </a:cubicBezTo>
                <a:lnTo>
                  <a:pt x="53046" y="65695"/>
                </a:lnTo>
                <a:cubicBezTo>
                  <a:pt x="53124" y="65745"/>
                  <a:pt x="53239" y="65797"/>
                  <a:pt x="53317" y="65797"/>
                </a:cubicBezTo>
                <a:cubicBezTo>
                  <a:pt x="53401" y="65797"/>
                  <a:pt x="53443" y="65737"/>
                  <a:pt x="53352" y="65552"/>
                </a:cubicBezTo>
                <a:cubicBezTo>
                  <a:pt x="53328" y="65540"/>
                  <a:pt x="53305" y="65538"/>
                  <a:pt x="53282" y="65538"/>
                </a:cubicBezTo>
                <a:cubicBezTo>
                  <a:pt x="53262" y="65538"/>
                  <a:pt x="53243" y="65540"/>
                  <a:pt x="53224" y="65540"/>
                </a:cubicBezTo>
                <a:cubicBezTo>
                  <a:pt x="53164" y="65540"/>
                  <a:pt x="53103" y="65520"/>
                  <a:pt x="53026" y="65363"/>
                </a:cubicBezTo>
                <a:cubicBezTo>
                  <a:pt x="53196" y="65337"/>
                  <a:pt x="53410" y="65330"/>
                  <a:pt x="53423" y="65102"/>
                </a:cubicBezTo>
                <a:cubicBezTo>
                  <a:pt x="53426" y="65100"/>
                  <a:pt x="53429" y="65099"/>
                  <a:pt x="53432" y="65099"/>
                </a:cubicBezTo>
                <a:cubicBezTo>
                  <a:pt x="53456" y="65099"/>
                  <a:pt x="53483" y="65155"/>
                  <a:pt x="53511" y="65155"/>
                </a:cubicBezTo>
                <a:cubicBezTo>
                  <a:pt x="53512" y="65155"/>
                  <a:pt x="53513" y="65155"/>
                  <a:pt x="53515" y="65154"/>
                </a:cubicBezTo>
                <a:cubicBezTo>
                  <a:pt x="53502" y="65044"/>
                  <a:pt x="53443" y="64900"/>
                  <a:pt x="53306" y="64718"/>
                </a:cubicBezTo>
                <a:cubicBezTo>
                  <a:pt x="53313" y="64659"/>
                  <a:pt x="53313" y="64601"/>
                  <a:pt x="53326" y="64542"/>
                </a:cubicBezTo>
                <a:cubicBezTo>
                  <a:pt x="53358" y="64542"/>
                  <a:pt x="53397" y="64536"/>
                  <a:pt x="53430" y="64523"/>
                </a:cubicBezTo>
                <a:close/>
                <a:moveTo>
                  <a:pt x="43446" y="66488"/>
                </a:moveTo>
                <a:cubicBezTo>
                  <a:pt x="43461" y="66488"/>
                  <a:pt x="43475" y="66491"/>
                  <a:pt x="43484" y="66496"/>
                </a:cubicBezTo>
                <a:cubicBezTo>
                  <a:pt x="43575" y="66600"/>
                  <a:pt x="43504" y="66607"/>
                  <a:pt x="43556" y="66685"/>
                </a:cubicBezTo>
                <a:lnTo>
                  <a:pt x="43549" y="66685"/>
                </a:lnTo>
                <a:cubicBezTo>
                  <a:pt x="43546" y="66685"/>
                  <a:pt x="43543" y="66685"/>
                  <a:pt x="43541" y="66685"/>
                </a:cubicBezTo>
                <a:cubicBezTo>
                  <a:pt x="43477" y="66685"/>
                  <a:pt x="43396" y="66619"/>
                  <a:pt x="43328" y="66600"/>
                </a:cubicBezTo>
                <a:cubicBezTo>
                  <a:pt x="43297" y="66528"/>
                  <a:pt x="43385" y="66488"/>
                  <a:pt x="43446" y="66488"/>
                </a:cubicBezTo>
                <a:close/>
                <a:moveTo>
                  <a:pt x="40110" y="66236"/>
                </a:moveTo>
                <a:cubicBezTo>
                  <a:pt x="40162" y="66255"/>
                  <a:pt x="40208" y="66223"/>
                  <a:pt x="40266" y="66301"/>
                </a:cubicBezTo>
                <a:cubicBezTo>
                  <a:pt x="40302" y="66270"/>
                  <a:pt x="40339" y="66257"/>
                  <a:pt x="40378" y="66257"/>
                </a:cubicBezTo>
                <a:cubicBezTo>
                  <a:pt x="40559" y="66257"/>
                  <a:pt x="40772" y="66529"/>
                  <a:pt x="40953" y="66529"/>
                </a:cubicBezTo>
                <a:cubicBezTo>
                  <a:pt x="40956" y="66529"/>
                  <a:pt x="40960" y="66529"/>
                  <a:pt x="40963" y="66529"/>
                </a:cubicBezTo>
                <a:lnTo>
                  <a:pt x="40963" y="66529"/>
                </a:lnTo>
                <a:cubicBezTo>
                  <a:pt x="41055" y="66692"/>
                  <a:pt x="40807" y="66665"/>
                  <a:pt x="40866" y="66815"/>
                </a:cubicBezTo>
                <a:cubicBezTo>
                  <a:pt x="40761" y="66763"/>
                  <a:pt x="40677" y="66685"/>
                  <a:pt x="40605" y="66594"/>
                </a:cubicBezTo>
                <a:lnTo>
                  <a:pt x="40605" y="66594"/>
                </a:lnTo>
                <a:cubicBezTo>
                  <a:pt x="40586" y="66607"/>
                  <a:pt x="40625" y="66652"/>
                  <a:pt x="40638" y="66685"/>
                </a:cubicBezTo>
                <a:cubicBezTo>
                  <a:pt x="40563" y="66624"/>
                  <a:pt x="40514" y="66601"/>
                  <a:pt x="40481" y="66601"/>
                </a:cubicBezTo>
                <a:cubicBezTo>
                  <a:pt x="40390" y="66601"/>
                  <a:pt x="40410" y="66770"/>
                  <a:pt x="40305" y="66789"/>
                </a:cubicBezTo>
                <a:cubicBezTo>
                  <a:pt x="40208" y="66685"/>
                  <a:pt x="40305" y="66692"/>
                  <a:pt x="40332" y="66659"/>
                </a:cubicBezTo>
                <a:cubicBezTo>
                  <a:pt x="40234" y="66457"/>
                  <a:pt x="40149" y="66411"/>
                  <a:pt x="40110" y="66236"/>
                </a:cubicBezTo>
                <a:close/>
                <a:moveTo>
                  <a:pt x="39347" y="66986"/>
                </a:moveTo>
                <a:cubicBezTo>
                  <a:pt x="39358" y="66986"/>
                  <a:pt x="39372" y="66989"/>
                  <a:pt x="39387" y="66998"/>
                </a:cubicBezTo>
                <a:cubicBezTo>
                  <a:pt x="39407" y="67030"/>
                  <a:pt x="39426" y="67056"/>
                  <a:pt x="39439" y="67089"/>
                </a:cubicBezTo>
                <a:cubicBezTo>
                  <a:pt x="39442" y="67120"/>
                  <a:pt x="39438" y="67127"/>
                  <a:pt x="39430" y="67127"/>
                </a:cubicBezTo>
                <a:cubicBezTo>
                  <a:pt x="39422" y="67127"/>
                  <a:pt x="39411" y="67122"/>
                  <a:pt x="39396" y="67122"/>
                </a:cubicBezTo>
                <a:cubicBezTo>
                  <a:pt x="39386" y="67122"/>
                  <a:pt x="39374" y="67125"/>
                  <a:pt x="39361" y="67134"/>
                </a:cubicBezTo>
                <a:cubicBezTo>
                  <a:pt x="39289" y="67042"/>
                  <a:pt x="39302" y="66986"/>
                  <a:pt x="39347" y="66986"/>
                </a:cubicBezTo>
                <a:close/>
                <a:moveTo>
                  <a:pt x="41081" y="66965"/>
                </a:moveTo>
                <a:lnTo>
                  <a:pt x="41081" y="66965"/>
                </a:lnTo>
                <a:cubicBezTo>
                  <a:pt x="41172" y="67017"/>
                  <a:pt x="41302" y="67232"/>
                  <a:pt x="41178" y="67239"/>
                </a:cubicBezTo>
                <a:cubicBezTo>
                  <a:pt x="41120" y="67206"/>
                  <a:pt x="41002" y="66998"/>
                  <a:pt x="41081" y="66965"/>
                </a:cubicBezTo>
                <a:close/>
                <a:moveTo>
                  <a:pt x="39901" y="66441"/>
                </a:moveTo>
                <a:cubicBezTo>
                  <a:pt x="40072" y="66441"/>
                  <a:pt x="40260" y="67102"/>
                  <a:pt x="40214" y="67252"/>
                </a:cubicBezTo>
                <a:cubicBezTo>
                  <a:pt x="40019" y="67154"/>
                  <a:pt x="39980" y="66880"/>
                  <a:pt x="39850" y="66750"/>
                </a:cubicBezTo>
                <a:lnTo>
                  <a:pt x="39850" y="66750"/>
                </a:lnTo>
                <a:cubicBezTo>
                  <a:pt x="39866" y="66755"/>
                  <a:pt x="39880" y="66757"/>
                  <a:pt x="39891" y="66757"/>
                </a:cubicBezTo>
                <a:cubicBezTo>
                  <a:pt x="39980" y="66757"/>
                  <a:pt x="39900" y="66604"/>
                  <a:pt x="39837" y="66477"/>
                </a:cubicBezTo>
                <a:cubicBezTo>
                  <a:pt x="39857" y="66452"/>
                  <a:pt x="39879" y="66441"/>
                  <a:pt x="39901" y="66441"/>
                </a:cubicBezTo>
                <a:close/>
                <a:moveTo>
                  <a:pt x="45008" y="67154"/>
                </a:moveTo>
                <a:lnTo>
                  <a:pt x="45008" y="67154"/>
                </a:lnTo>
                <a:cubicBezTo>
                  <a:pt x="45080" y="67258"/>
                  <a:pt x="45138" y="67369"/>
                  <a:pt x="45178" y="67493"/>
                </a:cubicBezTo>
                <a:cubicBezTo>
                  <a:pt x="45160" y="67508"/>
                  <a:pt x="45140" y="67515"/>
                  <a:pt x="45119" y="67515"/>
                </a:cubicBezTo>
                <a:cubicBezTo>
                  <a:pt x="45013" y="67515"/>
                  <a:pt x="44870" y="67348"/>
                  <a:pt x="44797" y="67183"/>
                </a:cubicBezTo>
                <a:lnTo>
                  <a:pt x="44797" y="67183"/>
                </a:lnTo>
                <a:cubicBezTo>
                  <a:pt x="44859" y="67231"/>
                  <a:pt x="44916" y="67262"/>
                  <a:pt x="44956" y="67262"/>
                </a:cubicBezTo>
                <a:cubicBezTo>
                  <a:pt x="44996" y="67262"/>
                  <a:pt x="45018" y="67231"/>
                  <a:pt x="45008" y="67154"/>
                </a:cubicBezTo>
                <a:close/>
                <a:moveTo>
                  <a:pt x="39491" y="66646"/>
                </a:moveTo>
                <a:lnTo>
                  <a:pt x="39491" y="66646"/>
                </a:lnTo>
                <a:cubicBezTo>
                  <a:pt x="39713" y="66796"/>
                  <a:pt x="39784" y="67011"/>
                  <a:pt x="39941" y="67317"/>
                </a:cubicBezTo>
                <a:cubicBezTo>
                  <a:pt x="39954" y="67388"/>
                  <a:pt x="39837" y="67388"/>
                  <a:pt x="39967" y="67532"/>
                </a:cubicBezTo>
                <a:lnTo>
                  <a:pt x="39973" y="67538"/>
                </a:lnTo>
                <a:lnTo>
                  <a:pt x="39954" y="67532"/>
                </a:lnTo>
                <a:lnTo>
                  <a:pt x="39934" y="67525"/>
                </a:lnTo>
                <a:cubicBezTo>
                  <a:pt x="39882" y="67421"/>
                  <a:pt x="39732" y="67271"/>
                  <a:pt x="39758" y="67213"/>
                </a:cubicBezTo>
                <a:cubicBezTo>
                  <a:pt x="39706" y="67160"/>
                  <a:pt x="39628" y="67128"/>
                  <a:pt x="39556" y="67121"/>
                </a:cubicBezTo>
                <a:cubicBezTo>
                  <a:pt x="39543" y="67108"/>
                  <a:pt x="39537" y="67095"/>
                  <a:pt x="39530" y="67082"/>
                </a:cubicBezTo>
                <a:cubicBezTo>
                  <a:pt x="39504" y="67030"/>
                  <a:pt x="39472" y="66985"/>
                  <a:pt x="39439" y="66939"/>
                </a:cubicBezTo>
                <a:cubicBezTo>
                  <a:pt x="39420" y="66893"/>
                  <a:pt x="39433" y="66867"/>
                  <a:pt x="39413" y="66815"/>
                </a:cubicBezTo>
                <a:cubicBezTo>
                  <a:pt x="39472" y="66783"/>
                  <a:pt x="39504" y="66711"/>
                  <a:pt x="39491" y="66646"/>
                </a:cubicBezTo>
                <a:close/>
                <a:moveTo>
                  <a:pt x="44230" y="67338"/>
                </a:moveTo>
                <a:cubicBezTo>
                  <a:pt x="44261" y="67338"/>
                  <a:pt x="44301" y="67370"/>
                  <a:pt x="44357" y="67467"/>
                </a:cubicBezTo>
                <a:lnTo>
                  <a:pt x="44279" y="67519"/>
                </a:lnTo>
                <a:lnTo>
                  <a:pt x="44292" y="67538"/>
                </a:lnTo>
                <a:cubicBezTo>
                  <a:pt x="44233" y="67512"/>
                  <a:pt x="44168" y="67486"/>
                  <a:pt x="44109" y="67454"/>
                </a:cubicBezTo>
                <a:lnTo>
                  <a:pt x="44116" y="67454"/>
                </a:lnTo>
                <a:cubicBezTo>
                  <a:pt x="44152" y="67418"/>
                  <a:pt x="44180" y="67338"/>
                  <a:pt x="44230" y="67338"/>
                </a:cubicBezTo>
                <a:close/>
                <a:moveTo>
                  <a:pt x="35192" y="65063"/>
                </a:moveTo>
                <a:lnTo>
                  <a:pt x="35192" y="65063"/>
                </a:lnTo>
                <a:cubicBezTo>
                  <a:pt x="35284" y="65402"/>
                  <a:pt x="34834" y="65747"/>
                  <a:pt x="34489" y="66366"/>
                </a:cubicBezTo>
                <a:cubicBezTo>
                  <a:pt x="34398" y="66646"/>
                  <a:pt x="34131" y="67056"/>
                  <a:pt x="33974" y="67382"/>
                </a:cubicBezTo>
                <a:cubicBezTo>
                  <a:pt x="33848" y="67518"/>
                  <a:pt x="33759" y="67563"/>
                  <a:pt x="33687" y="67563"/>
                </a:cubicBezTo>
                <a:cubicBezTo>
                  <a:pt x="33659" y="67563"/>
                  <a:pt x="33634" y="67556"/>
                  <a:pt x="33610" y="67545"/>
                </a:cubicBezTo>
                <a:cubicBezTo>
                  <a:pt x="33857" y="67089"/>
                  <a:pt x="34255" y="66633"/>
                  <a:pt x="34176" y="66359"/>
                </a:cubicBezTo>
                <a:cubicBezTo>
                  <a:pt x="34580" y="65838"/>
                  <a:pt x="34841" y="65493"/>
                  <a:pt x="35192" y="65063"/>
                </a:cubicBezTo>
                <a:close/>
                <a:moveTo>
                  <a:pt x="50115" y="65661"/>
                </a:moveTo>
                <a:cubicBezTo>
                  <a:pt x="50123" y="65661"/>
                  <a:pt x="50136" y="65665"/>
                  <a:pt x="50154" y="65675"/>
                </a:cubicBezTo>
                <a:cubicBezTo>
                  <a:pt x="50238" y="65767"/>
                  <a:pt x="50317" y="65871"/>
                  <a:pt x="50382" y="65982"/>
                </a:cubicBezTo>
                <a:lnTo>
                  <a:pt x="50388" y="65975"/>
                </a:lnTo>
                <a:cubicBezTo>
                  <a:pt x="50408" y="66008"/>
                  <a:pt x="50421" y="66040"/>
                  <a:pt x="50440" y="66073"/>
                </a:cubicBezTo>
                <a:cubicBezTo>
                  <a:pt x="50466" y="66118"/>
                  <a:pt x="50486" y="66157"/>
                  <a:pt x="50505" y="66196"/>
                </a:cubicBezTo>
                <a:lnTo>
                  <a:pt x="50499" y="66190"/>
                </a:lnTo>
                <a:lnTo>
                  <a:pt x="50499" y="66190"/>
                </a:lnTo>
                <a:cubicBezTo>
                  <a:pt x="50473" y="66477"/>
                  <a:pt x="50251" y="66568"/>
                  <a:pt x="50623" y="67024"/>
                </a:cubicBezTo>
                <a:lnTo>
                  <a:pt x="50603" y="67037"/>
                </a:lnTo>
                <a:lnTo>
                  <a:pt x="50603" y="67043"/>
                </a:lnTo>
                <a:cubicBezTo>
                  <a:pt x="50590" y="67043"/>
                  <a:pt x="50577" y="67037"/>
                  <a:pt x="50564" y="67030"/>
                </a:cubicBezTo>
                <a:cubicBezTo>
                  <a:pt x="50557" y="67027"/>
                  <a:pt x="50551" y="67025"/>
                  <a:pt x="50547" y="67025"/>
                </a:cubicBezTo>
                <a:cubicBezTo>
                  <a:pt x="50533" y="67025"/>
                  <a:pt x="50527" y="67039"/>
                  <a:pt x="50532" y="67063"/>
                </a:cubicBezTo>
                <a:cubicBezTo>
                  <a:pt x="50532" y="67076"/>
                  <a:pt x="50538" y="67089"/>
                  <a:pt x="50545" y="67102"/>
                </a:cubicBezTo>
                <a:cubicBezTo>
                  <a:pt x="50558" y="67115"/>
                  <a:pt x="50571" y="67128"/>
                  <a:pt x="50584" y="67134"/>
                </a:cubicBezTo>
                <a:cubicBezTo>
                  <a:pt x="50610" y="67141"/>
                  <a:pt x="50629" y="67154"/>
                  <a:pt x="50662" y="67154"/>
                </a:cubicBezTo>
                <a:lnTo>
                  <a:pt x="50662" y="67167"/>
                </a:lnTo>
                <a:cubicBezTo>
                  <a:pt x="50792" y="67252"/>
                  <a:pt x="50857" y="67460"/>
                  <a:pt x="50903" y="67571"/>
                </a:cubicBezTo>
                <a:cubicBezTo>
                  <a:pt x="50853" y="67597"/>
                  <a:pt x="50793" y="67617"/>
                  <a:pt x="50732" y="67617"/>
                </a:cubicBezTo>
                <a:cubicBezTo>
                  <a:pt x="50643" y="67617"/>
                  <a:pt x="50553" y="67573"/>
                  <a:pt x="50499" y="67441"/>
                </a:cubicBezTo>
                <a:cubicBezTo>
                  <a:pt x="50483" y="67467"/>
                  <a:pt x="50464" y="67473"/>
                  <a:pt x="50444" y="67473"/>
                </a:cubicBezTo>
                <a:cubicBezTo>
                  <a:pt x="50427" y="67473"/>
                  <a:pt x="50410" y="67469"/>
                  <a:pt x="50393" y="67469"/>
                </a:cubicBezTo>
                <a:cubicBezTo>
                  <a:pt x="50380" y="67469"/>
                  <a:pt x="50367" y="67471"/>
                  <a:pt x="50356" y="67480"/>
                </a:cubicBezTo>
                <a:cubicBezTo>
                  <a:pt x="50167" y="67160"/>
                  <a:pt x="49997" y="67076"/>
                  <a:pt x="49997" y="66861"/>
                </a:cubicBezTo>
                <a:cubicBezTo>
                  <a:pt x="50030" y="66861"/>
                  <a:pt x="50063" y="66880"/>
                  <a:pt x="50115" y="66919"/>
                </a:cubicBezTo>
                <a:cubicBezTo>
                  <a:pt x="50147" y="66946"/>
                  <a:pt x="50180" y="66965"/>
                  <a:pt x="50212" y="66991"/>
                </a:cubicBezTo>
                <a:cubicBezTo>
                  <a:pt x="50221" y="66994"/>
                  <a:pt x="50228" y="66996"/>
                  <a:pt x="50234" y="66996"/>
                </a:cubicBezTo>
                <a:cubicBezTo>
                  <a:pt x="50253" y="66996"/>
                  <a:pt x="50263" y="66981"/>
                  <a:pt x="50258" y="66952"/>
                </a:cubicBezTo>
                <a:cubicBezTo>
                  <a:pt x="50251" y="66919"/>
                  <a:pt x="50225" y="66887"/>
                  <a:pt x="50193" y="66867"/>
                </a:cubicBezTo>
                <a:cubicBezTo>
                  <a:pt x="50167" y="66854"/>
                  <a:pt x="50141" y="66835"/>
                  <a:pt x="50115" y="66815"/>
                </a:cubicBezTo>
                <a:cubicBezTo>
                  <a:pt x="50063" y="66763"/>
                  <a:pt x="49997" y="66731"/>
                  <a:pt x="49926" y="66724"/>
                </a:cubicBezTo>
                <a:cubicBezTo>
                  <a:pt x="49852" y="66701"/>
                  <a:pt x="49774" y="66620"/>
                  <a:pt x="49704" y="66620"/>
                </a:cubicBezTo>
                <a:cubicBezTo>
                  <a:pt x="49693" y="66620"/>
                  <a:pt x="49682" y="66622"/>
                  <a:pt x="49672" y="66626"/>
                </a:cubicBezTo>
                <a:cubicBezTo>
                  <a:pt x="49444" y="66216"/>
                  <a:pt x="49229" y="66079"/>
                  <a:pt x="49073" y="65767"/>
                </a:cubicBezTo>
                <a:cubicBezTo>
                  <a:pt x="49090" y="65757"/>
                  <a:pt x="49107" y="65753"/>
                  <a:pt x="49126" y="65753"/>
                </a:cubicBezTo>
                <a:cubicBezTo>
                  <a:pt x="49317" y="65753"/>
                  <a:pt x="49570" y="66215"/>
                  <a:pt x="49796" y="66477"/>
                </a:cubicBezTo>
                <a:lnTo>
                  <a:pt x="49802" y="66483"/>
                </a:lnTo>
                <a:cubicBezTo>
                  <a:pt x="49830" y="66451"/>
                  <a:pt x="49861" y="66439"/>
                  <a:pt x="49895" y="66439"/>
                </a:cubicBezTo>
                <a:cubicBezTo>
                  <a:pt x="49963" y="66439"/>
                  <a:pt x="50038" y="66487"/>
                  <a:pt x="50108" y="66509"/>
                </a:cubicBezTo>
                <a:cubicBezTo>
                  <a:pt x="50076" y="66379"/>
                  <a:pt x="50037" y="66242"/>
                  <a:pt x="50063" y="66138"/>
                </a:cubicBezTo>
                <a:cubicBezTo>
                  <a:pt x="49926" y="65923"/>
                  <a:pt x="49867" y="65982"/>
                  <a:pt x="49776" y="65754"/>
                </a:cubicBezTo>
                <a:cubicBezTo>
                  <a:pt x="49802" y="65721"/>
                  <a:pt x="49831" y="65709"/>
                  <a:pt x="49860" y="65709"/>
                </a:cubicBezTo>
                <a:cubicBezTo>
                  <a:pt x="49925" y="65709"/>
                  <a:pt x="49995" y="65768"/>
                  <a:pt x="50063" y="65799"/>
                </a:cubicBezTo>
                <a:cubicBezTo>
                  <a:pt x="50151" y="65788"/>
                  <a:pt x="50071" y="65661"/>
                  <a:pt x="50115" y="65661"/>
                </a:cubicBezTo>
                <a:close/>
                <a:moveTo>
                  <a:pt x="39874" y="67549"/>
                </a:moveTo>
                <a:cubicBezTo>
                  <a:pt x="39883" y="67549"/>
                  <a:pt x="39895" y="67555"/>
                  <a:pt x="39908" y="67571"/>
                </a:cubicBezTo>
                <a:lnTo>
                  <a:pt x="39908" y="67558"/>
                </a:lnTo>
                <a:cubicBezTo>
                  <a:pt x="39928" y="67577"/>
                  <a:pt x="39947" y="67590"/>
                  <a:pt x="39973" y="67597"/>
                </a:cubicBezTo>
                <a:lnTo>
                  <a:pt x="39980" y="67597"/>
                </a:lnTo>
                <a:lnTo>
                  <a:pt x="39999" y="67623"/>
                </a:lnTo>
                <a:cubicBezTo>
                  <a:pt x="39989" y="67628"/>
                  <a:pt x="39978" y="67638"/>
                  <a:pt x="39971" y="67651"/>
                </a:cubicBezTo>
                <a:lnTo>
                  <a:pt x="39971" y="67651"/>
                </a:lnTo>
                <a:cubicBezTo>
                  <a:pt x="39968" y="67649"/>
                  <a:pt x="39964" y="67646"/>
                  <a:pt x="39960" y="67642"/>
                </a:cubicBezTo>
                <a:cubicBezTo>
                  <a:pt x="39959" y="67643"/>
                  <a:pt x="39959" y="67644"/>
                  <a:pt x="39958" y="67645"/>
                </a:cubicBezTo>
                <a:lnTo>
                  <a:pt x="39958" y="67645"/>
                </a:lnTo>
                <a:cubicBezTo>
                  <a:pt x="39938" y="67615"/>
                  <a:pt x="39907" y="67597"/>
                  <a:pt x="39876" y="67597"/>
                </a:cubicBezTo>
                <a:lnTo>
                  <a:pt x="39869" y="67597"/>
                </a:lnTo>
                <a:cubicBezTo>
                  <a:pt x="39852" y="67571"/>
                  <a:pt x="39857" y="67549"/>
                  <a:pt x="39874" y="67549"/>
                </a:cubicBezTo>
                <a:close/>
                <a:moveTo>
                  <a:pt x="52668" y="66854"/>
                </a:moveTo>
                <a:lnTo>
                  <a:pt x="52668" y="66854"/>
                </a:lnTo>
                <a:cubicBezTo>
                  <a:pt x="52889" y="66906"/>
                  <a:pt x="53137" y="67232"/>
                  <a:pt x="53378" y="67525"/>
                </a:cubicBezTo>
                <a:lnTo>
                  <a:pt x="53378" y="67532"/>
                </a:lnTo>
                <a:cubicBezTo>
                  <a:pt x="53235" y="67590"/>
                  <a:pt x="53169" y="67551"/>
                  <a:pt x="53072" y="67675"/>
                </a:cubicBezTo>
                <a:lnTo>
                  <a:pt x="53078" y="67695"/>
                </a:lnTo>
                <a:lnTo>
                  <a:pt x="53026" y="67695"/>
                </a:lnTo>
                <a:cubicBezTo>
                  <a:pt x="52994" y="67603"/>
                  <a:pt x="52994" y="67532"/>
                  <a:pt x="53072" y="67506"/>
                </a:cubicBezTo>
                <a:cubicBezTo>
                  <a:pt x="52909" y="67258"/>
                  <a:pt x="52681" y="67076"/>
                  <a:pt x="52668" y="66854"/>
                </a:cubicBezTo>
                <a:close/>
                <a:moveTo>
                  <a:pt x="53313" y="66470"/>
                </a:moveTo>
                <a:lnTo>
                  <a:pt x="53313" y="66477"/>
                </a:lnTo>
                <a:cubicBezTo>
                  <a:pt x="53443" y="66607"/>
                  <a:pt x="53547" y="66529"/>
                  <a:pt x="53664" y="66587"/>
                </a:cubicBezTo>
                <a:cubicBezTo>
                  <a:pt x="53775" y="66835"/>
                  <a:pt x="53840" y="67187"/>
                  <a:pt x="54068" y="67356"/>
                </a:cubicBezTo>
                <a:lnTo>
                  <a:pt x="54068" y="67349"/>
                </a:lnTo>
                <a:lnTo>
                  <a:pt x="54068" y="67343"/>
                </a:lnTo>
                <a:cubicBezTo>
                  <a:pt x="54094" y="67388"/>
                  <a:pt x="54114" y="67441"/>
                  <a:pt x="54133" y="67486"/>
                </a:cubicBezTo>
                <a:lnTo>
                  <a:pt x="54127" y="67480"/>
                </a:lnTo>
                <a:lnTo>
                  <a:pt x="54127" y="67480"/>
                </a:lnTo>
                <a:cubicBezTo>
                  <a:pt x="54127" y="67551"/>
                  <a:pt x="54146" y="67616"/>
                  <a:pt x="54192" y="67669"/>
                </a:cubicBezTo>
                <a:cubicBezTo>
                  <a:pt x="54176" y="67659"/>
                  <a:pt x="54159" y="67655"/>
                  <a:pt x="54143" y="67655"/>
                </a:cubicBezTo>
                <a:cubicBezTo>
                  <a:pt x="54113" y="67655"/>
                  <a:pt x="54085" y="67669"/>
                  <a:pt x="54068" y="67695"/>
                </a:cubicBezTo>
                <a:cubicBezTo>
                  <a:pt x="53886" y="67564"/>
                  <a:pt x="53736" y="67160"/>
                  <a:pt x="53593" y="66978"/>
                </a:cubicBezTo>
                <a:cubicBezTo>
                  <a:pt x="53463" y="66880"/>
                  <a:pt x="53352" y="66900"/>
                  <a:pt x="53202" y="66613"/>
                </a:cubicBezTo>
                <a:cubicBezTo>
                  <a:pt x="53222" y="66587"/>
                  <a:pt x="53261" y="66581"/>
                  <a:pt x="53241" y="66542"/>
                </a:cubicBezTo>
                <a:cubicBezTo>
                  <a:pt x="53248" y="66529"/>
                  <a:pt x="53254" y="66522"/>
                  <a:pt x="53267" y="66516"/>
                </a:cubicBezTo>
                <a:cubicBezTo>
                  <a:pt x="53287" y="66503"/>
                  <a:pt x="53300" y="66490"/>
                  <a:pt x="53313" y="66470"/>
                </a:cubicBezTo>
                <a:close/>
                <a:moveTo>
                  <a:pt x="40858" y="67588"/>
                </a:moveTo>
                <a:cubicBezTo>
                  <a:pt x="40957" y="67588"/>
                  <a:pt x="41104" y="67688"/>
                  <a:pt x="41146" y="67838"/>
                </a:cubicBezTo>
                <a:lnTo>
                  <a:pt x="41107" y="67857"/>
                </a:lnTo>
                <a:cubicBezTo>
                  <a:pt x="41028" y="67818"/>
                  <a:pt x="40957" y="67760"/>
                  <a:pt x="40898" y="67688"/>
                </a:cubicBezTo>
                <a:cubicBezTo>
                  <a:pt x="40872" y="67655"/>
                  <a:pt x="40853" y="67623"/>
                  <a:pt x="40833" y="67590"/>
                </a:cubicBezTo>
                <a:cubicBezTo>
                  <a:pt x="40841" y="67589"/>
                  <a:pt x="40849" y="67588"/>
                  <a:pt x="40858" y="67588"/>
                </a:cubicBezTo>
                <a:close/>
                <a:moveTo>
                  <a:pt x="41472" y="67542"/>
                </a:moveTo>
                <a:cubicBezTo>
                  <a:pt x="41478" y="67542"/>
                  <a:pt x="41484" y="67543"/>
                  <a:pt x="41491" y="67545"/>
                </a:cubicBezTo>
                <a:cubicBezTo>
                  <a:pt x="41634" y="67734"/>
                  <a:pt x="41647" y="67857"/>
                  <a:pt x="41543" y="67910"/>
                </a:cubicBezTo>
                <a:lnTo>
                  <a:pt x="41537" y="67910"/>
                </a:lnTo>
                <a:cubicBezTo>
                  <a:pt x="41360" y="67709"/>
                  <a:pt x="41388" y="67542"/>
                  <a:pt x="41472" y="67542"/>
                </a:cubicBezTo>
                <a:close/>
                <a:moveTo>
                  <a:pt x="44579" y="67609"/>
                </a:moveTo>
                <a:cubicBezTo>
                  <a:pt x="44600" y="67609"/>
                  <a:pt x="44675" y="67686"/>
                  <a:pt x="44706" y="67686"/>
                </a:cubicBezTo>
                <a:cubicBezTo>
                  <a:pt x="44710" y="67686"/>
                  <a:pt x="44713" y="67684"/>
                  <a:pt x="44715" y="67682"/>
                </a:cubicBezTo>
                <a:cubicBezTo>
                  <a:pt x="44748" y="67760"/>
                  <a:pt x="44858" y="67890"/>
                  <a:pt x="44793" y="67916"/>
                </a:cubicBezTo>
                <a:cubicBezTo>
                  <a:pt x="44793" y="67812"/>
                  <a:pt x="44722" y="67792"/>
                  <a:pt x="44663" y="67740"/>
                </a:cubicBezTo>
                <a:lnTo>
                  <a:pt x="44650" y="67740"/>
                </a:lnTo>
                <a:cubicBezTo>
                  <a:pt x="44630" y="67714"/>
                  <a:pt x="44611" y="67688"/>
                  <a:pt x="44585" y="67662"/>
                </a:cubicBezTo>
                <a:lnTo>
                  <a:pt x="44585" y="67649"/>
                </a:lnTo>
                <a:cubicBezTo>
                  <a:pt x="44572" y="67620"/>
                  <a:pt x="44572" y="67609"/>
                  <a:pt x="44579" y="67609"/>
                </a:cubicBezTo>
                <a:close/>
                <a:moveTo>
                  <a:pt x="23547" y="67493"/>
                </a:moveTo>
                <a:lnTo>
                  <a:pt x="23547" y="67493"/>
                </a:lnTo>
                <a:cubicBezTo>
                  <a:pt x="23607" y="67571"/>
                  <a:pt x="23425" y="67988"/>
                  <a:pt x="23290" y="67988"/>
                </a:cubicBezTo>
                <a:cubicBezTo>
                  <a:pt x="23279" y="67988"/>
                  <a:pt x="23269" y="67986"/>
                  <a:pt x="23260" y="67981"/>
                </a:cubicBezTo>
                <a:cubicBezTo>
                  <a:pt x="23286" y="67929"/>
                  <a:pt x="23260" y="67923"/>
                  <a:pt x="23247" y="67903"/>
                </a:cubicBezTo>
                <a:cubicBezTo>
                  <a:pt x="23351" y="67760"/>
                  <a:pt x="23462" y="67545"/>
                  <a:pt x="23547" y="67493"/>
                </a:cubicBezTo>
                <a:close/>
                <a:moveTo>
                  <a:pt x="53104" y="67792"/>
                </a:moveTo>
                <a:cubicBezTo>
                  <a:pt x="53176" y="67851"/>
                  <a:pt x="53222" y="67942"/>
                  <a:pt x="53228" y="68040"/>
                </a:cubicBezTo>
                <a:cubicBezTo>
                  <a:pt x="53221" y="68046"/>
                  <a:pt x="53212" y="68049"/>
                  <a:pt x="53203" y="68049"/>
                </a:cubicBezTo>
                <a:cubicBezTo>
                  <a:pt x="53139" y="68049"/>
                  <a:pt x="53038" y="67905"/>
                  <a:pt x="53033" y="67825"/>
                </a:cubicBezTo>
                <a:lnTo>
                  <a:pt x="53065" y="67792"/>
                </a:lnTo>
                <a:close/>
                <a:moveTo>
                  <a:pt x="53580" y="67968"/>
                </a:moveTo>
                <a:lnTo>
                  <a:pt x="53580" y="67968"/>
                </a:lnTo>
                <a:cubicBezTo>
                  <a:pt x="53664" y="68059"/>
                  <a:pt x="53671" y="68105"/>
                  <a:pt x="53599" y="68118"/>
                </a:cubicBezTo>
                <a:lnTo>
                  <a:pt x="53599" y="68124"/>
                </a:lnTo>
                <a:cubicBezTo>
                  <a:pt x="53593" y="68072"/>
                  <a:pt x="53508" y="67975"/>
                  <a:pt x="53580" y="67968"/>
                </a:cubicBezTo>
                <a:close/>
                <a:moveTo>
                  <a:pt x="55271" y="68139"/>
                </a:moveTo>
                <a:cubicBezTo>
                  <a:pt x="55300" y="68139"/>
                  <a:pt x="55335" y="68196"/>
                  <a:pt x="55367" y="68196"/>
                </a:cubicBezTo>
                <a:cubicBezTo>
                  <a:pt x="55368" y="68196"/>
                  <a:pt x="55370" y="68196"/>
                  <a:pt x="55371" y="68196"/>
                </a:cubicBezTo>
                <a:lnTo>
                  <a:pt x="55371" y="68196"/>
                </a:lnTo>
                <a:cubicBezTo>
                  <a:pt x="55404" y="68255"/>
                  <a:pt x="55345" y="68268"/>
                  <a:pt x="55319" y="68294"/>
                </a:cubicBezTo>
                <a:lnTo>
                  <a:pt x="55241" y="68170"/>
                </a:lnTo>
                <a:cubicBezTo>
                  <a:pt x="55249" y="68147"/>
                  <a:pt x="55260" y="68139"/>
                  <a:pt x="55271" y="68139"/>
                </a:cubicBezTo>
                <a:close/>
                <a:moveTo>
                  <a:pt x="52056" y="68242"/>
                </a:moveTo>
                <a:lnTo>
                  <a:pt x="52108" y="68320"/>
                </a:lnTo>
                <a:cubicBezTo>
                  <a:pt x="52101" y="68326"/>
                  <a:pt x="52088" y="68333"/>
                  <a:pt x="52088" y="68333"/>
                </a:cubicBezTo>
                <a:cubicBezTo>
                  <a:pt x="52062" y="68333"/>
                  <a:pt x="52043" y="68313"/>
                  <a:pt x="52017" y="68268"/>
                </a:cubicBezTo>
                <a:lnTo>
                  <a:pt x="52056" y="68242"/>
                </a:lnTo>
                <a:close/>
                <a:moveTo>
                  <a:pt x="47990" y="67895"/>
                </a:moveTo>
                <a:cubicBezTo>
                  <a:pt x="48080" y="67895"/>
                  <a:pt x="48265" y="68075"/>
                  <a:pt x="48382" y="68222"/>
                </a:cubicBezTo>
                <a:cubicBezTo>
                  <a:pt x="48460" y="68385"/>
                  <a:pt x="48317" y="68307"/>
                  <a:pt x="48265" y="68352"/>
                </a:cubicBezTo>
                <a:cubicBezTo>
                  <a:pt x="48161" y="68209"/>
                  <a:pt x="48050" y="68072"/>
                  <a:pt x="47939" y="67942"/>
                </a:cubicBezTo>
                <a:cubicBezTo>
                  <a:pt x="47946" y="67909"/>
                  <a:pt x="47964" y="67895"/>
                  <a:pt x="47990" y="67895"/>
                </a:cubicBezTo>
                <a:close/>
                <a:moveTo>
                  <a:pt x="44116" y="67493"/>
                </a:moveTo>
                <a:cubicBezTo>
                  <a:pt x="44168" y="67525"/>
                  <a:pt x="44227" y="67551"/>
                  <a:pt x="44285" y="67577"/>
                </a:cubicBezTo>
                <a:cubicBezTo>
                  <a:pt x="44384" y="67720"/>
                  <a:pt x="44438" y="67735"/>
                  <a:pt x="44488" y="67735"/>
                </a:cubicBezTo>
                <a:cubicBezTo>
                  <a:pt x="44501" y="67735"/>
                  <a:pt x="44513" y="67734"/>
                  <a:pt x="44527" y="67734"/>
                </a:cubicBezTo>
                <a:cubicBezTo>
                  <a:pt x="44546" y="67734"/>
                  <a:pt x="44567" y="67736"/>
                  <a:pt x="44591" y="67747"/>
                </a:cubicBezTo>
                <a:lnTo>
                  <a:pt x="44617" y="67786"/>
                </a:lnTo>
                <a:lnTo>
                  <a:pt x="44630" y="67799"/>
                </a:lnTo>
                <a:cubicBezTo>
                  <a:pt x="44617" y="67923"/>
                  <a:pt x="44624" y="68053"/>
                  <a:pt x="44656" y="68177"/>
                </a:cubicBezTo>
                <a:cubicBezTo>
                  <a:pt x="44565" y="68196"/>
                  <a:pt x="44565" y="68248"/>
                  <a:pt x="44513" y="68392"/>
                </a:cubicBezTo>
                <a:lnTo>
                  <a:pt x="44409" y="68229"/>
                </a:lnTo>
                <a:cubicBezTo>
                  <a:pt x="44441" y="68144"/>
                  <a:pt x="44448" y="68196"/>
                  <a:pt x="44526" y="68151"/>
                </a:cubicBezTo>
                <a:cubicBezTo>
                  <a:pt x="44474" y="67903"/>
                  <a:pt x="44096" y="67714"/>
                  <a:pt x="44109" y="67519"/>
                </a:cubicBezTo>
                <a:lnTo>
                  <a:pt x="44103" y="67519"/>
                </a:lnTo>
                <a:lnTo>
                  <a:pt x="44122" y="67506"/>
                </a:lnTo>
                <a:lnTo>
                  <a:pt x="44116" y="67493"/>
                </a:lnTo>
                <a:close/>
                <a:moveTo>
                  <a:pt x="48330" y="66203"/>
                </a:moveTo>
                <a:cubicBezTo>
                  <a:pt x="48441" y="66275"/>
                  <a:pt x="48643" y="66477"/>
                  <a:pt x="48643" y="66626"/>
                </a:cubicBezTo>
                <a:cubicBezTo>
                  <a:pt x="48639" y="66628"/>
                  <a:pt x="48636" y="66629"/>
                  <a:pt x="48632" y="66629"/>
                </a:cubicBezTo>
                <a:cubicBezTo>
                  <a:pt x="48615" y="66629"/>
                  <a:pt x="48594" y="66614"/>
                  <a:pt x="48578" y="66614"/>
                </a:cubicBezTo>
                <a:cubicBezTo>
                  <a:pt x="48570" y="66614"/>
                  <a:pt x="48563" y="66617"/>
                  <a:pt x="48558" y="66626"/>
                </a:cubicBezTo>
                <a:lnTo>
                  <a:pt x="48571" y="66639"/>
                </a:lnTo>
                <a:cubicBezTo>
                  <a:pt x="48564" y="66646"/>
                  <a:pt x="48564" y="66652"/>
                  <a:pt x="48558" y="66659"/>
                </a:cubicBezTo>
                <a:cubicBezTo>
                  <a:pt x="48551" y="66665"/>
                  <a:pt x="48551" y="66678"/>
                  <a:pt x="48545" y="66692"/>
                </a:cubicBezTo>
                <a:cubicBezTo>
                  <a:pt x="48529" y="66676"/>
                  <a:pt x="48516" y="66667"/>
                  <a:pt x="48503" y="66667"/>
                </a:cubicBezTo>
                <a:cubicBezTo>
                  <a:pt x="48495" y="66667"/>
                  <a:pt x="48488" y="66671"/>
                  <a:pt x="48480" y="66678"/>
                </a:cubicBezTo>
                <a:cubicBezTo>
                  <a:pt x="48460" y="66763"/>
                  <a:pt x="48584" y="66998"/>
                  <a:pt x="48675" y="67063"/>
                </a:cubicBezTo>
                <a:cubicBezTo>
                  <a:pt x="48701" y="66991"/>
                  <a:pt x="48727" y="66933"/>
                  <a:pt x="48597" y="66776"/>
                </a:cubicBezTo>
                <a:lnTo>
                  <a:pt x="48578" y="66763"/>
                </a:lnTo>
                <a:cubicBezTo>
                  <a:pt x="48591" y="66750"/>
                  <a:pt x="48597" y="66731"/>
                  <a:pt x="48604" y="66711"/>
                </a:cubicBezTo>
                <a:cubicBezTo>
                  <a:pt x="48604" y="66711"/>
                  <a:pt x="48604" y="66711"/>
                  <a:pt x="48604" y="66705"/>
                </a:cubicBezTo>
                <a:cubicBezTo>
                  <a:pt x="48766" y="66919"/>
                  <a:pt x="48766" y="66841"/>
                  <a:pt x="48929" y="67063"/>
                </a:cubicBezTo>
                <a:cubicBezTo>
                  <a:pt x="48923" y="67082"/>
                  <a:pt x="48929" y="67108"/>
                  <a:pt x="48962" y="67154"/>
                </a:cubicBezTo>
                <a:cubicBezTo>
                  <a:pt x="48818" y="67173"/>
                  <a:pt x="48890" y="67310"/>
                  <a:pt x="48910" y="67414"/>
                </a:cubicBezTo>
                <a:cubicBezTo>
                  <a:pt x="48901" y="67427"/>
                  <a:pt x="48891" y="67432"/>
                  <a:pt x="48880" y="67432"/>
                </a:cubicBezTo>
                <a:cubicBezTo>
                  <a:pt x="48838" y="67432"/>
                  <a:pt x="48786" y="67360"/>
                  <a:pt x="48745" y="67360"/>
                </a:cubicBezTo>
                <a:cubicBezTo>
                  <a:pt x="48741" y="67360"/>
                  <a:pt x="48737" y="67361"/>
                  <a:pt x="48734" y="67362"/>
                </a:cubicBezTo>
                <a:lnTo>
                  <a:pt x="48734" y="67375"/>
                </a:lnTo>
                <a:lnTo>
                  <a:pt x="48708" y="67349"/>
                </a:lnTo>
                <a:cubicBezTo>
                  <a:pt x="48701" y="67336"/>
                  <a:pt x="48688" y="67323"/>
                  <a:pt x="48675" y="67310"/>
                </a:cubicBezTo>
                <a:cubicBezTo>
                  <a:pt x="48666" y="67301"/>
                  <a:pt x="48656" y="67295"/>
                  <a:pt x="48649" y="67295"/>
                </a:cubicBezTo>
                <a:cubicBezTo>
                  <a:pt x="48647" y="67295"/>
                  <a:pt x="48644" y="67296"/>
                  <a:pt x="48643" y="67297"/>
                </a:cubicBezTo>
                <a:cubicBezTo>
                  <a:pt x="48643" y="67310"/>
                  <a:pt x="48643" y="67323"/>
                  <a:pt x="48649" y="67336"/>
                </a:cubicBezTo>
                <a:lnTo>
                  <a:pt x="48656" y="67343"/>
                </a:lnTo>
                <a:cubicBezTo>
                  <a:pt x="48669" y="67356"/>
                  <a:pt x="48682" y="67369"/>
                  <a:pt x="48688" y="67382"/>
                </a:cubicBezTo>
                <a:lnTo>
                  <a:pt x="48701" y="67395"/>
                </a:lnTo>
                <a:cubicBezTo>
                  <a:pt x="48734" y="67467"/>
                  <a:pt x="48734" y="67545"/>
                  <a:pt x="48708" y="67616"/>
                </a:cubicBezTo>
                <a:cubicBezTo>
                  <a:pt x="48773" y="67662"/>
                  <a:pt x="48851" y="67695"/>
                  <a:pt x="48929" y="67701"/>
                </a:cubicBezTo>
                <a:cubicBezTo>
                  <a:pt x="48949" y="67734"/>
                  <a:pt x="48942" y="67753"/>
                  <a:pt x="48916" y="67766"/>
                </a:cubicBezTo>
                <a:cubicBezTo>
                  <a:pt x="49222" y="68007"/>
                  <a:pt x="49242" y="68320"/>
                  <a:pt x="49327" y="68463"/>
                </a:cubicBezTo>
                <a:cubicBezTo>
                  <a:pt x="49227" y="68352"/>
                  <a:pt x="49136" y="68303"/>
                  <a:pt x="49128" y="68303"/>
                </a:cubicBezTo>
                <a:lnTo>
                  <a:pt x="49128" y="68303"/>
                </a:lnTo>
                <a:cubicBezTo>
                  <a:pt x="49126" y="68303"/>
                  <a:pt x="49127" y="68304"/>
                  <a:pt x="49131" y="68307"/>
                </a:cubicBezTo>
                <a:cubicBezTo>
                  <a:pt x="49073" y="68268"/>
                  <a:pt x="49026" y="68187"/>
                  <a:pt x="48966" y="68187"/>
                </a:cubicBezTo>
                <a:cubicBezTo>
                  <a:pt x="48945" y="68187"/>
                  <a:pt x="48922" y="68197"/>
                  <a:pt x="48897" y="68222"/>
                </a:cubicBezTo>
                <a:lnTo>
                  <a:pt x="48890" y="68222"/>
                </a:lnTo>
                <a:lnTo>
                  <a:pt x="48734" y="67981"/>
                </a:lnTo>
                <a:lnTo>
                  <a:pt x="48832" y="67916"/>
                </a:lnTo>
                <a:cubicBezTo>
                  <a:pt x="48714" y="67805"/>
                  <a:pt x="48617" y="67682"/>
                  <a:pt x="48532" y="67545"/>
                </a:cubicBezTo>
                <a:lnTo>
                  <a:pt x="48512" y="67538"/>
                </a:lnTo>
                <a:cubicBezTo>
                  <a:pt x="48512" y="67512"/>
                  <a:pt x="48512" y="67480"/>
                  <a:pt x="48499" y="67454"/>
                </a:cubicBezTo>
                <a:cubicBezTo>
                  <a:pt x="48493" y="67421"/>
                  <a:pt x="48473" y="67395"/>
                  <a:pt x="48447" y="67382"/>
                </a:cubicBezTo>
                <a:cubicBezTo>
                  <a:pt x="48441" y="67379"/>
                  <a:pt x="48435" y="67377"/>
                  <a:pt x="48430" y="67377"/>
                </a:cubicBezTo>
                <a:cubicBezTo>
                  <a:pt x="48416" y="67377"/>
                  <a:pt x="48410" y="67390"/>
                  <a:pt x="48415" y="67414"/>
                </a:cubicBezTo>
                <a:cubicBezTo>
                  <a:pt x="48415" y="67428"/>
                  <a:pt x="48421" y="67441"/>
                  <a:pt x="48421" y="67454"/>
                </a:cubicBezTo>
                <a:cubicBezTo>
                  <a:pt x="48356" y="67525"/>
                  <a:pt x="48206" y="67655"/>
                  <a:pt x="48096" y="67669"/>
                </a:cubicBezTo>
                <a:cubicBezTo>
                  <a:pt x="48004" y="67532"/>
                  <a:pt x="47933" y="67388"/>
                  <a:pt x="47894" y="67232"/>
                </a:cubicBezTo>
                <a:cubicBezTo>
                  <a:pt x="47991" y="67200"/>
                  <a:pt x="48089" y="67160"/>
                  <a:pt x="48174" y="67102"/>
                </a:cubicBezTo>
                <a:cubicBezTo>
                  <a:pt x="48226" y="67173"/>
                  <a:pt x="48304" y="67226"/>
                  <a:pt x="48389" y="67245"/>
                </a:cubicBezTo>
                <a:cubicBezTo>
                  <a:pt x="48337" y="67089"/>
                  <a:pt x="48356" y="67115"/>
                  <a:pt x="48441" y="67037"/>
                </a:cubicBezTo>
                <a:cubicBezTo>
                  <a:pt x="48447" y="67043"/>
                  <a:pt x="48454" y="67050"/>
                  <a:pt x="48460" y="67056"/>
                </a:cubicBezTo>
                <a:cubicBezTo>
                  <a:pt x="48470" y="67066"/>
                  <a:pt x="48479" y="67072"/>
                  <a:pt x="48486" y="67072"/>
                </a:cubicBezTo>
                <a:cubicBezTo>
                  <a:pt x="48489" y="67072"/>
                  <a:pt x="48491" y="67071"/>
                  <a:pt x="48493" y="67069"/>
                </a:cubicBezTo>
                <a:cubicBezTo>
                  <a:pt x="48493" y="67063"/>
                  <a:pt x="48493" y="67050"/>
                  <a:pt x="48480" y="67030"/>
                </a:cubicBezTo>
                <a:cubicBezTo>
                  <a:pt x="48467" y="67011"/>
                  <a:pt x="48447" y="66998"/>
                  <a:pt x="48428" y="66978"/>
                </a:cubicBezTo>
                <a:lnTo>
                  <a:pt x="48441" y="66978"/>
                </a:lnTo>
                <a:cubicBezTo>
                  <a:pt x="48350" y="66835"/>
                  <a:pt x="48278" y="66815"/>
                  <a:pt x="48193" y="66692"/>
                </a:cubicBezTo>
                <a:lnTo>
                  <a:pt x="48193" y="66692"/>
                </a:lnTo>
                <a:cubicBezTo>
                  <a:pt x="48167" y="66718"/>
                  <a:pt x="48226" y="66789"/>
                  <a:pt x="48232" y="66835"/>
                </a:cubicBezTo>
                <a:cubicBezTo>
                  <a:pt x="48167" y="66828"/>
                  <a:pt x="48089" y="66757"/>
                  <a:pt x="48011" y="66633"/>
                </a:cubicBezTo>
                <a:cubicBezTo>
                  <a:pt x="47900" y="66574"/>
                  <a:pt x="47770" y="66568"/>
                  <a:pt x="47698" y="66333"/>
                </a:cubicBezTo>
                <a:lnTo>
                  <a:pt x="47698" y="66333"/>
                </a:lnTo>
                <a:cubicBezTo>
                  <a:pt x="47704" y="66334"/>
                  <a:pt x="47709" y="66335"/>
                  <a:pt x="47715" y="66335"/>
                </a:cubicBezTo>
                <a:cubicBezTo>
                  <a:pt x="47741" y="66335"/>
                  <a:pt x="47766" y="66322"/>
                  <a:pt x="47776" y="66301"/>
                </a:cubicBezTo>
                <a:cubicBezTo>
                  <a:pt x="47789" y="66275"/>
                  <a:pt x="47796" y="66236"/>
                  <a:pt x="47789" y="66210"/>
                </a:cubicBezTo>
                <a:lnTo>
                  <a:pt x="47789" y="66210"/>
                </a:lnTo>
                <a:lnTo>
                  <a:pt x="47796" y="66216"/>
                </a:lnTo>
                <a:cubicBezTo>
                  <a:pt x="47900" y="66253"/>
                  <a:pt x="48031" y="66294"/>
                  <a:pt x="48140" y="66294"/>
                </a:cubicBezTo>
                <a:cubicBezTo>
                  <a:pt x="48223" y="66294"/>
                  <a:pt x="48293" y="66270"/>
                  <a:pt x="48330" y="66203"/>
                </a:cubicBezTo>
                <a:close/>
                <a:moveTo>
                  <a:pt x="48169" y="68424"/>
                </a:moveTo>
                <a:cubicBezTo>
                  <a:pt x="48204" y="68424"/>
                  <a:pt x="48240" y="68439"/>
                  <a:pt x="48278" y="68457"/>
                </a:cubicBezTo>
                <a:cubicBezTo>
                  <a:pt x="48310" y="68522"/>
                  <a:pt x="48239" y="68535"/>
                  <a:pt x="48343" y="68639"/>
                </a:cubicBezTo>
                <a:cubicBezTo>
                  <a:pt x="48322" y="68649"/>
                  <a:pt x="48300" y="68654"/>
                  <a:pt x="48278" y="68654"/>
                </a:cubicBezTo>
                <a:cubicBezTo>
                  <a:pt x="48208" y="68654"/>
                  <a:pt x="48133" y="68603"/>
                  <a:pt x="48089" y="68470"/>
                </a:cubicBezTo>
                <a:lnTo>
                  <a:pt x="48082" y="68470"/>
                </a:lnTo>
                <a:cubicBezTo>
                  <a:pt x="48110" y="68436"/>
                  <a:pt x="48139" y="68424"/>
                  <a:pt x="48169" y="68424"/>
                </a:cubicBezTo>
                <a:close/>
                <a:moveTo>
                  <a:pt x="55719" y="68532"/>
                </a:moveTo>
                <a:cubicBezTo>
                  <a:pt x="55753" y="68532"/>
                  <a:pt x="55806" y="68559"/>
                  <a:pt x="55827" y="68580"/>
                </a:cubicBezTo>
                <a:cubicBezTo>
                  <a:pt x="55859" y="68639"/>
                  <a:pt x="55801" y="68646"/>
                  <a:pt x="55775" y="68672"/>
                </a:cubicBezTo>
                <a:cubicBezTo>
                  <a:pt x="55749" y="68626"/>
                  <a:pt x="55723" y="68606"/>
                  <a:pt x="55703" y="68606"/>
                </a:cubicBezTo>
                <a:cubicBezTo>
                  <a:pt x="55677" y="68550"/>
                  <a:pt x="55691" y="68532"/>
                  <a:pt x="55719" y="68532"/>
                </a:cubicBezTo>
                <a:close/>
                <a:moveTo>
                  <a:pt x="53684" y="68287"/>
                </a:moveTo>
                <a:lnTo>
                  <a:pt x="53684" y="68294"/>
                </a:lnTo>
                <a:cubicBezTo>
                  <a:pt x="53775" y="68457"/>
                  <a:pt x="53905" y="68639"/>
                  <a:pt x="53795" y="68678"/>
                </a:cubicBezTo>
                <a:cubicBezTo>
                  <a:pt x="53691" y="68613"/>
                  <a:pt x="53632" y="68424"/>
                  <a:pt x="53573" y="68307"/>
                </a:cubicBezTo>
                <a:lnTo>
                  <a:pt x="53573" y="68307"/>
                </a:lnTo>
                <a:cubicBezTo>
                  <a:pt x="53588" y="68314"/>
                  <a:pt x="53604" y="68318"/>
                  <a:pt x="53619" y="68318"/>
                </a:cubicBezTo>
                <a:cubicBezTo>
                  <a:pt x="53644" y="68318"/>
                  <a:pt x="53668" y="68308"/>
                  <a:pt x="53684" y="68287"/>
                </a:cubicBezTo>
                <a:close/>
                <a:moveTo>
                  <a:pt x="41888" y="68821"/>
                </a:moveTo>
                <a:cubicBezTo>
                  <a:pt x="41999" y="68879"/>
                  <a:pt x="42003" y="69019"/>
                  <a:pt x="41945" y="69019"/>
                </a:cubicBezTo>
                <a:cubicBezTo>
                  <a:pt x="41924" y="69019"/>
                  <a:pt x="41896" y="69002"/>
                  <a:pt x="41862" y="68958"/>
                </a:cubicBezTo>
                <a:lnTo>
                  <a:pt x="41856" y="68958"/>
                </a:lnTo>
                <a:cubicBezTo>
                  <a:pt x="41856" y="68921"/>
                  <a:pt x="41850" y="68884"/>
                  <a:pt x="41844" y="68847"/>
                </a:cubicBezTo>
                <a:lnTo>
                  <a:pt x="41844" y="68847"/>
                </a:lnTo>
                <a:lnTo>
                  <a:pt x="41888" y="68821"/>
                </a:lnTo>
                <a:close/>
                <a:moveTo>
                  <a:pt x="49509" y="67714"/>
                </a:moveTo>
                <a:cubicBezTo>
                  <a:pt x="49535" y="67747"/>
                  <a:pt x="49568" y="67786"/>
                  <a:pt x="49607" y="67818"/>
                </a:cubicBezTo>
                <a:cubicBezTo>
                  <a:pt x="49646" y="67851"/>
                  <a:pt x="49672" y="67883"/>
                  <a:pt x="49698" y="67929"/>
                </a:cubicBezTo>
                <a:lnTo>
                  <a:pt x="49730" y="68001"/>
                </a:lnTo>
                <a:lnTo>
                  <a:pt x="49776" y="68001"/>
                </a:lnTo>
                <a:cubicBezTo>
                  <a:pt x="49867" y="68014"/>
                  <a:pt x="49952" y="68072"/>
                  <a:pt x="50004" y="68157"/>
                </a:cubicBezTo>
                <a:cubicBezTo>
                  <a:pt x="50082" y="68248"/>
                  <a:pt x="50121" y="68359"/>
                  <a:pt x="50134" y="68483"/>
                </a:cubicBezTo>
                <a:lnTo>
                  <a:pt x="50128" y="68476"/>
                </a:lnTo>
                <a:cubicBezTo>
                  <a:pt x="50101" y="68518"/>
                  <a:pt x="50071" y="68595"/>
                  <a:pt x="50012" y="68595"/>
                </a:cubicBezTo>
                <a:cubicBezTo>
                  <a:pt x="49998" y="68595"/>
                  <a:pt x="49982" y="68590"/>
                  <a:pt x="49965" y="68580"/>
                </a:cubicBezTo>
                <a:lnTo>
                  <a:pt x="49965" y="68580"/>
                </a:lnTo>
                <a:cubicBezTo>
                  <a:pt x="50001" y="68637"/>
                  <a:pt x="50037" y="68698"/>
                  <a:pt x="50067" y="68698"/>
                </a:cubicBezTo>
                <a:cubicBezTo>
                  <a:pt x="50073" y="68698"/>
                  <a:pt x="50078" y="68696"/>
                  <a:pt x="50083" y="68691"/>
                </a:cubicBezTo>
                <a:lnTo>
                  <a:pt x="50083" y="68691"/>
                </a:lnTo>
                <a:cubicBezTo>
                  <a:pt x="50119" y="68899"/>
                  <a:pt x="50016" y="68888"/>
                  <a:pt x="49958" y="69049"/>
                </a:cubicBezTo>
                <a:cubicBezTo>
                  <a:pt x="49893" y="68919"/>
                  <a:pt x="49841" y="68919"/>
                  <a:pt x="49782" y="68828"/>
                </a:cubicBezTo>
                <a:lnTo>
                  <a:pt x="49782" y="68828"/>
                </a:lnTo>
                <a:cubicBezTo>
                  <a:pt x="49756" y="68880"/>
                  <a:pt x="49789" y="68965"/>
                  <a:pt x="49717" y="68984"/>
                </a:cubicBezTo>
                <a:cubicBezTo>
                  <a:pt x="49574" y="68841"/>
                  <a:pt x="49444" y="68678"/>
                  <a:pt x="49405" y="68561"/>
                </a:cubicBezTo>
                <a:lnTo>
                  <a:pt x="49418" y="68535"/>
                </a:lnTo>
                <a:cubicBezTo>
                  <a:pt x="49476" y="68418"/>
                  <a:pt x="49652" y="68541"/>
                  <a:pt x="49620" y="68365"/>
                </a:cubicBezTo>
                <a:cubicBezTo>
                  <a:pt x="49581" y="68309"/>
                  <a:pt x="49549" y="68300"/>
                  <a:pt x="49520" y="68300"/>
                </a:cubicBezTo>
                <a:cubicBezTo>
                  <a:pt x="49505" y="68300"/>
                  <a:pt x="49491" y="68302"/>
                  <a:pt x="49477" y="68302"/>
                </a:cubicBezTo>
                <a:cubicBezTo>
                  <a:pt x="49456" y="68302"/>
                  <a:pt x="49434" y="68298"/>
                  <a:pt x="49411" y="68274"/>
                </a:cubicBezTo>
                <a:cubicBezTo>
                  <a:pt x="49333" y="68124"/>
                  <a:pt x="49307" y="68085"/>
                  <a:pt x="49216" y="67890"/>
                </a:cubicBezTo>
                <a:cubicBezTo>
                  <a:pt x="49235" y="67870"/>
                  <a:pt x="49274" y="67864"/>
                  <a:pt x="49248" y="67812"/>
                </a:cubicBezTo>
                <a:cubicBezTo>
                  <a:pt x="49314" y="67812"/>
                  <a:pt x="49385" y="67890"/>
                  <a:pt x="49457" y="67955"/>
                </a:cubicBezTo>
                <a:cubicBezTo>
                  <a:pt x="49496" y="67903"/>
                  <a:pt x="49450" y="67734"/>
                  <a:pt x="49509" y="67714"/>
                </a:cubicBezTo>
                <a:close/>
                <a:moveTo>
                  <a:pt x="48827" y="68934"/>
                </a:moveTo>
                <a:cubicBezTo>
                  <a:pt x="48841" y="68934"/>
                  <a:pt x="48873" y="68969"/>
                  <a:pt x="48910" y="69069"/>
                </a:cubicBezTo>
                <a:cubicBezTo>
                  <a:pt x="48820" y="69011"/>
                  <a:pt x="48805" y="68934"/>
                  <a:pt x="48827" y="68934"/>
                </a:cubicBezTo>
                <a:close/>
                <a:moveTo>
                  <a:pt x="34487" y="69122"/>
                </a:moveTo>
                <a:lnTo>
                  <a:pt x="34487" y="69122"/>
                </a:lnTo>
                <a:cubicBezTo>
                  <a:pt x="34477" y="69145"/>
                  <a:pt x="34466" y="69169"/>
                  <a:pt x="34450" y="69193"/>
                </a:cubicBezTo>
                <a:cubicBezTo>
                  <a:pt x="34443" y="69206"/>
                  <a:pt x="34437" y="69219"/>
                  <a:pt x="34430" y="69232"/>
                </a:cubicBezTo>
                <a:cubicBezTo>
                  <a:pt x="34436" y="69231"/>
                  <a:pt x="34442" y="69230"/>
                  <a:pt x="34447" y="69230"/>
                </a:cubicBezTo>
                <a:cubicBezTo>
                  <a:pt x="34460" y="69230"/>
                  <a:pt x="34470" y="69233"/>
                  <a:pt x="34477" y="69238"/>
                </a:cubicBezTo>
                <a:lnTo>
                  <a:pt x="34477" y="69238"/>
                </a:lnTo>
                <a:cubicBezTo>
                  <a:pt x="34481" y="69232"/>
                  <a:pt x="34485" y="69225"/>
                  <a:pt x="34489" y="69219"/>
                </a:cubicBezTo>
                <a:cubicBezTo>
                  <a:pt x="34496" y="69199"/>
                  <a:pt x="34509" y="69180"/>
                  <a:pt x="34515" y="69160"/>
                </a:cubicBezTo>
                <a:lnTo>
                  <a:pt x="34515" y="69160"/>
                </a:lnTo>
                <a:cubicBezTo>
                  <a:pt x="34496" y="69172"/>
                  <a:pt x="34485" y="69178"/>
                  <a:pt x="34479" y="69178"/>
                </a:cubicBezTo>
                <a:cubicBezTo>
                  <a:pt x="34465" y="69178"/>
                  <a:pt x="34477" y="69151"/>
                  <a:pt x="34487" y="69122"/>
                </a:cubicBezTo>
                <a:close/>
                <a:moveTo>
                  <a:pt x="52661" y="67949"/>
                </a:moveTo>
                <a:lnTo>
                  <a:pt x="52661" y="67949"/>
                </a:lnTo>
                <a:cubicBezTo>
                  <a:pt x="52779" y="67988"/>
                  <a:pt x="53033" y="68229"/>
                  <a:pt x="53098" y="68398"/>
                </a:cubicBezTo>
                <a:cubicBezTo>
                  <a:pt x="53150" y="68457"/>
                  <a:pt x="53228" y="68489"/>
                  <a:pt x="53306" y="68489"/>
                </a:cubicBezTo>
                <a:cubicBezTo>
                  <a:pt x="53365" y="68698"/>
                  <a:pt x="53436" y="68541"/>
                  <a:pt x="53547" y="68730"/>
                </a:cubicBezTo>
                <a:cubicBezTo>
                  <a:pt x="53521" y="68900"/>
                  <a:pt x="53691" y="68991"/>
                  <a:pt x="53827" y="69284"/>
                </a:cubicBezTo>
                <a:cubicBezTo>
                  <a:pt x="53817" y="69294"/>
                  <a:pt x="53806" y="69298"/>
                  <a:pt x="53795" y="69298"/>
                </a:cubicBezTo>
                <a:cubicBezTo>
                  <a:pt x="53724" y="69298"/>
                  <a:pt x="53651" y="69123"/>
                  <a:pt x="53651" y="69056"/>
                </a:cubicBezTo>
                <a:lnTo>
                  <a:pt x="53651" y="69056"/>
                </a:lnTo>
                <a:cubicBezTo>
                  <a:pt x="53632" y="69075"/>
                  <a:pt x="53612" y="69101"/>
                  <a:pt x="53664" y="69167"/>
                </a:cubicBezTo>
                <a:cubicBezTo>
                  <a:pt x="53495" y="69095"/>
                  <a:pt x="53508" y="68821"/>
                  <a:pt x="53313" y="68717"/>
                </a:cubicBezTo>
                <a:lnTo>
                  <a:pt x="53313" y="68717"/>
                </a:lnTo>
                <a:cubicBezTo>
                  <a:pt x="53319" y="68789"/>
                  <a:pt x="53248" y="68808"/>
                  <a:pt x="53196" y="68847"/>
                </a:cubicBezTo>
                <a:cubicBezTo>
                  <a:pt x="53158" y="68797"/>
                  <a:pt x="53138" y="68735"/>
                  <a:pt x="53131" y="68672"/>
                </a:cubicBezTo>
                <a:lnTo>
                  <a:pt x="53131" y="68672"/>
                </a:lnTo>
                <a:lnTo>
                  <a:pt x="53169" y="68678"/>
                </a:lnTo>
                <a:cubicBezTo>
                  <a:pt x="53172" y="68679"/>
                  <a:pt x="53174" y="68679"/>
                  <a:pt x="53177" y="68679"/>
                </a:cubicBezTo>
                <a:cubicBezTo>
                  <a:pt x="53192" y="68679"/>
                  <a:pt x="53200" y="68661"/>
                  <a:pt x="53189" y="68633"/>
                </a:cubicBezTo>
                <a:cubicBezTo>
                  <a:pt x="53176" y="68600"/>
                  <a:pt x="53156" y="68580"/>
                  <a:pt x="53130" y="68567"/>
                </a:cubicBezTo>
                <a:lnTo>
                  <a:pt x="53091" y="68561"/>
                </a:lnTo>
                <a:cubicBezTo>
                  <a:pt x="52961" y="68372"/>
                  <a:pt x="52863" y="68392"/>
                  <a:pt x="52733" y="68190"/>
                </a:cubicBezTo>
                <a:cubicBezTo>
                  <a:pt x="52805" y="68164"/>
                  <a:pt x="52740" y="68059"/>
                  <a:pt x="52661" y="67949"/>
                </a:cubicBezTo>
                <a:close/>
                <a:moveTo>
                  <a:pt x="52282" y="68221"/>
                </a:moveTo>
                <a:cubicBezTo>
                  <a:pt x="52339" y="68221"/>
                  <a:pt x="52403" y="68277"/>
                  <a:pt x="52459" y="68313"/>
                </a:cubicBezTo>
                <a:cubicBezTo>
                  <a:pt x="52609" y="68743"/>
                  <a:pt x="53365" y="69069"/>
                  <a:pt x="53091" y="69440"/>
                </a:cubicBezTo>
                <a:cubicBezTo>
                  <a:pt x="52915" y="69323"/>
                  <a:pt x="52792" y="68965"/>
                  <a:pt x="52642" y="68821"/>
                </a:cubicBezTo>
                <a:lnTo>
                  <a:pt x="52642" y="68828"/>
                </a:lnTo>
                <a:lnTo>
                  <a:pt x="52629" y="68808"/>
                </a:lnTo>
                <a:cubicBezTo>
                  <a:pt x="52616" y="68789"/>
                  <a:pt x="52609" y="68776"/>
                  <a:pt x="52603" y="68769"/>
                </a:cubicBezTo>
                <a:cubicBezTo>
                  <a:pt x="52585" y="68740"/>
                  <a:pt x="52557" y="68716"/>
                  <a:pt x="52538" y="68716"/>
                </a:cubicBezTo>
                <a:cubicBezTo>
                  <a:pt x="52535" y="68716"/>
                  <a:pt x="52533" y="68717"/>
                  <a:pt x="52531" y="68717"/>
                </a:cubicBezTo>
                <a:cubicBezTo>
                  <a:pt x="52512" y="68724"/>
                  <a:pt x="52512" y="68756"/>
                  <a:pt x="52531" y="68802"/>
                </a:cubicBezTo>
                <a:lnTo>
                  <a:pt x="52551" y="68828"/>
                </a:lnTo>
                <a:lnTo>
                  <a:pt x="52564" y="68854"/>
                </a:lnTo>
                <a:lnTo>
                  <a:pt x="52590" y="68887"/>
                </a:lnTo>
                <a:cubicBezTo>
                  <a:pt x="52590" y="68893"/>
                  <a:pt x="52596" y="68900"/>
                  <a:pt x="52603" y="68906"/>
                </a:cubicBezTo>
                <a:cubicBezTo>
                  <a:pt x="52592" y="68915"/>
                  <a:pt x="52579" y="68920"/>
                  <a:pt x="52566" y="68920"/>
                </a:cubicBezTo>
                <a:cubicBezTo>
                  <a:pt x="52448" y="68920"/>
                  <a:pt x="52256" y="68584"/>
                  <a:pt x="52186" y="68444"/>
                </a:cubicBezTo>
                <a:lnTo>
                  <a:pt x="52186" y="68444"/>
                </a:lnTo>
                <a:cubicBezTo>
                  <a:pt x="52207" y="68454"/>
                  <a:pt x="52223" y="68459"/>
                  <a:pt x="52237" y="68459"/>
                </a:cubicBezTo>
                <a:cubicBezTo>
                  <a:pt x="52309" y="68459"/>
                  <a:pt x="52287" y="68328"/>
                  <a:pt x="52238" y="68235"/>
                </a:cubicBezTo>
                <a:cubicBezTo>
                  <a:pt x="52252" y="68225"/>
                  <a:pt x="52267" y="68221"/>
                  <a:pt x="52282" y="68221"/>
                </a:cubicBezTo>
                <a:close/>
                <a:moveTo>
                  <a:pt x="42496" y="69355"/>
                </a:moveTo>
                <a:cubicBezTo>
                  <a:pt x="42516" y="69355"/>
                  <a:pt x="42547" y="69381"/>
                  <a:pt x="42585" y="69447"/>
                </a:cubicBezTo>
                <a:cubicBezTo>
                  <a:pt x="42572" y="69462"/>
                  <a:pt x="42559" y="69466"/>
                  <a:pt x="42544" y="69466"/>
                </a:cubicBezTo>
                <a:cubicBezTo>
                  <a:pt x="42526" y="69466"/>
                  <a:pt x="42506" y="69459"/>
                  <a:pt x="42486" y="69459"/>
                </a:cubicBezTo>
                <a:cubicBezTo>
                  <a:pt x="42482" y="69459"/>
                  <a:pt x="42478" y="69459"/>
                  <a:pt x="42474" y="69460"/>
                </a:cubicBezTo>
                <a:cubicBezTo>
                  <a:pt x="42459" y="69403"/>
                  <a:pt x="42468" y="69355"/>
                  <a:pt x="42496" y="69355"/>
                </a:cubicBezTo>
                <a:close/>
                <a:moveTo>
                  <a:pt x="54048" y="69044"/>
                </a:moveTo>
                <a:cubicBezTo>
                  <a:pt x="54188" y="69044"/>
                  <a:pt x="54401" y="69301"/>
                  <a:pt x="54492" y="69499"/>
                </a:cubicBezTo>
                <a:lnTo>
                  <a:pt x="54492" y="69505"/>
                </a:lnTo>
                <a:cubicBezTo>
                  <a:pt x="54485" y="69512"/>
                  <a:pt x="54472" y="69518"/>
                  <a:pt x="54459" y="69518"/>
                </a:cubicBezTo>
                <a:cubicBezTo>
                  <a:pt x="54264" y="69329"/>
                  <a:pt x="54205" y="69316"/>
                  <a:pt x="53990" y="69062"/>
                </a:cubicBezTo>
                <a:cubicBezTo>
                  <a:pt x="54007" y="69050"/>
                  <a:pt x="54027" y="69044"/>
                  <a:pt x="54048" y="69044"/>
                </a:cubicBezTo>
                <a:close/>
                <a:moveTo>
                  <a:pt x="46259" y="68821"/>
                </a:moveTo>
                <a:lnTo>
                  <a:pt x="46259" y="68821"/>
                </a:lnTo>
                <a:cubicBezTo>
                  <a:pt x="46343" y="68880"/>
                  <a:pt x="46435" y="69088"/>
                  <a:pt x="46513" y="69114"/>
                </a:cubicBezTo>
                <a:cubicBezTo>
                  <a:pt x="46350" y="69225"/>
                  <a:pt x="46409" y="69342"/>
                  <a:pt x="46467" y="69603"/>
                </a:cubicBezTo>
                <a:cubicBezTo>
                  <a:pt x="46304" y="69564"/>
                  <a:pt x="46363" y="69460"/>
                  <a:pt x="46161" y="69232"/>
                </a:cubicBezTo>
                <a:cubicBezTo>
                  <a:pt x="46192" y="69201"/>
                  <a:pt x="46194" y="69138"/>
                  <a:pt x="46235" y="69138"/>
                </a:cubicBezTo>
                <a:cubicBezTo>
                  <a:pt x="46246" y="69138"/>
                  <a:pt x="46260" y="69142"/>
                  <a:pt x="46278" y="69154"/>
                </a:cubicBezTo>
                <a:cubicBezTo>
                  <a:pt x="46291" y="69056"/>
                  <a:pt x="46141" y="68860"/>
                  <a:pt x="46265" y="68828"/>
                </a:cubicBezTo>
                <a:lnTo>
                  <a:pt x="46259" y="68821"/>
                </a:lnTo>
                <a:close/>
                <a:moveTo>
                  <a:pt x="49749" y="69314"/>
                </a:moveTo>
                <a:cubicBezTo>
                  <a:pt x="49763" y="69314"/>
                  <a:pt x="49780" y="69319"/>
                  <a:pt x="49802" y="69329"/>
                </a:cubicBezTo>
                <a:cubicBezTo>
                  <a:pt x="49887" y="69453"/>
                  <a:pt x="49965" y="69570"/>
                  <a:pt x="49945" y="69636"/>
                </a:cubicBezTo>
                <a:cubicBezTo>
                  <a:pt x="49933" y="69646"/>
                  <a:pt x="49919" y="69651"/>
                  <a:pt x="49905" y="69651"/>
                </a:cubicBezTo>
                <a:cubicBezTo>
                  <a:pt x="49787" y="69651"/>
                  <a:pt x="49633" y="69314"/>
                  <a:pt x="49749" y="69314"/>
                </a:cubicBezTo>
                <a:close/>
                <a:moveTo>
                  <a:pt x="45047" y="69114"/>
                </a:moveTo>
                <a:lnTo>
                  <a:pt x="45047" y="69114"/>
                </a:lnTo>
                <a:cubicBezTo>
                  <a:pt x="45119" y="69154"/>
                  <a:pt x="45204" y="69310"/>
                  <a:pt x="45282" y="69421"/>
                </a:cubicBezTo>
                <a:cubicBezTo>
                  <a:pt x="45277" y="69420"/>
                  <a:pt x="45272" y="69420"/>
                  <a:pt x="45267" y="69420"/>
                </a:cubicBezTo>
                <a:cubicBezTo>
                  <a:pt x="45124" y="69420"/>
                  <a:pt x="45313" y="69618"/>
                  <a:pt x="45256" y="69668"/>
                </a:cubicBezTo>
                <a:lnTo>
                  <a:pt x="45249" y="69675"/>
                </a:lnTo>
                <a:cubicBezTo>
                  <a:pt x="45028" y="69590"/>
                  <a:pt x="44923" y="69167"/>
                  <a:pt x="45047" y="69114"/>
                </a:cubicBezTo>
                <a:close/>
                <a:moveTo>
                  <a:pt x="54003" y="69527"/>
                </a:moveTo>
                <a:cubicBezTo>
                  <a:pt x="54045" y="69527"/>
                  <a:pt x="54096" y="69574"/>
                  <a:pt x="54146" y="69596"/>
                </a:cubicBezTo>
                <a:cubicBezTo>
                  <a:pt x="54290" y="69818"/>
                  <a:pt x="54257" y="69935"/>
                  <a:pt x="54270" y="70085"/>
                </a:cubicBezTo>
                <a:lnTo>
                  <a:pt x="54277" y="70092"/>
                </a:lnTo>
                <a:cubicBezTo>
                  <a:pt x="54231" y="70078"/>
                  <a:pt x="54199" y="70059"/>
                  <a:pt x="54166" y="70033"/>
                </a:cubicBezTo>
                <a:lnTo>
                  <a:pt x="54173" y="70033"/>
                </a:lnTo>
                <a:cubicBezTo>
                  <a:pt x="54068" y="69837"/>
                  <a:pt x="54101" y="69727"/>
                  <a:pt x="53984" y="69531"/>
                </a:cubicBezTo>
                <a:cubicBezTo>
                  <a:pt x="53990" y="69529"/>
                  <a:pt x="53997" y="69527"/>
                  <a:pt x="54003" y="69527"/>
                </a:cubicBezTo>
                <a:close/>
                <a:moveTo>
                  <a:pt x="46147" y="70002"/>
                </a:moveTo>
                <a:cubicBezTo>
                  <a:pt x="46197" y="70002"/>
                  <a:pt x="46252" y="70054"/>
                  <a:pt x="46317" y="70157"/>
                </a:cubicBezTo>
                <a:cubicBezTo>
                  <a:pt x="46246" y="70137"/>
                  <a:pt x="46181" y="70163"/>
                  <a:pt x="46089" y="70026"/>
                </a:cubicBezTo>
                <a:cubicBezTo>
                  <a:pt x="46108" y="70010"/>
                  <a:pt x="46127" y="70002"/>
                  <a:pt x="46147" y="70002"/>
                </a:cubicBezTo>
                <a:close/>
                <a:moveTo>
                  <a:pt x="33245" y="67981"/>
                </a:moveTo>
                <a:cubicBezTo>
                  <a:pt x="33258" y="68294"/>
                  <a:pt x="32900" y="68698"/>
                  <a:pt x="32880" y="69030"/>
                </a:cubicBezTo>
                <a:cubicBezTo>
                  <a:pt x="32470" y="69662"/>
                  <a:pt x="32131" y="69883"/>
                  <a:pt x="31773" y="70202"/>
                </a:cubicBezTo>
                <a:cubicBezTo>
                  <a:pt x="31838" y="70046"/>
                  <a:pt x="31734" y="70065"/>
                  <a:pt x="31708" y="69890"/>
                </a:cubicBezTo>
                <a:lnTo>
                  <a:pt x="31714" y="69890"/>
                </a:lnTo>
                <a:cubicBezTo>
                  <a:pt x="32014" y="69421"/>
                  <a:pt x="32242" y="69375"/>
                  <a:pt x="32502" y="69121"/>
                </a:cubicBezTo>
                <a:cubicBezTo>
                  <a:pt x="32861" y="68567"/>
                  <a:pt x="32848" y="68339"/>
                  <a:pt x="33245" y="67981"/>
                </a:cubicBezTo>
                <a:close/>
                <a:moveTo>
                  <a:pt x="49069" y="69941"/>
                </a:moveTo>
                <a:cubicBezTo>
                  <a:pt x="49148" y="69941"/>
                  <a:pt x="49241" y="70088"/>
                  <a:pt x="49333" y="70215"/>
                </a:cubicBezTo>
                <a:cubicBezTo>
                  <a:pt x="49325" y="70229"/>
                  <a:pt x="49317" y="70235"/>
                  <a:pt x="49307" y="70235"/>
                </a:cubicBezTo>
                <a:cubicBezTo>
                  <a:pt x="49277" y="70235"/>
                  <a:pt x="49239" y="70183"/>
                  <a:pt x="49209" y="70183"/>
                </a:cubicBezTo>
                <a:cubicBezTo>
                  <a:pt x="49200" y="70183"/>
                  <a:pt x="49191" y="70188"/>
                  <a:pt x="49183" y="70202"/>
                </a:cubicBezTo>
                <a:lnTo>
                  <a:pt x="49177" y="70202"/>
                </a:lnTo>
                <a:cubicBezTo>
                  <a:pt x="49086" y="70092"/>
                  <a:pt x="49105" y="70046"/>
                  <a:pt x="49040" y="69948"/>
                </a:cubicBezTo>
                <a:cubicBezTo>
                  <a:pt x="49050" y="69943"/>
                  <a:pt x="49059" y="69941"/>
                  <a:pt x="49069" y="69941"/>
                </a:cubicBezTo>
                <a:close/>
                <a:moveTo>
                  <a:pt x="49570" y="67393"/>
                </a:moveTo>
                <a:cubicBezTo>
                  <a:pt x="49633" y="67393"/>
                  <a:pt x="49698" y="67399"/>
                  <a:pt x="49763" y="67414"/>
                </a:cubicBezTo>
                <a:cubicBezTo>
                  <a:pt x="49906" y="67610"/>
                  <a:pt x="49861" y="67701"/>
                  <a:pt x="49945" y="67864"/>
                </a:cubicBezTo>
                <a:cubicBezTo>
                  <a:pt x="50238" y="68053"/>
                  <a:pt x="50577" y="67877"/>
                  <a:pt x="50844" y="68405"/>
                </a:cubicBezTo>
                <a:cubicBezTo>
                  <a:pt x="50818" y="68496"/>
                  <a:pt x="50890" y="68639"/>
                  <a:pt x="50773" y="68678"/>
                </a:cubicBezTo>
                <a:cubicBezTo>
                  <a:pt x="50844" y="68802"/>
                  <a:pt x="50903" y="68776"/>
                  <a:pt x="50974" y="68893"/>
                </a:cubicBezTo>
                <a:cubicBezTo>
                  <a:pt x="50990" y="68862"/>
                  <a:pt x="51009" y="68851"/>
                  <a:pt x="51029" y="68851"/>
                </a:cubicBezTo>
                <a:cubicBezTo>
                  <a:pt x="51088" y="68851"/>
                  <a:pt x="51162" y="68944"/>
                  <a:pt x="51215" y="68958"/>
                </a:cubicBezTo>
                <a:cubicBezTo>
                  <a:pt x="51222" y="68960"/>
                  <a:pt x="51228" y="68961"/>
                  <a:pt x="51233" y="68961"/>
                </a:cubicBezTo>
                <a:cubicBezTo>
                  <a:pt x="51276" y="68961"/>
                  <a:pt x="51247" y="68900"/>
                  <a:pt x="51278" y="68900"/>
                </a:cubicBezTo>
                <a:cubicBezTo>
                  <a:pt x="51283" y="68900"/>
                  <a:pt x="51290" y="68902"/>
                  <a:pt x="51300" y="68906"/>
                </a:cubicBezTo>
                <a:cubicBezTo>
                  <a:pt x="51437" y="68978"/>
                  <a:pt x="51600" y="69193"/>
                  <a:pt x="51723" y="69251"/>
                </a:cubicBezTo>
                <a:cubicBezTo>
                  <a:pt x="51738" y="69257"/>
                  <a:pt x="51752" y="69260"/>
                  <a:pt x="51764" y="69260"/>
                </a:cubicBezTo>
                <a:cubicBezTo>
                  <a:pt x="51809" y="69260"/>
                  <a:pt x="51841" y="69229"/>
                  <a:pt x="51883" y="69229"/>
                </a:cubicBezTo>
                <a:cubicBezTo>
                  <a:pt x="51906" y="69229"/>
                  <a:pt x="51932" y="69237"/>
                  <a:pt x="51964" y="69264"/>
                </a:cubicBezTo>
                <a:cubicBezTo>
                  <a:pt x="51984" y="69232"/>
                  <a:pt x="51925" y="69160"/>
                  <a:pt x="51925" y="69114"/>
                </a:cubicBezTo>
                <a:cubicBezTo>
                  <a:pt x="51808" y="68919"/>
                  <a:pt x="51723" y="69017"/>
                  <a:pt x="51600" y="68763"/>
                </a:cubicBezTo>
                <a:cubicBezTo>
                  <a:pt x="51649" y="68643"/>
                  <a:pt x="51701" y="68523"/>
                  <a:pt x="51805" y="68523"/>
                </a:cubicBezTo>
                <a:cubicBezTo>
                  <a:pt x="51854" y="68523"/>
                  <a:pt x="51914" y="68549"/>
                  <a:pt x="51991" y="68613"/>
                </a:cubicBezTo>
                <a:cubicBezTo>
                  <a:pt x="52368" y="69160"/>
                  <a:pt x="52453" y="69538"/>
                  <a:pt x="52440" y="69857"/>
                </a:cubicBezTo>
                <a:cubicBezTo>
                  <a:pt x="52629" y="69942"/>
                  <a:pt x="52674" y="69922"/>
                  <a:pt x="52850" y="70039"/>
                </a:cubicBezTo>
                <a:cubicBezTo>
                  <a:pt x="53013" y="70319"/>
                  <a:pt x="53091" y="70404"/>
                  <a:pt x="53293" y="70717"/>
                </a:cubicBezTo>
                <a:cubicBezTo>
                  <a:pt x="53276" y="70729"/>
                  <a:pt x="53258" y="70735"/>
                  <a:pt x="53239" y="70735"/>
                </a:cubicBezTo>
                <a:cubicBezTo>
                  <a:pt x="53160" y="70735"/>
                  <a:pt x="53068" y="70629"/>
                  <a:pt x="52968" y="70476"/>
                </a:cubicBezTo>
                <a:cubicBezTo>
                  <a:pt x="52911" y="70502"/>
                  <a:pt x="52852" y="70517"/>
                  <a:pt x="52792" y="70517"/>
                </a:cubicBezTo>
                <a:cubicBezTo>
                  <a:pt x="52658" y="70517"/>
                  <a:pt x="52515" y="70443"/>
                  <a:pt x="52362" y="70254"/>
                </a:cubicBezTo>
                <a:cubicBezTo>
                  <a:pt x="52350" y="70257"/>
                  <a:pt x="52339" y="70258"/>
                  <a:pt x="52327" y="70258"/>
                </a:cubicBezTo>
                <a:cubicBezTo>
                  <a:pt x="52200" y="70258"/>
                  <a:pt x="52064" y="70137"/>
                  <a:pt x="51938" y="70131"/>
                </a:cubicBezTo>
                <a:cubicBezTo>
                  <a:pt x="51821" y="70131"/>
                  <a:pt x="51984" y="70293"/>
                  <a:pt x="51873" y="70293"/>
                </a:cubicBezTo>
                <a:lnTo>
                  <a:pt x="51880" y="70306"/>
                </a:lnTo>
                <a:cubicBezTo>
                  <a:pt x="51860" y="70293"/>
                  <a:pt x="51841" y="70280"/>
                  <a:pt x="51821" y="70267"/>
                </a:cubicBezTo>
                <a:cubicBezTo>
                  <a:pt x="51802" y="70241"/>
                  <a:pt x="51789" y="70215"/>
                  <a:pt x="51769" y="70183"/>
                </a:cubicBezTo>
                <a:lnTo>
                  <a:pt x="51769" y="70189"/>
                </a:lnTo>
                <a:cubicBezTo>
                  <a:pt x="51756" y="70170"/>
                  <a:pt x="51743" y="70150"/>
                  <a:pt x="51737" y="70131"/>
                </a:cubicBezTo>
                <a:cubicBezTo>
                  <a:pt x="51716" y="70100"/>
                  <a:pt x="51691" y="70081"/>
                  <a:pt x="51672" y="70081"/>
                </a:cubicBezTo>
                <a:cubicBezTo>
                  <a:pt x="51667" y="70081"/>
                  <a:pt x="51662" y="70082"/>
                  <a:pt x="51658" y="70085"/>
                </a:cubicBezTo>
                <a:cubicBezTo>
                  <a:pt x="51645" y="70092"/>
                  <a:pt x="51645" y="70124"/>
                  <a:pt x="51665" y="70163"/>
                </a:cubicBezTo>
                <a:cubicBezTo>
                  <a:pt x="51671" y="70170"/>
                  <a:pt x="51678" y="70176"/>
                  <a:pt x="51678" y="70189"/>
                </a:cubicBezTo>
                <a:lnTo>
                  <a:pt x="51587" y="70254"/>
                </a:lnTo>
                <a:cubicBezTo>
                  <a:pt x="51496" y="70118"/>
                  <a:pt x="51404" y="69883"/>
                  <a:pt x="51502" y="69792"/>
                </a:cubicBezTo>
                <a:cubicBezTo>
                  <a:pt x="51404" y="69694"/>
                  <a:pt x="51333" y="69798"/>
                  <a:pt x="51222" y="69577"/>
                </a:cubicBezTo>
                <a:lnTo>
                  <a:pt x="51222" y="69577"/>
                </a:lnTo>
                <a:cubicBezTo>
                  <a:pt x="51124" y="69759"/>
                  <a:pt x="51320" y="69987"/>
                  <a:pt x="51007" y="70072"/>
                </a:cubicBezTo>
                <a:lnTo>
                  <a:pt x="51007" y="70065"/>
                </a:lnTo>
                <a:cubicBezTo>
                  <a:pt x="50890" y="69870"/>
                  <a:pt x="51105" y="69864"/>
                  <a:pt x="50864" y="69590"/>
                </a:cubicBezTo>
                <a:lnTo>
                  <a:pt x="50864" y="69590"/>
                </a:lnTo>
                <a:cubicBezTo>
                  <a:pt x="50866" y="69590"/>
                  <a:pt x="50869" y="69590"/>
                  <a:pt x="50871" y="69590"/>
                </a:cubicBezTo>
                <a:cubicBezTo>
                  <a:pt x="50968" y="69590"/>
                  <a:pt x="50833" y="69459"/>
                  <a:pt x="50909" y="69447"/>
                </a:cubicBezTo>
                <a:cubicBezTo>
                  <a:pt x="50868" y="69379"/>
                  <a:pt x="50803" y="69331"/>
                  <a:pt x="50771" y="69331"/>
                </a:cubicBezTo>
                <a:cubicBezTo>
                  <a:pt x="50748" y="69331"/>
                  <a:pt x="50743" y="69357"/>
                  <a:pt x="50779" y="69421"/>
                </a:cubicBezTo>
                <a:cubicBezTo>
                  <a:pt x="50733" y="69349"/>
                  <a:pt x="50532" y="69219"/>
                  <a:pt x="50538" y="69062"/>
                </a:cubicBezTo>
                <a:cubicBezTo>
                  <a:pt x="50548" y="69057"/>
                  <a:pt x="50559" y="69054"/>
                  <a:pt x="50569" y="69054"/>
                </a:cubicBezTo>
                <a:cubicBezTo>
                  <a:pt x="50655" y="69054"/>
                  <a:pt x="50758" y="69224"/>
                  <a:pt x="50851" y="69316"/>
                </a:cubicBezTo>
                <a:cubicBezTo>
                  <a:pt x="50890" y="69167"/>
                  <a:pt x="50629" y="68847"/>
                  <a:pt x="50525" y="68613"/>
                </a:cubicBezTo>
                <a:cubicBezTo>
                  <a:pt x="50473" y="68564"/>
                  <a:pt x="50427" y="68564"/>
                  <a:pt x="50383" y="68564"/>
                </a:cubicBezTo>
                <a:cubicBezTo>
                  <a:pt x="50338" y="68564"/>
                  <a:pt x="50294" y="68564"/>
                  <a:pt x="50245" y="68515"/>
                </a:cubicBezTo>
                <a:cubicBezTo>
                  <a:pt x="50219" y="68359"/>
                  <a:pt x="50160" y="68216"/>
                  <a:pt x="50063" y="68092"/>
                </a:cubicBezTo>
                <a:cubicBezTo>
                  <a:pt x="49984" y="67981"/>
                  <a:pt x="49880" y="67903"/>
                  <a:pt x="49756" y="67864"/>
                </a:cubicBezTo>
                <a:cubicBezTo>
                  <a:pt x="49717" y="67812"/>
                  <a:pt x="49678" y="67760"/>
                  <a:pt x="49633" y="67721"/>
                </a:cubicBezTo>
                <a:cubicBezTo>
                  <a:pt x="49607" y="67695"/>
                  <a:pt x="49581" y="67669"/>
                  <a:pt x="49561" y="67642"/>
                </a:cubicBezTo>
                <a:cubicBezTo>
                  <a:pt x="49555" y="67642"/>
                  <a:pt x="49548" y="67636"/>
                  <a:pt x="49548" y="67629"/>
                </a:cubicBezTo>
                <a:cubicBezTo>
                  <a:pt x="49522" y="67545"/>
                  <a:pt x="49483" y="67473"/>
                  <a:pt x="49437" y="67401"/>
                </a:cubicBezTo>
                <a:cubicBezTo>
                  <a:pt x="49480" y="67396"/>
                  <a:pt x="49525" y="67393"/>
                  <a:pt x="49570" y="67393"/>
                </a:cubicBezTo>
                <a:close/>
                <a:moveTo>
                  <a:pt x="54537" y="69531"/>
                </a:moveTo>
                <a:lnTo>
                  <a:pt x="54550" y="69544"/>
                </a:lnTo>
                <a:cubicBezTo>
                  <a:pt x="54597" y="69600"/>
                  <a:pt x="54638" y="69615"/>
                  <a:pt x="54679" y="69615"/>
                </a:cubicBezTo>
                <a:cubicBezTo>
                  <a:pt x="54723" y="69615"/>
                  <a:pt x="54766" y="69596"/>
                  <a:pt x="54811" y="69596"/>
                </a:cubicBezTo>
                <a:lnTo>
                  <a:pt x="54811" y="69603"/>
                </a:lnTo>
                <a:cubicBezTo>
                  <a:pt x="54830" y="69740"/>
                  <a:pt x="55026" y="70052"/>
                  <a:pt x="55150" y="70118"/>
                </a:cubicBezTo>
                <a:cubicBezTo>
                  <a:pt x="55163" y="70137"/>
                  <a:pt x="55176" y="70157"/>
                  <a:pt x="55189" y="70170"/>
                </a:cubicBezTo>
                <a:lnTo>
                  <a:pt x="55195" y="70176"/>
                </a:lnTo>
                <a:cubicBezTo>
                  <a:pt x="55212" y="70205"/>
                  <a:pt x="55234" y="70223"/>
                  <a:pt x="55252" y="70223"/>
                </a:cubicBezTo>
                <a:cubicBezTo>
                  <a:pt x="55255" y="70223"/>
                  <a:pt x="55258" y="70223"/>
                  <a:pt x="55260" y="70222"/>
                </a:cubicBezTo>
                <a:cubicBezTo>
                  <a:pt x="55280" y="70215"/>
                  <a:pt x="55280" y="70176"/>
                  <a:pt x="55260" y="70137"/>
                </a:cubicBezTo>
                <a:cubicBezTo>
                  <a:pt x="55241" y="70098"/>
                  <a:pt x="55234" y="70098"/>
                  <a:pt x="55215" y="70065"/>
                </a:cubicBezTo>
                <a:cubicBezTo>
                  <a:pt x="55189" y="69994"/>
                  <a:pt x="55156" y="69922"/>
                  <a:pt x="55104" y="69864"/>
                </a:cubicBezTo>
                <a:cubicBezTo>
                  <a:pt x="55113" y="69860"/>
                  <a:pt x="55123" y="69858"/>
                  <a:pt x="55133" y="69858"/>
                </a:cubicBezTo>
                <a:cubicBezTo>
                  <a:pt x="55210" y="69858"/>
                  <a:pt x="55297" y="69956"/>
                  <a:pt x="55371" y="69956"/>
                </a:cubicBezTo>
                <a:cubicBezTo>
                  <a:pt x="55392" y="69956"/>
                  <a:pt x="55411" y="69948"/>
                  <a:pt x="55430" y="69929"/>
                </a:cubicBezTo>
                <a:lnTo>
                  <a:pt x="55430" y="69922"/>
                </a:lnTo>
                <a:cubicBezTo>
                  <a:pt x="55467" y="69960"/>
                  <a:pt x="55498" y="69972"/>
                  <a:pt x="55522" y="69972"/>
                </a:cubicBezTo>
                <a:cubicBezTo>
                  <a:pt x="55549" y="69972"/>
                  <a:pt x="55569" y="69958"/>
                  <a:pt x="55586" y="69948"/>
                </a:cubicBezTo>
                <a:lnTo>
                  <a:pt x="55605" y="69935"/>
                </a:lnTo>
                <a:cubicBezTo>
                  <a:pt x="55703" y="70176"/>
                  <a:pt x="55814" y="70241"/>
                  <a:pt x="55996" y="70521"/>
                </a:cubicBezTo>
                <a:cubicBezTo>
                  <a:pt x="56022" y="70658"/>
                  <a:pt x="55820" y="70515"/>
                  <a:pt x="55905" y="70678"/>
                </a:cubicBezTo>
                <a:cubicBezTo>
                  <a:pt x="55905" y="70704"/>
                  <a:pt x="55912" y="70730"/>
                  <a:pt x="55918" y="70756"/>
                </a:cubicBezTo>
                <a:cubicBezTo>
                  <a:pt x="55918" y="70762"/>
                  <a:pt x="55918" y="70775"/>
                  <a:pt x="55925" y="70782"/>
                </a:cubicBezTo>
                <a:lnTo>
                  <a:pt x="55899" y="70762"/>
                </a:lnTo>
                <a:cubicBezTo>
                  <a:pt x="55846" y="70723"/>
                  <a:pt x="55806" y="70709"/>
                  <a:pt x="55773" y="70709"/>
                </a:cubicBezTo>
                <a:cubicBezTo>
                  <a:pt x="55684" y="70709"/>
                  <a:pt x="55649" y="70815"/>
                  <a:pt x="55570" y="70815"/>
                </a:cubicBezTo>
                <a:cubicBezTo>
                  <a:pt x="55567" y="70815"/>
                  <a:pt x="55563" y="70815"/>
                  <a:pt x="55560" y="70815"/>
                </a:cubicBezTo>
                <a:cubicBezTo>
                  <a:pt x="55462" y="70684"/>
                  <a:pt x="55338" y="70580"/>
                  <a:pt x="55202" y="70489"/>
                </a:cubicBezTo>
                <a:cubicBezTo>
                  <a:pt x="55084" y="70085"/>
                  <a:pt x="54700" y="69974"/>
                  <a:pt x="54459" y="69668"/>
                </a:cubicBezTo>
                <a:cubicBezTo>
                  <a:pt x="54479" y="69649"/>
                  <a:pt x="54453" y="69603"/>
                  <a:pt x="54492" y="69590"/>
                </a:cubicBezTo>
                <a:lnTo>
                  <a:pt x="54472" y="69564"/>
                </a:lnTo>
                <a:lnTo>
                  <a:pt x="54472" y="69564"/>
                </a:lnTo>
                <a:cubicBezTo>
                  <a:pt x="54479" y="69567"/>
                  <a:pt x="54486" y="69569"/>
                  <a:pt x="54493" y="69569"/>
                </a:cubicBezTo>
                <a:cubicBezTo>
                  <a:pt x="54513" y="69569"/>
                  <a:pt x="54532" y="69556"/>
                  <a:pt x="54537" y="69531"/>
                </a:cubicBezTo>
                <a:close/>
                <a:moveTo>
                  <a:pt x="46176" y="70551"/>
                </a:moveTo>
                <a:cubicBezTo>
                  <a:pt x="46276" y="70551"/>
                  <a:pt x="46397" y="70745"/>
                  <a:pt x="46500" y="70775"/>
                </a:cubicBezTo>
                <a:cubicBezTo>
                  <a:pt x="46578" y="70912"/>
                  <a:pt x="46487" y="70867"/>
                  <a:pt x="46435" y="70886"/>
                </a:cubicBezTo>
                <a:lnTo>
                  <a:pt x="46428" y="70886"/>
                </a:lnTo>
                <a:cubicBezTo>
                  <a:pt x="46272" y="70652"/>
                  <a:pt x="46291" y="70775"/>
                  <a:pt x="46155" y="70554"/>
                </a:cubicBezTo>
                <a:cubicBezTo>
                  <a:pt x="46162" y="70552"/>
                  <a:pt x="46169" y="70551"/>
                  <a:pt x="46176" y="70551"/>
                </a:cubicBezTo>
                <a:close/>
                <a:moveTo>
                  <a:pt x="51808" y="70333"/>
                </a:moveTo>
                <a:cubicBezTo>
                  <a:pt x="51828" y="70352"/>
                  <a:pt x="51847" y="70365"/>
                  <a:pt x="51867" y="70378"/>
                </a:cubicBezTo>
                <a:cubicBezTo>
                  <a:pt x="51932" y="70469"/>
                  <a:pt x="51945" y="70430"/>
                  <a:pt x="51964" y="70528"/>
                </a:cubicBezTo>
                <a:cubicBezTo>
                  <a:pt x="51976" y="70505"/>
                  <a:pt x="51989" y="70497"/>
                  <a:pt x="52004" y="70497"/>
                </a:cubicBezTo>
                <a:cubicBezTo>
                  <a:pt x="52038" y="70497"/>
                  <a:pt x="52078" y="70541"/>
                  <a:pt x="52110" y="70541"/>
                </a:cubicBezTo>
                <a:cubicBezTo>
                  <a:pt x="52111" y="70541"/>
                  <a:pt x="52113" y="70541"/>
                  <a:pt x="52114" y="70541"/>
                </a:cubicBezTo>
                <a:cubicBezTo>
                  <a:pt x="52166" y="70684"/>
                  <a:pt x="52114" y="70782"/>
                  <a:pt x="52140" y="70912"/>
                </a:cubicBezTo>
                <a:cubicBezTo>
                  <a:pt x="52134" y="70919"/>
                  <a:pt x="52127" y="70925"/>
                  <a:pt x="52121" y="70932"/>
                </a:cubicBezTo>
                <a:cubicBezTo>
                  <a:pt x="52107" y="70927"/>
                  <a:pt x="52094" y="70925"/>
                  <a:pt x="52081" y="70925"/>
                </a:cubicBezTo>
                <a:cubicBezTo>
                  <a:pt x="52060" y="70925"/>
                  <a:pt x="52040" y="70929"/>
                  <a:pt x="52019" y="70929"/>
                </a:cubicBezTo>
                <a:cubicBezTo>
                  <a:pt x="52003" y="70929"/>
                  <a:pt x="51988" y="70927"/>
                  <a:pt x="51971" y="70919"/>
                </a:cubicBezTo>
                <a:cubicBezTo>
                  <a:pt x="51919" y="70801"/>
                  <a:pt x="51795" y="70645"/>
                  <a:pt x="51912" y="70619"/>
                </a:cubicBezTo>
                <a:cubicBezTo>
                  <a:pt x="51860" y="70534"/>
                  <a:pt x="51808" y="70456"/>
                  <a:pt x="51763" y="70372"/>
                </a:cubicBezTo>
                <a:lnTo>
                  <a:pt x="51750" y="70378"/>
                </a:lnTo>
                <a:lnTo>
                  <a:pt x="51808" y="70339"/>
                </a:lnTo>
                <a:lnTo>
                  <a:pt x="51808" y="70333"/>
                </a:lnTo>
                <a:close/>
                <a:moveTo>
                  <a:pt x="53287" y="69355"/>
                </a:moveTo>
                <a:lnTo>
                  <a:pt x="53287" y="69355"/>
                </a:lnTo>
                <a:cubicBezTo>
                  <a:pt x="53463" y="69375"/>
                  <a:pt x="53775" y="69629"/>
                  <a:pt x="53912" y="69909"/>
                </a:cubicBezTo>
                <a:cubicBezTo>
                  <a:pt x="53912" y="69935"/>
                  <a:pt x="53905" y="69961"/>
                  <a:pt x="53886" y="69981"/>
                </a:cubicBezTo>
                <a:cubicBezTo>
                  <a:pt x="53879" y="69981"/>
                  <a:pt x="53886" y="70000"/>
                  <a:pt x="53892" y="70013"/>
                </a:cubicBezTo>
                <a:cubicBezTo>
                  <a:pt x="53899" y="70020"/>
                  <a:pt x="53912" y="70026"/>
                  <a:pt x="53918" y="70026"/>
                </a:cubicBezTo>
                <a:cubicBezTo>
                  <a:pt x="53945" y="69994"/>
                  <a:pt x="53951" y="69961"/>
                  <a:pt x="53951" y="69922"/>
                </a:cubicBezTo>
                <a:lnTo>
                  <a:pt x="53958" y="69935"/>
                </a:lnTo>
                <a:cubicBezTo>
                  <a:pt x="54023" y="69935"/>
                  <a:pt x="54101" y="70020"/>
                  <a:pt x="54173" y="70059"/>
                </a:cubicBezTo>
                <a:cubicBezTo>
                  <a:pt x="54205" y="70085"/>
                  <a:pt x="54244" y="70111"/>
                  <a:pt x="54283" y="70124"/>
                </a:cubicBezTo>
                <a:cubicBezTo>
                  <a:pt x="54355" y="70359"/>
                  <a:pt x="54511" y="70339"/>
                  <a:pt x="54641" y="70456"/>
                </a:cubicBezTo>
                <a:lnTo>
                  <a:pt x="54641" y="70450"/>
                </a:lnTo>
                <a:lnTo>
                  <a:pt x="54641" y="70450"/>
                </a:lnTo>
                <a:cubicBezTo>
                  <a:pt x="54710" y="70657"/>
                  <a:pt x="54739" y="70955"/>
                  <a:pt x="54583" y="70955"/>
                </a:cubicBezTo>
                <a:cubicBezTo>
                  <a:pt x="54563" y="70955"/>
                  <a:pt x="54539" y="70950"/>
                  <a:pt x="54511" y="70938"/>
                </a:cubicBezTo>
                <a:cubicBezTo>
                  <a:pt x="54459" y="70880"/>
                  <a:pt x="54420" y="70808"/>
                  <a:pt x="54400" y="70730"/>
                </a:cubicBezTo>
                <a:lnTo>
                  <a:pt x="54257" y="70821"/>
                </a:lnTo>
                <a:cubicBezTo>
                  <a:pt x="54016" y="70652"/>
                  <a:pt x="53951" y="70306"/>
                  <a:pt x="53892" y="70098"/>
                </a:cubicBezTo>
                <a:cubicBezTo>
                  <a:pt x="53795" y="70052"/>
                  <a:pt x="53697" y="69851"/>
                  <a:pt x="53534" y="69649"/>
                </a:cubicBezTo>
                <a:cubicBezTo>
                  <a:pt x="53430" y="69505"/>
                  <a:pt x="53339" y="69531"/>
                  <a:pt x="53287" y="69355"/>
                </a:cubicBezTo>
                <a:close/>
                <a:moveTo>
                  <a:pt x="31570" y="70599"/>
                </a:moveTo>
                <a:cubicBezTo>
                  <a:pt x="31690" y="70599"/>
                  <a:pt x="31782" y="70667"/>
                  <a:pt x="31799" y="70821"/>
                </a:cubicBezTo>
                <a:cubicBezTo>
                  <a:pt x="31714" y="70958"/>
                  <a:pt x="31662" y="70893"/>
                  <a:pt x="31584" y="71023"/>
                </a:cubicBezTo>
                <a:cubicBezTo>
                  <a:pt x="31643" y="70775"/>
                  <a:pt x="31310" y="70906"/>
                  <a:pt x="31337" y="70730"/>
                </a:cubicBezTo>
                <a:cubicBezTo>
                  <a:pt x="31336" y="70730"/>
                  <a:pt x="31334" y="70729"/>
                  <a:pt x="31333" y="70729"/>
                </a:cubicBezTo>
                <a:cubicBezTo>
                  <a:pt x="31307" y="70729"/>
                  <a:pt x="31263" y="70804"/>
                  <a:pt x="31226" y="70860"/>
                </a:cubicBezTo>
                <a:cubicBezTo>
                  <a:pt x="31206" y="70860"/>
                  <a:pt x="31219" y="70828"/>
                  <a:pt x="31239" y="70795"/>
                </a:cubicBezTo>
                <a:lnTo>
                  <a:pt x="31193" y="70769"/>
                </a:lnTo>
                <a:cubicBezTo>
                  <a:pt x="31317" y="70661"/>
                  <a:pt x="31456" y="70599"/>
                  <a:pt x="31570" y="70599"/>
                </a:cubicBezTo>
                <a:close/>
                <a:moveTo>
                  <a:pt x="30677" y="70729"/>
                </a:moveTo>
                <a:cubicBezTo>
                  <a:pt x="30765" y="70729"/>
                  <a:pt x="30755" y="70860"/>
                  <a:pt x="30881" y="70906"/>
                </a:cubicBezTo>
                <a:cubicBezTo>
                  <a:pt x="30812" y="71070"/>
                  <a:pt x="30670" y="71216"/>
                  <a:pt x="30541" y="71216"/>
                </a:cubicBezTo>
                <a:cubicBezTo>
                  <a:pt x="30487" y="71216"/>
                  <a:pt x="30435" y="71189"/>
                  <a:pt x="30392" y="71127"/>
                </a:cubicBezTo>
                <a:cubicBezTo>
                  <a:pt x="30470" y="70990"/>
                  <a:pt x="30483" y="70906"/>
                  <a:pt x="30568" y="70769"/>
                </a:cubicBezTo>
                <a:cubicBezTo>
                  <a:pt x="30617" y="70741"/>
                  <a:pt x="30651" y="70729"/>
                  <a:pt x="30677" y="70729"/>
                </a:cubicBezTo>
                <a:close/>
                <a:moveTo>
                  <a:pt x="41786" y="70953"/>
                </a:moveTo>
                <a:lnTo>
                  <a:pt x="41786" y="70953"/>
                </a:lnTo>
                <a:cubicBezTo>
                  <a:pt x="41889" y="71031"/>
                  <a:pt x="41980" y="71121"/>
                  <a:pt x="42051" y="71225"/>
                </a:cubicBezTo>
                <a:cubicBezTo>
                  <a:pt x="41917" y="71193"/>
                  <a:pt x="41820" y="71086"/>
                  <a:pt x="41786" y="70953"/>
                </a:cubicBezTo>
                <a:close/>
                <a:moveTo>
                  <a:pt x="46775" y="71002"/>
                </a:moveTo>
                <a:cubicBezTo>
                  <a:pt x="46808" y="71002"/>
                  <a:pt x="46851" y="71091"/>
                  <a:pt x="46886" y="71091"/>
                </a:cubicBezTo>
                <a:cubicBezTo>
                  <a:pt x="46892" y="71091"/>
                  <a:pt x="46898" y="71088"/>
                  <a:pt x="46904" y="71082"/>
                </a:cubicBezTo>
                <a:cubicBezTo>
                  <a:pt x="47027" y="71323"/>
                  <a:pt x="46904" y="71329"/>
                  <a:pt x="46975" y="71492"/>
                </a:cubicBezTo>
                <a:cubicBezTo>
                  <a:pt x="46864" y="71492"/>
                  <a:pt x="46858" y="71316"/>
                  <a:pt x="46754" y="71244"/>
                </a:cubicBezTo>
                <a:lnTo>
                  <a:pt x="46754" y="71238"/>
                </a:lnTo>
                <a:cubicBezTo>
                  <a:pt x="46897" y="71186"/>
                  <a:pt x="46754" y="71095"/>
                  <a:pt x="46767" y="71003"/>
                </a:cubicBezTo>
                <a:cubicBezTo>
                  <a:pt x="46769" y="71002"/>
                  <a:pt x="46772" y="71002"/>
                  <a:pt x="46775" y="71002"/>
                </a:cubicBezTo>
                <a:close/>
                <a:moveTo>
                  <a:pt x="43078" y="71427"/>
                </a:moveTo>
                <a:cubicBezTo>
                  <a:pt x="43087" y="71427"/>
                  <a:pt x="43096" y="71429"/>
                  <a:pt x="43106" y="71433"/>
                </a:cubicBezTo>
                <a:cubicBezTo>
                  <a:pt x="43152" y="71511"/>
                  <a:pt x="43139" y="71551"/>
                  <a:pt x="43087" y="71570"/>
                </a:cubicBezTo>
                <a:lnTo>
                  <a:pt x="43080" y="71570"/>
                </a:lnTo>
                <a:cubicBezTo>
                  <a:pt x="43015" y="71478"/>
                  <a:pt x="43036" y="71427"/>
                  <a:pt x="43078" y="71427"/>
                </a:cubicBezTo>
                <a:close/>
                <a:moveTo>
                  <a:pt x="55957" y="70723"/>
                </a:moveTo>
                <a:cubicBezTo>
                  <a:pt x="56198" y="70749"/>
                  <a:pt x="56550" y="70932"/>
                  <a:pt x="56784" y="71485"/>
                </a:cubicBezTo>
                <a:lnTo>
                  <a:pt x="56778" y="71492"/>
                </a:lnTo>
                <a:cubicBezTo>
                  <a:pt x="56771" y="71511"/>
                  <a:pt x="56745" y="71518"/>
                  <a:pt x="56771" y="71557"/>
                </a:cubicBezTo>
                <a:cubicBezTo>
                  <a:pt x="56757" y="71577"/>
                  <a:pt x="56742" y="71585"/>
                  <a:pt x="56726" y="71585"/>
                </a:cubicBezTo>
                <a:cubicBezTo>
                  <a:pt x="56679" y="71585"/>
                  <a:pt x="56626" y="71517"/>
                  <a:pt x="56579" y="71517"/>
                </a:cubicBezTo>
                <a:cubicBezTo>
                  <a:pt x="56575" y="71517"/>
                  <a:pt x="56572" y="71517"/>
                  <a:pt x="56569" y="71518"/>
                </a:cubicBezTo>
                <a:cubicBezTo>
                  <a:pt x="56354" y="71108"/>
                  <a:pt x="56133" y="71088"/>
                  <a:pt x="55964" y="70775"/>
                </a:cubicBezTo>
                <a:cubicBezTo>
                  <a:pt x="55958" y="70759"/>
                  <a:pt x="55957" y="70743"/>
                  <a:pt x="55957" y="70723"/>
                </a:cubicBezTo>
                <a:close/>
                <a:moveTo>
                  <a:pt x="33428" y="69461"/>
                </a:moveTo>
                <a:cubicBezTo>
                  <a:pt x="33576" y="69461"/>
                  <a:pt x="33670" y="69565"/>
                  <a:pt x="33655" y="69798"/>
                </a:cubicBezTo>
                <a:cubicBezTo>
                  <a:pt x="33717" y="69772"/>
                  <a:pt x="33767" y="69760"/>
                  <a:pt x="33807" y="69760"/>
                </a:cubicBezTo>
                <a:cubicBezTo>
                  <a:pt x="34052" y="69760"/>
                  <a:pt x="33921" y="70208"/>
                  <a:pt x="33675" y="70560"/>
                </a:cubicBezTo>
                <a:cubicBezTo>
                  <a:pt x="33672" y="70538"/>
                  <a:pt x="33658" y="70528"/>
                  <a:pt x="33636" y="70528"/>
                </a:cubicBezTo>
                <a:cubicBezTo>
                  <a:pt x="33567" y="70528"/>
                  <a:pt x="33421" y="70628"/>
                  <a:pt x="33336" y="70678"/>
                </a:cubicBezTo>
                <a:cubicBezTo>
                  <a:pt x="33317" y="70665"/>
                  <a:pt x="33297" y="70645"/>
                  <a:pt x="33284" y="70619"/>
                </a:cubicBezTo>
                <a:cubicBezTo>
                  <a:pt x="33278" y="70606"/>
                  <a:pt x="33265" y="70593"/>
                  <a:pt x="33251" y="70574"/>
                </a:cubicBezTo>
                <a:lnTo>
                  <a:pt x="33245" y="70567"/>
                </a:lnTo>
                <a:lnTo>
                  <a:pt x="33225" y="70574"/>
                </a:lnTo>
                <a:cubicBezTo>
                  <a:pt x="33206" y="70580"/>
                  <a:pt x="33186" y="70593"/>
                  <a:pt x="33173" y="70606"/>
                </a:cubicBezTo>
                <a:cubicBezTo>
                  <a:pt x="33178" y="70584"/>
                  <a:pt x="33170" y="70571"/>
                  <a:pt x="33157" y="70571"/>
                </a:cubicBezTo>
                <a:cubicBezTo>
                  <a:pt x="33150" y="70571"/>
                  <a:pt x="33143" y="70574"/>
                  <a:pt x="33134" y="70580"/>
                </a:cubicBezTo>
                <a:cubicBezTo>
                  <a:pt x="33115" y="70587"/>
                  <a:pt x="33102" y="70600"/>
                  <a:pt x="33089" y="70619"/>
                </a:cubicBezTo>
                <a:cubicBezTo>
                  <a:pt x="33082" y="70632"/>
                  <a:pt x="33076" y="70652"/>
                  <a:pt x="33069" y="70671"/>
                </a:cubicBezTo>
                <a:cubicBezTo>
                  <a:pt x="33063" y="70697"/>
                  <a:pt x="33063" y="70723"/>
                  <a:pt x="33063" y="70756"/>
                </a:cubicBezTo>
                <a:lnTo>
                  <a:pt x="33082" y="70782"/>
                </a:lnTo>
                <a:lnTo>
                  <a:pt x="33115" y="70756"/>
                </a:lnTo>
                <a:cubicBezTo>
                  <a:pt x="33128" y="70743"/>
                  <a:pt x="33147" y="70730"/>
                  <a:pt x="33167" y="70723"/>
                </a:cubicBezTo>
                <a:cubicBezTo>
                  <a:pt x="33173" y="70730"/>
                  <a:pt x="33180" y="70743"/>
                  <a:pt x="33186" y="70749"/>
                </a:cubicBezTo>
                <a:cubicBezTo>
                  <a:pt x="33199" y="70782"/>
                  <a:pt x="33225" y="70801"/>
                  <a:pt x="33251" y="70821"/>
                </a:cubicBezTo>
                <a:cubicBezTo>
                  <a:pt x="33225" y="71036"/>
                  <a:pt x="32991" y="71388"/>
                  <a:pt x="32880" y="71661"/>
                </a:cubicBezTo>
                <a:cubicBezTo>
                  <a:pt x="32875" y="71656"/>
                  <a:pt x="32870" y="71653"/>
                  <a:pt x="32864" y="71653"/>
                </a:cubicBezTo>
                <a:cubicBezTo>
                  <a:pt x="32826" y="71653"/>
                  <a:pt x="32772" y="71761"/>
                  <a:pt x="32732" y="71761"/>
                </a:cubicBezTo>
                <a:cubicBezTo>
                  <a:pt x="32729" y="71761"/>
                  <a:pt x="32727" y="71760"/>
                  <a:pt x="32724" y="71759"/>
                </a:cubicBezTo>
                <a:cubicBezTo>
                  <a:pt x="32633" y="71733"/>
                  <a:pt x="32769" y="71557"/>
                  <a:pt x="32626" y="71557"/>
                </a:cubicBezTo>
                <a:cubicBezTo>
                  <a:pt x="32548" y="71687"/>
                  <a:pt x="32379" y="71700"/>
                  <a:pt x="32392" y="71746"/>
                </a:cubicBezTo>
                <a:cubicBezTo>
                  <a:pt x="32351" y="71766"/>
                  <a:pt x="32319" y="71775"/>
                  <a:pt x="32293" y="71775"/>
                </a:cubicBezTo>
                <a:cubicBezTo>
                  <a:pt x="32123" y="71775"/>
                  <a:pt x="32222" y="71402"/>
                  <a:pt x="32053" y="71329"/>
                </a:cubicBezTo>
                <a:cubicBezTo>
                  <a:pt x="32047" y="71328"/>
                  <a:pt x="32042" y="71327"/>
                  <a:pt x="32036" y="71327"/>
                </a:cubicBezTo>
                <a:cubicBezTo>
                  <a:pt x="31939" y="71327"/>
                  <a:pt x="31813" y="71516"/>
                  <a:pt x="31719" y="71516"/>
                </a:cubicBezTo>
                <a:cubicBezTo>
                  <a:pt x="31693" y="71516"/>
                  <a:pt x="31669" y="71502"/>
                  <a:pt x="31649" y="71466"/>
                </a:cubicBezTo>
                <a:cubicBezTo>
                  <a:pt x="31721" y="71349"/>
                  <a:pt x="31766" y="71218"/>
                  <a:pt x="31779" y="71082"/>
                </a:cubicBezTo>
                <a:cubicBezTo>
                  <a:pt x="31929" y="70932"/>
                  <a:pt x="32190" y="70567"/>
                  <a:pt x="32307" y="70541"/>
                </a:cubicBezTo>
                <a:cubicBezTo>
                  <a:pt x="32596" y="69894"/>
                  <a:pt x="33125" y="69461"/>
                  <a:pt x="33428" y="69461"/>
                </a:cubicBezTo>
                <a:close/>
                <a:moveTo>
                  <a:pt x="53677" y="71153"/>
                </a:moveTo>
                <a:cubicBezTo>
                  <a:pt x="53795" y="71153"/>
                  <a:pt x="54264" y="71746"/>
                  <a:pt x="54075" y="71805"/>
                </a:cubicBezTo>
                <a:cubicBezTo>
                  <a:pt x="53925" y="71655"/>
                  <a:pt x="53704" y="71375"/>
                  <a:pt x="53677" y="71153"/>
                </a:cubicBezTo>
                <a:close/>
                <a:moveTo>
                  <a:pt x="43067" y="71805"/>
                </a:moveTo>
                <a:lnTo>
                  <a:pt x="43067" y="71805"/>
                </a:lnTo>
                <a:cubicBezTo>
                  <a:pt x="43106" y="71875"/>
                  <a:pt x="43096" y="71900"/>
                  <a:pt x="43075" y="71900"/>
                </a:cubicBezTo>
                <a:cubicBezTo>
                  <a:pt x="43041" y="71900"/>
                  <a:pt x="42978" y="71833"/>
                  <a:pt x="43067" y="71805"/>
                </a:cubicBezTo>
                <a:close/>
                <a:moveTo>
                  <a:pt x="43315" y="71922"/>
                </a:moveTo>
                <a:cubicBezTo>
                  <a:pt x="43412" y="71987"/>
                  <a:pt x="43491" y="72072"/>
                  <a:pt x="43562" y="72163"/>
                </a:cubicBezTo>
                <a:cubicBezTo>
                  <a:pt x="43484" y="72254"/>
                  <a:pt x="43478" y="72313"/>
                  <a:pt x="43380" y="72404"/>
                </a:cubicBezTo>
                <a:lnTo>
                  <a:pt x="43373" y="72397"/>
                </a:lnTo>
                <a:lnTo>
                  <a:pt x="43243" y="72202"/>
                </a:lnTo>
                <a:cubicBezTo>
                  <a:pt x="43308" y="72130"/>
                  <a:pt x="43282" y="72006"/>
                  <a:pt x="43315" y="71922"/>
                </a:cubicBezTo>
                <a:close/>
                <a:moveTo>
                  <a:pt x="44455" y="72323"/>
                </a:moveTo>
                <a:cubicBezTo>
                  <a:pt x="44498" y="72323"/>
                  <a:pt x="44585" y="72468"/>
                  <a:pt x="44643" y="72541"/>
                </a:cubicBezTo>
                <a:lnTo>
                  <a:pt x="44637" y="72534"/>
                </a:lnTo>
                <a:cubicBezTo>
                  <a:pt x="44632" y="72536"/>
                  <a:pt x="44627" y="72537"/>
                  <a:pt x="44622" y="72537"/>
                </a:cubicBezTo>
                <a:cubicBezTo>
                  <a:pt x="44564" y="72537"/>
                  <a:pt x="44488" y="72414"/>
                  <a:pt x="44428" y="72384"/>
                </a:cubicBezTo>
                <a:cubicBezTo>
                  <a:pt x="44430" y="72341"/>
                  <a:pt x="44440" y="72323"/>
                  <a:pt x="44455" y="72323"/>
                </a:cubicBezTo>
                <a:close/>
                <a:moveTo>
                  <a:pt x="42246" y="71609"/>
                </a:moveTo>
                <a:lnTo>
                  <a:pt x="42246" y="71609"/>
                </a:lnTo>
                <a:cubicBezTo>
                  <a:pt x="42494" y="71674"/>
                  <a:pt x="42996" y="72267"/>
                  <a:pt x="42878" y="72560"/>
                </a:cubicBezTo>
                <a:cubicBezTo>
                  <a:pt x="42852" y="72515"/>
                  <a:pt x="42826" y="72475"/>
                  <a:pt x="42800" y="72443"/>
                </a:cubicBezTo>
                <a:lnTo>
                  <a:pt x="42807" y="72443"/>
                </a:lnTo>
                <a:cubicBezTo>
                  <a:pt x="42742" y="72358"/>
                  <a:pt x="42735" y="72306"/>
                  <a:pt x="42787" y="72280"/>
                </a:cubicBezTo>
                <a:cubicBezTo>
                  <a:pt x="42667" y="72194"/>
                  <a:pt x="42551" y="72133"/>
                  <a:pt x="42445" y="72133"/>
                </a:cubicBezTo>
                <a:cubicBezTo>
                  <a:pt x="42431" y="72133"/>
                  <a:pt x="42417" y="72134"/>
                  <a:pt x="42403" y="72137"/>
                </a:cubicBezTo>
                <a:lnTo>
                  <a:pt x="42396" y="72137"/>
                </a:lnTo>
                <a:cubicBezTo>
                  <a:pt x="42383" y="71954"/>
                  <a:pt x="42331" y="71772"/>
                  <a:pt x="42246" y="71609"/>
                </a:cubicBezTo>
                <a:close/>
                <a:moveTo>
                  <a:pt x="55354" y="72396"/>
                </a:moveTo>
                <a:cubicBezTo>
                  <a:pt x="55416" y="72432"/>
                  <a:pt x="55478" y="72484"/>
                  <a:pt x="55536" y="72484"/>
                </a:cubicBezTo>
                <a:cubicBezTo>
                  <a:pt x="55542" y="72484"/>
                  <a:pt x="55548" y="72483"/>
                  <a:pt x="55553" y="72482"/>
                </a:cubicBezTo>
                <a:cubicBezTo>
                  <a:pt x="55553" y="72521"/>
                  <a:pt x="55612" y="72599"/>
                  <a:pt x="55592" y="72625"/>
                </a:cubicBezTo>
                <a:cubicBezTo>
                  <a:pt x="55588" y="72626"/>
                  <a:pt x="55584" y="72627"/>
                  <a:pt x="55579" y="72627"/>
                </a:cubicBezTo>
                <a:cubicBezTo>
                  <a:pt x="55507" y="72627"/>
                  <a:pt x="55380" y="72493"/>
                  <a:pt x="55354" y="72396"/>
                </a:cubicBezTo>
                <a:close/>
                <a:moveTo>
                  <a:pt x="51440" y="70825"/>
                </a:moveTo>
                <a:cubicBezTo>
                  <a:pt x="51555" y="70825"/>
                  <a:pt x="51669" y="70864"/>
                  <a:pt x="51756" y="70938"/>
                </a:cubicBezTo>
                <a:cubicBezTo>
                  <a:pt x="52134" y="71244"/>
                  <a:pt x="52225" y="71850"/>
                  <a:pt x="52459" y="71954"/>
                </a:cubicBezTo>
                <a:cubicBezTo>
                  <a:pt x="52551" y="72117"/>
                  <a:pt x="52609" y="72293"/>
                  <a:pt x="52733" y="72404"/>
                </a:cubicBezTo>
                <a:cubicBezTo>
                  <a:pt x="52577" y="72430"/>
                  <a:pt x="52642" y="72580"/>
                  <a:pt x="52551" y="72645"/>
                </a:cubicBezTo>
                <a:lnTo>
                  <a:pt x="52544" y="72638"/>
                </a:lnTo>
                <a:lnTo>
                  <a:pt x="52518" y="72599"/>
                </a:lnTo>
                <a:cubicBezTo>
                  <a:pt x="52681" y="72515"/>
                  <a:pt x="52264" y="72202"/>
                  <a:pt x="52095" y="71915"/>
                </a:cubicBezTo>
                <a:cubicBezTo>
                  <a:pt x="52134" y="71785"/>
                  <a:pt x="51938" y="71518"/>
                  <a:pt x="51912" y="71342"/>
                </a:cubicBezTo>
                <a:cubicBezTo>
                  <a:pt x="51697" y="71140"/>
                  <a:pt x="51469" y="70854"/>
                  <a:pt x="51274" y="70854"/>
                </a:cubicBezTo>
                <a:cubicBezTo>
                  <a:pt x="51328" y="70834"/>
                  <a:pt x="51384" y="70825"/>
                  <a:pt x="51440" y="70825"/>
                </a:cubicBezTo>
                <a:close/>
                <a:moveTo>
                  <a:pt x="54759" y="72834"/>
                </a:moveTo>
                <a:lnTo>
                  <a:pt x="54759" y="72834"/>
                </a:lnTo>
                <a:cubicBezTo>
                  <a:pt x="54785" y="72892"/>
                  <a:pt x="54785" y="72931"/>
                  <a:pt x="54752" y="72957"/>
                </a:cubicBezTo>
                <a:cubicBezTo>
                  <a:pt x="54733" y="72892"/>
                  <a:pt x="54726" y="72853"/>
                  <a:pt x="54759" y="72834"/>
                </a:cubicBezTo>
                <a:close/>
                <a:moveTo>
                  <a:pt x="53632" y="72046"/>
                </a:moveTo>
                <a:cubicBezTo>
                  <a:pt x="53834" y="72169"/>
                  <a:pt x="54186" y="72462"/>
                  <a:pt x="54218" y="72795"/>
                </a:cubicBezTo>
                <a:cubicBezTo>
                  <a:pt x="54146" y="72860"/>
                  <a:pt x="53997" y="72775"/>
                  <a:pt x="54159" y="73010"/>
                </a:cubicBezTo>
                <a:cubicBezTo>
                  <a:pt x="54138" y="73031"/>
                  <a:pt x="54116" y="73039"/>
                  <a:pt x="54093" y="73039"/>
                </a:cubicBezTo>
                <a:cubicBezTo>
                  <a:pt x="54023" y="73039"/>
                  <a:pt x="53945" y="72961"/>
                  <a:pt x="53866" y="72912"/>
                </a:cubicBezTo>
                <a:cubicBezTo>
                  <a:pt x="53723" y="72742"/>
                  <a:pt x="53743" y="72495"/>
                  <a:pt x="53599" y="72469"/>
                </a:cubicBezTo>
                <a:cubicBezTo>
                  <a:pt x="53567" y="72417"/>
                  <a:pt x="53541" y="72365"/>
                  <a:pt x="53515" y="72313"/>
                </a:cubicBezTo>
                <a:lnTo>
                  <a:pt x="53534" y="72300"/>
                </a:lnTo>
                <a:lnTo>
                  <a:pt x="53547" y="72287"/>
                </a:lnTo>
                <a:cubicBezTo>
                  <a:pt x="53554" y="72280"/>
                  <a:pt x="53554" y="72260"/>
                  <a:pt x="53541" y="72241"/>
                </a:cubicBezTo>
                <a:cubicBezTo>
                  <a:pt x="53531" y="72231"/>
                  <a:pt x="53522" y="72225"/>
                  <a:pt x="53515" y="72225"/>
                </a:cubicBezTo>
                <a:cubicBezTo>
                  <a:pt x="53512" y="72225"/>
                  <a:pt x="53510" y="72226"/>
                  <a:pt x="53508" y="72228"/>
                </a:cubicBezTo>
                <a:lnTo>
                  <a:pt x="53489" y="72241"/>
                </a:lnTo>
                <a:lnTo>
                  <a:pt x="53469" y="72260"/>
                </a:lnTo>
                <a:cubicBezTo>
                  <a:pt x="53463" y="72254"/>
                  <a:pt x="53456" y="72247"/>
                  <a:pt x="53456" y="72247"/>
                </a:cubicBezTo>
                <a:cubicBezTo>
                  <a:pt x="53404" y="72202"/>
                  <a:pt x="53358" y="72143"/>
                  <a:pt x="53332" y="72078"/>
                </a:cubicBezTo>
                <a:lnTo>
                  <a:pt x="53332" y="72072"/>
                </a:lnTo>
                <a:lnTo>
                  <a:pt x="53339" y="72072"/>
                </a:lnTo>
                <a:cubicBezTo>
                  <a:pt x="53422" y="72072"/>
                  <a:pt x="53474" y="72091"/>
                  <a:pt x="53523" y="72091"/>
                </a:cubicBezTo>
                <a:cubicBezTo>
                  <a:pt x="53558" y="72091"/>
                  <a:pt x="53591" y="72081"/>
                  <a:pt x="53632" y="72046"/>
                </a:cubicBezTo>
                <a:close/>
                <a:moveTo>
                  <a:pt x="51022" y="72898"/>
                </a:moveTo>
                <a:cubicBezTo>
                  <a:pt x="51106" y="72898"/>
                  <a:pt x="51196" y="72954"/>
                  <a:pt x="51300" y="73133"/>
                </a:cubicBezTo>
                <a:cubicBezTo>
                  <a:pt x="51312" y="73238"/>
                  <a:pt x="51271" y="73273"/>
                  <a:pt x="51209" y="73273"/>
                </a:cubicBezTo>
                <a:cubicBezTo>
                  <a:pt x="51136" y="73273"/>
                  <a:pt x="51035" y="73224"/>
                  <a:pt x="50961" y="73185"/>
                </a:cubicBezTo>
                <a:cubicBezTo>
                  <a:pt x="50851" y="73036"/>
                  <a:pt x="50987" y="73036"/>
                  <a:pt x="50929" y="72918"/>
                </a:cubicBezTo>
                <a:cubicBezTo>
                  <a:pt x="50959" y="72906"/>
                  <a:pt x="50990" y="72898"/>
                  <a:pt x="51022" y="72898"/>
                </a:cubicBezTo>
                <a:close/>
                <a:moveTo>
                  <a:pt x="49621" y="69596"/>
                </a:moveTo>
                <a:cubicBezTo>
                  <a:pt x="49638" y="69596"/>
                  <a:pt x="49658" y="69605"/>
                  <a:pt x="49685" y="69629"/>
                </a:cubicBezTo>
                <a:cubicBezTo>
                  <a:pt x="49737" y="69740"/>
                  <a:pt x="49874" y="69903"/>
                  <a:pt x="49815" y="69948"/>
                </a:cubicBezTo>
                <a:cubicBezTo>
                  <a:pt x="49926" y="70098"/>
                  <a:pt x="50095" y="70033"/>
                  <a:pt x="50154" y="70293"/>
                </a:cubicBezTo>
                <a:cubicBezTo>
                  <a:pt x="50196" y="70268"/>
                  <a:pt x="50235" y="70257"/>
                  <a:pt x="50274" y="70257"/>
                </a:cubicBezTo>
                <a:cubicBezTo>
                  <a:pt x="50449" y="70257"/>
                  <a:pt x="50593" y="70484"/>
                  <a:pt x="50786" y="70554"/>
                </a:cubicBezTo>
                <a:cubicBezTo>
                  <a:pt x="50844" y="70691"/>
                  <a:pt x="50922" y="70808"/>
                  <a:pt x="51027" y="70912"/>
                </a:cubicBezTo>
                <a:cubicBezTo>
                  <a:pt x="51037" y="70909"/>
                  <a:pt x="51048" y="70908"/>
                  <a:pt x="51059" y="70908"/>
                </a:cubicBezTo>
                <a:cubicBezTo>
                  <a:pt x="51263" y="70908"/>
                  <a:pt x="51521" y="71421"/>
                  <a:pt x="51274" y="71421"/>
                </a:cubicBezTo>
                <a:cubicBezTo>
                  <a:pt x="51257" y="71421"/>
                  <a:pt x="51237" y="71419"/>
                  <a:pt x="51215" y="71414"/>
                </a:cubicBezTo>
                <a:cubicBezTo>
                  <a:pt x="51144" y="71323"/>
                  <a:pt x="51098" y="71218"/>
                  <a:pt x="51072" y="71108"/>
                </a:cubicBezTo>
                <a:cubicBezTo>
                  <a:pt x="51056" y="71089"/>
                  <a:pt x="51041" y="71082"/>
                  <a:pt x="51027" y="71082"/>
                </a:cubicBezTo>
                <a:cubicBezTo>
                  <a:pt x="50975" y="71082"/>
                  <a:pt x="50934" y="71179"/>
                  <a:pt x="50883" y="71179"/>
                </a:cubicBezTo>
                <a:cubicBezTo>
                  <a:pt x="50869" y="71179"/>
                  <a:pt x="50854" y="71172"/>
                  <a:pt x="50838" y="71153"/>
                </a:cubicBezTo>
                <a:lnTo>
                  <a:pt x="50838" y="71153"/>
                </a:lnTo>
                <a:cubicBezTo>
                  <a:pt x="50851" y="71316"/>
                  <a:pt x="50961" y="71394"/>
                  <a:pt x="51000" y="71557"/>
                </a:cubicBezTo>
                <a:cubicBezTo>
                  <a:pt x="50992" y="71556"/>
                  <a:pt x="50984" y="71555"/>
                  <a:pt x="50977" y="71555"/>
                </a:cubicBezTo>
                <a:cubicBezTo>
                  <a:pt x="50805" y="71555"/>
                  <a:pt x="51032" y="71915"/>
                  <a:pt x="51014" y="72059"/>
                </a:cubicBezTo>
                <a:cubicBezTo>
                  <a:pt x="51105" y="72117"/>
                  <a:pt x="51215" y="72260"/>
                  <a:pt x="51307" y="72326"/>
                </a:cubicBezTo>
                <a:cubicBezTo>
                  <a:pt x="51398" y="72384"/>
                  <a:pt x="51515" y="72358"/>
                  <a:pt x="51626" y="72456"/>
                </a:cubicBezTo>
                <a:cubicBezTo>
                  <a:pt x="51671" y="72391"/>
                  <a:pt x="51626" y="72274"/>
                  <a:pt x="51567" y="72150"/>
                </a:cubicBezTo>
                <a:cubicBezTo>
                  <a:pt x="51574" y="72135"/>
                  <a:pt x="51583" y="72130"/>
                  <a:pt x="51592" y="72130"/>
                </a:cubicBezTo>
                <a:cubicBezTo>
                  <a:pt x="51621" y="72130"/>
                  <a:pt x="51656" y="72180"/>
                  <a:pt x="51685" y="72180"/>
                </a:cubicBezTo>
                <a:cubicBezTo>
                  <a:pt x="51689" y="72180"/>
                  <a:pt x="51693" y="72178"/>
                  <a:pt x="51697" y="72176"/>
                </a:cubicBezTo>
                <a:cubicBezTo>
                  <a:pt x="51717" y="72098"/>
                  <a:pt x="51704" y="72052"/>
                  <a:pt x="51606" y="71954"/>
                </a:cubicBezTo>
                <a:lnTo>
                  <a:pt x="51606" y="71954"/>
                </a:lnTo>
                <a:cubicBezTo>
                  <a:pt x="51650" y="71961"/>
                  <a:pt x="51686" y="71962"/>
                  <a:pt x="51717" y="71962"/>
                </a:cubicBezTo>
                <a:cubicBezTo>
                  <a:pt x="51741" y="71962"/>
                  <a:pt x="51762" y="71961"/>
                  <a:pt x="51782" y="71961"/>
                </a:cubicBezTo>
                <a:cubicBezTo>
                  <a:pt x="51846" y="71961"/>
                  <a:pt x="51900" y="71969"/>
                  <a:pt x="51997" y="72033"/>
                </a:cubicBezTo>
                <a:cubicBezTo>
                  <a:pt x="52264" y="72208"/>
                  <a:pt x="52251" y="72417"/>
                  <a:pt x="52459" y="72638"/>
                </a:cubicBezTo>
                <a:lnTo>
                  <a:pt x="52486" y="72684"/>
                </a:lnTo>
                <a:cubicBezTo>
                  <a:pt x="52505" y="72742"/>
                  <a:pt x="52531" y="72795"/>
                  <a:pt x="52564" y="72840"/>
                </a:cubicBezTo>
                <a:lnTo>
                  <a:pt x="52564" y="72873"/>
                </a:lnTo>
                <a:lnTo>
                  <a:pt x="52564" y="72970"/>
                </a:lnTo>
                <a:cubicBezTo>
                  <a:pt x="52558" y="72979"/>
                  <a:pt x="52551" y="72983"/>
                  <a:pt x="52543" y="72983"/>
                </a:cubicBezTo>
                <a:cubicBezTo>
                  <a:pt x="52518" y="72983"/>
                  <a:pt x="52485" y="72941"/>
                  <a:pt x="52459" y="72931"/>
                </a:cubicBezTo>
                <a:lnTo>
                  <a:pt x="52459" y="72931"/>
                </a:lnTo>
                <a:cubicBezTo>
                  <a:pt x="52416" y="72931"/>
                  <a:pt x="52479" y="73102"/>
                  <a:pt x="52530" y="73102"/>
                </a:cubicBezTo>
                <a:cubicBezTo>
                  <a:pt x="52532" y="73102"/>
                  <a:pt x="52535" y="73102"/>
                  <a:pt x="52538" y="73101"/>
                </a:cubicBezTo>
                <a:lnTo>
                  <a:pt x="52538" y="73101"/>
                </a:lnTo>
                <a:cubicBezTo>
                  <a:pt x="52538" y="73161"/>
                  <a:pt x="52524" y="73183"/>
                  <a:pt x="52501" y="73183"/>
                </a:cubicBezTo>
                <a:cubicBezTo>
                  <a:pt x="52435" y="73183"/>
                  <a:pt x="52291" y="72984"/>
                  <a:pt x="52203" y="72984"/>
                </a:cubicBezTo>
                <a:cubicBezTo>
                  <a:pt x="52186" y="72984"/>
                  <a:pt x="52172" y="72991"/>
                  <a:pt x="52160" y="73010"/>
                </a:cubicBezTo>
                <a:cubicBezTo>
                  <a:pt x="52116" y="72926"/>
                  <a:pt x="52071" y="72876"/>
                  <a:pt x="52033" y="72876"/>
                </a:cubicBezTo>
                <a:cubicBezTo>
                  <a:pt x="52020" y="72876"/>
                  <a:pt x="52008" y="72881"/>
                  <a:pt x="51997" y="72892"/>
                </a:cubicBezTo>
                <a:lnTo>
                  <a:pt x="51997" y="72899"/>
                </a:lnTo>
                <a:cubicBezTo>
                  <a:pt x="51938" y="72866"/>
                  <a:pt x="51867" y="72847"/>
                  <a:pt x="51802" y="72840"/>
                </a:cubicBezTo>
                <a:cubicBezTo>
                  <a:pt x="51776" y="72840"/>
                  <a:pt x="51769" y="72866"/>
                  <a:pt x="51782" y="72905"/>
                </a:cubicBezTo>
                <a:cubicBezTo>
                  <a:pt x="51789" y="72912"/>
                  <a:pt x="51789" y="72918"/>
                  <a:pt x="51795" y="72925"/>
                </a:cubicBezTo>
                <a:cubicBezTo>
                  <a:pt x="51808" y="72951"/>
                  <a:pt x="51834" y="72970"/>
                  <a:pt x="51860" y="72970"/>
                </a:cubicBezTo>
                <a:cubicBezTo>
                  <a:pt x="51906" y="72977"/>
                  <a:pt x="51951" y="72990"/>
                  <a:pt x="51997" y="73010"/>
                </a:cubicBezTo>
                <a:cubicBezTo>
                  <a:pt x="52166" y="73153"/>
                  <a:pt x="51880" y="73094"/>
                  <a:pt x="52075" y="73355"/>
                </a:cubicBezTo>
                <a:cubicBezTo>
                  <a:pt x="52049" y="73376"/>
                  <a:pt x="52021" y="73387"/>
                  <a:pt x="51993" y="73387"/>
                </a:cubicBezTo>
                <a:cubicBezTo>
                  <a:pt x="51944" y="73387"/>
                  <a:pt x="51892" y="73355"/>
                  <a:pt x="51834" y="73290"/>
                </a:cubicBezTo>
                <a:cubicBezTo>
                  <a:pt x="51697" y="73277"/>
                  <a:pt x="51411" y="72997"/>
                  <a:pt x="51326" y="72827"/>
                </a:cubicBezTo>
                <a:cubicBezTo>
                  <a:pt x="51235" y="72723"/>
                  <a:pt x="51170" y="72840"/>
                  <a:pt x="51066" y="72658"/>
                </a:cubicBezTo>
                <a:cubicBezTo>
                  <a:pt x="51007" y="72475"/>
                  <a:pt x="51000" y="72319"/>
                  <a:pt x="50818" y="72195"/>
                </a:cubicBezTo>
                <a:lnTo>
                  <a:pt x="50903" y="72143"/>
                </a:lnTo>
                <a:cubicBezTo>
                  <a:pt x="50740" y="72078"/>
                  <a:pt x="50603" y="71967"/>
                  <a:pt x="50518" y="71824"/>
                </a:cubicBezTo>
                <a:lnTo>
                  <a:pt x="50518" y="71824"/>
                </a:lnTo>
                <a:cubicBezTo>
                  <a:pt x="50453" y="71915"/>
                  <a:pt x="50642" y="72156"/>
                  <a:pt x="50525" y="72221"/>
                </a:cubicBezTo>
                <a:cubicBezTo>
                  <a:pt x="50460" y="72091"/>
                  <a:pt x="50408" y="72091"/>
                  <a:pt x="50343" y="71993"/>
                </a:cubicBezTo>
                <a:cubicBezTo>
                  <a:pt x="50479" y="71915"/>
                  <a:pt x="50317" y="71668"/>
                  <a:pt x="50264" y="71479"/>
                </a:cubicBezTo>
                <a:lnTo>
                  <a:pt x="50264" y="71479"/>
                </a:lnTo>
                <a:cubicBezTo>
                  <a:pt x="50492" y="71583"/>
                  <a:pt x="50603" y="71583"/>
                  <a:pt x="50805" y="71694"/>
                </a:cubicBezTo>
                <a:cubicBezTo>
                  <a:pt x="50812" y="71590"/>
                  <a:pt x="50786" y="71485"/>
                  <a:pt x="50720" y="71401"/>
                </a:cubicBezTo>
                <a:cubicBezTo>
                  <a:pt x="50881" y="71388"/>
                  <a:pt x="50700" y="71179"/>
                  <a:pt x="50800" y="71179"/>
                </a:cubicBezTo>
                <a:cubicBezTo>
                  <a:pt x="50802" y="71179"/>
                  <a:pt x="50803" y="71179"/>
                  <a:pt x="50805" y="71179"/>
                </a:cubicBezTo>
                <a:cubicBezTo>
                  <a:pt x="50681" y="71049"/>
                  <a:pt x="50590" y="70893"/>
                  <a:pt x="50538" y="70730"/>
                </a:cubicBezTo>
                <a:lnTo>
                  <a:pt x="50558" y="70717"/>
                </a:lnTo>
                <a:lnTo>
                  <a:pt x="50545" y="70704"/>
                </a:lnTo>
                <a:lnTo>
                  <a:pt x="50545" y="70704"/>
                </a:lnTo>
                <a:cubicBezTo>
                  <a:pt x="50571" y="70717"/>
                  <a:pt x="50597" y="70723"/>
                  <a:pt x="50623" y="70723"/>
                </a:cubicBezTo>
                <a:cubicBezTo>
                  <a:pt x="50636" y="70723"/>
                  <a:pt x="50636" y="70717"/>
                  <a:pt x="50636" y="70704"/>
                </a:cubicBezTo>
                <a:cubicBezTo>
                  <a:pt x="50629" y="70691"/>
                  <a:pt x="50616" y="70678"/>
                  <a:pt x="50603" y="70678"/>
                </a:cubicBezTo>
                <a:cubicBezTo>
                  <a:pt x="50584" y="70671"/>
                  <a:pt x="50564" y="70671"/>
                  <a:pt x="50545" y="70665"/>
                </a:cubicBezTo>
                <a:lnTo>
                  <a:pt x="50466" y="70541"/>
                </a:lnTo>
                <a:cubicBezTo>
                  <a:pt x="50435" y="70515"/>
                  <a:pt x="50411" y="70505"/>
                  <a:pt x="50392" y="70505"/>
                </a:cubicBezTo>
                <a:cubicBezTo>
                  <a:pt x="50327" y="70505"/>
                  <a:pt x="50320" y="70631"/>
                  <a:pt x="50219" y="70652"/>
                </a:cubicBezTo>
                <a:cubicBezTo>
                  <a:pt x="49991" y="70580"/>
                  <a:pt x="49528" y="70078"/>
                  <a:pt x="49418" y="69701"/>
                </a:cubicBezTo>
                <a:lnTo>
                  <a:pt x="49418" y="69701"/>
                </a:lnTo>
                <a:cubicBezTo>
                  <a:pt x="49436" y="69709"/>
                  <a:pt x="49452" y="69713"/>
                  <a:pt x="49465" y="69713"/>
                </a:cubicBezTo>
                <a:cubicBezTo>
                  <a:pt x="49543" y="69713"/>
                  <a:pt x="49560" y="69596"/>
                  <a:pt x="49621" y="69596"/>
                </a:cubicBezTo>
                <a:close/>
                <a:moveTo>
                  <a:pt x="56270" y="72228"/>
                </a:moveTo>
                <a:lnTo>
                  <a:pt x="56270" y="72228"/>
                </a:lnTo>
                <a:cubicBezTo>
                  <a:pt x="56550" y="72267"/>
                  <a:pt x="56648" y="72593"/>
                  <a:pt x="56902" y="72840"/>
                </a:cubicBezTo>
                <a:cubicBezTo>
                  <a:pt x="56929" y="72792"/>
                  <a:pt x="56960" y="72771"/>
                  <a:pt x="56993" y="72771"/>
                </a:cubicBezTo>
                <a:cubicBezTo>
                  <a:pt x="57160" y="72771"/>
                  <a:pt x="57356" y="73323"/>
                  <a:pt x="57214" y="73426"/>
                </a:cubicBezTo>
                <a:lnTo>
                  <a:pt x="57214" y="73433"/>
                </a:lnTo>
                <a:cubicBezTo>
                  <a:pt x="56954" y="73282"/>
                  <a:pt x="56678" y="72951"/>
                  <a:pt x="56436" y="72951"/>
                </a:cubicBezTo>
                <a:cubicBezTo>
                  <a:pt x="56417" y="72951"/>
                  <a:pt x="56399" y="72953"/>
                  <a:pt x="56381" y="72957"/>
                </a:cubicBezTo>
                <a:cubicBezTo>
                  <a:pt x="56302" y="72782"/>
                  <a:pt x="56205" y="72619"/>
                  <a:pt x="56087" y="72469"/>
                </a:cubicBezTo>
                <a:cubicBezTo>
                  <a:pt x="56106" y="72443"/>
                  <a:pt x="56127" y="72432"/>
                  <a:pt x="56150" y="72432"/>
                </a:cubicBezTo>
                <a:cubicBezTo>
                  <a:pt x="56227" y="72432"/>
                  <a:pt x="56319" y="72559"/>
                  <a:pt x="56400" y="72599"/>
                </a:cubicBezTo>
                <a:cubicBezTo>
                  <a:pt x="56381" y="72469"/>
                  <a:pt x="56335" y="72345"/>
                  <a:pt x="56270" y="72228"/>
                </a:cubicBezTo>
                <a:close/>
                <a:moveTo>
                  <a:pt x="44535" y="73190"/>
                </a:moveTo>
                <a:cubicBezTo>
                  <a:pt x="44638" y="73190"/>
                  <a:pt x="44731" y="73246"/>
                  <a:pt x="44813" y="73439"/>
                </a:cubicBezTo>
                <a:cubicBezTo>
                  <a:pt x="44722" y="73433"/>
                  <a:pt x="44630" y="73413"/>
                  <a:pt x="44507" y="73192"/>
                </a:cubicBezTo>
                <a:lnTo>
                  <a:pt x="44500" y="73192"/>
                </a:lnTo>
                <a:cubicBezTo>
                  <a:pt x="44512" y="73191"/>
                  <a:pt x="44524" y="73190"/>
                  <a:pt x="44535" y="73190"/>
                </a:cubicBezTo>
                <a:close/>
                <a:moveTo>
                  <a:pt x="31278" y="72515"/>
                </a:moveTo>
                <a:cubicBezTo>
                  <a:pt x="31343" y="72586"/>
                  <a:pt x="31304" y="72573"/>
                  <a:pt x="31337" y="72684"/>
                </a:cubicBezTo>
                <a:cubicBezTo>
                  <a:pt x="31291" y="72769"/>
                  <a:pt x="31265" y="72756"/>
                  <a:pt x="31226" y="72814"/>
                </a:cubicBezTo>
                <a:cubicBezTo>
                  <a:pt x="31233" y="72813"/>
                  <a:pt x="31239" y="72812"/>
                  <a:pt x="31245" y="72812"/>
                </a:cubicBezTo>
                <a:cubicBezTo>
                  <a:pt x="31351" y="72812"/>
                  <a:pt x="31301" y="73030"/>
                  <a:pt x="31122" y="73283"/>
                </a:cubicBezTo>
                <a:cubicBezTo>
                  <a:pt x="30995" y="73394"/>
                  <a:pt x="30837" y="73455"/>
                  <a:pt x="30672" y="73455"/>
                </a:cubicBezTo>
                <a:cubicBezTo>
                  <a:pt x="30625" y="73455"/>
                  <a:pt x="30577" y="73450"/>
                  <a:pt x="30529" y="73439"/>
                </a:cubicBezTo>
                <a:cubicBezTo>
                  <a:pt x="30622" y="73101"/>
                  <a:pt x="30950" y="72774"/>
                  <a:pt x="31125" y="72774"/>
                </a:cubicBezTo>
                <a:cubicBezTo>
                  <a:pt x="31146" y="72774"/>
                  <a:pt x="31164" y="72778"/>
                  <a:pt x="31180" y="72788"/>
                </a:cubicBezTo>
                <a:cubicBezTo>
                  <a:pt x="31252" y="72677"/>
                  <a:pt x="31167" y="72658"/>
                  <a:pt x="31278" y="72515"/>
                </a:cubicBezTo>
                <a:close/>
                <a:moveTo>
                  <a:pt x="52238" y="71010"/>
                </a:moveTo>
                <a:lnTo>
                  <a:pt x="52238" y="71023"/>
                </a:lnTo>
                <a:cubicBezTo>
                  <a:pt x="52299" y="71042"/>
                  <a:pt x="52362" y="71052"/>
                  <a:pt x="52426" y="71052"/>
                </a:cubicBezTo>
                <a:cubicBezTo>
                  <a:pt x="52471" y="71052"/>
                  <a:pt x="52517" y="71047"/>
                  <a:pt x="52564" y="71036"/>
                </a:cubicBezTo>
                <a:cubicBezTo>
                  <a:pt x="52674" y="71173"/>
                  <a:pt x="52798" y="71303"/>
                  <a:pt x="52935" y="71420"/>
                </a:cubicBezTo>
                <a:cubicBezTo>
                  <a:pt x="53000" y="71518"/>
                  <a:pt x="53007" y="71590"/>
                  <a:pt x="52961" y="71629"/>
                </a:cubicBezTo>
                <a:cubicBezTo>
                  <a:pt x="53143" y="71707"/>
                  <a:pt x="53111" y="71967"/>
                  <a:pt x="53267" y="72098"/>
                </a:cubicBezTo>
                <a:cubicBezTo>
                  <a:pt x="53280" y="72124"/>
                  <a:pt x="53293" y="72150"/>
                  <a:pt x="53306" y="72169"/>
                </a:cubicBezTo>
                <a:cubicBezTo>
                  <a:pt x="53345" y="72215"/>
                  <a:pt x="53378" y="72267"/>
                  <a:pt x="53423" y="72306"/>
                </a:cubicBezTo>
                <a:cubicBezTo>
                  <a:pt x="53450" y="72371"/>
                  <a:pt x="53489" y="72436"/>
                  <a:pt x="53528" y="72495"/>
                </a:cubicBezTo>
                <a:lnTo>
                  <a:pt x="53541" y="72515"/>
                </a:lnTo>
                <a:cubicBezTo>
                  <a:pt x="53645" y="72749"/>
                  <a:pt x="53573" y="72886"/>
                  <a:pt x="53651" y="73107"/>
                </a:cubicBezTo>
                <a:cubicBezTo>
                  <a:pt x="53769" y="73237"/>
                  <a:pt x="53873" y="73231"/>
                  <a:pt x="53997" y="73452"/>
                </a:cubicBezTo>
                <a:cubicBezTo>
                  <a:pt x="53974" y="73506"/>
                  <a:pt x="53944" y="73528"/>
                  <a:pt x="53908" y="73528"/>
                </a:cubicBezTo>
                <a:cubicBezTo>
                  <a:pt x="53780" y="73528"/>
                  <a:pt x="53582" y="73243"/>
                  <a:pt x="53423" y="73146"/>
                </a:cubicBezTo>
                <a:cubicBezTo>
                  <a:pt x="53248" y="72684"/>
                  <a:pt x="52740" y="72287"/>
                  <a:pt x="52915" y="72006"/>
                </a:cubicBezTo>
                <a:lnTo>
                  <a:pt x="52915" y="72006"/>
                </a:lnTo>
                <a:cubicBezTo>
                  <a:pt x="52941" y="72019"/>
                  <a:pt x="52961" y="72039"/>
                  <a:pt x="52987" y="72059"/>
                </a:cubicBezTo>
                <a:cubicBezTo>
                  <a:pt x="52995" y="72066"/>
                  <a:pt x="52999" y="72069"/>
                  <a:pt x="53002" y="72069"/>
                </a:cubicBezTo>
                <a:cubicBezTo>
                  <a:pt x="53007" y="72069"/>
                  <a:pt x="53007" y="72063"/>
                  <a:pt x="53007" y="72059"/>
                </a:cubicBezTo>
                <a:cubicBezTo>
                  <a:pt x="53007" y="72039"/>
                  <a:pt x="53000" y="72026"/>
                  <a:pt x="52994" y="72019"/>
                </a:cubicBezTo>
                <a:cubicBezTo>
                  <a:pt x="52961" y="71993"/>
                  <a:pt x="52928" y="71967"/>
                  <a:pt x="52896" y="71948"/>
                </a:cubicBezTo>
                <a:lnTo>
                  <a:pt x="52915" y="71948"/>
                </a:lnTo>
                <a:cubicBezTo>
                  <a:pt x="52700" y="71635"/>
                  <a:pt x="52603" y="71368"/>
                  <a:pt x="52414" y="71362"/>
                </a:cubicBezTo>
                <a:lnTo>
                  <a:pt x="52205" y="71049"/>
                </a:lnTo>
                <a:cubicBezTo>
                  <a:pt x="52218" y="71036"/>
                  <a:pt x="52225" y="71023"/>
                  <a:pt x="52238" y="71010"/>
                </a:cubicBezTo>
                <a:close/>
                <a:moveTo>
                  <a:pt x="45708" y="73374"/>
                </a:moveTo>
                <a:cubicBezTo>
                  <a:pt x="45726" y="73374"/>
                  <a:pt x="45745" y="73382"/>
                  <a:pt x="45765" y="73382"/>
                </a:cubicBezTo>
                <a:cubicBezTo>
                  <a:pt x="45769" y="73382"/>
                  <a:pt x="45773" y="73381"/>
                  <a:pt x="45777" y="73381"/>
                </a:cubicBezTo>
                <a:cubicBezTo>
                  <a:pt x="45842" y="73459"/>
                  <a:pt x="45848" y="73518"/>
                  <a:pt x="45796" y="73537"/>
                </a:cubicBezTo>
                <a:cubicBezTo>
                  <a:pt x="45751" y="73465"/>
                  <a:pt x="45718" y="73472"/>
                  <a:pt x="45673" y="73394"/>
                </a:cubicBezTo>
                <a:cubicBezTo>
                  <a:pt x="45683" y="73379"/>
                  <a:pt x="45695" y="73374"/>
                  <a:pt x="45708" y="73374"/>
                </a:cubicBezTo>
                <a:close/>
                <a:moveTo>
                  <a:pt x="53039" y="73355"/>
                </a:moveTo>
                <a:cubicBezTo>
                  <a:pt x="53062" y="73361"/>
                  <a:pt x="53088" y="73365"/>
                  <a:pt x="53115" y="73365"/>
                </a:cubicBezTo>
                <a:cubicBezTo>
                  <a:pt x="53142" y="73365"/>
                  <a:pt x="53169" y="73361"/>
                  <a:pt x="53196" y="73355"/>
                </a:cubicBezTo>
                <a:lnTo>
                  <a:pt x="53196" y="73355"/>
                </a:lnTo>
                <a:cubicBezTo>
                  <a:pt x="53182" y="73400"/>
                  <a:pt x="53287" y="73505"/>
                  <a:pt x="53261" y="73537"/>
                </a:cubicBezTo>
                <a:lnTo>
                  <a:pt x="53215" y="73570"/>
                </a:lnTo>
                <a:cubicBezTo>
                  <a:pt x="53209" y="73572"/>
                  <a:pt x="53203" y="73573"/>
                  <a:pt x="53197" y="73573"/>
                </a:cubicBezTo>
                <a:cubicBezTo>
                  <a:pt x="53137" y="73573"/>
                  <a:pt x="53050" y="73468"/>
                  <a:pt x="53026" y="73374"/>
                </a:cubicBezTo>
                <a:cubicBezTo>
                  <a:pt x="53033" y="73368"/>
                  <a:pt x="53033" y="73361"/>
                  <a:pt x="53039" y="73361"/>
                </a:cubicBezTo>
                <a:lnTo>
                  <a:pt x="53039" y="73355"/>
                </a:lnTo>
                <a:close/>
                <a:moveTo>
                  <a:pt x="52622" y="72840"/>
                </a:moveTo>
                <a:lnTo>
                  <a:pt x="52648" y="72866"/>
                </a:lnTo>
                <a:cubicBezTo>
                  <a:pt x="52655" y="72876"/>
                  <a:pt x="52666" y="72884"/>
                  <a:pt x="52673" y="72884"/>
                </a:cubicBezTo>
                <a:cubicBezTo>
                  <a:pt x="52679" y="72884"/>
                  <a:pt x="52681" y="72876"/>
                  <a:pt x="52668" y="72853"/>
                </a:cubicBezTo>
                <a:cubicBezTo>
                  <a:pt x="52670" y="72852"/>
                  <a:pt x="52673" y="72851"/>
                  <a:pt x="52676" y="72851"/>
                </a:cubicBezTo>
                <a:cubicBezTo>
                  <a:pt x="52700" y="72851"/>
                  <a:pt x="52730" y="72904"/>
                  <a:pt x="52766" y="72957"/>
                </a:cubicBezTo>
                <a:cubicBezTo>
                  <a:pt x="52785" y="72925"/>
                  <a:pt x="52766" y="72873"/>
                  <a:pt x="52818" y="72866"/>
                </a:cubicBezTo>
                <a:cubicBezTo>
                  <a:pt x="52831" y="72964"/>
                  <a:pt x="52883" y="72964"/>
                  <a:pt x="52948" y="73062"/>
                </a:cubicBezTo>
                <a:cubicBezTo>
                  <a:pt x="52948" y="73120"/>
                  <a:pt x="52902" y="73146"/>
                  <a:pt x="52948" y="73231"/>
                </a:cubicBezTo>
                <a:cubicBezTo>
                  <a:pt x="52928" y="73251"/>
                  <a:pt x="52922" y="73283"/>
                  <a:pt x="52928" y="73309"/>
                </a:cubicBezTo>
                <a:lnTo>
                  <a:pt x="52922" y="73309"/>
                </a:lnTo>
                <a:lnTo>
                  <a:pt x="52818" y="73381"/>
                </a:lnTo>
                <a:cubicBezTo>
                  <a:pt x="52889" y="73511"/>
                  <a:pt x="52928" y="73420"/>
                  <a:pt x="52994" y="73550"/>
                </a:cubicBezTo>
                <a:cubicBezTo>
                  <a:pt x="52978" y="73545"/>
                  <a:pt x="52965" y="73543"/>
                  <a:pt x="52955" y="73543"/>
                </a:cubicBezTo>
                <a:cubicBezTo>
                  <a:pt x="52901" y="73543"/>
                  <a:pt x="52916" y="73598"/>
                  <a:pt x="52861" y="73598"/>
                </a:cubicBezTo>
                <a:cubicBezTo>
                  <a:pt x="52854" y="73598"/>
                  <a:pt x="52846" y="73598"/>
                  <a:pt x="52837" y="73596"/>
                </a:cubicBezTo>
                <a:lnTo>
                  <a:pt x="52837" y="73589"/>
                </a:lnTo>
                <a:cubicBezTo>
                  <a:pt x="52785" y="73400"/>
                  <a:pt x="52720" y="73218"/>
                  <a:pt x="52642" y="73036"/>
                </a:cubicBezTo>
                <a:lnTo>
                  <a:pt x="52622" y="73036"/>
                </a:lnTo>
                <a:cubicBezTo>
                  <a:pt x="52622" y="72997"/>
                  <a:pt x="52622" y="72951"/>
                  <a:pt x="52622" y="72912"/>
                </a:cubicBezTo>
                <a:lnTo>
                  <a:pt x="52622" y="72840"/>
                </a:lnTo>
                <a:close/>
                <a:moveTo>
                  <a:pt x="53339" y="73661"/>
                </a:moveTo>
                <a:cubicBezTo>
                  <a:pt x="53436" y="73719"/>
                  <a:pt x="53515" y="73804"/>
                  <a:pt x="53560" y="73908"/>
                </a:cubicBezTo>
                <a:cubicBezTo>
                  <a:pt x="53502" y="73921"/>
                  <a:pt x="53567" y="74013"/>
                  <a:pt x="53489" y="74013"/>
                </a:cubicBezTo>
                <a:cubicBezTo>
                  <a:pt x="53378" y="73947"/>
                  <a:pt x="53391" y="73830"/>
                  <a:pt x="53280" y="73700"/>
                </a:cubicBezTo>
                <a:cubicBezTo>
                  <a:pt x="53280" y="73700"/>
                  <a:pt x="53287" y="73700"/>
                  <a:pt x="53293" y="73693"/>
                </a:cubicBezTo>
                <a:lnTo>
                  <a:pt x="53339" y="73661"/>
                </a:lnTo>
                <a:close/>
                <a:moveTo>
                  <a:pt x="52329" y="73987"/>
                </a:moveTo>
                <a:cubicBezTo>
                  <a:pt x="52362" y="73987"/>
                  <a:pt x="52401" y="74013"/>
                  <a:pt x="52446" y="74078"/>
                </a:cubicBezTo>
                <a:cubicBezTo>
                  <a:pt x="52443" y="74078"/>
                  <a:pt x="52440" y="74079"/>
                  <a:pt x="52437" y="74079"/>
                </a:cubicBezTo>
                <a:cubicBezTo>
                  <a:pt x="52406" y="74079"/>
                  <a:pt x="52370" y="74052"/>
                  <a:pt x="52329" y="73993"/>
                </a:cubicBezTo>
                <a:lnTo>
                  <a:pt x="52329" y="73987"/>
                </a:lnTo>
                <a:close/>
                <a:moveTo>
                  <a:pt x="30108" y="73004"/>
                </a:moveTo>
                <a:cubicBezTo>
                  <a:pt x="30199" y="73004"/>
                  <a:pt x="30241" y="73103"/>
                  <a:pt x="30249" y="73257"/>
                </a:cubicBezTo>
                <a:lnTo>
                  <a:pt x="30184" y="73355"/>
                </a:lnTo>
                <a:cubicBezTo>
                  <a:pt x="29969" y="73596"/>
                  <a:pt x="29728" y="73869"/>
                  <a:pt x="29532" y="74006"/>
                </a:cubicBezTo>
                <a:cubicBezTo>
                  <a:pt x="29441" y="74058"/>
                  <a:pt x="29337" y="74110"/>
                  <a:pt x="29239" y="74149"/>
                </a:cubicBezTo>
                <a:cubicBezTo>
                  <a:pt x="29185" y="74164"/>
                  <a:pt x="29132" y="74182"/>
                  <a:pt x="29092" y="74182"/>
                </a:cubicBezTo>
                <a:cubicBezTo>
                  <a:pt x="29046" y="74182"/>
                  <a:pt x="29017" y="74158"/>
                  <a:pt x="29024" y="74078"/>
                </a:cubicBezTo>
                <a:cubicBezTo>
                  <a:pt x="29311" y="73700"/>
                  <a:pt x="29532" y="73759"/>
                  <a:pt x="29865" y="73140"/>
                </a:cubicBezTo>
                <a:cubicBezTo>
                  <a:pt x="29969" y="73045"/>
                  <a:pt x="30049" y="73004"/>
                  <a:pt x="30108" y="73004"/>
                </a:cubicBezTo>
                <a:close/>
                <a:moveTo>
                  <a:pt x="45920" y="73733"/>
                </a:moveTo>
                <a:cubicBezTo>
                  <a:pt x="45985" y="73759"/>
                  <a:pt x="46050" y="73863"/>
                  <a:pt x="46115" y="73895"/>
                </a:cubicBezTo>
                <a:cubicBezTo>
                  <a:pt x="46119" y="74061"/>
                  <a:pt x="46047" y="74239"/>
                  <a:pt x="45915" y="74239"/>
                </a:cubicBezTo>
                <a:cubicBezTo>
                  <a:pt x="45830" y="74239"/>
                  <a:pt x="45719" y="74163"/>
                  <a:pt x="45588" y="73960"/>
                </a:cubicBezTo>
                <a:lnTo>
                  <a:pt x="45581" y="73960"/>
                </a:lnTo>
                <a:cubicBezTo>
                  <a:pt x="45666" y="73811"/>
                  <a:pt x="45855" y="73908"/>
                  <a:pt x="45920" y="73733"/>
                </a:cubicBezTo>
                <a:close/>
                <a:moveTo>
                  <a:pt x="55762" y="72970"/>
                </a:moveTo>
                <a:lnTo>
                  <a:pt x="55762" y="72970"/>
                </a:lnTo>
                <a:cubicBezTo>
                  <a:pt x="55937" y="73067"/>
                  <a:pt x="56063" y="73315"/>
                  <a:pt x="56221" y="73315"/>
                </a:cubicBezTo>
                <a:cubicBezTo>
                  <a:pt x="56245" y="73315"/>
                  <a:pt x="56270" y="73309"/>
                  <a:pt x="56296" y="73296"/>
                </a:cubicBezTo>
                <a:cubicBezTo>
                  <a:pt x="56635" y="73622"/>
                  <a:pt x="56941" y="74182"/>
                  <a:pt x="57097" y="74625"/>
                </a:cubicBezTo>
                <a:cubicBezTo>
                  <a:pt x="57038" y="74579"/>
                  <a:pt x="56980" y="74527"/>
                  <a:pt x="56934" y="74475"/>
                </a:cubicBezTo>
                <a:cubicBezTo>
                  <a:pt x="56889" y="74299"/>
                  <a:pt x="56713" y="74175"/>
                  <a:pt x="56595" y="74091"/>
                </a:cubicBezTo>
                <a:cubicBezTo>
                  <a:pt x="56589" y="74084"/>
                  <a:pt x="56582" y="74078"/>
                  <a:pt x="56576" y="74071"/>
                </a:cubicBezTo>
                <a:cubicBezTo>
                  <a:pt x="56543" y="74039"/>
                  <a:pt x="56504" y="73993"/>
                  <a:pt x="56478" y="73954"/>
                </a:cubicBezTo>
                <a:cubicBezTo>
                  <a:pt x="56452" y="73921"/>
                  <a:pt x="56420" y="73882"/>
                  <a:pt x="56387" y="73850"/>
                </a:cubicBezTo>
                <a:cubicBezTo>
                  <a:pt x="56387" y="73843"/>
                  <a:pt x="56381" y="73837"/>
                  <a:pt x="56374" y="73830"/>
                </a:cubicBezTo>
                <a:cubicBezTo>
                  <a:pt x="56322" y="73713"/>
                  <a:pt x="56244" y="73609"/>
                  <a:pt x="56146" y="73524"/>
                </a:cubicBezTo>
                <a:lnTo>
                  <a:pt x="56100" y="73485"/>
                </a:lnTo>
                <a:cubicBezTo>
                  <a:pt x="55944" y="73290"/>
                  <a:pt x="55866" y="73218"/>
                  <a:pt x="55762" y="72970"/>
                </a:cubicBezTo>
                <a:close/>
                <a:moveTo>
                  <a:pt x="53052" y="74141"/>
                </a:moveTo>
                <a:cubicBezTo>
                  <a:pt x="53156" y="74141"/>
                  <a:pt x="53365" y="74410"/>
                  <a:pt x="53365" y="74553"/>
                </a:cubicBezTo>
                <a:cubicBezTo>
                  <a:pt x="53306" y="74553"/>
                  <a:pt x="53241" y="74508"/>
                  <a:pt x="53182" y="74501"/>
                </a:cubicBezTo>
                <a:lnTo>
                  <a:pt x="53182" y="74501"/>
                </a:lnTo>
                <a:cubicBezTo>
                  <a:pt x="53235" y="74560"/>
                  <a:pt x="53215" y="74579"/>
                  <a:pt x="53196" y="74605"/>
                </a:cubicBezTo>
                <a:cubicBezTo>
                  <a:pt x="53280" y="74710"/>
                  <a:pt x="53352" y="74683"/>
                  <a:pt x="53443" y="74840"/>
                </a:cubicBezTo>
                <a:cubicBezTo>
                  <a:pt x="53423" y="74845"/>
                  <a:pt x="53402" y="74848"/>
                  <a:pt x="53380" y="74848"/>
                </a:cubicBezTo>
                <a:cubicBezTo>
                  <a:pt x="53253" y="74848"/>
                  <a:pt x="53111" y="74748"/>
                  <a:pt x="52955" y="74547"/>
                </a:cubicBezTo>
                <a:lnTo>
                  <a:pt x="52955" y="74540"/>
                </a:lnTo>
                <a:cubicBezTo>
                  <a:pt x="53000" y="74416"/>
                  <a:pt x="53059" y="74306"/>
                  <a:pt x="53039" y="74143"/>
                </a:cubicBezTo>
                <a:cubicBezTo>
                  <a:pt x="53043" y="74142"/>
                  <a:pt x="53048" y="74141"/>
                  <a:pt x="53052" y="74141"/>
                </a:cubicBezTo>
                <a:close/>
                <a:moveTo>
                  <a:pt x="58543" y="74827"/>
                </a:moveTo>
                <a:cubicBezTo>
                  <a:pt x="58576" y="74866"/>
                  <a:pt x="58556" y="74905"/>
                  <a:pt x="58602" y="74905"/>
                </a:cubicBezTo>
                <a:cubicBezTo>
                  <a:pt x="58616" y="74934"/>
                  <a:pt x="58613" y="74943"/>
                  <a:pt x="58600" y="74943"/>
                </a:cubicBezTo>
                <a:cubicBezTo>
                  <a:pt x="58590" y="74943"/>
                  <a:pt x="58574" y="74937"/>
                  <a:pt x="58556" y="74931"/>
                </a:cubicBezTo>
                <a:lnTo>
                  <a:pt x="58556" y="74938"/>
                </a:lnTo>
                <a:cubicBezTo>
                  <a:pt x="58536" y="74918"/>
                  <a:pt x="58517" y="74898"/>
                  <a:pt x="58497" y="74872"/>
                </a:cubicBezTo>
                <a:cubicBezTo>
                  <a:pt x="58497" y="74872"/>
                  <a:pt x="58491" y="74866"/>
                  <a:pt x="58491" y="74866"/>
                </a:cubicBezTo>
                <a:lnTo>
                  <a:pt x="58543" y="74827"/>
                </a:lnTo>
                <a:close/>
                <a:moveTo>
                  <a:pt x="58361" y="74892"/>
                </a:moveTo>
                <a:cubicBezTo>
                  <a:pt x="58400" y="74892"/>
                  <a:pt x="58432" y="74905"/>
                  <a:pt x="58458" y="74924"/>
                </a:cubicBezTo>
                <a:cubicBezTo>
                  <a:pt x="58478" y="74951"/>
                  <a:pt x="58504" y="74977"/>
                  <a:pt x="58530" y="75003"/>
                </a:cubicBezTo>
                <a:lnTo>
                  <a:pt x="58536" y="75009"/>
                </a:lnTo>
                <a:lnTo>
                  <a:pt x="58523" y="75009"/>
                </a:lnTo>
                <a:cubicBezTo>
                  <a:pt x="58569" y="75094"/>
                  <a:pt x="58608" y="75081"/>
                  <a:pt x="58654" y="75152"/>
                </a:cubicBezTo>
                <a:cubicBezTo>
                  <a:pt x="58639" y="75145"/>
                  <a:pt x="58625" y="75142"/>
                  <a:pt x="58612" y="75142"/>
                </a:cubicBezTo>
                <a:cubicBezTo>
                  <a:pt x="58566" y="75142"/>
                  <a:pt x="58526" y="75179"/>
                  <a:pt x="58491" y="75205"/>
                </a:cubicBezTo>
                <a:cubicBezTo>
                  <a:pt x="58361" y="75035"/>
                  <a:pt x="58530" y="75029"/>
                  <a:pt x="58361" y="74892"/>
                </a:cubicBezTo>
                <a:close/>
                <a:moveTo>
                  <a:pt x="44817" y="74582"/>
                </a:moveTo>
                <a:cubicBezTo>
                  <a:pt x="44884" y="74582"/>
                  <a:pt x="45179" y="74910"/>
                  <a:pt x="45334" y="74910"/>
                </a:cubicBezTo>
                <a:cubicBezTo>
                  <a:pt x="45360" y="74910"/>
                  <a:pt x="45382" y="74901"/>
                  <a:pt x="45399" y="74879"/>
                </a:cubicBezTo>
                <a:cubicBezTo>
                  <a:pt x="45490" y="74964"/>
                  <a:pt x="45399" y="75055"/>
                  <a:pt x="45477" y="75055"/>
                </a:cubicBezTo>
                <a:cubicBezTo>
                  <a:pt x="45495" y="75084"/>
                  <a:pt x="45490" y="75090"/>
                  <a:pt x="45477" y="75090"/>
                </a:cubicBezTo>
                <a:cubicBezTo>
                  <a:pt x="45468" y="75090"/>
                  <a:pt x="45456" y="75087"/>
                  <a:pt x="45445" y="75087"/>
                </a:cubicBezTo>
                <a:cubicBezTo>
                  <a:pt x="45425" y="75087"/>
                  <a:pt x="45408" y="75096"/>
                  <a:pt x="45425" y="75146"/>
                </a:cubicBezTo>
                <a:cubicBezTo>
                  <a:pt x="45412" y="75159"/>
                  <a:pt x="45405" y="75165"/>
                  <a:pt x="45392" y="75179"/>
                </a:cubicBezTo>
                <a:lnTo>
                  <a:pt x="45392" y="75172"/>
                </a:lnTo>
                <a:cubicBezTo>
                  <a:pt x="45314" y="75179"/>
                  <a:pt x="45379" y="75263"/>
                  <a:pt x="45321" y="75276"/>
                </a:cubicBezTo>
                <a:cubicBezTo>
                  <a:pt x="45236" y="75211"/>
                  <a:pt x="45145" y="75146"/>
                  <a:pt x="45060" y="75087"/>
                </a:cubicBezTo>
                <a:cubicBezTo>
                  <a:pt x="45034" y="74977"/>
                  <a:pt x="44923" y="74983"/>
                  <a:pt x="44839" y="74853"/>
                </a:cubicBezTo>
                <a:cubicBezTo>
                  <a:pt x="44850" y="74820"/>
                  <a:pt x="44833" y="74623"/>
                  <a:pt x="44819" y="74623"/>
                </a:cubicBezTo>
                <a:cubicBezTo>
                  <a:pt x="44817" y="74623"/>
                  <a:pt x="44815" y="74629"/>
                  <a:pt x="44813" y="74644"/>
                </a:cubicBezTo>
                <a:cubicBezTo>
                  <a:pt x="44799" y="74600"/>
                  <a:pt x="44802" y="74582"/>
                  <a:pt x="44817" y="74582"/>
                </a:cubicBezTo>
                <a:close/>
                <a:moveTo>
                  <a:pt x="53847" y="75205"/>
                </a:moveTo>
                <a:cubicBezTo>
                  <a:pt x="53918" y="75283"/>
                  <a:pt x="53879" y="75302"/>
                  <a:pt x="53847" y="75322"/>
                </a:cubicBezTo>
                <a:lnTo>
                  <a:pt x="53840" y="75322"/>
                </a:lnTo>
                <a:cubicBezTo>
                  <a:pt x="53814" y="75283"/>
                  <a:pt x="53788" y="75237"/>
                  <a:pt x="53762" y="75205"/>
                </a:cubicBezTo>
                <a:lnTo>
                  <a:pt x="53762" y="75205"/>
                </a:lnTo>
                <a:cubicBezTo>
                  <a:pt x="53775" y="75211"/>
                  <a:pt x="53790" y="75214"/>
                  <a:pt x="53805" y="75214"/>
                </a:cubicBezTo>
                <a:cubicBezTo>
                  <a:pt x="53819" y="75214"/>
                  <a:pt x="53834" y="75211"/>
                  <a:pt x="53847" y="75205"/>
                </a:cubicBezTo>
                <a:close/>
                <a:moveTo>
                  <a:pt x="45604" y="75314"/>
                </a:moveTo>
                <a:lnTo>
                  <a:pt x="45604" y="75314"/>
                </a:lnTo>
                <a:cubicBezTo>
                  <a:pt x="45614" y="75315"/>
                  <a:pt x="45623" y="75318"/>
                  <a:pt x="45633" y="75328"/>
                </a:cubicBezTo>
                <a:cubicBezTo>
                  <a:pt x="45633" y="75334"/>
                  <a:pt x="45632" y="75340"/>
                  <a:pt x="45630" y="75346"/>
                </a:cubicBezTo>
                <a:lnTo>
                  <a:pt x="45630" y="75346"/>
                </a:lnTo>
                <a:cubicBezTo>
                  <a:pt x="45625" y="75340"/>
                  <a:pt x="45619" y="75334"/>
                  <a:pt x="45614" y="75328"/>
                </a:cubicBezTo>
                <a:lnTo>
                  <a:pt x="45604" y="75314"/>
                </a:lnTo>
                <a:close/>
                <a:moveTo>
                  <a:pt x="45510" y="75270"/>
                </a:moveTo>
                <a:cubicBezTo>
                  <a:pt x="45536" y="75309"/>
                  <a:pt x="45557" y="75314"/>
                  <a:pt x="45576" y="75314"/>
                </a:cubicBezTo>
                <a:cubicBezTo>
                  <a:pt x="45583" y="75314"/>
                  <a:pt x="45589" y="75313"/>
                  <a:pt x="45596" y="75313"/>
                </a:cubicBezTo>
                <a:cubicBezTo>
                  <a:pt x="45597" y="75313"/>
                  <a:pt x="45599" y="75313"/>
                  <a:pt x="45601" y="75313"/>
                </a:cubicBezTo>
                <a:lnTo>
                  <a:pt x="45601" y="75313"/>
                </a:lnTo>
                <a:cubicBezTo>
                  <a:pt x="45601" y="75312"/>
                  <a:pt x="45601" y="75310"/>
                  <a:pt x="45601" y="75309"/>
                </a:cubicBezTo>
                <a:lnTo>
                  <a:pt x="45604" y="75314"/>
                </a:lnTo>
                <a:lnTo>
                  <a:pt x="45604" y="75314"/>
                </a:lnTo>
                <a:cubicBezTo>
                  <a:pt x="45603" y="75313"/>
                  <a:pt x="45602" y="75313"/>
                  <a:pt x="45601" y="75313"/>
                </a:cubicBezTo>
                <a:lnTo>
                  <a:pt x="45601" y="75313"/>
                </a:lnTo>
                <a:cubicBezTo>
                  <a:pt x="45600" y="75332"/>
                  <a:pt x="45593" y="75356"/>
                  <a:pt x="45581" y="75374"/>
                </a:cubicBezTo>
                <a:cubicBezTo>
                  <a:pt x="45598" y="75394"/>
                  <a:pt x="45606" y="75409"/>
                  <a:pt x="45609" y="75422"/>
                </a:cubicBezTo>
                <a:lnTo>
                  <a:pt x="45609" y="75422"/>
                </a:lnTo>
                <a:cubicBezTo>
                  <a:pt x="45570" y="75404"/>
                  <a:pt x="45575" y="75355"/>
                  <a:pt x="45497" y="75283"/>
                </a:cubicBezTo>
                <a:lnTo>
                  <a:pt x="45510" y="75270"/>
                </a:lnTo>
                <a:close/>
                <a:moveTo>
                  <a:pt x="18271" y="74325"/>
                </a:moveTo>
                <a:lnTo>
                  <a:pt x="18271" y="74325"/>
                </a:lnTo>
                <a:cubicBezTo>
                  <a:pt x="18316" y="74462"/>
                  <a:pt x="18153" y="74736"/>
                  <a:pt x="18147" y="74911"/>
                </a:cubicBezTo>
                <a:lnTo>
                  <a:pt x="18140" y="74918"/>
                </a:lnTo>
                <a:cubicBezTo>
                  <a:pt x="18062" y="75081"/>
                  <a:pt x="18017" y="75042"/>
                  <a:pt x="17945" y="75126"/>
                </a:cubicBezTo>
                <a:lnTo>
                  <a:pt x="18010" y="75172"/>
                </a:lnTo>
                <a:cubicBezTo>
                  <a:pt x="17906" y="75172"/>
                  <a:pt x="17802" y="75354"/>
                  <a:pt x="17717" y="75563"/>
                </a:cubicBezTo>
                <a:cubicBezTo>
                  <a:pt x="17711" y="75569"/>
                  <a:pt x="17698" y="75576"/>
                  <a:pt x="17691" y="75582"/>
                </a:cubicBezTo>
                <a:cubicBezTo>
                  <a:pt x="17737" y="75472"/>
                  <a:pt x="17782" y="75361"/>
                  <a:pt x="17815" y="75244"/>
                </a:cubicBezTo>
                <a:cubicBezTo>
                  <a:pt x="17764" y="75171"/>
                  <a:pt x="17673" y="75158"/>
                  <a:pt x="17570" y="75158"/>
                </a:cubicBezTo>
                <a:cubicBezTo>
                  <a:pt x="17513" y="75158"/>
                  <a:pt x="17452" y="75162"/>
                  <a:pt x="17394" y="75162"/>
                </a:cubicBezTo>
                <a:cubicBezTo>
                  <a:pt x="17340" y="75162"/>
                  <a:pt x="17288" y="75159"/>
                  <a:pt x="17242" y="75146"/>
                </a:cubicBezTo>
                <a:cubicBezTo>
                  <a:pt x="17652" y="74377"/>
                  <a:pt x="17912" y="74495"/>
                  <a:pt x="18271" y="74325"/>
                </a:cubicBezTo>
                <a:close/>
                <a:moveTo>
                  <a:pt x="55208" y="74931"/>
                </a:moveTo>
                <a:cubicBezTo>
                  <a:pt x="55430" y="75003"/>
                  <a:pt x="55736" y="75433"/>
                  <a:pt x="55859" y="75693"/>
                </a:cubicBezTo>
                <a:cubicBezTo>
                  <a:pt x="55853" y="75697"/>
                  <a:pt x="55845" y="75699"/>
                  <a:pt x="55838" y="75699"/>
                </a:cubicBezTo>
                <a:cubicBezTo>
                  <a:pt x="55767" y="75699"/>
                  <a:pt x="55677" y="75534"/>
                  <a:pt x="55603" y="75534"/>
                </a:cubicBezTo>
                <a:cubicBezTo>
                  <a:pt x="55597" y="75534"/>
                  <a:pt x="55591" y="75535"/>
                  <a:pt x="55586" y="75537"/>
                </a:cubicBezTo>
                <a:lnTo>
                  <a:pt x="55586" y="75543"/>
                </a:lnTo>
                <a:lnTo>
                  <a:pt x="55573" y="75530"/>
                </a:lnTo>
                <a:cubicBezTo>
                  <a:pt x="55547" y="75504"/>
                  <a:pt x="55521" y="75478"/>
                  <a:pt x="55501" y="75452"/>
                </a:cubicBezTo>
                <a:cubicBezTo>
                  <a:pt x="55495" y="75446"/>
                  <a:pt x="55495" y="75439"/>
                  <a:pt x="55488" y="75433"/>
                </a:cubicBezTo>
                <a:cubicBezTo>
                  <a:pt x="55482" y="75315"/>
                  <a:pt x="55332" y="75113"/>
                  <a:pt x="55208" y="74931"/>
                </a:cubicBezTo>
                <a:close/>
                <a:moveTo>
                  <a:pt x="53556" y="75708"/>
                </a:moveTo>
                <a:cubicBezTo>
                  <a:pt x="53571" y="75708"/>
                  <a:pt x="53592" y="75722"/>
                  <a:pt x="53619" y="75758"/>
                </a:cubicBezTo>
                <a:cubicBezTo>
                  <a:pt x="53619" y="75771"/>
                  <a:pt x="53625" y="75784"/>
                  <a:pt x="53632" y="75797"/>
                </a:cubicBezTo>
                <a:lnTo>
                  <a:pt x="53632" y="75804"/>
                </a:lnTo>
                <a:cubicBezTo>
                  <a:pt x="53617" y="75815"/>
                  <a:pt x="53597" y="75822"/>
                  <a:pt x="53577" y="75822"/>
                </a:cubicBezTo>
                <a:cubicBezTo>
                  <a:pt x="53563" y="75822"/>
                  <a:pt x="53548" y="75818"/>
                  <a:pt x="53534" y="75810"/>
                </a:cubicBezTo>
                <a:cubicBezTo>
                  <a:pt x="53521" y="75759"/>
                  <a:pt x="53528" y="75708"/>
                  <a:pt x="53556" y="75708"/>
                </a:cubicBezTo>
                <a:close/>
                <a:moveTo>
                  <a:pt x="53696" y="75707"/>
                </a:moveTo>
                <a:cubicBezTo>
                  <a:pt x="53749" y="75707"/>
                  <a:pt x="53838" y="75790"/>
                  <a:pt x="53847" y="75888"/>
                </a:cubicBezTo>
                <a:cubicBezTo>
                  <a:pt x="53843" y="75890"/>
                  <a:pt x="53838" y="75891"/>
                  <a:pt x="53834" y="75891"/>
                </a:cubicBezTo>
                <a:cubicBezTo>
                  <a:pt x="53794" y="75891"/>
                  <a:pt x="53745" y="75822"/>
                  <a:pt x="53700" y="75822"/>
                </a:cubicBezTo>
                <a:cubicBezTo>
                  <a:pt x="53697" y="75822"/>
                  <a:pt x="53694" y="75823"/>
                  <a:pt x="53691" y="75823"/>
                </a:cubicBezTo>
                <a:lnTo>
                  <a:pt x="53684" y="75836"/>
                </a:lnTo>
                <a:lnTo>
                  <a:pt x="53671" y="75804"/>
                </a:lnTo>
                <a:cubicBezTo>
                  <a:pt x="53664" y="75791"/>
                  <a:pt x="53664" y="75778"/>
                  <a:pt x="53658" y="75765"/>
                </a:cubicBezTo>
                <a:cubicBezTo>
                  <a:pt x="53656" y="75724"/>
                  <a:pt x="53672" y="75707"/>
                  <a:pt x="53696" y="75707"/>
                </a:cubicBezTo>
                <a:close/>
                <a:moveTo>
                  <a:pt x="53937" y="75976"/>
                </a:moveTo>
                <a:cubicBezTo>
                  <a:pt x="53946" y="75976"/>
                  <a:pt x="53957" y="75977"/>
                  <a:pt x="53971" y="75980"/>
                </a:cubicBezTo>
                <a:cubicBezTo>
                  <a:pt x="53991" y="76052"/>
                  <a:pt x="53980" y="76076"/>
                  <a:pt x="53961" y="76076"/>
                </a:cubicBezTo>
                <a:cubicBezTo>
                  <a:pt x="53923" y="76076"/>
                  <a:pt x="53851" y="75976"/>
                  <a:pt x="53937" y="75976"/>
                </a:cubicBezTo>
                <a:close/>
                <a:moveTo>
                  <a:pt x="54811" y="73257"/>
                </a:moveTo>
                <a:cubicBezTo>
                  <a:pt x="54987" y="73602"/>
                  <a:pt x="55123" y="73622"/>
                  <a:pt x="55267" y="73641"/>
                </a:cubicBezTo>
                <a:cubicBezTo>
                  <a:pt x="55521" y="74071"/>
                  <a:pt x="55729" y="74169"/>
                  <a:pt x="55977" y="74540"/>
                </a:cubicBezTo>
                <a:cubicBezTo>
                  <a:pt x="56133" y="74456"/>
                  <a:pt x="55938" y="74293"/>
                  <a:pt x="55853" y="74052"/>
                </a:cubicBezTo>
                <a:cubicBezTo>
                  <a:pt x="55879" y="73843"/>
                  <a:pt x="55905" y="73635"/>
                  <a:pt x="56107" y="73589"/>
                </a:cubicBezTo>
                <a:lnTo>
                  <a:pt x="56127" y="73609"/>
                </a:lnTo>
                <a:cubicBezTo>
                  <a:pt x="56185" y="73661"/>
                  <a:pt x="56237" y="73719"/>
                  <a:pt x="56283" y="73785"/>
                </a:cubicBezTo>
                <a:cubicBezTo>
                  <a:pt x="56263" y="73798"/>
                  <a:pt x="56244" y="73811"/>
                  <a:pt x="56231" y="73830"/>
                </a:cubicBezTo>
                <a:lnTo>
                  <a:pt x="56231" y="73843"/>
                </a:lnTo>
                <a:cubicBezTo>
                  <a:pt x="56224" y="73869"/>
                  <a:pt x="56231" y="73902"/>
                  <a:pt x="56250" y="73928"/>
                </a:cubicBezTo>
                <a:cubicBezTo>
                  <a:pt x="56257" y="73934"/>
                  <a:pt x="56263" y="73941"/>
                  <a:pt x="56263" y="73947"/>
                </a:cubicBezTo>
                <a:cubicBezTo>
                  <a:pt x="56284" y="73968"/>
                  <a:pt x="56305" y="73981"/>
                  <a:pt x="56322" y="73981"/>
                </a:cubicBezTo>
                <a:cubicBezTo>
                  <a:pt x="56332" y="73981"/>
                  <a:pt x="56341" y="73977"/>
                  <a:pt x="56348" y="73967"/>
                </a:cubicBezTo>
                <a:lnTo>
                  <a:pt x="56348" y="73960"/>
                </a:lnTo>
                <a:cubicBezTo>
                  <a:pt x="56348" y="73947"/>
                  <a:pt x="56361" y="73941"/>
                  <a:pt x="56368" y="73934"/>
                </a:cubicBezTo>
                <a:cubicBezTo>
                  <a:pt x="56387" y="73960"/>
                  <a:pt x="56413" y="73987"/>
                  <a:pt x="56433" y="74013"/>
                </a:cubicBezTo>
                <a:cubicBezTo>
                  <a:pt x="56465" y="74052"/>
                  <a:pt x="56498" y="74091"/>
                  <a:pt x="56530" y="74130"/>
                </a:cubicBezTo>
                <a:cubicBezTo>
                  <a:pt x="56538" y="74157"/>
                  <a:pt x="56531" y="74165"/>
                  <a:pt x="56519" y="74165"/>
                </a:cubicBezTo>
                <a:cubicBezTo>
                  <a:pt x="56505" y="74165"/>
                  <a:pt x="56485" y="74156"/>
                  <a:pt x="56472" y="74156"/>
                </a:cubicBezTo>
                <a:cubicBezTo>
                  <a:pt x="56459" y="74156"/>
                  <a:pt x="56453" y="74166"/>
                  <a:pt x="56472" y="74208"/>
                </a:cubicBezTo>
                <a:cubicBezTo>
                  <a:pt x="56622" y="74410"/>
                  <a:pt x="56726" y="74299"/>
                  <a:pt x="56869" y="74462"/>
                </a:cubicBezTo>
                <a:lnTo>
                  <a:pt x="56876" y="74442"/>
                </a:lnTo>
                <a:lnTo>
                  <a:pt x="56882" y="74462"/>
                </a:lnTo>
                <a:lnTo>
                  <a:pt x="56889" y="74469"/>
                </a:lnTo>
                <a:cubicBezTo>
                  <a:pt x="56947" y="74553"/>
                  <a:pt x="57025" y="74618"/>
                  <a:pt x="57110" y="74677"/>
                </a:cubicBezTo>
                <a:lnTo>
                  <a:pt x="57143" y="74703"/>
                </a:lnTo>
                <a:cubicBezTo>
                  <a:pt x="57149" y="74703"/>
                  <a:pt x="57149" y="74710"/>
                  <a:pt x="57156" y="74710"/>
                </a:cubicBezTo>
                <a:lnTo>
                  <a:pt x="57162" y="74723"/>
                </a:lnTo>
                <a:cubicBezTo>
                  <a:pt x="57175" y="74827"/>
                  <a:pt x="57221" y="74788"/>
                  <a:pt x="57292" y="74924"/>
                </a:cubicBezTo>
                <a:cubicBezTo>
                  <a:pt x="57281" y="74930"/>
                  <a:pt x="57268" y="74933"/>
                  <a:pt x="57256" y="74933"/>
                </a:cubicBezTo>
                <a:cubicBezTo>
                  <a:pt x="57204" y="74933"/>
                  <a:pt x="57146" y="74894"/>
                  <a:pt x="57093" y="74894"/>
                </a:cubicBezTo>
                <a:cubicBezTo>
                  <a:pt x="57072" y="74894"/>
                  <a:pt x="57051" y="74900"/>
                  <a:pt x="57032" y="74918"/>
                </a:cubicBezTo>
                <a:lnTo>
                  <a:pt x="57032" y="74911"/>
                </a:lnTo>
                <a:lnTo>
                  <a:pt x="57032" y="74911"/>
                </a:lnTo>
                <a:cubicBezTo>
                  <a:pt x="56934" y="74944"/>
                  <a:pt x="57084" y="75120"/>
                  <a:pt x="57091" y="75218"/>
                </a:cubicBezTo>
                <a:cubicBezTo>
                  <a:pt x="57082" y="75220"/>
                  <a:pt x="57073" y="75222"/>
                  <a:pt x="57064" y="75222"/>
                </a:cubicBezTo>
                <a:cubicBezTo>
                  <a:pt x="56917" y="75222"/>
                  <a:pt x="56821" y="74814"/>
                  <a:pt x="56674" y="74710"/>
                </a:cubicBezTo>
                <a:lnTo>
                  <a:pt x="56674" y="74664"/>
                </a:lnTo>
                <a:lnTo>
                  <a:pt x="56674" y="74657"/>
                </a:lnTo>
                <a:cubicBezTo>
                  <a:pt x="56667" y="74618"/>
                  <a:pt x="56648" y="74592"/>
                  <a:pt x="56622" y="74573"/>
                </a:cubicBezTo>
                <a:cubicBezTo>
                  <a:pt x="56613" y="74568"/>
                  <a:pt x="56605" y="74566"/>
                  <a:pt x="56598" y="74566"/>
                </a:cubicBezTo>
                <a:cubicBezTo>
                  <a:pt x="56585" y="74566"/>
                  <a:pt x="56576" y="74575"/>
                  <a:pt x="56576" y="74592"/>
                </a:cubicBezTo>
                <a:lnTo>
                  <a:pt x="56576" y="74605"/>
                </a:lnTo>
                <a:cubicBezTo>
                  <a:pt x="56582" y="74644"/>
                  <a:pt x="56582" y="74683"/>
                  <a:pt x="56595" y="74723"/>
                </a:cubicBezTo>
                <a:lnTo>
                  <a:pt x="56582" y="74710"/>
                </a:lnTo>
                <a:cubicBezTo>
                  <a:pt x="56558" y="74716"/>
                  <a:pt x="56537" y="74718"/>
                  <a:pt x="56518" y="74718"/>
                </a:cubicBezTo>
                <a:cubicBezTo>
                  <a:pt x="56470" y="74718"/>
                  <a:pt x="56435" y="74704"/>
                  <a:pt x="56404" y="74704"/>
                </a:cubicBezTo>
                <a:cubicBezTo>
                  <a:pt x="56372" y="74704"/>
                  <a:pt x="56344" y="74718"/>
                  <a:pt x="56309" y="74775"/>
                </a:cubicBezTo>
                <a:cubicBezTo>
                  <a:pt x="56459" y="74970"/>
                  <a:pt x="56498" y="74996"/>
                  <a:pt x="56602" y="75211"/>
                </a:cubicBezTo>
                <a:cubicBezTo>
                  <a:pt x="56588" y="75218"/>
                  <a:pt x="56574" y="75221"/>
                  <a:pt x="56559" y="75221"/>
                </a:cubicBezTo>
                <a:cubicBezTo>
                  <a:pt x="56445" y="75221"/>
                  <a:pt x="56308" y="75043"/>
                  <a:pt x="56197" y="75043"/>
                </a:cubicBezTo>
                <a:cubicBezTo>
                  <a:pt x="56182" y="75043"/>
                  <a:pt x="56167" y="75047"/>
                  <a:pt x="56153" y="75055"/>
                </a:cubicBezTo>
                <a:cubicBezTo>
                  <a:pt x="56055" y="74742"/>
                  <a:pt x="55762" y="74423"/>
                  <a:pt x="55560" y="74247"/>
                </a:cubicBezTo>
                <a:lnTo>
                  <a:pt x="55560" y="74254"/>
                </a:lnTo>
                <a:cubicBezTo>
                  <a:pt x="55527" y="74195"/>
                  <a:pt x="55488" y="74136"/>
                  <a:pt x="55443" y="74084"/>
                </a:cubicBezTo>
                <a:cubicBezTo>
                  <a:pt x="55423" y="74052"/>
                  <a:pt x="55397" y="74026"/>
                  <a:pt x="55377" y="74000"/>
                </a:cubicBezTo>
                <a:cubicBezTo>
                  <a:pt x="55361" y="73972"/>
                  <a:pt x="55340" y="73959"/>
                  <a:pt x="55326" y="73959"/>
                </a:cubicBezTo>
                <a:cubicBezTo>
                  <a:pt x="55324" y="73959"/>
                  <a:pt x="55321" y="73959"/>
                  <a:pt x="55319" y="73960"/>
                </a:cubicBezTo>
                <a:cubicBezTo>
                  <a:pt x="55299" y="73974"/>
                  <a:pt x="55306" y="74006"/>
                  <a:pt x="55325" y="74032"/>
                </a:cubicBezTo>
                <a:cubicBezTo>
                  <a:pt x="55351" y="74071"/>
                  <a:pt x="55377" y="74104"/>
                  <a:pt x="55404" y="74136"/>
                </a:cubicBezTo>
                <a:cubicBezTo>
                  <a:pt x="55430" y="74175"/>
                  <a:pt x="55456" y="74208"/>
                  <a:pt x="55482" y="74247"/>
                </a:cubicBezTo>
                <a:lnTo>
                  <a:pt x="55475" y="74247"/>
                </a:lnTo>
                <a:cubicBezTo>
                  <a:pt x="55553" y="74423"/>
                  <a:pt x="55651" y="74592"/>
                  <a:pt x="55755" y="74749"/>
                </a:cubicBezTo>
                <a:cubicBezTo>
                  <a:pt x="55742" y="74768"/>
                  <a:pt x="55716" y="74781"/>
                  <a:pt x="55742" y="74820"/>
                </a:cubicBezTo>
                <a:cubicBezTo>
                  <a:pt x="55602" y="74774"/>
                  <a:pt x="55385" y="74526"/>
                  <a:pt x="55269" y="74526"/>
                </a:cubicBezTo>
                <a:cubicBezTo>
                  <a:pt x="55223" y="74526"/>
                  <a:pt x="55192" y="74565"/>
                  <a:pt x="55189" y="74670"/>
                </a:cubicBezTo>
                <a:cubicBezTo>
                  <a:pt x="55177" y="74675"/>
                  <a:pt x="55167" y="74679"/>
                  <a:pt x="55157" y="74679"/>
                </a:cubicBezTo>
                <a:cubicBezTo>
                  <a:pt x="55137" y="74679"/>
                  <a:pt x="55119" y="74665"/>
                  <a:pt x="55097" y="74618"/>
                </a:cubicBezTo>
                <a:lnTo>
                  <a:pt x="55097" y="74618"/>
                </a:lnTo>
                <a:cubicBezTo>
                  <a:pt x="55078" y="74905"/>
                  <a:pt x="55006" y="75244"/>
                  <a:pt x="55299" y="75569"/>
                </a:cubicBezTo>
                <a:cubicBezTo>
                  <a:pt x="55306" y="75582"/>
                  <a:pt x="55312" y="75587"/>
                  <a:pt x="55318" y="75587"/>
                </a:cubicBezTo>
                <a:cubicBezTo>
                  <a:pt x="55345" y="75587"/>
                  <a:pt x="55366" y="75486"/>
                  <a:pt x="55413" y="75486"/>
                </a:cubicBezTo>
                <a:cubicBezTo>
                  <a:pt x="55427" y="75486"/>
                  <a:pt x="55443" y="75494"/>
                  <a:pt x="55462" y="75517"/>
                </a:cubicBezTo>
                <a:cubicBezTo>
                  <a:pt x="55488" y="75556"/>
                  <a:pt x="55521" y="75595"/>
                  <a:pt x="55560" y="75628"/>
                </a:cubicBezTo>
                <a:cubicBezTo>
                  <a:pt x="55645" y="75778"/>
                  <a:pt x="55736" y="75921"/>
                  <a:pt x="55846" y="76058"/>
                </a:cubicBezTo>
                <a:cubicBezTo>
                  <a:pt x="55827" y="76049"/>
                  <a:pt x="55815" y="76045"/>
                  <a:pt x="55807" y="76045"/>
                </a:cubicBezTo>
                <a:cubicBezTo>
                  <a:pt x="55783" y="76045"/>
                  <a:pt x="55807" y="76085"/>
                  <a:pt x="55762" y="76110"/>
                </a:cubicBezTo>
                <a:cubicBezTo>
                  <a:pt x="55482" y="75960"/>
                  <a:pt x="55150" y="75419"/>
                  <a:pt x="54869" y="75276"/>
                </a:cubicBezTo>
                <a:cubicBezTo>
                  <a:pt x="54707" y="75035"/>
                  <a:pt x="54817" y="74951"/>
                  <a:pt x="54720" y="74749"/>
                </a:cubicBezTo>
                <a:cubicBezTo>
                  <a:pt x="54881" y="74749"/>
                  <a:pt x="54764" y="74499"/>
                  <a:pt x="54827" y="74499"/>
                </a:cubicBezTo>
                <a:cubicBezTo>
                  <a:pt x="54830" y="74499"/>
                  <a:pt x="54833" y="74500"/>
                  <a:pt x="54837" y="74501"/>
                </a:cubicBezTo>
                <a:cubicBezTo>
                  <a:pt x="54798" y="74449"/>
                  <a:pt x="54759" y="74442"/>
                  <a:pt x="54713" y="74351"/>
                </a:cubicBezTo>
                <a:lnTo>
                  <a:pt x="54713" y="74351"/>
                </a:lnTo>
                <a:cubicBezTo>
                  <a:pt x="54758" y="74388"/>
                  <a:pt x="54789" y="74401"/>
                  <a:pt x="54812" y="74401"/>
                </a:cubicBezTo>
                <a:cubicBezTo>
                  <a:pt x="54874" y="74401"/>
                  <a:pt x="54875" y="74300"/>
                  <a:pt x="54942" y="74300"/>
                </a:cubicBezTo>
                <a:cubicBezTo>
                  <a:pt x="54960" y="74300"/>
                  <a:pt x="54983" y="74307"/>
                  <a:pt x="55013" y="74325"/>
                </a:cubicBezTo>
                <a:cubicBezTo>
                  <a:pt x="54954" y="74215"/>
                  <a:pt x="54830" y="73902"/>
                  <a:pt x="54850" y="73752"/>
                </a:cubicBezTo>
                <a:lnTo>
                  <a:pt x="54850" y="73752"/>
                </a:lnTo>
                <a:cubicBezTo>
                  <a:pt x="54873" y="73789"/>
                  <a:pt x="54892" y="73794"/>
                  <a:pt x="54911" y="73794"/>
                </a:cubicBezTo>
                <a:cubicBezTo>
                  <a:pt x="54917" y="73794"/>
                  <a:pt x="54923" y="73793"/>
                  <a:pt x="54929" y="73793"/>
                </a:cubicBezTo>
                <a:cubicBezTo>
                  <a:pt x="54946" y="73793"/>
                  <a:pt x="54965" y="73797"/>
                  <a:pt x="54987" y="73830"/>
                </a:cubicBezTo>
                <a:cubicBezTo>
                  <a:pt x="54981" y="73751"/>
                  <a:pt x="54903" y="73586"/>
                  <a:pt x="54835" y="73586"/>
                </a:cubicBezTo>
                <a:cubicBezTo>
                  <a:pt x="54820" y="73586"/>
                  <a:pt x="54805" y="73594"/>
                  <a:pt x="54791" y="73615"/>
                </a:cubicBezTo>
                <a:lnTo>
                  <a:pt x="54791" y="73622"/>
                </a:lnTo>
                <a:cubicBezTo>
                  <a:pt x="54785" y="73622"/>
                  <a:pt x="54778" y="73628"/>
                  <a:pt x="54772" y="73628"/>
                </a:cubicBezTo>
                <a:cubicBezTo>
                  <a:pt x="54655" y="73492"/>
                  <a:pt x="54687" y="73439"/>
                  <a:pt x="54576" y="73296"/>
                </a:cubicBezTo>
                <a:cubicBezTo>
                  <a:pt x="54655" y="73270"/>
                  <a:pt x="54733" y="73257"/>
                  <a:pt x="54811" y="73257"/>
                </a:cubicBezTo>
                <a:close/>
                <a:moveTo>
                  <a:pt x="28739" y="75084"/>
                </a:moveTo>
                <a:cubicBezTo>
                  <a:pt x="28943" y="75084"/>
                  <a:pt x="29032" y="75346"/>
                  <a:pt x="28972" y="75667"/>
                </a:cubicBezTo>
                <a:lnTo>
                  <a:pt x="28972" y="75680"/>
                </a:lnTo>
                <a:cubicBezTo>
                  <a:pt x="28888" y="75836"/>
                  <a:pt x="28835" y="75843"/>
                  <a:pt x="28764" y="75954"/>
                </a:cubicBezTo>
                <a:cubicBezTo>
                  <a:pt x="28560" y="76020"/>
                  <a:pt x="28254" y="76216"/>
                  <a:pt x="28081" y="76216"/>
                </a:cubicBezTo>
                <a:cubicBezTo>
                  <a:pt x="28050" y="76216"/>
                  <a:pt x="28023" y="76210"/>
                  <a:pt x="28002" y="76195"/>
                </a:cubicBezTo>
                <a:cubicBezTo>
                  <a:pt x="28034" y="75954"/>
                  <a:pt x="28197" y="75634"/>
                  <a:pt x="28327" y="75328"/>
                </a:cubicBezTo>
                <a:cubicBezTo>
                  <a:pt x="28493" y="75156"/>
                  <a:pt x="28632" y="75084"/>
                  <a:pt x="28739" y="75084"/>
                </a:cubicBezTo>
                <a:close/>
                <a:moveTo>
                  <a:pt x="55801" y="76077"/>
                </a:moveTo>
                <a:cubicBezTo>
                  <a:pt x="55866" y="76097"/>
                  <a:pt x="55918" y="76156"/>
                  <a:pt x="55931" y="76221"/>
                </a:cubicBezTo>
                <a:lnTo>
                  <a:pt x="55925" y="76221"/>
                </a:lnTo>
                <a:cubicBezTo>
                  <a:pt x="55920" y="76222"/>
                  <a:pt x="55915" y="76223"/>
                  <a:pt x="55910" y="76223"/>
                </a:cubicBezTo>
                <a:cubicBezTo>
                  <a:pt x="55862" y="76223"/>
                  <a:pt x="55813" y="76142"/>
                  <a:pt x="55801" y="76077"/>
                </a:cubicBezTo>
                <a:close/>
                <a:moveTo>
                  <a:pt x="17885" y="75568"/>
                </a:moveTo>
                <a:cubicBezTo>
                  <a:pt x="18020" y="75568"/>
                  <a:pt x="17919" y="75960"/>
                  <a:pt x="17619" y="76260"/>
                </a:cubicBezTo>
                <a:lnTo>
                  <a:pt x="17613" y="76260"/>
                </a:lnTo>
                <a:cubicBezTo>
                  <a:pt x="17587" y="76195"/>
                  <a:pt x="17535" y="76175"/>
                  <a:pt x="17450" y="76156"/>
                </a:cubicBezTo>
                <a:cubicBezTo>
                  <a:pt x="17541" y="76006"/>
                  <a:pt x="17613" y="75849"/>
                  <a:pt x="17671" y="75693"/>
                </a:cubicBezTo>
                <a:lnTo>
                  <a:pt x="17671" y="75680"/>
                </a:lnTo>
                <a:cubicBezTo>
                  <a:pt x="17698" y="75660"/>
                  <a:pt x="17730" y="75634"/>
                  <a:pt x="17750" y="75608"/>
                </a:cubicBezTo>
                <a:lnTo>
                  <a:pt x="17808" y="75647"/>
                </a:lnTo>
                <a:cubicBezTo>
                  <a:pt x="17828" y="75615"/>
                  <a:pt x="17847" y="75589"/>
                  <a:pt x="17821" y="75589"/>
                </a:cubicBezTo>
                <a:cubicBezTo>
                  <a:pt x="17847" y="75575"/>
                  <a:pt x="17868" y="75568"/>
                  <a:pt x="17885" y="75568"/>
                </a:cubicBezTo>
                <a:close/>
                <a:moveTo>
                  <a:pt x="53510" y="76288"/>
                </a:moveTo>
                <a:cubicBezTo>
                  <a:pt x="53567" y="76383"/>
                  <a:pt x="53606" y="76345"/>
                  <a:pt x="53658" y="76468"/>
                </a:cubicBezTo>
                <a:cubicBezTo>
                  <a:pt x="53626" y="76488"/>
                  <a:pt x="53597" y="76520"/>
                  <a:pt x="53563" y="76520"/>
                </a:cubicBezTo>
                <a:cubicBezTo>
                  <a:pt x="53541" y="76520"/>
                  <a:pt x="53517" y="76506"/>
                  <a:pt x="53489" y="76468"/>
                </a:cubicBezTo>
                <a:cubicBezTo>
                  <a:pt x="53406" y="76360"/>
                  <a:pt x="53447" y="76320"/>
                  <a:pt x="53510" y="76288"/>
                </a:cubicBezTo>
                <a:close/>
                <a:moveTo>
                  <a:pt x="56270" y="76221"/>
                </a:moveTo>
                <a:lnTo>
                  <a:pt x="56270" y="76221"/>
                </a:lnTo>
                <a:cubicBezTo>
                  <a:pt x="56374" y="76338"/>
                  <a:pt x="56543" y="76436"/>
                  <a:pt x="56595" y="76605"/>
                </a:cubicBezTo>
                <a:cubicBezTo>
                  <a:pt x="56591" y="76607"/>
                  <a:pt x="56587" y="76607"/>
                  <a:pt x="56582" y="76607"/>
                </a:cubicBezTo>
                <a:cubicBezTo>
                  <a:pt x="56547" y="76607"/>
                  <a:pt x="56494" y="76570"/>
                  <a:pt x="56426" y="76514"/>
                </a:cubicBezTo>
                <a:lnTo>
                  <a:pt x="56426" y="76507"/>
                </a:lnTo>
                <a:cubicBezTo>
                  <a:pt x="56387" y="76475"/>
                  <a:pt x="56341" y="76442"/>
                  <a:pt x="56296" y="76410"/>
                </a:cubicBezTo>
                <a:cubicBezTo>
                  <a:pt x="56276" y="76364"/>
                  <a:pt x="56198" y="76260"/>
                  <a:pt x="56270" y="76221"/>
                </a:cubicBezTo>
                <a:close/>
                <a:moveTo>
                  <a:pt x="27743" y="76338"/>
                </a:moveTo>
                <a:cubicBezTo>
                  <a:pt x="27786" y="76338"/>
                  <a:pt x="27699" y="76473"/>
                  <a:pt x="27711" y="76473"/>
                </a:cubicBezTo>
                <a:cubicBezTo>
                  <a:pt x="27714" y="76473"/>
                  <a:pt x="27727" y="76461"/>
                  <a:pt x="27754" y="76429"/>
                </a:cubicBezTo>
                <a:lnTo>
                  <a:pt x="27754" y="76429"/>
                </a:lnTo>
                <a:cubicBezTo>
                  <a:pt x="27793" y="76462"/>
                  <a:pt x="27630" y="76638"/>
                  <a:pt x="27591" y="76729"/>
                </a:cubicBezTo>
                <a:lnTo>
                  <a:pt x="27487" y="76664"/>
                </a:lnTo>
                <a:cubicBezTo>
                  <a:pt x="27552" y="76546"/>
                  <a:pt x="27630" y="76442"/>
                  <a:pt x="27722" y="76344"/>
                </a:cubicBezTo>
                <a:cubicBezTo>
                  <a:pt x="27731" y="76340"/>
                  <a:pt x="27738" y="76338"/>
                  <a:pt x="27743" y="76338"/>
                </a:cubicBezTo>
                <a:close/>
                <a:moveTo>
                  <a:pt x="58348" y="75817"/>
                </a:moveTo>
                <a:cubicBezTo>
                  <a:pt x="58595" y="75934"/>
                  <a:pt x="58986" y="76286"/>
                  <a:pt x="59201" y="76677"/>
                </a:cubicBezTo>
                <a:cubicBezTo>
                  <a:pt x="59279" y="76683"/>
                  <a:pt x="59357" y="76716"/>
                  <a:pt x="59429" y="76761"/>
                </a:cubicBezTo>
                <a:cubicBezTo>
                  <a:pt x="59448" y="76813"/>
                  <a:pt x="59455" y="76859"/>
                  <a:pt x="59422" y="76879"/>
                </a:cubicBezTo>
                <a:cubicBezTo>
                  <a:pt x="59414" y="76887"/>
                  <a:pt x="59405" y="76890"/>
                  <a:pt x="59396" y="76890"/>
                </a:cubicBezTo>
                <a:cubicBezTo>
                  <a:pt x="59354" y="76890"/>
                  <a:pt x="59302" y="76814"/>
                  <a:pt x="59259" y="76755"/>
                </a:cubicBezTo>
                <a:cubicBezTo>
                  <a:pt x="59224" y="76776"/>
                  <a:pt x="59187" y="76786"/>
                  <a:pt x="59148" y="76786"/>
                </a:cubicBezTo>
                <a:cubicBezTo>
                  <a:pt x="58886" y="76786"/>
                  <a:pt x="58568" y="76338"/>
                  <a:pt x="58295" y="76253"/>
                </a:cubicBezTo>
                <a:cubicBezTo>
                  <a:pt x="58276" y="76195"/>
                  <a:pt x="58250" y="76136"/>
                  <a:pt x="58211" y="76084"/>
                </a:cubicBezTo>
                <a:cubicBezTo>
                  <a:pt x="58263" y="75973"/>
                  <a:pt x="58374" y="76032"/>
                  <a:pt x="58348" y="75817"/>
                </a:cubicBezTo>
                <a:close/>
                <a:moveTo>
                  <a:pt x="60093" y="76681"/>
                </a:moveTo>
                <a:cubicBezTo>
                  <a:pt x="60102" y="76681"/>
                  <a:pt x="60111" y="76681"/>
                  <a:pt x="60119" y="76683"/>
                </a:cubicBezTo>
                <a:lnTo>
                  <a:pt x="60126" y="76683"/>
                </a:lnTo>
                <a:cubicBezTo>
                  <a:pt x="60139" y="76703"/>
                  <a:pt x="60165" y="76735"/>
                  <a:pt x="60191" y="76768"/>
                </a:cubicBezTo>
                <a:lnTo>
                  <a:pt x="60178" y="76768"/>
                </a:lnTo>
                <a:cubicBezTo>
                  <a:pt x="60206" y="76844"/>
                  <a:pt x="60180" y="76891"/>
                  <a:pt x="60133" y="76891"/>
                </a:cubicBezTo>
                <a:cubicBezTo>
                  <a:pt x="60093" y="76891"/>
                  <a:pt x="60037" y="76856"/>
                  <a:pt x="59989" y="76774"/>
                </a:cubicBezTo>
                <a:cubicBezTo>
                  <a:pt x="60015" y="76761"/>
                  <a:pt x="60022" y="76729"/>
                  <a:pt x="60022" y="76696"/>
                </a:cubicBezTo>
                <a:cubicBezTo>
                  <a:pt x="60045" y="76687"/>
                  <a:pt x="60069" y="76681"/>
                  <a:pt x="60093" y="76681"/>
                </a:cubicBezTo>
                <a:close/>
                <a:moveTo>
                  <a:pt x="54308" y="75130"/>
                </a:moveTo>
                <a:cubicBezTo>
                  <a:pt x="54335" y="75130"/>
                  <a:pt x="54369" y="75143"/>
                  <a:pt x="54420" y="75172"/>
                </a:cubicBezTo>
                <a:cubicBezTo>
                  <a:pt x="54511" y="75276"/>
                  <a:pt x="54466" y="75296"/>
                  <a:pt x="54537" y="75380"/>
                </a:cubicBezTo>
                <a:cubicBezTo>
                  <a:pt x="54681" y="75504"/>
                  <a:pt x="54791" y="75367"/>
                  <a:pt x="54954" y="75674"/>
                </a:cubicBezTo>
                <a:cubicBezTo>
                  <a:pt x="54889" y="75719"/>
                  <a:pt x="54915" y="75895"/>
                  <a:pt x="54778" y="75967"/>
                </a:cubicBezTo>
                <a:cubicBezTo>
                  <a:pt x="54895" y="76266"/>
                  <a:pt x="54668" y="76383"/>
                  <a:pt x="54485" y="76383"/>
                </a:cubicBezTo>
                <a:cubicBezTo>
                  <a:pt x="54609" y="76585"/>
                  <a:pt x="54850" y="76729"/>
                  <a:pt x="54993" y="77022"/>
                </a:cubicBezTo>
                <a:cubicBezTo>
                  <a:pt x="54967" y="76995"/>
                  <a:pt x="54942" y="76986"/>
                  <a:pt x="54918" y="76986"/>
                </a:cubicBezTo>
                <a:cubicBezTo>
                  <a:pt x="54855" y="76986"/>
                  <a:pt x="54799" y="77055"/>
                  <a:pt x="54735" y="77055"/>
                </a:cubicBezTo>
                <a:cubicBezTo>
                  <a:pt x="54724" y="77055"/>
                  <a:pt x="54712" y="77053"/>
                  <a:pt x="54700" y="77048"/>
                </a:cubicBezTo>
                <a:cubicBezTo>
                  <a:pt x="54498" y="76794"/>
                  <a:pt x="54609" y="76722"/>
                  <a:pt x="54433" y="76475"/>
                </a:cubicBezTo>
                <a:cubicBezTo>
                  <a:pt x="54416" y="76463"/>
                  <a:pt x="54400" y="76459"/>
                  <a:pt x="54384" y="76459"/>
                </a:cubicBezTo>
                <a:cubicBezTo>
                  <a:pt x="54349" y="76459"/>
                  <a:pt x="54317" y="76479"/>
                  <a:pt x="54283" y="76479"/>
                </a:cubicBezTo>
                <a:cubicBezTo>
                  <a:pt x="54263" y="76479"/>
                  <a:pt x="54241" y="76472"/>
                  <a:pt x="54218" y="76449"/>
                </a:cubicBezTo>
                <a:cubicBezTo>
                  <a:pt x="54146" y="76351"/>
                  <a:pt x="54166" y="76305"/>
                  <a:pt x="54120" y="76227"/>
                </a:cubicBezTo>
                <a:cubicBezTo>
                  <a:pt x="54147" y="76208"/>
                  <a:pt x="54175" y="76198"/>
                  <a:pt x="54202" y="76198"/>
                </a:cubicBezTo>
                <a:cubicBezTo>
                  <a:pt x="54241" y="76198"/>
                  <a:pt x="54280" y="76218"/>
                  <a:pt x="54322" y="76260"/>
                </a:cubicBezTo>
                <a:lnTo>
                  <a:pt x="54322" y="76266"/>
                </a:lnTo>
                <a:cubicBezTo>
                  <a:pt x="54333" y="76218"/>
                  <a:pt x="54313" y="76062"/>
                  <a:pt x="54376" y="76062"/>
                </a:cubicBezTo>
                <a:cubicBezTo>
                  <a:pt x="54389" y="76062"/>
                  <a:pt x="54405" y="76068"/>
                  <a:pt x="54427" y="76084"/>
                </a:cubicBezTo>
                <a:cubicBezTo>
                  <a:pt x="54440" y="75941"/>
                  <a:pt x="54231" y="75674"/>
                  <a:pt x="54368" y="75608"/>
                </a:cubicBezTo>
                <a:cubicBezTo>
                  <a:pt x="54199" y="75472"/>
                  <a:pt x="54368" y="75446"/>
                  <a:pt x="54173" y="75224"/>
                </a:cubicBezTo>
                <a:cubicBezTo>
                  <a:pt x="54234" y="75167"/>
                  <a:pt x="54262" y="75130"/>
                  <a:pt x="54308" y="75130"/>
                </a:cubicBezTo>
                <a:close/>
                <a:moveTo>
                  <a:pt x="62125" y="77413"/>
                </a:moveTo>
                <a:cubicBezTo>
                  <a:pt x="62177" y="77478"/>
                  <a:pt x="62164" y="77497"/>
                  <a:pt x="62138" y="77523"/>
                </a:cubicBezTo>
                <a:cubicBezTo>
                  <a:pt x="62129" y="77494"/>
                  <a:pt x="62115" y="77490"/>
                  <a:pt x="62104" y="77490"/>
                </a:cubicBezTo>
                <a:cubicBezTo>
                  <a:pt x="62100" y="77490"/>
                  <a:pt x="62096" y="77491"/>
                  <a:pt x="62093" y="77491"/>
                </a:cubicBezTo>
                <a:cubicBezTo>
                  <a:pt x="62067" y="77445"/>
                  <a:pt x="62106" y="77439"/>
                  <a:pt x="62125" y="77413"/>
                </a:cubicBezTo>
                <a:close/>
                <a:moveTo>
                  <a:pt x="56556" y="77349"/>
                </a:moveTo>
                <a:cubicBezTo>
                  <a:pt x="56571" y="77349"/>
                  <a:pt x="56701" y="77548"/>
                  <a:pt x="56682" y="77548"/>
                </a:cubicBezTo>
                <a:cubicBezTo>
                  <a:pt x="56678" y="77548"/>
                  <a:pt x="56667" y="77539"/>
                  <a:pt x="56648" y="77517"/>
                </a:cubicBezTo>
                <a:lnTo>
                  <a:pt x="56569" y="77393"/>
                </a:lnTo>
                <a:cubicBezTo>
                  <a:pt x="56555" y="77362"/>
                  <a:pt x="56552" y="77349"/>
                  <a:pt x="56556" y="77349"/>
                </a:cubicBezTo>
                <a:close/>
                <a:moveTo>
                  <a:pt x="56276" y="76481"/>
                </a:moveTo>
                <a:lnTo>
                  <a:pt x="56276" y="76481"/>
                </a:lnTo>
                <a:cubicBezTo>
                  <a:pt x="56328" y="76507"/>
                  <a:pt x="56374" y="76540"/>
                  <a:pt x="56420" y="76579"/>
                </a:cubicBezTo>
                <a:cubicBezTo>
                  <a:pt x="56484" y="76634"/>
                  <a:pt x="56561" y="76696"/>
                  <a:pt x="56616" y="76696"/>
                </a:cubicBezTo>
                <a:cubicBezTo>
                  <a:pt x="56633" y="76696"/>
                  <a:pt x="56648" y="76690"/>
                  <a:pt x="56661" y="76677"/>
                </a:cubicBezTo>
                <a:lnTo>
                  <a:pt x="56674" y="76696"/>
                </a:lnTo>
                <a:cubicBezTo>
                  <a:pt x="56823" y="76970"/>
                  <a:pt x="56947" y="76976"/>
                  <a:pt x="57104" y="77269"/>
                </a:cubicBezTo>
                <a:cubicBezTo>
                  <a:pt x="57088" y="77296"/>
                  <a:pt x="57068" y="77302"/>
                  <a:pt x="57048" y="77302"/>
                </a:cubicBezTo>
                <a:cubicBezTo>
                  <a:pt x="57032" y="77302"/>
                  <a:pt x="57014" y="77298"/>
                  <a:pt x="56997" y="77298"/>
                </a:cubicBezTo>
                <a:cubicBezTo>
                  <a:pt x="56984" y="77298"/>
                  <a:pt x="56972" y="77300"/>
                  <a:pt x="56960" y="77308"/>
                </a:cubicBezTo>
                <a:cubicBezTo>
                  <a:pt x="56915" y="77374"/>
                  <a:pt x="57032" y="77471"/>
                  <a:pt x="57104" y="77556"/>
                </a:cubicBezTo>
                <a:cubicBezTo>
                  <a:pt x="57091" y="77558"/>
                  <a:pt x="57079" y="77559"/>
                  <a:pt x="57067" y="77559"/>
                </a:cubicBezTo>
                <a:cubicBezTo>
                  <a:pt x="56837" y="77559"/>
                  <a:pt x="56713" y="77207"/>
                  <a:pt x="56472" y="77002"/>
                </a:cubicBezTo>
                <a:cubicBezTo>
                  <a:pt x="56511" y="76846"/>
                  <a:pt x="56381" y="76683"/>
                  <a:pt x="56283" y="76501"/>
                </a:cubicBezTo>
                <a:lnTo>
                  <a:pt x="56276" y="76481"/>
                </a:lnTo>
                <a:close/>
                <a:moveTo>
                  <a:pt x="60803" y="77185"/>
                </a:moveTo>
                <a:lnTo>
                  <a:pt x="60816" y="77204"/>
                </a:lnTo>
                <a:cubicBezTo>
                  <a:pt x="60894" y="77256"/>
                  <a:pt x="60966" y="77315"/>
                  <a:pt x="61044" y="77380"/>
                </a:cubicBezTo>
                <a:cubicBezTo>
                  <a:pt x="61077" y="77419"/>
                  <a:pt x="61103" y="77465"/>
                  <a:pt x="61129" y="77510"/>
                </a:cubicBezTo>
                <a:cubicBezTo>
                  <a:pt x="61036" y="77572"/>
                  <a:pt x="61049" y="77628"/>
                  <a:pt x="60967" y="77628"/>
                </a:cubicBezTo>
                <a:cubicBezTo>
                  <a:pt x="60963" y="77628"/>
                  <a:pt x="60958" y="77628"/>
                  <a:pt x="60953" y="77628"/>
                </a:cubicBezTo>
                <a:cubicBezTo>
                  <a:pt x="60875" y="77575"/>
                  <a:pt x="60725" y="77354"/>
                  <a:pt x="60764" y="77295"/>
                </a:cubicBezTo>
                <a:lnTo>
                  <a:pt x="60751" y="77295"/>
                </a:lnTo>
                <a:cubicBezTo>
                  <a:pt x="60758" y="77269"/>
                  <a:pt x="60764" y="77250"/>
                  <a:pt x="60784" y="77230"/>
                </a:cubicBezTo>
                <a:cubicBezTo>
                  <a:pt x="60790" y="77211"/>
                  <a:pt x="60797" y="77198"/>
                  <a:pt x="60803" y="77185"/>
                </a:cubicBezTo>
                <a:close/>
                <a:moveTo>
                  <a:pt x="56400" y="77392"/>
                </a:moveTo>
                <a:cubicBezTo>
                  <a:pt x="56425" y="77392"/>
                  <a:pt x="56460" y="77447"/>
                  <a:pt x="56486" y="77447"/>
                </a:cubicBezTo>
                <a:cubicBezTo>
                  <a:pt x="56493" y="77447"/>
                  <a:pt x="56499" y="77443"/>
                  <a:pt x="56504" y="77432"/>
                </a:cubicBezTo>
                <a:lnTo>
                  <a:pt x="56589" y="77556"/>
                </a:lnTo>
                <a:cubicBezTo>
                  <a:pt x="56543" y="77569"/>
                  <a:pt x="56576" y="77628"/>
                  <a:pt x="56537" y="77647"/>
                </a:cubicBezTo>
                <a:cubicBezTo>
                  <a:pt x="56433" y="77595"/>
                  <a:pt x="56413" y="77478"/>
                  <a:pt x="56394" y="77400"/>
                </a:cubicBezTo>
                <a:lnTo>
                  <a:pt x="56394" y="77393"/>
                </a:lnTo>
                <a:cubicBezTo>
                  <a:pt x="56396" y="77392"/>
                  <a:pt x="56398" y="77392"/>
                  <a:pt x="56400" y="77392"/>
                </a:cubicBezTo>
                <a:close/>
                <a:moveTo>
                  <a:pt x="58686" y="77530"/>
                </a:moveTo>
                <a:cubicBezTo>
                  <a:pt x="58755" y="77618"/>
                  <a:pt x="58743" y="77667"/>
                  <a:pt x="58706" y="77667"/>
                </a:cubicBezTo>
                <a:cubicBezTo>
                  <a:pt x="58680" y="77667"/>
                  <a:pt x="58641" y="77642"/>
                  <a:pt x="58608" y="77588"/>
                </a:cubicBezTo>
                <a:lnTo>
                  <a:pt x="58686" y="77530"/>
                </a:lnTo>
                <a:close/>
                <a:moveTo>
                  <a:pt x="59656" y="77328"/>
                </a:moveTo>
                <a:cubicBezTo>
                  <a:pt x="59660" y="77328"/>
                  <a:pt x="59664" y="77330"/>
                  <a:pt x="59670" y="77334"/>
                </a:cubicBezTo>
                <a:cubicBezTo>
                  <a:pt x="59813" y="77445"/>
                  <a:pt x="59878" y="77686"/>
                  <a:pt x="59852" y="77784"/>
                </a:cubicBezTo>
                <a:cubicBezTo>
                  <a:pt x="59844" y="77789"/>
                  <a:pt x="59836" y="77792"/>
                  <a:pt x="59827" y="77792"/>
                </a:cubicBezTo>
                <a:cubicBezTo>
                  <a:pt x="59765" y="77792"/>
                  <a:pt x="59686" y="77657"/>
                  <a:pt x="59611" y="77543"/>
                </a:cubicBezTo>
                <a:cubicBezTo>
                  <a:pt x="59623" y="77490"/>
                  <a:pt x="59619" y="77328"/>
                  <a:pt x="59656" y="77328"/>
                </a:cubicBezTo>
                <a:close/>
                <a:moveTo>
                  <a:pt x="56387" y="77856"/>
                </a:moveTo>
                <a:lnTo>
                  <a:pt x="56439" y="77934"/>
                </a:lnTo>
                <a:cubicBezTo>
                  <a:pt x="56439" y="77966"/>
                  <a:pt x="56433" y="77999"/>
                  <a:pt x="56407" y="78018"/>
                </a:cubicBezTo>
                <a:lnTo>
                  <a:pt x="56302" y="77856"/>
                </a:lnTo>
                <a:lnTo>
                  <a:pt x="56302" y="77856"/>
                </a:lnTo>
                <a:cubicBezTo>
                  <a:pt x="56317" y="77863"/>
                  <a:pt x="56333" y="77868"/>
                  <a:pt x="56349" y="77868"/>
                </a:cubicBezTo>
                <a:cubicBezTo>
                  <a:pt x="56362" y="77868"/>
                  <a:pt x="56375" y="77864"/>
                  <a:pt x="56387" y="77856"/>
                </a:cubicBezTo>
                <a:close/>
                <a:moveTo>
                  <a:pt x="57970" y="77953"/>
                </a:moveTo>
                <a:cubicBezTo>
                  <a:pt x="58028" y="78031"/>
                  <a:pt x="58035" y="78090"/>
                  <a:pt x="57989" y="78116"/>
                </a:cubicBezTo>
                <a:cubicBezTo>
                  <a:pt x="57983" y="78057"/>
                  <a:pt x="57892" y="77960"/>
                  <a:pt x="57963" y="77953"/>
                </a:cubicBezTo>
                <a:close/>
                <a:moveTo>
                  <a:pt x="57247" y="78715"/>
                </a:moveTo>
                <a:lnTo>
                  <a:pt x="57247" y="78715"/>
                </a:lnTo>
                <a:cubicBezTo>
                  <a:pt x="57384" y="78800"/>
                  <a:pt x="57540" y="78924"/>
                  <a:pt x="57546" y="79087"/>
                </a:cubicBezTo>
                <a:cubicBezTo>
                  <a:pt x="57520" y="78995"/>
                  <a:pt x="57351" y="78891"/>
                  <a:pt x="57247" y="78715"/>
                </a:cubicBezTo>
                <a:close/>
                <a:moveTo>
                  <a:pt x="58136" y="78407"/>
                </a:moveTo>
                <a:cubicBezTo>
                  <a:pt x="58148" y="78407"/>
                  <a:pt x="58162" y="78416"/>
                  <a:pt x="58178" y="78442"/>
                </a:cubicBezTo>
                <a:cubicBezTo>
                  <a:pt x="58295" y="78644"/>
                  <a:pt x="58523" y="78846"/>
                  <a:pt x="58608" y="79126"/>
                </a:cubicBezTo>
                <a:cubicBezTo>
                  <a:pt x="58387" y="78859"/>
                  <a:pt x="58211" y="78793"/>
                  <a:pt x="58054" y="78468"/>
                </a:cubicBezTo>
                <a:cubicBezTo>
                  <a:pt x="58083" y="78468"/>
                  <a:pt x="58104" y="78407"/>
                  <a:pt x="58136" y="78407"/>
                </a:cubicBezTo>
                <a:close/>
                <a:moveTo>
                  <a:pt x="60445" y="78930"/>
                </a:moveTo>
                <a:cubicBezTo>
                  <a:pt x="60523" y="78950"/>
                  <a:pt x="60608" y="79008"/>
                  <a:pt x="60705" y="79152"/>
                </a:cubicBezTo>
                <a:cubicBezTo>
                  <a:pt x="60682" y="79181"/>
                  <a:pt x="60657" y="79192"/>
                  <a:pt x="60630" y="79192"/>
                </a:cubicBezTo>
                <a:cubicBezTo>
                  <a:pt x="60565" y="79192"/>
                  <a:pt x="60490" y="79125"/>
                  <a:pt x="60412" y="79061"/>
                </a:cubicBezTo>
                <a:cubicBezTo>
                  <a:pt x="60451" y="79028"/>
                  <a:pt x="60464" y="78976"/>
                  <a:pt x="60445" y="78930"/>
                </a:cubicBezTo>
                <a:close/>
                <a:moveTo>
                  <a:pt x="59906" y="79065"/>
                </a:moveTo>
                <a:cubicBezTo>
                  <a:pt x="59924" y="79065"/>
                  <a:pt x="59940" y="79078"/>
                  <a:pt x="59956" y="79078"/>
                </a:cubicBezTo>
                <a:cubicBezTo>
                  <a:pt x="59960" y="79078"/>
                  <a:pt x="59965" y="79077"/>
                  <a:pt x="59969" y="79074"/>
                </a:cubicBezTo>
                <a:lnTo>
                  <a:pt x="60022" y="79158"/>
                </a:lnTo>
                <a:lnTo>
                  <a:pt x="59963" y="79197"/>
                </a:lnTo>
                <a:cubicBezTo>
                  <a:pt x="59937" y="79158"/>
                  <a:pt x="59911" y="79113"/>
                  <a:pt x="59878" y="79080"/>
                </a:cubicBezTo>
                <a:cubicBezTo>
                  <a:pt x="59888" y="79069"/>
                  <a:pt x="59897" y="79065"/>
                  <a:pt x="59906" y="79065"/>
                </a:cubicBezTo>
                <a:close/>
                <a:moveTo>
                  <a:pt x="57625" y="79152"/>
                </a:moveTo>
                <a:cubicBezTo>
                  <a:pt x="57676" y="79165"/>
                  <a:pt x="57734" y="79184"/>
                  <a:pt x="57811" y="79310"/>
                </a:cubicBezTo>
                <a:lnTo>
                  <a:pt x="57811" y="79310"/>
                </a:lnTo>
                <a:cubicBezTo>
                  <a:pt x="57745" y="79364"/>
                  <a:pt x="57859" y="79517"/>
                  <a:pt x="57827" y="79588"/>
                </a:cubicBezTo>
                <a:cubicBezTo>
                  <a:pt x="57817" y="79593"/>
                  <a:pt x="57806" y="79595"/>
                  <a:pt x="57796" y="79595"/>
                </a:cubicBezTo>
                <a:cubicBezTo>
                  <a:pt x="57694" y="79595"/>
                  <a:pt x="57561" y="79391"/>
                  <a:pt x="57455" y="79373"/>
                </a:cubicBezTo>
                <a:cubicBezTo>
                  <a:pt x="57374" y="79270"/>
                  <a:pt x="57329" y="79163"/>
                  <a:pt x="57372" y="79163"/>
                </a:cubicBezTo>
                <a:cubicBezTo>
                  <a:pt x="57381" y="79163"/>
                  <a:pt x="57393" y="79168"/>
                  <a:pt x="57410" y="79178"/>
                </a:cubicBezTo>
                <a:cubicBezTo>
                  <a:pt x="57423" y="79201"/>
                  <a:pt x="57423" y="79209"/>
                  <a:pt x="57417" y="79209"/>
                </a:cubicBezTo>
                <a:cubicBezTo>
                  <a:pt x="57411" y="79209"/>
                  <a:pt x="57400" y="79201"/>
                  <a:pt x="57390" y="79191"/>
                </a:cubicBezTo>
                <a:lnTo>
                  <a:pt x="57390" y="79191"/>
                </a:lnTo>
                <a:cubicBezTo>
                  <a:pt x="57442" y="79354"/>
                  <a:pt x="57651" y="79321"/>
                  <a:pt x="57761" y="79399"/>
                </a:cubicBezTo>
                <a:cubicBezTo>
                  <a:pt x="57800" y="79367"/>
                  <a:pt x="57657" y="79230"/>
                  <a:pt x="57625" y="79152"/>
                </a:cubicBezTo>
                <a:close/>
                <a:moveTo>
                  <a:pt x="48835" y="79813"/>
                </a:moveTo>
                <a:cubicBezTo>
                  <a:pt x="48859" y="79813"/>
                  <a:pt x="48923" y="79911"/>
                  <a:pt x="48899" y="79911"/>
                </a:cubicBezTo>
                <a:cubicBezTo>
                  <a:pt x="48891" y="79911"/>
                  <a:pt x="48870" y="79897"/>
                  <a:pt x="48832" y="79862"/>
                </a:cubicBezTo>
                <a:cubicBezTo>
                  <a:pt x="48823" y="79826"/>
                  <a:pt x="48827" y="79813"/>
                  <a:pt x="48835" y="79813"/>
                </a:cubicBezTo>
                <a:close/>
                <a:moveTo>
                  <a:pt x="60245" y="79532"/>
                </a:moveTo>
                <a:cubicBezTo>
                  <a:pt x="60350" y="79532"/>
                  <a:pt x="60475" y="79685"/>
                  <a:pt x="60588" y="79751"/>
                </a:cubicBezTo>
                <a:cubicBezTo>
                  <a:pt x="60614" y="79803"/>
                  <a:pt x="60595" y="79829"/>
                  <a:pt x="60627" y="79894"/>
                </a:cubicBezTo>
                <a:cubicBezTo>
                  <a:pt x="60615" y="79899"/>
                  <a:pt x="60602" y="79901"/>
                  <a:pt x="60589" y="79901"/>
                </a:cubicBezTo>
                <a:cubicBezTo>
                  <a:pt x="60534" y="79901"/>
                  <a:pt x="60474" y="79864"/>
                  <a:pt x="60419" y="79864"/>
                </a:cubicBezTo>
                <a:cubicBezTo>
                  <a:pt x="60387" y="79864"/>
                  <a:pt x="60355" y="79878"/>
                  <a:pt x="60328" y="79920"/>
                </a:cubicBezTo>
                <a:cubicBezTo>
                  <a:pt x="60158" y="79770"/>
                  <a:pt x="60282" y="79692"/>
                  <a:pt x="60217" y="79536"/>
                </a:cubicBezTo>
                <a:cubicBezTo>
                  <a:pt x="60226" y="79533"/>
                  <a:pt x="60236" y="79532"/>
                  <a:pt x="60245" y="79532"/>
                </a:cubicBezTo>
                <a:close/>
                <a:moveTo>
                  <a:pt x="57470" y="79734"/>
                </a:moveTo>
                <a:cubicBezTo>
                  <a:pt x="57505" y="79734"/>
                  <a:pt x="57598" y="79803"/>
                  <a:pt x="57641" y="79876"/>
                </a:cubicBezTo>
                <a:lnTo>
                  <a:pt x="57641" y="79876"/>
                </a:lnTo>
                <a:cubicBezTo>
                  <a:pt x="57607" y="79897"/>
                  <a:pt x="57636" y="79953"/>
                  <a:pt x="57592" y="79966"/>
                </a:cubicBezTo>
                <a:cubicBezTo>
                  <a:pt x="57473" y="79934"/>
                  <a:pt x="57505" y="79770"/>
                  <a:pt x="57466" y="79770"/>
                </a:cubicBezTo>
                <a:cubicBezTo>
                  <a:pt x="57465" y="79770"/>
                  <a:pt x="57463" y="79770"/>
                  <a:pt x="57462" y="79770"/>
                </a:cubicBezTo>
                <a:cubicBezTo>
                  <a:pt x="57451" y="79745"/>
                  <a:pt x="57456" y="79734"/>
                  <a:pt x="57470" y="79734"/>
                </a:cubicBezTo>
                <a:close/>
                <a:moveTo>
                  <a:pt x="58966" y="79634"/>
                </a:moveTo>
                <a:cubicBezTo>
                  <a:pt x="59103" y="79738"/>
                  <a:pt x="59136" y="79823"/>
                  <a:pt x="59246" y="80011"/>
                </a:cubicBezTo>
                <a:cubicBezTo>
                  <a:pt x="59196" y="80088"/>
                  <a:pt x="59138" y="80144"/>
                  <a:pt x="59066" y="80144"/>
                </a:cubicBezTo>
                <a:cubicBezTo>
                  <a:pt x="58997" y="80144"/>
                  <a:pt x="58915" y="80093"/>
                  <a:pt x="58817" y="79959"/>
                </a:cubicBezTo>
                <a:cubicBezTo>
                  <a:pt x="58810" y="79907"/>
                  <a:pt x="58797" y="79862"/>
                  <a:pt x="58771" y="79816"/>
                </a:cubicBezTo>
                <a:cubicBezTo>
                  <a:pt x="58914" y="79770"/>
                  <a:pt x="58908" y="79751"/>
                  <a:pt x="58966" y="79634"/>
                </a:cubicBezTo>
                <a:close/>
                <a:moveTo>
                  <a:pt x="62132" y="78494"/>
                </a:moveTo>
                <a:cubicBezTo>
                  <a:pt x="62379" y="78891"/>
                  <a:pt x="62679" y="78793"/>
                  <a:pt x="62992" y="79184"/>
                </a:cubicBezTo>
                <a:cubicBezTo>
                  <a:pt x="62992" y="79542"/>
                  <a:pt x="63395" y="79933"/>
                  <a:pt x="63689" y="80318"/>
                </a:cubicBezTo>
                <a:cubicBezTo>
                  <a:pt x="63676" y="80337"/>
                  <a:pt x="63649" y="80344"/>
                  <a:pt x="63676" y="80383"/>
                </a:cubicBezTo>
                <a:lnTo>
                  <a:pt x="63636" y="80409"/>
                </a:lnTo>
                <a:lnTo>
                  <a:pt x="63636" y="80415"/>
                </a:lnTo>
                <a:lnTo>
                  <a:pt x="63597" y="80409"/>
                </a:lnTo>
                <a:lnTo>
                  <a:pt x="63565" y="80402"/>
                </a:lnTo>
                <a:lnTo>
                  <a:pt x="63565" y="80396"/>
                </a:lnTo>
                <a:cubicBezTo>
                  <a:pt x="63441" y="80337"/>
                  <a:pt x="63435" y="80174"/>
                  <a:pt x="63324" y="80161"/>
                </a:cubicBezTo>
                <a:cubicBezTo>
                  <a:pt x="63310" y="80175"/>
                  <a:pt x="63298" y="80180"/>
                  <a:pt x="63287" y="80180"/>
                </a:cubicBezTo>
                <a:cubicBezTo>
                  <a:pt x="63252" y="80180"/>
                  <a:pt x="63220" y="80136"/>
                  <a:pt x="63151" y="80136"/>
                </a:cubicBezTo>
                <a:cubicBezTo>
                  <a:pt x="63131" y="80136"/>
                  <a:pt x="63109" y="80139"/>
                  <a:pt x="63083" y="80148"/>
                </a:cubicBezTo>
                <a:lnTo>
                  <a:pt x="63083" y="80155"/>
                </a:lnTo>
                <a:cubicBezTo>
                  <a:pt x="62913" y="80018"/>
                  <a:pt x="62796" y="79816"/>
                  <a:pt x="62679" y="79601"/>
                </a:cubicBezTo>
                <a:lnTo>
                  <a:pt x="62607" y="79477"/>
                </a:lnTo>
                <a:cubicBezTo>
                  <a:pt x="62601" y="79464"/>
                  <a:pt x="62594" y="79458"/>
                  <a:pt x="62588" y="79451"/>
                </a:cubicBezTo>
                <a:cubicBezTo>
                  <a:pt x="62562" y="79334"/>
                  <a:pt x="62269" y="79054"/>
                  <a:pt x="62288" y="78911"/>
                </a:cubicBezTo>
                <a:cubicBezTo>
                  <a:pt x="62223" y="78846"/>
                  <a:pt x="62151" y="78767"/>
                  <a:pt x="62093" y="78748"/>
                </a:cubicBezTo>
                <a:cubicBezTo>
                  <a:pt x="62028" y="78657"/>
                  <a:pt x="62041" y="78605"/>
                  <a:pt x="62002" y="78526"/>
                </a:cubicBezTo>
                <a:lnTo>
                  <a:pt x="62008" y="78520"/>
                </a:lnTo>
                <a:lnTo>
                  <a:pt x="62015" y="78520"/>
                </a:lnTo>
                <a:lnTo>
                  <a:pt x="62041" y="78500"/>
                </a:lnTo>
                <a:cubicBezTo>
                  <a:pt x="62057" y="78516"/>
                  <a:pt x="62070" y="78522"/>
                  <a:pt x="62083" y="78522"/>
                </a:cubicBezTo>
                <a:cubicBezTo>
                  <a:pt x="62101" y="78522"/>
                  <a:pt x="62116" y="78509"/>
                  <a:pt x="62132" y="78494"/>
                </a:cubicBezTo>
                <a:close/>
                <a:moveTo>
                  <a:pt x="53495" y="80135"/>
                </a:moveTo>
                <a:cubicBezTo>
                  <a:pt x="53573" y="80135"/>
                  <a:pt x="53664" y="80226"/>
                  <a:pt x="53756" y="80318"/>
                </a:cubicBezTo>
                <a:cubicBezTo>
                  <a:pt x="53775" y="80363"/>
                  <a:pt x="53795" y="80389"/>
                  <a:pt x="53814" y="80428"/>
                </a:cubicBezTo>
                <a:lnTo>
                  <a:pt x="53814" y="80435"/>
                </a:lnTo>
                <a:cubicBezTo>
                  <a:pt x="53782" y="80461"/>
                  <a:pt x="53762" y="80500"/>
                  <a:pt x="53756" y="80539"/>
                </a:cubicBezTo>
                <a:lnTo>
                  <a:pt x="53749" y="80533"/>
                </a:lnTo>
                <a:lnTo>
                  <a:pt x="53723" y="80533"/>
                </a:lnTo>
                <a:lnTo>
                  <a:pt x="53743" y="80565"/>
                </a:lnTo>
                <a:cubicBezTo>
                  <a:pt x="53697" y="80520"/>
                  <a:pt x="53651" y="80487"/>
                  <a:pt x="53599" y="80461"/>
                </a:cubicBezTo>
                <a:cubicBezTo>
                  <a:pt x="53515" y="80318"/>
                  <a:pt x="53573" y="80259"/>
                  <a:pt x="53495" y="80135"/>
                </a:cubicBezTo>
                <a:close/>
                <a:moveTo>
                  <a:pt x="55722" y="77821"/>
                </a:moveTo>
                <a:cubicBezTo>
                  <a:pt x="56170" y="77821"/>
                  <a:pt x="56962" y="78943"/>
                  <a:pt x="56745" y="79334"/>
                </a:cubicBezTo>
                <a:cubicBezTo>
                  <a:pt x="56797" y="79438"/>
                  <a:pt x="56836" y="79399"/>
                  <a:pt x="56895" y="79523"/>
                </a:cubicBezTo>
                <a:cubicBezTo>
                  <a:pt x="56880" y="79548"/>
                  <a:pt x="56862" y="79557"/>
                  <a:pt x="56842" y="79557"/>
                </a:cubicBezTo>
                <a:cubicBezTo>
                  <a:pt x="56772" y="79557"/>
                  <a:pt x="56683" y="79433"/>
                  <a:pt x="56613" y="79433"/>
                </a:cubicBezTo>
                <a:cubicBezTo>
                  <a:pt x="56605" y="79433"/>
                  <a:pt x="56597" y="79434"/>
                  <a:pt x="56589" y="79438"/>
                </a:cubicBezTo>
                <a:cubicBezTo>
                  <a:pt x="56615" y="79634"/>
                  <a:pt x="56797" y="79920"/>
                  <a:pt x="56752" y="80070"/>
                </a:cubicBezTo>
                <a:cubicBezTo>
                  <a:pt x="56797" y="80148"/>
                  <a:pt x="56876" y="80200"/>
                  <a:pt x="56960" y="80220"/>
                </a:cubicBezTo>
                <a:cubicBezTo>
                  <a:pt x="56967" y="80222"/>
                  <a:pt x="56973" y="80222"/>
                  <a:pt x="56978" y="80222"/>
                </a:cubicBezTo>
                <a:cubicBezTo>
                  <a:pt x="57050" y="80222"/>
                  <a:pt x="56991" y="80071"/>
                  <a:pt x="57015" y="80071"/>
                </a:cubicBezTo>
                <a:cubicBezTo>
                  <a:pt x="57023" y="80071"/>
                  <a:pt x="57041" y="80088"/>
                  <a:pt x="57077" y="80135"/>
                </a:cubicBezTo>
                <a:cubicBezTo>
                  <a:pt x="57084" y="79940"/>
                  <a:pt x="57117" y="79744"/>
                  <a:pt x="57182" y="79556"/>
                </a:cubicBezTo>
                <a:cubicBezTo>
                  <a:pt x="57307" y="79591"/>
                  <a:pt x="57402" y="79947"/>
                  <a:pt x="57358" y="79947"/>
                </a:cubicBezTo>
                <a:cubicBezTo>
                  <a:pt x="57345" y="79947"/>
                  <a:pt x="57320" y="79916"/>
                  <a:pt x="57279" y="79836"/>
                </a:cubicBezTo>
                <a:lnTo>
                  <a:pt x="57279" y="79836"/>
                </a:lnTo>
                <a:cubicBezTo>
                  <a:pt x="57149" y="80031"/>
                  <a:pt x="57612" y="80441"/>
                  <a:pt x="57351" y="80585"/>
                </a:cubicBezTo>
                <a:cubicBezTo>
                  <a:pt x="57292" y="80546"/>
                  <a:pt x="57234" y="80454"/>
                  <a:pt x="57175" y="80415"/>
                </a:cubicBezTo>
                <a:cubicBezTo>
                  <a:pt x="57122" y="80468"/>
                  <a:pt x="57165" y="80548"/>
                  <a:pt x="57091" y="80548"/>
                </a:cubicBezTo>
                <a:cubicBezTo>
                  <a:pt x="57084" y="80548"/>
                  <a:pt x="57075" y="80547"/>
                  <a:pt x="57064" y="80546"/>
                </a:cubicBezTo>
                <a:cubicBezTo>
                  <a:pt x="56863" y="80383"/>
                  <a:pt x="56550" y="79738"/>
                  <a:pt x="56309" y="79679"/>
                </a:cubicBezTo>
                <a:lnTo>
                  <a:pt x="56315" y="79679"/>
                </a:lnTo>
                <a:cubicBezTo>
                  <a:pt x="56250" y="79510"/>
                  <a:pt x="56100" y="79295"/>
                  <a:pt x="56081" y="79152"/>
                </a:cubicBezTo>
                <a:cubicBezTo>
                  <a:pt x="56159" y="79119"/>
                  <a:pt x="56179" y="79061"/>
                  <a:pt x="56211" y="79008"/>
                </a:cubicBezTo>
                <a:cubicBezTo>
                  <a:pt x="56072" y="78948"/>
                  <a:pt x="55904" y="78685"/>
                  <a:pt x="55772" y="78685"/>
                </a:cubicBezTo>
                <a:cubicBezTo>
                  <a:pt x="55762" y="78685"/>
                  <a:pt x="55752" y="78686"/>
                  <a:pt x="55742" y="78689"/>
                </a:cubicBezTo>
                <a:cubicBezTo>
                  <a:pt x="55713" y="78620"/>
                  <a:pt x="55717" y="78597"/>
                  <a:pt x="55737" y="78597"/>
                </a:cubicBezTo>
                <a:cubicBezTo>
                  <a:pt x="55776" y="78597"/>
                  <a:pt x="55873" y="78681"/>
                  <a:pt x="55912" y="78689"/>
                </a:cubicBezTo>
                <a:cubicBezTo>
                  <a:pt x="56016" y="78539"/>
                  <a:pt x="56133" y="78429"/>
                  <a:pt x="55970" y="78083"/>
                </a:cubicBezTo>
                <a:cubicBezTo>
                  <a:pt x="55940" y="78053"/>
                  <a:pt x="55920" y="78042"/>
                  <a:pt x="55905" y="78042"/>
                </a:cubicBezTo>
                <a:cubicBezTo>
                  <a:pt x="55868" y="78042"/>
                  <a:pt x="55864" y="78110"/>
                  <a:pt x="55817" y="78110"/>
                </a:cubicBezTo>
                <a:cubicBezTo>
                  <a:pt x="55805" y="78110"/>
                  <a:pt x="55792" y="78106"/>
                  <a:pt x="55775" y="78097"/>
                </a:cubicBezTo>
                <a:cubicBezTo>
                  <a:pt x="55684" y="77979"/>
                  <a:pt x="55703" y="77921"/>
                  <a:pt x="55658" y="77829"/>
                </a:cubicBezTo>
                <a:cubicBezTo>
                  <a:pt x="55678" y="77824"/>
                  <a:pt x="55700" y="77821"/>
                  <a:pt x="55722" y="77821"/>
                </a:cubicBezTo>
                <a:close/>
                <a:moveTo>
                  <a:pt x="53619" y="80552"/>
                </a:moveTo>
                <a:cubicBezTo>
                  <a:pt x="53651" y="80565"/>
                  <a:pt x="53677" y="80591"/>
                  <a:pt x="53704" y="80611"/>
                </a:cubicBezTo>
                <a:cubicBezTo>
                  <a:pt x="53710" y="80617"/>
                  <a:pt x="53710" y="80617"/>
                  <a:pt x="53717" y="80617"/>
                </a:cubicBezTo>
                <a:cubicBezTo>
                  <a:pt x="53710" y="80637"/>
                  <a:pt x="53697" y="80650"/>
                  <a:pt x="53691" y="80663"/>
                </a:cubicBezTo>
                <a:cubicBezTo>
                  <a:pt x="53674" y="80663"/>
                  <a:pt x="53662" y="80648"/>
                  <a:pt x="53651" y="80648"/>
                </a:cubicBezTo>
                <a:cubicBezTo>
                  <a:pt x="53649" y="80648"/>
                  <a:pt x="53647" y="80649"/>
                  <a:pt x="53645" y="80650"/>
                </a:cubicBezTo>
                <a:cubicBezTo>
                  <a:pt x="53619" y="80611"/>
                  <a:pt x="53625" y="80591"/>
                  <a:pt x="53612" y="80559"/>
                </a:cubicBezTo>
                <a:lnTo>
                  <a:pt x="53619" y="80552"/>
                </a:lnTo>
                <a:close/>
                <a:moveTo>
                  <a:pt x="49626" y="80637"/>
                </a:moveTo>
                <a:cubicBezTo>
                  <a:pt x="49657" y="80637"/>
                  <a:pt x="49699" y="80683"/>
                  <a:pt x="49731" y="80683"/>
                </a:cubicBezTo>
                <a:cubicBezTo>
                  <a:pt x="49733" y="80683"/>
                  <a:pt x="49735" y="80683"/>
                  <a:pt x="49737" y="80682"/>
                </a:cubicBezTo>
                <a:lnTo>
                  <a:pt x="49737" y="80682"/>
                </a:lnTo>
                <a:cubicBezTo>
                  <a:pt x="49760" y="80720"/>
                  <a:pt x="49754" y="80737"/>
                  <a:pt x="49736" y="80737"/>
                </a:cubicBezTo>
                <a:cubicBezTo>
                  <a:pt x="49708" y="80737"/>
                  <a:pt x="49650" y="80696"/>
                  <a:pt x="49626" y="80637"/>
                </a:cubicBezTo>
                <a:close/>
                <a:moveTo>
                  <a:pt x="56713" y="80839"/>
                </a:moveTo>
                <a:lnTo>
                  <a:pt x="56713" y="80839"/>
                </a:lnTo>
                <a:cubicBezTo>
                  <a:pt x="56778" y="80923"/>
                  <a:pt x="56732" y="80936"/>
                  <a:pt x="56706" y="80962"/>
                </a:cubicBezTo>
                <a:lnTo>
                  <a:pt x="56706" y="80956"/>
                </a:lnTo>
                <a:lnTo>
                  <a:pt x="56628" y="80839"/>
                </a:lnTo>
                <a:lnTo>
                  <a:pt x="56628" y="80839"/>
                </a:lnTo>
                <a:cubicBezTo>
                  <a:pt x="56642" y="80846"/>
                  <a:pt x="56659" y="80851"/>
                  <a:pt x="56675" y="80851"/>
                </a:cubicBezTo>
                <a:cubicBezTo>
                  <a:pt x="56688" y="80851"/>
                  <a:pt x="56701" y="80847"/>
                  <a:pt x="56713" y="80839"/>
                </a:cubicBezTo>
                <a:close/>
                <a:moveTo>
                  <a:pt x="61434" y="80751"/>
                </a:moveTo>
                <a:cubicBezTo>
                  <a:pt x="61521" y="80751"/>
                  <a:pt x="61660" y="80866"/>
                  <a:pt x="61791" y="81171"/>
                </a:cubicBezTo>
                <a:lnTo>
                  <a:pt x="61791" y="81171"/>
                </a:lnTo>
                <a:cubicBezTo>
                  <a:pt x="61716" y="81186"/>
                  <a:pt x="61779" y="81282"/>
                  <a:pt x="61702" y="81288"/>
                </a:cubicBezTo>
                <a:lnTo>
                  <a:pt x="61715" y="81301"/>
                </a:lnTo>
                <a:lnTo>
                  <a:pt x="61617" y="81301"/>
                </a:lnTo>
                <a:lnTo>
                  <a:pt x="61617" y="81288"/>
                </a:lnTo>
                <a:cubicBezTo>
                  <a:pt x="61291" y="81021"/>
                  <a:pt x="61302" y="80751"/>
                  <a:pt x="61434" y="80751"/>
                </a:cubicBezTo>
                <a:close/>
                <a:moveTo>
                  <a:pt x="60052" y="80529"/>
                </a:moveTo>
                <a:cubicBezTo>
                  <a:pt x="60247" y="80529"/>
                  <a:pt x="60456" y="80987"/>
                  <a:pt x="60588" y="81125"/>
                </a:cubicBezTo>
                <a:lnTo>
                  <a:pt x="60588" y="81119"/>
                </a:lnTo>
                <a:lnTo>
                  <a:pt x="60588" y="81119"/>
                </a:lnTo>
                <a:cubicBezTo>
                  <a:pt x="60601" y="81190"/>
                  <a:pt x="60588" y="81262"/>
                  <a:pt x="60549" y="81321"/>
                </a:cubicBezTo>
                <a:cubicBezTo>
                  <a:pt x="60321" y="81099"/>
                  <a:pt x="60054" y="80715"/>
                  <a:pt x="60002" y="80539"/>
                </a:cubicBezTo>
                <a:cubicBezTo>
                  <a:pt x="60018" y="80532"/>
                  <a:pt x="60035" y="80529"/>
                  <a:pt x="60052" y="80529"/>
                </a:cubicBezTo>
                <a:close/>
                <a:moveTo>
                  <a:pt x="58754" y="81206"/>
                </a:moveTo>
                <a:cubicBezTo>
                  <a:pt x="58777" y="81206"/>
                  <a:pt x="58802" y="81225"/>
                  <a:pt x="58830" y="81269"/>
                </a:cubicBezTo>
                <a:cubicBezTo>
                  <a:pt x="58813" y="81257"/>
                  <a:pt x="58802" y="81252"/>
                  <a:pt x="58795" y="81252"/>
                </a:cubicBezTo>
                <a:cubicBezTo>
                  <a:pt x="58766" y="81252"/>
                  <a:pt x="58795" y="81325"/>
                  <a:pt x="58785" y="81325"/>
                </a:cubicBezTo>
                <a:cubicBezTo>
                  <a:pt x="58779" y="81325"/>
                  <a:pt x="58761" y="81302"/>
                  <a:pt x="58712" y="81229"/>
                </a:cubicBezTo>
                <a:cubicBezTo>
                  <a:pt x="58725" y="81214"/>
                  <a:pt x="58739" y="81206"/>
                  <a:pt x="58754" y="81206"/>
                </a:cubicBezTo>
                <a:close/>
                <a:moveTo>
                  <a:pt x="58704" y="80533"/>
                </a:moveTo>
                <a:cubicBezTo>
                  <a:pt x="58736" y="80533"/>
                  <a:pt x="58767" y="80535"/>
                  <a:pt x="58797" y="80539"/>
                </a:cubicBezTo>
                <a:lnTo>
                  <a:pt x="58797" y="80546"/>
                </a:lnTo>
                <a:cubicBezTo>
                  <a:pt x="59058" y="80852"/>
                  <a:pt x="58960" y="80884"/>
                  <a:pt x="59175" y="81151"/>
                </a:cubicBezTo>
                <a:cubicBezTo>
                  <a:pt x="59175" y="81203"/>
                  <a:pt x="59181" y="81249"/>
                  <a:pt x="59194" y="81295"/>
                </a:cubicBezTo>
                <a:cubicBezTo>
                  <a:pt x="59194" y="81301"/>
                  <a:pt x="59201" y="81308"/>
                  <a:pt x="59201" y="81308"/>
                </a:cubicBezTo>
                <a:lnTo>
                  <a:pt x="59188" y="81308"/>
                </a:lnTo>
                <a:lnTo>
                  <a:pt x="59149" y="81334"/>
                </a:lnTo>
                <a:cubicBezTo>
                  <a:pt x="59137" y="81318"/>
                  <a:pt x="59123" y="81309"/>
                  <a:pt x="59109" y="81309"/>
                </a:cubicBezTo>
                <a:cubicBezTo>
                  <a:pt x="59100" y="81309"/>
                  <a:pt x="59091" y="81313"/>
                  <a:pt x="59084" y="81321"/>
                </a:cubicBezTo>
                <a:cubicBezTo>
                  <a:pt x="58869" y="81093"/>
                  <a:pt x="58641" y="80962"/>
                  <a:pt x="58517" y="80559"/>
                </a:cubicBezTo>
                <a:cubicBezTo>
                  <a:pt x="58578" y="80541"/>
                  <a:pt x="58641" y="80533"/>
                  <a:pt x="58704" y="80533"/>
                </a:cubicBezTo>
                <a:close/>
                <a:moveTo>
                  <a:pt x="59253" y="81216"/>
                </a:moveTo>
                <a:cubicBezTo>
                  <a:pt x="59325" y="81229"/>
                  <a:pt x="59383" y="81269"/>
                  <a:pt x="59416" y="81334"/>
                </a:cubicBezTo>
                <a:cubicBezTo>
                  <a:pt x="59409" y="81344"/>
                  <a:pt x="59399" y="81347"/>
                  <a:pt x="59389" y="81347"/>
                </a:cubicBezTo>
                <a:cubicBezTo>
                  <a:pt x="59376" y="81347"/>
                  <a:pt x="59362" y="81342"/>
                  <a:pt x="59353" y="81342"/>
                </a:cubicBezTo>
                <a:cubicBezTo>
                  <a:pt x="59344" y="81342"/>
                  <a:pt x="59341" y="81348"/>
                  <a:pt x="59351" y="81373"/>
                </a:cubicBezTo>
                <a:cubicBezTo>
                  <a:pt x="59348" y="81374"/>
                  <a:pt x="59345" y="81375"/>
                  <a:pt x="59341" y="81375"/>
                </a:cubicBezTo>
                <a:cubicBezTo>
                  <a:pt x="59318" y="81375"/>
                  <a:pt x="59295" y="81334"/>
                  <a:pt x="59266" y="81288"/>
                </a:cubicBezTo>
                <a:cubicBezTo>
                  <a:pt x="59259" y="81269"/>
                  <a:pt x="59253" y="81243"/>
                  <a:pt x="59253" y="81216"/>
                </a:cubicBezTo>
                <a:close/>
                <a:moveTo>
                  <a:pt x="53851" y="81151"/>
                </a:moveTo>
                <a:cubicBezTo>
                  <a:pt x="53857" y="81151"/>
                  <a:pt x="53866" y="81158"/>
                  <a:pt x="53879" y="81177"/>
                </a:cubicBezTo>
                <a:lnTo>
                  <a:pt x="53879" y="81171"/>
                </a:lnTo>
                <a:cubicBezTo>
                  <a:pt x="53886" y="81177"/>
                  <a:pt x="53892" y="81184"/>
                  <a:pt x="53899" y="81190"/>
                </a:cubicBezTo>
                <a:cubicBezTo>
                  <a:pt x="53938" y="81216"/>
                  <a:pt x="53977" y="81256"/>
                  <a:pt x="54016" y="81295"/>
                </a:cubicBezTo>
                <a:lnTo>
                  <a:pt x="54029" y="81308"/>
                </a:lnTo>
                <a:lnTo>
                  <a:pt x="54023" y="81308"/>
                </a:lnTo>
                <a:cubicBezTo>
                  <a:pt x="54075" y="81457"/>
                  <a:pt x="54003" y="81399"/>
                  <a:pt x="53932" y="81431"/>
                </a:cubicBezTo>
                <a:cubicBezTo>
                  <a:pt x="53912" y="81327"/>
                  <a:pt x="53899" y="81379"/>
                  <a:pt x="53827" y="81269"/>
                </a:cubicBezTo>
                <a:cubicBezTo>
                  <a:pt x="53848" y="81258"/>
                  <a:pt x="53828" y="81151"/>
                  <a:pt x="53851" y="81151"/>
                </a:cubicBezTo>
                <a:close/>
                <a:moveTo>
                  <a:pt x="13952" y="80487"/>
                </a:moveTo>
                <a:lnTo>
                  <a:pt x="13952" y="80487"/>
                </a:lnTo>
                <a:cubicBezTo>
                  <a:pt x="13822" y="80780"/>
                  <a:pt x="13861" y="81086"/>
                  <a:pt x="13601" y="81340"/>
                </a:cubicBezTo>
                <a:cubicBezTo>
                  <a:pt x="13569" y="81369"/>
                  <a:pt x="13549" y="81375"/>
                  <a:pt x="13531" y="81375"/>
                </a:cubicBezTo>
                <a:cubicBezTo>
                  <a:pt x="13519" y="81375"/>
                  <a:pt x="13508" y="81373"/>
                  <a:pt x="13496" y="81373"/>
                </a:cubicBezTo>
                <a:cubicBezTo>
                  <a:pt x="13469" y="81373"/>
                  <a:pt x="13436" y="81385"/>
                  <a:pt x="13373" y="81464"/>
                </a:cubicBezTo>
                <a:cubicBezTo>
                  <a:pt x="13347" y="81418"/>
                  <a:pt x="13477" y="81269"/>
                  <a:pt x="13386" y="81269"/>
                </a:cubicBezTo>
                <a:cubicBezTo>
                  <a:pt x="13646" y="80988"/>
                  <a:pt x="13640" y="80506"/>
                  <a:pt x="13952" y="80487"/>
                </a:cubicBezTo>
                <a:close/>
                <a:moveTo>
                  <a:pt x="56497" y="81338"/>
                </a:moveTo>
                <a:cubicBezTo>
                  <a:pt x="56510" y="81338"/>
                  <a:pt x="56526" y="81343"/>
                  <a:pt x="56543" y="81353"/>
                </a:cubicBezTo>
                <a:cubicBezTo>
                  <a:pt x="56563" y="81412"/>
                  <a:pt x="56569" y="81457"/>
                  <a:pt x="56530" y="81477"/>
                </a:cubicBezTo>
                <a:lnTo>
                  <a:pt x="56537" y="81470"/>
                </a:lnTo>
                <a:cubicBezTo>
                  <a:pt x="56455" y="81379"/>
                  <a:pt x="56462" y="81338"/>
                  <a:pt x="56497" y="81338"/>
                </a:cubicBezTo>
                <a:close/>
                <a:moveTo>
                  <a:pt x="61741" y="81373"/>
                </a:moveTo>
                <a:lnTo>
                  <a:pt x="61741" y="81379"/>
                </a:lnTo>
                <a:cubicBezTo>
                  <a:pt x="61832" y="81451"/>
                  <a:pt x="61761" y="81431"/>
                  <a:pt x="61793" y="81516"/>
                </a:cubicBezTo>
                <a:cubicBezTo>
                  <a:pt x="61789" y="81517"/>
                  <a:pt x="61785" y="81518"/>
                  <a:pt x="61781" y="81518"/>
                </a:cubicBezTo>
                <a:cubicBezTo>
                  <a:pt x="61743" y="81518"/>
                  <a:pt x="61697" y="81468"/>
                  <a:pt x="61650" y="81386"/>
                </a:cubicBezTo>
                <a:lnTo>
                  <a:pt x="61650" y="81373"/>
                </a:lnTo>
                <a:close/>
                <a:moveTo>
                  <a:pt x="62314" y="80539"/>
                </a:moveTo>
                <a:cubicBezTo>
                  <a:pt x="62529" y="80813"/>
                  <a:pt x="62431" y="80917"/>
                  <a:pt x="62542" y="81132"/>
                </a:cubicBezTo>
                <a:cubicBezTo>
                  <a:pt x="62502" y="81162"/>
                  <a:pt x="62516" y="81214"/>
                  <a:pt x="62484" y="81214"/>
                </a:cubicBezTo>
                <a:cubicBezTo>
                  <a:pt x="62474" y="81214"/>
                  <a:pt x="62460" y="81209"/>
                  <a:pt x="62438" y="81197"/>
                </a:cubicBezTo>
                <a:lnTo>
                  <a:pt x="62438" y="81197"/>
                </a:lnTo>
                <a:cubicBezTo>
                  <a:pt x="62549" y="81340"/>
                  <a:pt x="62523" y="81295"/>
                  <a:pt x="62646" y="81464"/>
                </a:cubicBezTo>
                <a:cubicBezTo>
                  <a:pt x="62665" y="81515"/>
                  <a:pt x="62659" y="81547"/>
                  <a:pt x="62648" y="81547"/>
                </a:cubicBezTo>
                <a:cubicBezTo>
                  <a:pt x="62640" y="81547"/>
                  <a:pt x="62630" y="81526"/>
                  <a:pt x="62627" y="81477"/>
                </a:cubicBezTo>
                <a:cubicBezTo>
                  <a:pt x="62438" y="81327"/>
                  <a:pt x="62347" y="81171"/>
                  <a:pt x="62125" y="80897"/>
                </a:cubicBezTo>
                <a:cubicBezTo>
                  <a:pt x="62151" y="80761"/>
                  <a:pt x="62158" y="80604"/>
                  <a:pt x="62314" y="80546"/>
                </a:cubicBezTo>
                <a:lnTo>
                  <a:pt x="62314" y="80539"/>
                </a:lnTo>
                <a:close/>
                <a:moveTo>
                  <a:pt x="53984" y="80152"/>
                </a:moveTo>
                <a:cubicBezTo>
                  <a:pt x="54069" y="80152"/>
                  <a:pt x="54164" y="80232"/>
                  <a:pt x="54264" y="80350"/>
                </a:cubicBezTo>
                <a:cubicBezTo>
                  <a:pt x="54342" y="80480"/>
                  <a:pt x="54309" y="80546"/>
                  <a:pt x="54342" y="80643"/>
                </a:cubicBezTo>
                <a:cubicBezTo>
                  <a:pt x="54628" y="81041"/>
                  <a:pt x="54915" y="81002"/>
                  <a:pt x="54980" y="81425"/>
                </a:cubicBezTo>
                <a:cubicBezTo>
                  <a:pt x="54746" y="81386"/>
                  <a:pt x="54524" y="81301"/>
                  <a:pt x="54329" y="81171"/>
                </a:cubicBezTo>
                <a:lnTo>
                  <a:pt x="54329" y="81171"/>
                </a:lnTo>
                <a:cubicBezTo>
                  <a:pt x="54292" y="81292"/>
                  <a:pt x="54437" y="81573"/>
                  <a:pt x="54282" y="81573"/>
                </a:cubicBezTo>
                <a:cubicBezTo>
                  <a:pt x="54271" y="81573"/>
                  <a:pt x="54259" y="81571"/>
                  <a:pt x="54244" y="81568"/>
                </a:cubicBezTo>
                <a:cubicBezTo>
                  <a:pt x="54133" y="81444"/>
                  <a:pt x="54205" y="81295"/>
                  <a:pt x="54055" y="81236"/>
                </a:cubicBezTo>
                <a:lnTo>
                  <a:pt x="54055" y="81243"/>
                </a:lnTo>
                <a:lnTo>
                  <a:pt x="54042" y="81229"/>
                </a:lnTo>
                <a:cubicBezTo>
                  <a:pt x="54003" y="81184"/>
                  <a:pt x="53958" y="81138"/>
                  <a:pt x="53905" y="81106"/>
                </a:cubicBezTo>
                <a:lnTo>
                  <a:pt x="53905" y="81099"/>
                </a:lnTo>
                <a:cubicBezTo>
                  <a:pt x="53879" y="80975"/>
                  <a:pt x="53945" y="80858"/>
                  <a:pt x="53788" y="80787"/>
                </a:cubicBezTo>
                <a:cubicBezTo>
                  <a:pt x="53801" y="80774"/>
                  <a:pt x="53808" y="80761"/>
                  <a:pt x="53814" y="80741"/>
                </a:cubicBezTo>
                <a:lnTo>
                  <a:pt x="53821" y="80754"/>
                </a:lnTo>
                <a:lnTo>
                  <a:pt x="53840" y="80741"/>
                </a:lnTo>
                <a:cubicBezTo>
                  <a:pt x="53860" y="80761"/>
                  <a:pt x="53879" y="80787"/>
                  <a:pt x="53899" y="80806"/>
                </a:cubicBezTo>
                <a:cubicBezTo>
                  <a:pt x="53913" y="80825"/>
                  <a:pt x="53935" y="80837"/>
                  <a:pt x="53950" y="80837"/>
                </a:cubicBezTo>
                <a:cubicBezTo>
                  <a:pt x="53956" y="80837"/>
                  <a:pt x="53961" y="80836"/>
                  <a:pt x="53964" y="80832"/>
                </a:cubicBezTo>
                <a:cubicBezTo>
                  <a:pt x="53971" y="80813"/>
                  <a:pt x="53964" y="80780"/>
                  <a:pt x="53938" y="80747"/>
                </a:cubicBezTo>
                <a:cubicBezTo>
                  <a:pt x="53918" y="80721"/>
                  <a:pt x="53886" y="80689"/>
                  <a:pt x="53860" y="80656"/>
                </a:cubicBezTo>
                <a:cubicBezTo>
                  <a:pt x="53853" y="80650"/>
                  <a:pt x="53853" y="80637"/>
                  <a:pt x="53847" y="80624"/>
                </a:cubicBezTo>
                <a:cubicBezTo>
                  <a:pt x="53853" y="80591"/>
                  <a:pt x="53873" y="80565"/>
                  <a:pt x="53899" y="80539"/>
                </a:cubicBezTo>
                <a:cubicBezTo>
                  <a:pt x="53902" y="80542"/>
                  <a:pt x="53905" y="80544"/>
                  <a:pt x="53909" y="80544"/>
                </a:cubicBezTo>
                <a:cubicBezTo>
                  <a:pt x="53912" y="80544"/>
                  <a:pt x="53915" y="80542"/>
                  <a:pt x="53918" y="80539"/>
                </a:cubicBezTo>
                <a:cubicBezTo>
                  <a:pt x="53958" y="80572"/>
                  <a:pt x="53990" y="80604"/>
                  <a:pt x="54023" y="80643"/>
                </a:cubicBezTo>
                <a:cubicBezTo>
                  <a:pt x="54062" y="80695"/>
                  <a:pt x="54107" y="80741"/>
                  <a:pt x="54159" y="80787"/>
                </a:cubicBezTo>
                <a:cubicBezTo>
                  <a:pt x="54170" y="80794"/>
                  <a:pt x="54179" y="80798"/>
                  <a:pt x="54186" y="80798"/>
                </a:cubicBezTo>
                <a:cubicBezTo>
                  <a:pt x="54198" y="80798"/>
                  <a:pt x="54205" y="80789"/>
                  <a:pt x="54205" y="80774"/>
                </a:cubicBezTo>
                <a:cubicBezTo>
                  <a:pt x="54205" y="80741"/>
                  <a:pt x="54186" y="80708"/>
                  <a:pt x="54159" y="80689"/>
                </a:cubicBezTo>
                <a:cubicBezTo>
                  <a:pt x="54120" y="80656"/>
                  <a:pt x="54088" y="80624"/>
                  <a:pt x="54055" y="80585"/>
                </a:cubicBezTo>
                <a:cubicBezTo>
                  <a:pt x="54016" y="80526"/>
                  <a:pt x="53964" y="80480"/>
                  <a:pt x="53912" y="80441"/>
                </a:cubicBezTo>
                <a:lnTo>
                  <a:pt x="53892" y="80402"/>
                </a:lnTo>
                <a:cubicBezTo>
                  <a:pt x="53873" y="80370"/>
                  <a:pt x="53860" y="80344"/>
                  <a:pt x="53834" y="80305"/>
                </a:cubicBezTo>
                <a:lnTo>
                  <a:pt x="53834" y="80305"/>
                </a:lnTo>
                <a:cubicBezTo>
                  <a:pt x="53859" y="80309"/>
                  <a:pt x="53892" y="80314"/>
                  <a:pt x="53921" y="80314"/>
                </a:cubicBezTo>
                <a:cubicBezTo>
                  <a:pt x="53988" y="80314"/>
                  <a:pt x="54039" y="80286"/>
                  <a:pt x="53958" y="80155"/>
                </a:cubicBezTo>
                <a:cubicBezTo>
                  <a:pt x="53966" y="80153"/>
                  <a:pt x="53975" y="80152"/>
                  <a:pt x="53984" y="80152"/>
                </a:cubicBezTo>
                <a:close/>
                <a:moveTo>
                  <a:pt x="58328" y="81425"/>
                </a:moveTo>
                <a:cubicBezTo>
                  <a:pt x="58393" y="81470"/>
                  <a:pt x="58439" y="81542"/>
                  <a:pt x="58458" y="81627"/>
                </a:cubicBezTo>
                <a:cubicBezTo>
                  <a:pt x="58406" y="81627"/>
                  <a:pt x="58341" y="81614"/>
                  <a:pt x="58276" y="81464"/>
                </a:cubicBezTo>
                <a:lnTo>
                  <a:pt x="58269" y="81464"/>
                </a:lnTo>
                <a:lnTo>
                  <a:pt x="58328" y="81425"/>
                </a:lnTo>
                <a:close/>
                <a:moveTo>
                  <a:pt x="57937" y="81171"/>
                </a:moveTo>
                <a:cubicBezTo>
                  <a:pt x="58048" y="81314"/>
                  <a:pt x="58198" y="81510"/>
                  <a:pt x="58250" y="81646"/>
                </a:cubicBezTo>
                <a:cubicBezTo>
                  <a:pt x="58231" y="81668"/>
                  <a:pt x="58211" y="81677"/>
                  <a:pt x="58189" y="81677"/>
                </a:cubicBezTo>
                <a:cubicBezTo>
                  <a:pt x="58098" y="81677"/>
                  <a:pt x="57985" y="81517"/>
                  <a:pt x="57885" y="81438"/>
                </a:cubicBezTo>
                <a:cubicBezTo>
                  <a:pt x="57879" y="81340"/>
                  <a:pt x="57866" y="81236"/>
                  <a:pt x="57931" y="81171"/>
                </a:cubicBezTo>
                <a:close/>
                <a:moveTo>
                  <a:pt x="63597" y="80487"/>
                </a:moveTo>
                <a:lnTo>
                  <a:pt x="63623" y="80493"/>
                </a:lnTo>
                <a:lnTo>
                  <a:pt x="63669" y="80500"/>
                </a:lnTo>
                <a:lnTo>
                  <a:pt x="63669" y="80506"/>
                </a:lnTo>
                <a:cubicBezTo>
                  <a:pt x="63956" y="80891"/>
                  <a:pt x="64431" y="81021"/>
                  <a:pt x="64542" y="81523"/>
                </a:cubicBezTo>
                <a:cubicBezTo>
                  <a:pt x="64520" y="81576"/>
                  <a:pt x="64487" y="81596"/>
                  <a:pt x="64448" y="81596"/>
                </a:cubicBezTo>
                <a:cubicBezTo>
                  <a:pt x="64368" y="81596"/>
                  <a:pt x="64264" y="81514"/>
                  <a:pt x="64190" y="81470"/>
                </a:cubicBezTo>
                <a:lnTo>
                  <a:pt x="64190" y="81470"/>
                </a:lnTo>
                <a:cubicBezTo>
                  <a:pt x="64131" y="81549"/>
                  <a:pt x="64301" y="81757"/>
                  <a:pt x="64145" y="81783"/>
                </a:cubicBezTo>
                <a:cubicBezTo>
                  <a:pt x="63988" y="81581"/>
                  <a:pt x="63786" y="81086"/>
                  <a:pt x="63617" y="80995"/>
                </a:cubicBezTo>
                <a:lnTo>
                  <a:pt x="63584" y="80936"/>
                </a:lnTo>
                <a:lnTo>
                  <a:pt x="63584" y="80904"/>
                </a:lnTo>
                <a:lnTo>
                  <a:pt x="63584" y="80891"/>
                </a:lnTo>
                <a:cubicBezTo>
                  <a:pt x="63656" y="80800"/>
                  <a:pt x="63597" y="80630"/>
                  <a:pt x="63597" y="80493"/>
                </a:cubicBezTo>
                <a:lnTo>
                  <a:pt x="63597" y="80487"/>
                </a:lnTo>
                <a:close/>
                <a:moveTo>
                  <a:pt x="54133" y="81640"/>
                </a:moveTo>
                <a:cubicBezTo>
                  <a:pt x="54164" y="81640"/>
                  <a:pt x="54201" y="81686"/>
                  <a:pt x="54237" y="81686"/>
                </a:cubicBezTo>
                <a:cubicBezTo>
                  <a:pt x="54240" y="81686"/>
                  <a:pt x="54242" y="81686"/>
                  <a:pt x="54244" y="81685"/>
                </a:cubicBezTo>
                <a:lnTo>
                  <a:pt x="54244" y="81679"/>
                </a:lnTo>
                <a:lnTo>
                  <a:pt x="54244" y="81679"/>
                </a:lnTo>
                <a:cubicBezTo>
                  <a:pt x="54264" y="81724"/>
                  <a:pt x="54251" y="81777"/>
                  <a:pt x="54212" y="81816"/>
                </a:cubicBezTo>
                <a:cubicBezTo>
                  <a:pt x="54166" y="81744"/>
                  <a:pt x="54186" y="81711"/>
                  <a:pt x="54133" y="81640"/>
                </a:cubicBezTo>
                <a:close/>
                <a:moveTo>
                  <a:pt x="59722" y="80897"/>
                </a:moveTo>
                <a:lnTo>
                  <a:pt x="59722" y="80897"/>
                </a:lnTo>
                <a:cubicBezTo>
                  <a:pt x="60067" y="81236"/>
                  <a:pt x="60210" y="81529"/>
                  <a:pt x="60250" y="81861"/>
                </a:cubicBezTo>
                <a:cubicBezTo>
                  <a:pt x="60240" y="81871"/>
                  <a:pt x="60229" y="81876"/>
                  <a:pt x="60218" y="81876"/>
                </a:cubicBezTo>
                <a:cubicBezTo>
                  <a:pt x="60133" y="81876"/>
                  <a:pt x="60022" y="81624"/>
                  <a:pt x="60022" y="81555"/>
                </a:cubicBezTo>
                <a:lnTo>
                  <a:pt x="60015" y="81555"/>
                </a:lnTo>
                <a:cubicBezTo>
                  <a:pt x="59917" y="81392"/>
                  <a:pt x="59852" y="81490"/>
                  <a:pt x="59754" y="81334"/>
                </a:cubicBezTo>
                <a:cubicBezTo>
                  <a:pt x="59663" y="81145"/>
                  <a:pt x="59598" y="80962"/>
                  <a:pt x="59722" y="80897"/>
                </a:cubicBezTo>
                <a:close/>
                <a:moveTo>
                  <a:pt x="58970" y="81930"/>
                </a:moveTo>
                <a:cubicBezTo>
                  <a:pt x="58979" y="81930"/>
                  <a:pt x="58999" y="81943"/>
                  <a:pt x="59038" y="81979"/>
                </a:cubicBezTo>
                <a:cubicBezTo>
                  <a:pt x="59046" y="82014"/>
                  <a:pt x="59043" y="82027"/>
                  <a:pt x="59034" y="82027"/>
                </a:cubicBezTo>
                <a:cubicBezTo>
                  <a:pt x="59010" y="82027"/>
                  <a:pt x="58946" y="81930"/>
                  <a:pt x="58970" y="81930"/>
                </a:cubicBezTo>
                <a:close/>
                <a:moveTo>
                  <a:pt x="13151" y="81581"/>
                </a:moveTo>
                <a:cubicBezTo>
                  <a:pt x="13160" y="81603"/>
                  <a:pt x="13172" y="81610"/>
                  <a:pt x="13185" y="81610"/>
                </a:cubicBezTo>
                <a:cubicBezTo>
                  <a:pt x="13209" y="81610"/>
                  <a:pt x="13237" y="81586"/>
                  <a:pt x="13261" y="81586"/>
                </a:cubicBezTo>
                <a:cubicBezTo>
                  <a:pt x="13271" y="81586"/>
                  <a:pt x="13280" y="81590"/>
                  <a:pt x="13288" y="81601"/>
                </a:cubicBezTo>
                <a:cubicBezTo>
                  <a:pt x="13301" y="81672"/>
                  <a:pt x="13145" y="81861"/>
                  <a:pt x="13210" y="81894"/>
                </a:cubicBezTo>
                <a:cubicBezTo>
                  <a:pt x="13125" y="82011"/>
                  <a:pt x="13052" y="82058"/>
                  <a:pt x="12988" y="82058"/>
                </a:cubicBezTo>
                <a:cubicBezTo>
                  <a:pt x="12949" y="82058"/>
                  <a:pt x="12912" y="82041"/>
                  <a:pt x="12878" y="82011"/>
                </a:cubicBezTo>
                <a:cubicBezTo>
                  <a:pt x="12923" y="81790"/>
                  <a:pt x="13060" y="81705"/>
                  <a:pt x="13151" y="81588"/>
                </a:cubicBezTo>
                <a:lnTo>
                  <a:pt x="13151" y="81581"/>
                </a:lnTo>
                <a:close/>
                <a:moveTo>
                  <a:pt x="55039" y="81907"/>
                </a:moveTo>
                <a:cubicBezTo>
                  <a:pt x="55090" y="81907"/>
                  <a:pt x="55197" y="81979"/>
                  <a:pt x="55247" y="82037"/>
                </a:cubicBezTo>
                <a:cubicBezTo>
                  <a:pt x="55277" y="82105"/>
                  <a:pt x="55278" y="82127"/>
                  <a:pt x="55264" y="82127"/>
                </a:cubicBezTo>
                <a:cubicBezTo>
                  <a:pt x="55240" y="82127"/>
                  <a:pt x="55173" y="82068"/>
                  <a:pt x="55126" y="82068"/>
                </a:cubicBezTo>
                <a:cubicBezTo>
                  <a:pt x="55109" y="82068"/>
                  <a:pt x="55094" y="82076"/>
                  <a:pt x="55084" y="82096"/>
                </a:cubicBezTo>
                <a:lnTo>
                  <a:pt x="55084" y="82089"/>
                </a:lnTo>
                <a:cubicBezTo>
                  <a:pt x="54995" y="81953"/>
                  <a:pt x="54999" y="81907"/>
                  <a:pt x="55039" y="81907"/>
                </a:cubicBezTo>
                <a:close/>
                <a:moveTo>
                  <a:pt x="54223" y="82151"/>
                </a:moveTo>
                <a:cubicBezTo>
                  <a:pt x="54219" y="82151"/>
                  <a:pt x="54215" y="82152"/>
                  <a:pt x="54212" y="82154"/>
                </a:cubicBezTo>
                <a:cubicBezTo>
                  <a:pt x="54217" y="82154"/>
                  <a:pt x="54221" y="82153"/>
                  <a:pt x="54223" y="82151"/>
                </a:cubicBezTo>
                <a:close/>
                <a:moveTo>
                  <a:pt x="65577" y="82272"/>
                </a:moveTo>
                <a:lnTo>
                  <a:pt x="65577" y="82272"/>
                </a:lnTo>
                <a:cubicBezTo>
                  <a:pt x="65578" y="82272"/>
                  <a:pt x="65578" y="82272"/>
                  <a:pt x="65578" y="82272"/>
                </a:cubicBezTo>
                <a:lnTo>
                  <a:pt x="65578" y="82272"/>
                </a:lnTo>
                <a:cubicBezTo>
                  <a:pt x="65578" y="82272"/>
                  <a:pt x="65578" y="82272"/>
                  <a:pt x="65577" y="82272"/>
                </a:cubicBezTo>
                <a:close/>
                <a:moveTo>
                  <a:pt x="54559" y="82154"/>
                </a:moveTo>
                <a:cubicBezTo>
                  <a:pt x="54589" y="82154"/>
                  <a:pt x="54627" y="82249"/>
                  <a:pt x="54663" y="82249"/>
                </a:cubicBezTo>
                <a:cubicBezTo>
                  <a:pt x="54667" y="82249"/>
                  <a:pt x="54670" y="82248"/>
                  <a:pt x="54674" y="82246"/>
                </a:cubicBezTo>
                <a:cubicBezTo>
                  <a:pt x="54694" y="82285"/>
                  <a:pt x="54681" y="82304"/>
                  <a:pt x="54707" y="82343"/>
                </a:cubicBezTo>
                <a:lnTo>
                  <a:pt x="54668" y="82369"/>
                </a:lnTo>
                <a:cubicBezTo>
                  <a:pt x="54641" y="82337"/>
                  <a:pt x="54655" y="82324"/>
                  <a:pt x="54661" y="82317"/>
                </a:cubicBezTo>
                <a:cubicBezTo>
                  <a:pt x="54651" y="82303"/>
                  <a:pt x="54642" y="82298"/>
                  <a:pt x="54634" y="82298"/>
                </a:cubicBezTo>
                <a:cubicBezTo>
                  <a:pt x="54620" y="82298"/>
                  <a:pt x="54608" y="82311"/>
                  <a:pt x="54596" y="82311"/>
                </a:cubicBezTo>
                <a:lnTo>
                  <a:pt x="54596" y="82304"/>
                </a:lnTo>
                <a:cubicBezTo>
                  <a:pt x="54570" y="82246"/>
                  <a:pt x="54589" y="82213"/>
                  <a:pt x="54557" y="82154"/>
                </a:cubicBezTo>
                <a:cubicBezTo>
                  <a:pt x="54558" y="82154"/>
                  <a:pt x="54558" y="82154"/>
                  <a:pt x="54559" y="82154"/>
                </a:cubicBezTo>
                <a:close/>
                <a:moveTo>
                  <a:pt x="54205" y="82102"/>
                </a:moveTo>
                <a:cubicBezTo>
                  <a:pt x="54220" y="82123"/>
                  <a:pt x="54232" y="82143"/>
                  <a:pt x="54223" y="82151"/>
                </a:cubicBezTo>
                <a:lnTo>
                  <a:pt x="54223" y="82151"/>
                </a:lnTo>
                <a:cubicBezTo>
                  <a:pt x="54224" y="82151"/>
                  <a:pt x="54225" y="82151"/>
                  <a:pt x="54225" y="82151"/>
                </a:cubicBezTo>
                <a:cubicBezTo>
                  <a:pt x="54261" y="82151"/>
                  <a:pt x="54321" y="82207"/>
                  <a:pt x="54400" y="82259"/>
                </a:cubicBezTo>
                <a:cubicBezTo>
                  <a:pt x="54453" y="82350"/>
                  <a:pt x="54407" y="82382"/>
                  <a:pt x="54355" y="82408"/>
                </a:cubicBezTo>
                <a:lnTo>
                  <a:pt x="54329" y="82408"/>
                </a:lnTo>
                <a:cubicBezTo>
                  <a:pt x="54244" y="82291"/>
                  <a:pt x="54140" y="82148"/>
                  <a:pt x="54205" y="82109"/>
                </a:cubicBezTo>
                <a:lnTo>
                  <a:pt x="54205" y="82102"/>
                </a:lnTo>
                <a:close/>
                <a:moveTo>
                  <a:pt x="49477" y="82329"/>
                </a:moveTo>
                <a:cubicBezTo>
                  <a:pt x="49488" y="82329"/>
                  <a:pt x="49498" y="82332"/>
                  <a:pt x="49509" y="82337"/>
                </a:cubicBezTo>
                <a:cubicBezTo>
                  <a:pt x="49535" y="82350"/>
                  <a:pt x="49561" y="82369"/>
                  <a:pt x="49581" y="82389"/>
                </a:cubicBezTo>
                <a:lnTo>
                  <a:pt x="49561" y="82395"/>
                </a:lnTo>
                <a:lnTo>
                  <a:pt x="49502" y="82434"/>
                </a:lnTo>
                <a:lnTo>
                  <a:pt x="49522" y="82454"/>
                </a:lnTo>
                <a:lnTo>
                  <a:pt x="49509" y="82454"/>
                </a:lnTo>
                <a:cubicBezTo>
                  <a:pt x="49476" y="82441"/>
                  <a:pt x="49450" y="82441"/>
                  <a:pt x="49424" y="82441"/>
                </a:cubicBezTo>
                <a:lnTo>
                  <a:pt x="49418" y="82441"/>
                </a:lnTo>
                <a:cubicBezTo>
                  <a:pt x="49411" y="82415"/>
                  <a:pt x="49405" y="82395"/>
                  <a:pt x="49398" y="82376"/>
                </a:cubicBezTo>
                <a:cubicBezTo>
                  <a:pt x="49417" y="82347"/>
                  <a:pt x="49447" y="82329"/>
                  <a:pt x="49477" y="82329"/>
                </a:cubicBezTo>
                <a:close/>
                <a:moveTo>
                  <a:pt x="57410" y="82148"/>
                </a:moveTo>
                <a:cubicBezTo>
                  <a:pt x="57468" y="82317"/>
                  <a:pt x="57533" y="82356"/>
                  <a:pt x="57651" y="82382"/>
                </a:cubicBezTo>
                <a:cubicBezTo>
                  <a:pt x="57663" y="82425"/>
                  <a:pt x="57675" y="82468"/>
                  <a:pt x="57698" y="82468"/>
                </a:cubicBezTo>
                <a:cubicBezTo>
                  <a:pt x="57699" y="82468"/>
                  <a:pt x="57701" y="82467"/>
                  <a:pt x="57703" y="82467"/>
                </a:cubicBezTo>
                <a:lnTo>
                  <a:pt x="57703" y="82467"/>
                </a:lnTo>
                <a:cubicBezTo>
                  <a:pt x="57710" y="82516"/>
                  <a:pt x="57704" y="82534"/>
                  <a:pt x="57690" y="82534"/>
                </a:cubicBezTo>
                <a:cubicBezTo>
                  <a:pt x="57653" y="82534"/>
                  <a:pt x="57563" y="82422"/>
                  <a:pt x="57507" y="82422"/>
                </a:cubicBezTo>
                <a:cubicBezTo>
                  <a:pt x="57490" y="82422"/>
                  <a:pt x="57477" y="82431"/>
                  <a:pt x="57468" y="82454"/>
                </a:cubicBezTo>
                <a:lnTo>
                  <a:pt x="57338" y="82252"/>
                </a:lnTo>
                <a:cubicBezTo>
                  <a:pt x="57397" y="82239"/>
                  <a:pt x="57332" y="82154"/>
                  <a:pt x="57410" y="82148"/>
                </a:cubicBezTo>
                <a:close/>
                <a:moveTo>
                  <a:pt x="13268" y="82200"/>
                </a:moveTo>
                <a:cubicBezTo>
                  <a:pt x="13340" y="82233"/>
                  <a:pt x="13262" y="82350"/>
                  <a:pt x="13334" y="82376"/>
                </a:cubicBezTo>
                <a:cubicBezTo>
                  <a:pt x="13236" y="82519"/>
                  <a:pt x="13158" y="82604"/>
                  <a:pt x="13086" y="82623"/>
                </a:cubicBezTo>
                <a:cubicBezTo>
                  <a:pt x="12982" y="82591"/>
                  <a:pt x="13151" y="82298"/>
                  <a:pt x="13268" y="82200"/>
                </a:cubicBezTo>
                <a:close/>
                <a:moveTo>
                  <a:pt x="55836" y="82438"/>
                </a:moveTo>
                <a:cubicBezTo>
                  <a:pt x="55889" y="82438"/>
                  <a:pt x="55969" y="82486"/>
                  <a:pt x="56029" y="82610"/>
                </a:cubicBezTo>
                <a:cubicBezTo>
                  <a:pt x="56012" y="82635"/>
                  <a:pt x="55982" y="82647"/>
                  <a:pt x="55952" y="82647"/>
                </a:cubicBezTo>
                <a:cubicBezTo>
                  <a:pt x="55936" y="82647"/>
                  <a:pt x="55919" y="82643"/>
                  <a:pt x="55905" y="82636"/>
                </a:cubicBezTo>
                <a:lnTo>
                  <a:pt x="55905" y="82636"/>
                </a:lnTo>
                <a:lnTo>
                  <a:pt x="55912" y="82649"/>
                </a:lnTo>
                <a:lnTo>
                  <a:pt x="55879" y="82617"/>
                </a:lnTo>
                <a:cubicBezTo>
                  <a:pt x="55827" y="82584"/>
                  <a:pt x="55788" y="82539"/>
                  <a:pt x="55762" y="82487"/>
                </a:cubicBezTo>
                <a:lnTo>
                  <a:pt x="55781" y="82487"/>
                </a:lnTo>
                <a:cubicBezTo>
                  <a:pt x="55781" y="82457"/>
                  <a:pt x="55803" y="82438"/>
                  <a:pt x="55836" y="82438"/>
                </a:cubicBezTo>
                <a:close/>
                <a:moveTo>
                  <a:pt x="58565" y="82004"/>
                </a:moveTo>
                <a:cubicBezTo>
                  <a:pt x="58567" y="82004"/>
                  <a:pt x="58568" y="82004"/>
                  <a:pt x="58569" y="82005"/>
                </a:cubicBezTo>
                <a:cubicBezTo>
                  <a:pt x="58751" y="82304"/>
                  <a:pt x="59032" y="82493"/>
                  <a:pt x="59018" y="82682"/>
                </a:cubicBezTo>
                <a:lnTo>
                  <a:pt x="59005" y="82682"/>
                </a:lnTo>
                <a:lnTo>
                  <a:pt x="58979" y="82702"/>
                </a:lnTo>
                <a:cubicBezTo>
                  <a:pt x="58947" y="82669"/>
                  <a:pt x="58901" y="82656"/>
                  <a:pt x="58856" y="82656"/>
                </a:cubicBezTo>
                <a:cubicBezTo>
                  <a:pt x="58695" y="82592"/>
                  <a:pt x="58521" y="82393"/>
                  <a:pt x="58341" y="82169"/>
                </a:cubicBezTo>
                <a:lnTo>
                  <a:pt x="58341" y="82169"/>
                </a:lnTo>
                <a:cubicBezTo>
                  <a:pt x="58350" y="82170"/>
                  <a:pt x="58359" y="82171"/>
                  <a:pt x="58367" y="82171"/>
                </a:cubicBezTo>
                <a:cubicBezTo>
                  <a:pt x="58489" y="82171"/>
                  <a:pt x="58497" y="82004"/>
                  <a:pt x="58565" y="82004"/>
                </a:cubicBezTo>
                <a:close/>
                <a:moveTo>
                  <a:pt x="65722" y="82631"/>
                </a:moveTo>
                <a:cubicBezTo>
                  <a:pt x="65752" y="82631"/>
                  <a:pt x="65793" y="82656"/>
                  <a:pt x="65825" y="82721"/>
                </a:cubicBezTo>
                <a:cubicBezTo>
                  <a:pt x="65803" y="82743"/>
                  <a:pt x="65772" y="82756"/>
                  <a:pt x="65742" y="82756"/>
                </a:cubicBezTo>
                <a:cubicBezTo>
                  <a:pt x="65728" y="82756"/>
                  <a:pt x="65714" y="82753"/>
                  <a:pt x="65701" y="82747"/>
                </a:cubicBezTo>
                <a:cubicBezTo>
                  <a:pt x="65655" y="82682"/>
                  <a:pt x="65679" y="82631"/>
                  <a:pt x="65722" y="82631"/>
                </a:cubicBezTo>
                <a:close/>
                <a:moveTo>
                  <a:pt x="58895" y="82741"/>
                </a:moveTo>
                <a:cubicBezTo>
                  <a:pt x="58927" y="82741"/>
                  <a:pt x="58960" y="82754"/>
                  <a:pt x="58986" y="82780"/>
                </a:cubicBezTo>
                <a:lnTo>
                  <a:pt x="58986" y="82773"/>
                </a:lnTo>
                <a:cubicBezTo>
                  <a:pt x="58992" y="82780"/>
                  <a:pt x="58999" y="82786"/>
                  <a:pt x="59005" y="82786"/>
                </a:cubicBezTo>
                <a:cubicBezTo>
                  <a:pt x="59018" y="82806"/>
                  <a:pt x="59025" y="82825"/>
                  <a:pt x="59032" y="82838"/>
                </a:cubicBezTo>
                <a:cubicBezTo>
                  <a:pt x="59022" y="82845"/>
                  <a:pt x="59012" y="82848"/>
                  <a:pt x="59002" y="82848"/>
                </a:cubicBezTo>
                <a:cubicBezTo>
                  <a:pt x="58970" y="82848"/>
                  <a:pt x="58936" y="82817"/>
                  <a:pt x="58901" y="82754"/>
                </a:cubicBezTo>
                <a:lnTo>
                  <a:pt x="58895" y="82741"/>
                </a:lnTo>
                <a:close/>
                <a:moveTo>
                  <a:pt x="63669" y="82844"/>
                </a:moveTo>
                <a:cubicBezTo>
                  <a:pt x="63716" y="82844"/>
                  <a:pt x="63848" y="83002"/>
                  <a:pt x="63760" y="83014"/>
                </a:cubicBezTo>
                <a:lnTo>
                  <a:pt x="63760" y="83021"/>
                </a:lnTo>
                <a:lnTo>
                  <a:pt x="63754" y="83014"/>
                </a:lnTo>
                <a:cubicBezTo>
                  <a:pt x="63721" y="82982"/>
                  <a:pt x="63689" y="82936"/>
                  <a:pt x="63669" y="82890"/>
                </a:cubicBezTo>
                <a:lnTo>
                  <a:pt x="63682" y="82890"/>
                </a:lnTo>
                <a:lnTo>
                  <a:pt x="63656" y="82851"/>
                </a:lnTo>
                <a:cubicBezTo>
                  <a:pt x="63659" y="82847"/>
                  <a:pt x="63663" y="82844"/>
                  <a:pt x="63669" y="82844"/>
                </a:cubicBezTo>
                <a:close/>
                <a:moveTo>
                  <a:pt x="59205" y="82711"/>
                </a:moveTo>
                <a:cubicBezTo>
                  <a:pt x="59220" y="82711"/>
                  <a:pt x="59239" y="82719"/>
                  <a:pt x="59266" y="82741"/>
                </a:cubicBezTo>
                <a:cubicBezTo>
                  <a:pt x="59350" y="82883"/>
                  <a:pt x="59345" y="83053"/>
                  <a:pt x="59271" y="83053"/>
                </a:cubicBezTo>
                <a:cubicBezTo>
                  <a:pt x="59230" y="83053"/>
                  <a:pt x="59169" y="83001"/>
                  <a:pt x="59090" y="82864"/>
                </a:cubicBezTo>
                <a:lnTo>
                  <a:pt x="59090" y="82858"/>
                </a:lnTo>
                <a:lnTo>
                  <a:pt x="59077" y="82877"/>
                </a:lnTo>
                <a:cubicBezTo>
                  <a:pt x="59071" y="82845"/>
                  <a:pt x="59058" y="82812"/>
                  <a:pt x="59038" y="82780"/>
                </a:cubicBezTo>
                <a:lnTo>
                  <a:pt x="59058" y="82773"/>
                </a:lnTo>
                <a:cubicBezTo>
                  <a:pt x="59074" y="82780"/>
                  <a:pt x="59087" y="82783"/>
                  <a:pt x="59098" y="82783"/>
                </a:cubicBezTo>
                <a:cubicBezTo>
                  <a:pt x="59155" y="82783"/>
                  <a:pt x="59160" y="82711"/>
                  <a:pt x="59205" y="82711"/>
                </a:cubicBezTo>
                <a:close/>
                <a:moveTo>
                  <a:pt x="56126" y="82768"/>
                </a:moveTo>
                <a:cubicBezTo>
                  <a:pt x="56160" y="82768"/>
                  <a:pt x="56197" y="82802"/>
                  <a:pt x="56231" y="82819"/>
                </a:cubicBezTo>
                <a:cubicBezTo>
                  <a:pt x="56367" y="82975"/>
                  <a:pt x="56167" y="82936"/>
                  <a:pt x="56275" y="83071"/>
                </a:cubicBezTo>
                <a:lnTo>
                  <a:pt x="56275" y="83071"/>
                </a:lnTo>
                <a:lnTo>
                  <a:pt x="56263" y="83079"/>
                </a:lnTo>
                <a:cubicBezTo>
                  <a:pt x="56185" y="83001"/>
                  <a:pt x="56120" y="82910"/>
                  <a:pt x="56074" y="82806"/>
                </a:cubicBezTo>
                <a:cubicBezTo>
                  <a:pt x="56090" y="82778"/>
                  <a:pt x="56108" y="82768"/>
                  <a:pt x="56126" y="82768"/>
                </a:cubicBezTo>
                <a:close/>
                <a:moveTo>
                  <a:pt x="58074" y="83039"/>
                </a:moveTo>
                <a:cubicBezTo>
                  <a:pt x="58092" y="83039"/>
                  <a:pt x="58133" y="83068"/>
                  <a:pt x="58166" y="83068"/>
                </a:cubicBezTo>
                <a:cubicBezTo>
                  <a:pt x="58175" y="83068"/>
                  <a:pt x="58184" y="83066"/>
                  <a:pt x="58191" y="83060"/>
                </a:cubicBezTo>
                <a:cubicBezTo>
                  <a:pt x="58211" y="83099"/>
                  <a:pt x="58237" y="83138"/>
                  <a:pt x="58263" y="83177"/>
                </a:cubicBezTo>
                <a:lnTo>
                  <a:pt x="58269" y="83177"/>
                </a:lnTo>
                <a:cubicBezTo>
                  <a:pt x="58260" y="83188"/>
                  <a:pt x="58249" y="83192"/>
                  <a:pt x="58239" y="83192"/>
                </a:cubicBezTo>
                <a:cubicBezTo>
                  <a:pt x="58195" y="83192"/>
                  <a:pt x="58146" y="83123"/>
                  <a:pt x="58105" y="83123"/>
                </a:cubicBezTo>
                <a:cubicBezTo>
                  <a:pt x="58101" y="83123"/>
                  <a:pt x="58097" y="83123"/>
                  <a:pt x="58094" y="83125"/>
                </a:cubicBezTo>
                <a:cubicBezTo>
                  <a:pt x="58061" y="83058"/>
                  <a:pt x="58060" y="83039"/>
                  <a:pt x="58074" y="83039"/>
                </a:cubicBezTo>
                <a:close/>
                <a:moveTo>
                  <a:pt x="58504" y="83190"/>
                </a:moveTo>
                <a:lnTo>
                  <a:pt x="58504" y="83197"/>
                </a:lnTo>
                <a:cubicBezTo>
                  <a:pt x="58515" y="83213"/>
                  <a:pt x="58525" y="83218"/>
                  <a:pt x="58534" y="83218"/>
                </a:cubicBezTo>
                <a:cubicBezTo>
                  <a:pt x="58547" y="83218"/>
                  <a:pt x="58558" y="83210"/>
                  <a:pt x="58569" y="83210"/>
                </a:cubicBezTo>
                <a:cubicBezTo>
                  <a:pt x="58707" y="83364"/>
                  <a:pt x="58663" y="83467"/>
                  <a:pt x="58582" y="83467"/>
                </a:cubicBezTo>
                <a:cubicBezTo>
                  <a:pt x="58568" y="83467"/>
                  <a:pt x="58552" y="83464"/>
                  <a:pt x="58536" y="83457"/>
                </a:cubicBezTo>
                <a:cubicBezTo>
                  <a:pt x="58504" y="83359"/>
                  <a:pt x="58439" y="83236"/>
                  <a:pt x="58504" y="83190"/>
                </a:cubicBezTo>
                <a:close/>
                <a:moveTo>
                  <a:pt x="59608" y="83226"/>
                </a:moveTo>
                <a:cubicBezTo>
                  <a:pt x="59619" y="83226"/>
                  <a:pt x="59631" y="83229"/>
                  <a:pt x="59644" y="83236"/>
                </a:cubicBezTo>
                <a:lnTo>
                  <a:pt x="59644" y="83229"/>
                </a:lnTo>
                <a:cubicBezTo>
                  <a:pt x="59676" y="83294"/>
                  <a:pt x="59670" y="83457"/>
                  <a:pt x="59735" y="83457"/>
                </a:cubicBezTo>
                <a:cubicBezTo>
                  <a:pt x="59755" y="83527"/>
                  <a:pt x="59742" y="83552"/>
                  <a:pt x="59714" y="83552"/>
                </a:cubicBezTo>
                <a:cubicBezTo>
                  <a:pt x="59652" y="83552"/>
                  <a:pt x="59516" y="83432"/>
                  <a:pt x="59494" y="83392"/>
                </a:cubicBezTo>
                <a:cubicBezTo>
                  <a:pt x="59505" y="83325"/>
                  <a:pt x="59544" y="83226"/>
                  <a:pt x="59608" y="83226"/>
                </a:cubicBezTo>
                <a:close/>
                <a:moveTo>
                  <a:pt x="51780" y="83623"/>
                </a:moveTo>
                <a:cubicBezTo>
                  <a:pt x="51795" y="83623"/>
                  <a:pt x="51791" y="83747"/>
                  <a:pt x="51815" y="83757"/>
                </a:cubicBezTo>
                <a:cubicBezTo>
                  <a:pt x="51776" y="83750"/>
                  <a:pt x="51750" y="83711"/>
                  <a:pt x="51763" y="83679"/>
                </a:cubicBezTo>
                <a:lnTo>
                  <a:pt x="51756" y="83679"/>
                </a:lnTo>
                <a:cubicBezTo>
                  <a:pt x="51768" y="83638"/>
                  <a:pt x="51775" y="83623"/>
                  <a:pt x="51780" y="83623"/>
                </a:cubicBezTo>
                <a:close/>
                <a:moveTo>
                  <a:pt x="63519" y="82825"/>
                </a:moveTo>
                <a:cubicBezTo>
                  <a:pt x="63545" y="82864"/>
                  <a:pt x="63578" y="82903"/>
                  <a:pt x="63617" y="82929"/>
                </a:cubicBezTo>
                <a:cubicBezTo>
                  <a:pt x="63630" y="82949"/>
                  <a:pt x="63643" y="82969"/>
                  <a:pt x="63656" y="82988"/>
                </a:cubicBezTo>
                <a:cubicBezTo>
                  <a:pt x="63669" y="83014"/>
                  <a:pt x="63689" y="83034"/>
                  <a:pt x="63702" y="83053"/>
                </a:cubicBezTo>
                <a:lnTo>
                  <a:pt x="63695" y="83053"/>
                </a:lnTo>
                <a:cubicBezTo>
                  <a:pt x="63708" y="83125"/>
                  <a:pt x="63923" y="83385"/>
                  <a:pt x="64001" y="83425"/>
                </a:cubicBezTo>
                <a:cubicBezTo>
                  <a:pt x="64027" y="83379"/>
                  <a:pt x="63962" y="83288"/>
                  <a:pt x="64047" y="83275"/>
                </a:cubicBezTo>
                <a:cubicBezTo>
                  <a:pt x="64190" y="83366"/>
                  <a:pt x="64242" y="83509"/>
                  <a:pt x="64307" y="83672"/>
                </a:cubicBezTo>
                <a:cubicBezTo>
                  <a:pt x="64301" y="83731"/>
                  <a:pt x="64229" y="83757"/>
                  <a:pt x="64242" y="83822"/>
                </a:cubicBezTo>
                <a:cubicBezTo>
                  <a:pt x="64236" y="83828"/>
                  <a:pt x="64229" y="83841"/>
                  <a:pt x="64223" y="83848"/>
                </a:cubicBezTo>
                <a:lnTo>
                  <a:pt x="64210" y="83867"/>
                </a:lnTo>
                <a:lnTo>
                  <a:pt x="64203" y="83861"/>
                </a:lnTo>
                <a:lnTo>
                  <a:pt x="64105" y="83926"/>
                </a:lnTo>
                <a:cubicBezTo>
                  <a:pt x="64062" y="83688"/>
                  <a:pt x="63729" y="83312"/>
                  <a:pt x="63576" y="83312"/>
                </a:cubicBezTo>
                <a:cubicBezTo>
                  <a:pt x="63570" y="83312"/>
                  <a:pt x="63564" y="83313"/>
                  <a:pt x="63558" y="83314"/>
                </a:cubicBezTo>
                <a:cubicBezTo>
                  <a:pt x="63428" y="83086"/>
                  <a:pt x="63382" y="82825"/>
                  <a:pt x="63519" y="82825"/>
                </a:cubicBezTo>
                <a:close/>
                <a:moveTo>
                  <a:pt x="10908" y="84500"/>
                </a:moveTo>
                <a:cubicBezTo>
                  <a:pt x="10907" y="84502"/>
                  <a:pt x="10905" y="84504"/>
                  <a:pt x="10904" y="84506"/>
                </a:cubicBezTo>
                <a:cubicBezTo>
                  <a:pt x="10905" y="84504"/>
                  <a:pt x="10907" y="84502"/>
                  <a:pt x="10908" y="84500"/>
                </a:cubicBezTo>
                <a:close/>
                <a:moveTo>
                  <a:pt x="59997" y="83973"/>
                </a:moveTo>
                <a:cubicBezTo>
                  <a:pt x="60010" y="83973"/>
                  <a:pt x="60025" y="83982"/>
                  <a:pt x="60041" y="83998"/>
                </a:cubicBezTo>
                <a:cubicBezTo>
                  <a:pt x="60223" y="84162"/>
                  <a:pt x="60251" y="84524"/>
                  <a:pt x="60126" y="84524"/>
                </a:cubicBezTo>
                <a:cubicBezTo>
                  <a:pt x="60068" y="84524"/>
                  <a:pt x="59976" y="84445"/>
                  <a:pt x="59852" y="84232"/>
                </a:cubicBezTo>
                <a:lnTo>
                  <a:pt x="59852" y="84232"/>
                </a:lnTo>
                <a:cubicBezTo>
                  <a:pt x="59876" y="84243"/>
                  <a:pt x="59895" y="84248"/>
                  <a:pt x="59911" y="84248"/>
                </a:cubicBezTo>
                <a:cubicBezTo>
                  <a:pt x="60007" y="84248"/>
                  <a:pt x="59948" y="84058"/>
                  <a:pt x="59976" y="83985"/>
                </a:cubicBezTo>
                <a:cubicBezTo>
                  <a:pt x="59981" y="83977"/>
                  <a:pt x="59988" y="83973"/>
                  <a:pt x="59997" y="83973"/>
                </a:cubicBezTo>
                <a:close/>
                <a:moveTo>
                  <a:pt x="61006" y="84497"/>
                </a:moveTo>
                <a:cubicBezTo>
                  <a:pt x="61069" y="84497"/>
                  <a:pt x="61146" y="84630"/>
                  <a:pt x="61223" y="84748"/>
                </a:cubicBezTo>
                <a:lnTo>
                  <a:pt x="61223" y="84748"/>
                </a:lnTo>
                <a:cubicBezTo>
                  <a:pt x="61213" y="84754"/>
                  <a:pt x="61203" y="84756"/>
                  <a:pt x="61192" y="84756"/>
                </a:cubicBezTo>
                <a:cubicBezTo>
                  <a:pt x="61122" y="84756"/>
                  <a:pt x="61043" y="84648"/>
                  <a:pt x="60959" y="84525"/>
                </a:cubicBezTo>
                <a:cubicBezTo>
                  <a:pt x="60974" y="84506"/>
                  <a:pt x="60989" y="84497"/>
                  <a:pt x="61006" y="84497"/>
                </a:cubicBezTo>
                <a:close/>
                <a:moveTo>
                  <a:pt x="56055" y="84777"/>
                </a:moveTo>
                <a:cubicBezTo>
                  <a:pt x="56093" y="84777"/>
                  <a:pt x="56135" y="84830"/>
                  <a:pt x="56185" y="84910"/>
                </a:cubicBezTo>
                <a:cubicBezTo>
                  <a:pt x="56179" y="84916"/>
                  <a:pt x="56172" y="84919"/>
                  <a:pt x="56165" y="84919"/>
                </a:cubicBezTo>
                <a:cubicBezTo>
                  <a:pt x="56135" y="84919"/>
                  <a:pt x="56101" y="84874"/>
                  <a:pt x="56074" y="84864"/>
                </a:cubicBezTo>
                <a:lnTo>
                  <a:pt x="56068" y="84870"/>
                </a:lnTo>
                <a:lnTo>
                  <a:pt x="56068" y="84877"/>
                </a:lnTo>
                <a:cubicBezTo>
                  <a:pt x="56061" y="84864"/>
                  <a:pt x="56055" y="84851"/>
                  <a:pt x="56048" y="84838"/>
                </a:cubicBezTo>
                <a:lnTo>
                  <a:pt x="56022" y="84792"/>
                </a:lnTo>
                <a:cubicBezTo>
                  <a:pt x="56033" y="84782"/>
                  <a:pt x="56044" y="84777"/>
                  <a:pt x="56055" y="84777"/>
                </a:cubicBezTo>
                <a:close/>
                <a:moveTo>
                  <a:pt x="55443" y="84832"/>
                </a:moveTo>
                <a:cubicBezTo>
                  <a:pt x="55459" y="84832"/>
                  <a:pt x="55480" y="84847"/>
                  <a:pt x="55497" y="84847"/>
                </a:cubicBezTo>
                <a:cubicBezTo>
                  <a:pt x="55501" y="84847"/>
                  <a:pt x="55504" y="84846"/>
                  <a:pt x="55508" y="84844"/>
                </a:cubicBezTo>
                <a:cubicBezTo>
                  <a:pt x="55521" y="84870"/>
                  <a:pt x="55540" y="84897"/>
                  <a:pt x="55560" y="84923"/>
                </a:cubicBezTo>
                <a:lnTo>
                  <a:pt x="55501" y="84962"/>
                </a:lnTo>
                <a:cubicBezTo>
                  <a:pt x="55476" y="84924"/>
                  <a:pt x="55451" y="84880"/>
                  <a:pt x="55425" y="84841"/>
                </a:cubicBezTo>
                <a:lnTo>
                  <a:pt x="55425" y="84841"/>
                </a:lnTo>
                <a:cubicBezTo>
                  <a:pt x="55430" y="84835"/>
                  <a:pt x="55436" y="84832"/>
                  <a:pt x="55443" y="84832"/>
                </a:cubicBezTo>
                <a:close/>
                <a:moveTo>
                  <a:pt x="56630" y="84909"/>
                </a:moveTo>
                <a:cubicBezTo>
                  <a:pt x="56656" y="84909"/>
                  <a:pt x="56697" y="84936"/>
                  <a:pt x="56732" y="85001"/>
                </a:cubicBezTo>
                <a:cubicBezTo>
                  <a:pt x="56719" y="85020"/>
                  <a:pt x="56704" y="85025"/>
                  <a:pt x="56690" y="85025"/>
                </a:cubicBezTo>
                <a:cubicBezTo>
                  <a:pt x="56669" y="85025"/>
                  <a:pt x="56647" y="85014"/>
                  <a:pt x="56628" y="85014"/>
                </a:cubicBezTo>
                <a:cubicBezTo>
                  <a:pt x="56585" y="84949"/>
                  <a:pt x="56597" y="84909"/>
                  <a:pt x="56630" y="84909"/>
                </a:cubicBezTo>
                <a:close/>
                <a:moveTo>
                  <a:pt x="58551" y="84635"/>
                </a:moveTo>
                <a:cubicBezTo>
                  <a:pt x="58610" y="84635"/>
                  <a:pt x="58669" y="84649"/>
                  <a:pt x="58725" y="84649"/>
                </a:cubicBezTo>
                <a:cubicBezTo>
                  <a:pt x="58830" y="84831"/>
                  <a:pt x="58882" y="84981"/>
                  <a:pt x="58751" y="85027"/>
                </a:cubicBezTo>
                <a:lnTo>
                  <a:pt x="58751" y="85033"/>
                </a:lnTo>
                <a:cubicBezTo>
                  <a:pt x="58660" y="84936"/>
                  <a:pt x="58491" y="84786"/>
                  <a:pt x="58465" y="84649"/>
                </a:cubicBezTo>
                <a:cubicBezTo>
                  <a:pt x="58493" y="84638"/>
                  <a:pt x="58522" y="84635"/>
                  <a:pt x="58551" y="84635"/>
                </a:cubicBezTo>
                <a:close/>
                <a:moveTo>
                  <a:pt x="60432" y="84760"/>
                </a:moveTo>
                <a:lnTo>
                  <a:pt x="60432" y="84760"/>
                </a:lnTo>
                <a:cubicBezTo>
                  <a:pt x="60562" y="84851"/>
                  <a:pt x="60679" y="84890"/>
                  <a:pt x="60816" y="85079"/>
                </a:cubicBezTo>
                <a:cubicBezTo>
                  <a:pt x="60800" y="85097"/>
                  <a:pt x="60784" y="85101"/>
                  <a:pt x="60766" y="85101"/>
                </a:cubicBezTo>
                <a:cubicBezTo>
                  <a:pt x="60747" y="85101"/>
                  <a:pt x="60728" y="85096"/>
                  <a:pt x="60710" y="85096"/>
                </a:cubicBezTo>
                <a:cubicBezTo>
                  <a:pt x="60689" y="85096"/>
                  <a:pt x="60670" y="85102"/>
                  <a:pt x="60653" y="85131"/>
                </a:cubicBezTo>
                <a:cubicBezTo>
                  <a:pt x="60530" y="84981"/>
                  <a:pt x="60517" y="84897"/>
                  <a:pt x="60432" y="84760"/>
                </a:cubicBezTo>
                <a:close/>
                <a:moveTo>
                  <a:pt x="24660" y="84415"/>
                </a:moveTo>
                <a:cubicBezTo>
                  <a:pt x="24701" y="84439"/>
                  <a:pt x="24737" y="84489"/>
                  <a:pt x="24782" y="84489"/>
                </a:cubicBezTo>
                <a:cubicBezTo>
                  <a:pt x="24809" y="84489"/>
                  <a:pt x="24839" y="84472"/>
                  <a:pt x="24875" y="84421"/>
                </a:cubicBezTo>
                <a:lnTo>
                  <a:pt x="24875" y="84421"/>
                </a:lnTo>
                <a:cubicBezTo>
                  <a:pt x="24862" y="84753"/>
                  <a:pt x="24719" y="84942"/>
                  <a:pt x="24432" y="85418"/>
                </a:cubicBezTo>
                <a:cubicBezTo>
                  <a:pt x="24422" y="85408"/>
                  <a:pt x="24411" y="85404"/>
                  <a:pt x="24400" y="85404"/>
                </a:cubicBezTo>
                <a:cubicBezTo>
                  <a:pt x="24361" y="85404"/>
                  <a:pt x="24316" y="85444"/>
                  <a:pt x="24280" y="85444"/>
                </a:cubicBezTo>
                <a:cubicBezTo>
                  <a:pt x="24269" y="85444"/>
                  <a:pt x="24259" y="85441"/>
                  <a:pt x="24250" y="85431"/>
                </a:cubicBezTo>
                <a:cubicBezTo>
                  <a:pt x="24322" y="85307"/>
                  <a:pt x="24198" y="85300"/>
                  <a:pt x="24328" y="85216"/>
                </a:cubicBezTo>
                <a:cubicBezTo>
                  <a:pt x="24224" y="85125"/>
                  <a:pt x="24211" y="84988"/>
                  <a:pt x="24243" y="84812"/>
                </a:cubicBezTo>
                <a:lnTo>
                  <a:pt x="24243" y="84812"/>
                </a:lnTo>
                <a:lnTo>
                  <a:pt x="24243" y="84818"/>
                </a:lnTo>
                <a:cubicBezTo>
                  <a:pt x="24328" y="84708"/>
                  <a:pt x="24400" y="84695"/>
                  <a:pt x="24484" y="84571"/>
                </a:cubicBezTo>
                <a:lnTo>
                  <a:pt x="24491" y="84551"/>
                </a:lnTo>
                <a:cubicBezTo>
                  <a:pt x="24517" y="84551"/>
                  <a:pt x="24537" y="84545"/>
                  <a:pt x="24556" y="84532"/>
                </a:cubicBezTo>
                <a:lnTo>
                  <a:pt x="24563" y="84532"/>
                </a:lnTo>
                <a:lnTo>
                  <a:pt x="24569" y="84525"/>
                </a:lnTo>
                <a:cubicBezTo>
                  <a:pt x="24589" y="84506"/>
                  <a:pt x="24608" y="84486"/>
                  <a:pt x="24628" y="84460"/>
                </a:cubicBezTo>
                <a:cubicBezTo>
                  <a:pt x="24641" y="84441"/>
                  <a:pt x="24647" y="84434"/>
                  <a:pt x="24660" y="84415"/>
                </a:cubicBezTo>
                <a:close/>
                <a:moveTo>
                  <a:pt x="53241" y="85255"/>
                </a:moveTo>
                <a:cubicBezTo>
                  <a:pt x="53276" y="85308"/>
                  <a:pt x="53306" y="85361"/>
                  <a:pt x="53336" y="85361"/>
                </a:cubicBezTo>
                <a:cubicBezTo>
                  <a:pt x="53339" y="85361"/>
                  <a:pt x="53342" y="85360"/>
                  <a:pt x="53345" y="85359"/>
                </a:cubicBezTo>
                <a:lnTo>
                  <a:pt x="53345" y="85359"/>
                </a:lnTo>
                <a:cubicBezTo>
                  <a:pt x="53390" y="85455"/>
                  <a:pt x="53359" y="85480"/>
                  <a:pt x="53312" y="85480"/>
                </a:cubicBezTo>
                <a:cubicBezTo>
                  <a:pt x="53276" y="85480"/>
                  <a:pt x="53230" y="85465"/>
                  <a:pt x="53202" y="85457"/>
                </a:cubicBezTo>
                <a:lnTo>
                  <a:pt x="53202" y="85450"/>
                </a:lnTo>
                <a:cubicBezTo>
                  <a:pt x="53196" y="85405"/>
                  <a:pt x="53169" y="85359"/>
                  <a:pt x="53143" y="85320"/>
                </a:cubicBezTo>
                <a:lnTo>
                  <a:pt x="53241" y="85255"/>
                </a:lnTo>
                <a:close/>
                <a:moveTo>
                  <a:pt x="55899" y="85098"/>
                </a:moveTo>
                <a:cubicBezTo>
                  <a:pt x="55931" y="85131"/>
                  <a:pt x="55977" y="85164"/>
                  <a:pt x="56009" y="85196"/>
                </a:cubicBezTo>
                <a:lnTo>
                  <a:pt x="56003" y="85203"/>
                </a:lnTo>
                <a:cubicBezTo>
                  <a:pt x="56029" y="85242"/>
                  <a:pt x="56061" y="85274"/>
                  <a:pt x="56100" y="85307"/>
                </a:cubicBezTo>
                <a:lnTo>
                  <a:pt x="56100" y="85300"/>
                </a:lnTo>
                <a:cubicBezTo>
                  <a:pt x="56114" y="85333"/>
                  <a:pt x="56133" y="85359"/>
                  <a:pt x="56146" y="85392"/>
                </a:cubicBezTo>
                <a:cubicBezTo>
                  <a:pt x="56159" y="85405"/>
                  <a:pt x="56166" y="85418"/>
                  <a:pt x="56172" y="85431"/>
                </a:cubicBezTo>
                <a:cubicBezTo>
                  <a:pt x="56172" y="85450"/>
                  <a:pt x="56179" y="85476"/>
                  <a:pt x="56211" y="85515"/>
                </a:cubicBezTo>
                <a:cubicBezTo>
                  <a:pt x="56203" y="85524"/>
                  <a:pt x="56193" y="85527"/>
                  <a:pt x="56184" y="85527"/>
                </a:cubicBezTo>
                <a:cubicBezTo>
                  <a:pt x="56166" y="85527"/>
                  <a:pt x="56146" y="85517"/>
                  <a:pt x="56128" y="85517"/>
                </a:cubicBezTo>
                <a:cubicBezTo>
                  <a:pt x="56118" y="85517"/>
                  <a:pt x="56109" y="85520"/>
                  <a:pt x="56100" y="85528"/>
                </a:cubicBezTo>
                <a:cubicBezTo>
                  <a:pt x="56016" y="85424"/>
                  <a:pt x="55846" y="85268"/>
                  <a:pt x="55820" y="85144"/>
                </a:cubicBezTo>
                <a:lnTo>
                  <a:pt x="55899" y="85098"/>
                </a:lnTo>
                <a:close/>
                <a:moveTo>
                  <a:pt x="56497" y="85195"/>
                </a:moveTo>
                <a:cubicBezTo>
                  <a:pt x="56503" y="85195"/>
                  <a:pt x="56510" y="85196"/>
                  <a:pt x="56517" y="85196"/>
                </a:cubicBezTo>
                <a:cubicBezTo>
                  <a:pt x="56706" y="85509"/>
                  <a:pt x="56667" y="85411"/>
                  <a:pt x="56895" y="85633"/>
                </a:cubicBezTo>
                <a:cubicBezTo>
                  <a:pt x="56888" y="85636"/>
                  <a:pt x="56880" y="85637"/>
                  <a:pt x="56872" y="85637"/>
                </a:cubicBezTo>
                <a:cubicBezTo>
                  <a:pt x="56780" y="85637"/>
                  <a:pt x="56667" y="85450"/>
                  <a:pt x="56577" y="85450"/>
                </a:cubicBezTo>
                <a:cubicBezTo>
                  <a:pt x="56575" y="85450"/>
                  <a:pt x="56572" y="85450"/>
                  <a:pt x="56569" y="85450"/>
                </a:cubicBezTo>
                <a:lnTo>
                  <a:pt x="56537" y="85418"/>
                </a:lnTo>
                <a:cubicBezTo>
                  <a:pt x="56511" y="85398"/>
                  <a:pt x="56485" y="85372"/>
                  <a:pt x="56459" y="85346"/>
                </a:cubicBezTo>
                <a:lnTo>
                  <a:pt x="56472" y="85346"/>
                </a:lnTo>
                <a:cubicBezTo>
                  <a:pt x="56430" y="85232"/>
                  <a:pt x="56426" y="85195"/>
                  <a:pt x="56497" y="85195"/>
                </a:cubicBezTo>
                <a:close/>
                <a:moveTo>
                  <a:pt x="55480" y="82425"/>
                </a:moveTo>
                <a:cubicBezTo>
                  <a:pt x="55564" y="82425"/>
                  <a:pt x="55657" y="82496"/>
                  <a:pt x="55749" y="82545"/>
                </a:cubicBezTo>
                <a:cubicBezTo>
                  <a:pt x="55781" y="82591"/>
                  <a:pt x="55827" y="82636"/>
                  <a:pt x="55873" y="82669"/>
                </a:cubicBezTo>
                <a:lnTo>
                  <a:pt x="55905" y="82702"/>
                </a:lnTo>
                <a:lnTo>
                  <a:pt x="55892" y="82702"/>
                </a:lnTo>
                <a:cubicBezTo>
                  <a:pt x="55912" y="82806"/>
                  <a:pt x="56081" y="83157"/>
                  <a:pt x="56029" y="83294"/>
                </a:cubicBezTo>
                <a:cubicBezTo>
                  <a:pt x="55951" y="83210"/>
                  <a:pt x="55833" y="83040"/>
                  <a:pt x="55905" y="82975"/>
                </a:cubicBezTo>
                <a:cubicBezTo>
                  <a:pt x="55846" y="82858"/>
                  <a:pt x="55814" y="82923"/>
                  <a:pt x="55762" y="82845"/>
                </a:cubicBezTo>
                <a:lnTo>
                  <a:pt x="55762" y="82845"/>
                </a:lnTo>
                <a:cubicBezTo>
                  <a:pt x="55677" y="82851"/>
                  <a:pt x="55788" y="82975"/>
                  <a:pt x="55762" y="83021"/>
                </a:cubicBezTo>
                <a:cubicBezTo>
                  <a:pt x="55690" y="83040"/>
                  <a:pt x="55651" y="83118"/>
                  <a:pt x="55677" y="83190"/>
                </a:cubicBezTo>
                <a:cubicBezTo>
                  <a:pt x="55716" y="83268"/>
                  <a:pt x="55755" y="83353"/>
                  <a:pt x="55788" y="83438"/>
                </a:cubicBezTo>
                <a:cubicBezTo>
                  <a:pt x="55877" y="83548"/>
                  <a:pt x="55977" y="83562"/>
                  <a:pt x="56079" y="83562"/>
                </a:cubicBezTo>
                <a:cubicBezTo>
                  <a:pt x="56115" y="83562"/>
                  <a:pt x="56152" y="83560"/>
                  <a:pt x="56189" y="83560"/>
                </a:cubicBezTo>
                <a:cubicBezTo>
                  <a:pt x="56310" y="83560"/>
                  <a:pt x="56431" y="83581"/>
                  <a:pt x="56537" y="83757"/>
                </a:cubicBezTo>
                <a:cubicBezTo>
                  <a:pt x="56661" y="83692"/>
                  <a:pt x="56368" y="83379"/>
                  <a:pt x="56322" y="83216"/>
                </a:cubicBezTo>
                <a:lnTo>
                  <a:pt x="56328" y="83210"/>
                </a:lnTo>
                <a:lnTo>
                  <a:pt x="56361" y="83190"/>
                </a:lnTo>
                <a:cubicBezTo>
                  <a:pt x="56537" y="83314"/>
                  <a:pt x="56765" y="83438"/>
                  <a:pt x="56902" y="83744"/>
                </a:cubicBezTo>
                <a:cubicBezTo>
                  <a:pt x="57182" y="83854"/>
                  <a:pt x="57247" y="84037"/>
                  <a:pt x="57481" y="84447"/>
                </a:cubicBezTo>
                <a:cubicBezTo>
                  <a:pt x="57436" y="84493"/>
                  <a:pt x="57475" y="84590"/>
                  <a:pt x="57442" y="84643"/>
                </a:cubicBezTo>
                <a:cubicBezTo>
                  <a:pt x="57638" y="84903"/>
                  <a:pt x="57807" y="84949"/>
                  <a:pt x="58009" y="85235"/>
                </a:cubicBezTo>
                <a:cubicBezTo>
                  <a:pt x="57964" y="85260"/>
                  <a:pt x="57988" y="85300"/>
                  <a:pt x="57966" y="85300"/>
                </a:cubicBezTo>
                <a:cubicBezTo>
                  <a:pt x="57960" y="85300"/>
                  <a:pt x="57949" y="85297"/>
                  <a:pt x="57931" y="85287"/>
                </a:cubicBezTo>
                <a:lnTo>
                  <a:pt x="57931" y="85287"/>
                </a:lnTo>
                <a:cubicBezTo>
                  <a:pt x="57996" y="85398"/>
                  <a:pt x="58087" y="85509"/>
                  <a:pt x="58094" y="85580"/>
                </a:cubicBezTo>
                <a:cubicBezTo>
                  <a:pt x="58081" y="85600"/>
                  <a:pt x="58054" y="85606"/>
                  <a:pt x="58081" y="85646"/>
                </a:cubicBezTo>
                <a:cubicBezTo>
                  <a:pt x="58066" y="85651"/>
                  <a:pt x="58052" y="85654"/>
                  <a:pt x="58039" y="85654"/>
                </a:cubicBezTo>
                <a:cubicBezTo>
                  <a:pt x="57870" y="85654"/>
                  <a:pt x="57741" y="85239"/>
                  <a:pt x="57651" y="85131"/>
                </a:cubicBezTo>
                <a:lnTo>
                  <a:pt x="57651" y="85131"/>
                </a:lnTo>
                <a:cubicBezTo>
                  <a:pt x="57566" y="85190"/>
                  <a:pt x="57696" y="85372"/>
                  <a:pt x="57670" y="85457"/>
                </a:cubicBezTo>
                <a:lnTo>
                  <a:pt x="57631" y="85483"/>
                </a:lnTo>
                <a:lnTo>
                  <a:pt x="57631" y="85489"/>
                </a:lnTo>
                <a:cubicBezTo>
                  <a:pt x="57605" y="85470"/>
                  <a:pt x="57586" y="85457"/>
                  <a:pt x="57559" y="85444"/>
                </a:cubicBezTo>
                <a:cubicBezTo>
                  <a:pt x="57540" y="85431"/>
                  <a:pt x="57527" y="85418"/>
                  <a:pt x="57501" y="85398"/>
                </a:cubicBezTo>
                <a:cubicBezTo>
                  <a:pt x="57240" y="85144"/>
                  <a:pt x="57012" y="84669"/>
                  <a:pt x="56784" y="84558"/>
                </a:cubicBezTo>
                <a:cubicBezTo>
                  <a:pt x="56777" y="84555"/>
                  <a:pt x="56770" y="84554"/>
                  <a:pt x="56764" y="84554"/>
                </a:cubicBezTo>
                <a:cubicBezTo>
                  <a:pt x="56730" y="84554"/>
                  <a:pt x="56701" y="84586"/>
                  <a:pt x="56651" y="84586"/>
                </a:cubicBezTo>
                <a:cubicBezTo>
                  <a:pt x="56623" y="84586"/>
                  <a:pt x="56589" y="84576"/>
                  <a:pt x="56543" y="84545"/>
                </a:cubicBezTo>
                <a:cubicBezTo>
                  <a:pt x="56498" y="84610"/>
                  <a:pt x="56543" y="84727"/>
                  <a:pt x="56465" y="84773"/>
                </a:cubicBezTo>
                <a:cubicBezTo>
                  <a:pt x="56306" y="84576"/>
                  <a:pt x="56069" y="84409"/>
                  <a:pt x="55941" y="84409"/>
                </a:cubicBezTo>
                <a:cubicBezTo>
                  <a:pt x="55891" y="84409"/>
                  <a:pt x="55858" y="84434"/>
                  <a:pt x="55853" y="84493"/>
                </a:cubicBezTo>
                <a:cubicBezTo>
                  <a:pt x="55848" y="84495"/>
                  <a:pt x="55843" y="84496"/>
                  <a:pt x="55837" y="84496"/>
                </a:cubicBezTo>
                <a:cubicBezTo>
                  <a:pt x="55767" y="84496"/>
                  <a:pt x="55679" y="84320"/>
                  <a:pt x="55608" y="84320"/>
                </a:cubicBezTo>
                <a:cubicBezTo>
                  <a:pt x="55603" y="84320"/>
                  <a:pt x="55598" y="84321"/>
                  <a:pt x="55592" y="84323"/>
                </a:cubicBezTo>
                <a:cubicBezTo>
                  <a:pt x="55534" y="84343"/>
                  <a:pt x="55677" y="84486"/>
                  <a:pt x="55592" y="84493"/>
                </a:cubicBezTo>
                <a:cubicBezTo>
                  <a:pt x="55716" y="84577"/>
                  <a:pt x="55827" y="84675"/>
                  <a:pt x="55931" y="84779"/>
                </a:cubicBezTo>
                <a:cubicBezTo>
                  <a:pt x="55944" y="84805"/>
                  <a:pt x="55957" y="84825"/>
                  <a:pt x="55970" y="84851"/>
                </a:cubicBezTo>
                <a:lnTo>
                  <a:pt x="55977" y="84864"/>
                </a:lnTo>
                <a:cubicBezTo>
                  <a:pt x="55964" y="84889"/>
                  <a:pt x="56025" y="84982"/>
                  <a:pt x="56058" y="84982"/>
                </a:cubicBezTo>
                <a:cubicBezTo>
                  <a:pt x="56059" y="84982"/>
                  <a:pt x="56060" y="84981"/>
                  <a:pt x="56061" y="84981"/>
                </a:cubicBezTo>
                <a:lnTo>
                  <a:pt x="56061" y="84981"/>
                </a:lnTo>
                <a:cubicBezTo>
                  <a:pt x="56094" y="85040"/>
                  <a:pt x="56035" y="85046"/>
                  <a:pt x="56009" y="85072"/>
                </a:cubicBezTo>
                <a:lnTo>
                  <a:pt x="56009" y="85085"/>
                </a:lnTo>
                <a:lnTo>
                  <a:pt x="55905" y="84994"/>
                </a:lnTo>
                <a:lnTo>
                  <a:pt x="55886" y="84981"/>
                </a:lnTo>
                <a:cubicBezTo>
                  <a:pt x="55814" y="84876"/>
                  <a:pt x="55742" y="84790"/>
                  <a:pt x="55682" y="84790"/>
                </a:cubicBezTo>
                <a:cubicBezTo>
                  <a:pt x="55671" y="84790"/>
                  <a:pt x="55661" y="84793"/>
                  <a:pt x="55651" y="84799"/>
                </a:cubicBezTo>
                <a:cubicBezTo>
                  <a:pt x="55605" y="84682"/>
                  <a:pt x="55592" y="84506"/>
                  <a:pt x="55501" y="84441"/>
                </a:cubicBezTo>
                <a:cubicBezTo>
                  <a:pt x="55479" y="84417"/>
                  <a:pt x="55466" y="84408"/>
                  <a:pt x="55458" y="84408"/>
                </a:cubicBezTo>
                <a:cubicBezTo>
                  <a:pt x="55432" y="84408"/>
                  <a:pt x="55461" y="84506"/>
                  <a:pt x="55411" y="84506"/>
                </a:cubicBezTo>
                <a:cubicBezTo>
                  <a:pt x="55409" y="84506"/>
                  <a:pt x="55406" y="84506"/>
                  <a:pt x="55404" y="84506"/>
                </a:cubicBezTo>
                <a:cubicBezTo>
                  <a:pt x="55234" y="84343"/>
                  <a:pt x="55260" y="84336"/>
                  <a:pt x="55189" y="84187"/>
                </a:cubicBezTo>
                <a:cubicBezTo>
                  <a:pt x="55177" y="84182"/>
                  <a:pt x="55168" y="84180"/>
                  <a:pt x="55161" y="84180"/>
                </a:cubicBezTo>
                <a:cubicBezTo>
                  <a:pt x="55089" y="84180"/>
                  <a:pt x="55198" y="84398"/>
                  <a:pt x="55091" y="84428"/>
                </a:cubicBezTo>
                <a:cubicBezTo>
                  <a:pt x="54902" y="84213"/>
                  <a:pt x="54707" y="84056"/>
                  <a:pt x="54589" y="83848"/>
                </a:cubicBezTo>
                <a:cubicBezTo>
                  <a:pt x="54537" y="83724"/>
                  <a:pt x="54498" y="83594"/>
                  <a:pt x="54479" y="83470"/>
                </a:cubicBezTo>
                <a:lnTo>
                  <a:pt x="54479" y="83464"/>
                </a:lnTo>
                <a:cubicBezTo>
                  <a:pt x="54479" y="83438"/>
                  <a:pt x="54544" y="83451"/>
                  <a:pt x="54544" y="83425"/>
                </a:cubicBezTo>
                <a:cubicBezTo>
                  <a:pt x="54531" y="83366"/>
                  <a:pt x="54479" y="83320"/>
                  <a:pt x="54459" y="83249"/>
                </a:cubicBezTo>
                <a:cubicBezTo>
                  <a:pt x="54427" y="83151"/>
                  <a:pt x="54485" y="83053"/>
                  <a:pt x="54472" y="83014"/>
                </a:cubicBezTo>
                <a:cubicBezTo>
                  <a:pt x="54427" y="82884"/>
                  <a:pt x="54303" y="82799"/>
                  <a:pt x="54296" y="82669"/>
                </a:cubicBezTo>
                <a:cubicBezTo>
                  <a:pt x="54414" y="82649"/>
                  <a:pt x="54355" y="82643"/>
                  <a:pt x="54394" y="82552"/>
                </a:cubicBezTo>
                <a:lnTo>
                  <a:pt x="54394" y="82545"/>
                </a:lnTo>
                <a:lnTo>
                  <a:pt x="54420" y="82545"/>
                </a:lnTo>
                <a:cubicBezTo>
                  <a:pt x="54499" y="82805"/>
                  <a:pt x="54673" y="82998"/>
                  <a:pt x="54823" y="82998"/>
                </a:cubicBezTo>
                <a:cubicBezTo>
                  <a:pt x="54834" y="82998"/>
                  <a:pt x="54845" y="82997"/>
                  <a:pt x="54856" y="82995"/>
                </a:cubicBezTo>
                <a:cubicBezTo>
                  <a:pt x="54856" y="82916"/>
                  <a:pt x="54700" y="82864"/>
                  <a:pt x="54674" y="82715"/>
                </a:cubicBezTo>
                <a:cubicBezTo>
                  <a:pt x="54686" y="82705"/>
                  <a:pt x="54700" y="82701"/>
                  <a:pt x="54715" y="82701"/>
                </a:cubicBezTo>
                <a:cubicBezTo>
                  <a:pt x="54795" y="82701"/>
                  <a:pt x="54913" y="82816"/>
                  <a:pt x="54935" y="82936"/>
                </a:cubicBezTo>
                <a:cubicBezTo>
                  <a:pt x="54949" y="82938"/>
                  <a:pt x="54963" y="82938"/>
                  <a:pt x="54976" y="82938"/>
                </a:cubicBezTo>
                <a:cubicBezTo>
                  <a:pt x="55210" y="82938"/>
                  <a:pt x="55166" y="82667"/>
                  <a:pt x="55228" y="82519"/>
                </a:cubicBezTo>
                <a:cubicBezTo>
                  <a:pt x="55240" y="82512"/>
                  <a:pt x="55253" y="82508"/>
                  <a:pt x="55266" y="82508"/>
                </a:cubicBezTo>
                <a:cubicBezTo>
                  <a:pt x="55323" y="82508"/>
                  <a:pt x="55388" y="82575"/>
                  <a:pt x="55462" y="82702"/>
                </a:cubicBezTo>
                <a:cubicBezTo>
                  <a:pt x="55540" y="82662"/>
                  <a:pt x="55436" y="82519"/>
                  <a:pt x="55430" y="82434"/>
                </a:cubicBezTo>
                <a:cubicBezTo>
                  <a:pt x="55446" y="82428"/>
                  <a:pt x="55463" y="82425"/>
                  <a:pt x="55480" y="82425"/>
                </a:cubicBezTo>
                <a:close/>
                <a:moveTo>
                  <a:pt x="60705" y="85606"/>
                </a:moveTo>
                <a:lnTo>
                  <a:pt x="60705" y="85606"/>
                </a:lnTo>
                <a:cubicBezTo>
                  <a:pt x="60771" y="85691"/>
                  <a:pt x="60731" y="85704"/>
                  <a:pt x="60699" y="85724"/>
                </a:cubicBezTo>
                <a:cubicBezTo>
                  <a:pt x="60686" y="85691"/>
                  <a:pt x="60699" y="85672"/>
                  <a:pt x="60673" y="85633"/>
                </a:cubicBezTo>
                <a:lnTo>
                  <a:pt x="60666" y="85633"/>
                </a:lnTo>
                <a:lnTo>
                  <a:pt x="60705" y="85606"/>
                </a:lnTo>
                <a:close/>
                <a:moveTo>
                  <a:pt x="56228" y="85290"/>
                </a:moveTo>
                <a:cubicBezTo>
                  <a:pt x="56300" y="85290"/>
                  <a:pt x="56381" y="85385"/>
                  <a:pt x="56459" y="85411"/>
                </a:cubicBezTo>
                <a:cubicBezTo>
                  <a:pt x="56478" y="85437"/>
                  <a:pt x="56504" y="85463"/>
                  <a:pt x="56524" y="85476"/>
                </a:cubicBezTo>
                <a:lnTo>
                  <a:pt x="56537" y="85489"/>
                </a:lnTo>
                <a:cubicBezTo>
                  <a:pt x="56609" y="85795"/>
                  <a:pt x="56426" y="85541"/>
                  <a:pt x="56420" y="85776"/>
                </a:cubicBezTo>
                <a:lnTo>
                  <a:pt x="56413" y="85782"/>
                </a:lnTo>
                <a:cubicBezTo>
                  <a:pt x="56341" y="85672"/>
                  <a:pt x="56322" y="85470"/>
                  <a:pt x="56244" y="85437"/>
                </a:cubicBezTo>
                <a:lnTo>
                  <a:pt x="56244" y="85450"/>
                </a:lnTo>
                <a:cubicBezTo>
                  <a:pt x="56231" y="85424"/>
                  <a:pt x="56218" y="85398"/>
                  <a:pt x="56205" y="85372"/>
                </a:cubicBezTo>
                <a:cubicBezTo>
                  <a:pt x="56192" y="85346"/>
                  <a:pt x="56185" y="85333"/>
                  <a:pt x="56172" y="85313"/>
                </a:cubicBezTo>
                <a:cubicBezTo>
                  <a:pt x="56190" y="85297"/>
                  <a:pt x="56208" y="85290"/>
                  <a:pt x="56228" y="85290"/>
                </a:cubicBezTo>
                <a:close/>
                <a:moveTo>
                  <a:pt x="62217" y="85287"/>
                </a:moveTo>
                <a:cubicBezTo>
                  <a:pt x="62431" y="85535"/>
                  <a:pt x="62484" y="85821"/>
                  <a:pt x="62568" y="85913"/>
                </a:cubicBezTo>
                <a:cubicBezTo>
                  <a:pt x="62562" y="85956"/>
                  <a:pt x="62545" y="85975"/>
                  <a:pt x="62521" y="85975"/>
                </a:cubicBezTo>
                <a:cubicBezTo>
                  <a:pt x="62407" y="85975"/>
                  <a:pt x="62135" y="85544"/>
                  <a:pt x="62054" y="85398"/>
                </a:cubicBezTo>
                <a:cubicBezTo>
                  <a:pt x="62080" y="85294"/>
                  <a:pt x="62138" y="85326"/>
                  <a:pt x="62217" y="85294"/>
                </a:cubicBezTo>
                <a:lnTo>
                  <a:pt x="62217" y="85287"/>
                </a:lnTo>
                <a:close/>
                <a:moveTo>
                  <a:pt x="55276" y="85859"/>
                </a:moveTo>
                <a:cubicBezTo>
                  <a:pt x="55354" y="85859"/>
                  <a:pt x="55467" y="85998"/>
                  <a:pt x="55488" y="86108"/>
                </a:cubicBezTo>
                <a:cubicBezTo>
                  <a:pt x="55449" y="86069"/>
                  <a:pt x="55391" y="86043"/>
                  <a:pt x="55332" y="86043"/>
                </a:cubicBezTo>
                <a:lnTo>
                  <a:pt x="55299" y="86010"/>
                </a:lnTo>
                <a:lnTo>
                  <a:pt x="55286" y="85997"/>
                </a:lnTo>
                <a:cubicBezTo>
                  <a:pt x="55273" y="85958"/>
                  <a:pt x="55254" y="85919"/>
                  <a:pt x="55228" y="85887"/>
                </a:cubicBezTo>
                <a:cubicBezTo>
                  <a:pt x="55241" y="85867"/>
                  <a:pt x="55257" y="85859"/>
                  <a:pt x="55276" y="85859"/>
                </a:cubicBezTo>
                <a:close/>
                <a:moveTo>
                  <a:pt x="63298" y="86056"/>
                </a:moveTo>
                <a:cubicBezTo>
                  <a:pt x="63311" y="86056"/>
                  <a:pt x="63330" y="86062"/>
                  <a:pt x="63350" y="86069"/>
                </a:cubicBezTo>
                <a:lnTo>
                  <a:pt x="63369" y="86088"/>
                </a:lnTo>
                <a:cubicBezTo>
                  <a:pt x="63382" y="86115"/>
                  <a:pt x="63402" y="86128"/>
                  <a:pt x="63422" y="86147"/>
                </a:cubicBezTo>
                <a:lnTo>
                  <a:pt x="63415" y="86147"/>
                </a:lnTo>
                <a:cubicBezTo>
                  <a:pt x="63376" y="86147"/>
                  <a:pt x="63337" y="86121"/>
                  <a:pt x="63298" y="86056"/>
                </a:cubicBezTo>
                <a:close/>
                <a:moveTo>
                  <a:pt x="62770" y="85613"/>
                </a:moveTo>
                <a:lnTo>
                  <a:pt x="62770" y="85613"/>
                </a:lnTo>
                <a:cubicBezTo>
                  <a:pt x="62881" y="85646"/>
                  <a:pt x="63005" y="85795"/>
                  <a:pt x="63135" y="85991"/>
                </a:cubicBezTo>
                <a:cubicBezTo>
                  <a:pt x="63128" y="86049"/>
                  <a:pt x="63102" y="86108"/>
                  <a:pt x="63070" y="86154"/>
                </a:cubicBezTo>
                <a:cubicBezTo>
                  <a:pt x="62992" y="85958"/>
                  <a:pt x="62848" y="85834"/>
                  <a:pt x="62770" y="85613"/>
                </a:cubicBezTo>
                <a:close/>
                <a:moveTo>
                  <a:pt x="62643" y="84982"/>
                </a:moveTo>
                <a:cubicBezTo>
                  <a:pt x="62733" y="84982"/>
                  <a:pt x="62914" y="85228"/>
                  <a:pt x="63037" y="85372"/>
                </a:cubicBezTo>
                <a:cubicBezTo>
                  <a:pt x="63050" y="85386"/>
                  <a:pt x="63059" y="85391"/>
                  <a:pt x="63066" y="85391"/>
                </a:cubicBezTo>
                <a:cubicBezTo>
                  <a:pt x="63100" y="85391"/>
                  <a:pt x="63087" y="85266"/>
                  <a:pt x="63135" y="85255"/>
                </a:cubicBezTo>
                <a:cubicBezTo>
                  <a:pt x="63226" y="85424"/>
                  <a:pt x="63617" y="85724"/>
                  <a:pt x="63695" y="85965"/>
                </a:cubicBezTo>
                <a:cubicBezTo>
                  <a:pt x="63715" y="86036"/>
                  <a:pt x="63695" y="86199"/>
                  <a:pt x="63663" y="86219"/>
                </a:cubicBezTo>
                <a:lnTo>
                  <a:pt x="63656" y="86219"/>
                </a:lnTo>
                <a:cubicBezTo>
                  <a:pt x="63644" y="86224"/>
                  <a:pt x="63632" y="86227"/>
                  <a:pt x="63621" y="86227"/>
                </a:cubicBezTo>
                <a:cubicBezTo>
                  <a:pt x="63567" y="86227"/>
                  <a:pt x="63520" y="86168"/>
                  <a:pt x="63428" y="86115"/>
                </a:cubicBezTo>
                <a:cubicBezTo>
                  <a:pt x="63415" y="86102"/>
                  <a:pt x="63402" y="86082"/>
                  <a:pt x="63382" y="86062"/>
                </a:cubicBezTo>
                <a:cubicBezTo>
                  <a:pt x="63369" y="86043"/>
                  <a:pt x="63363" y="86036"/>
                  <a:pt x="63350" y="86023"/>
                </a:cubicBezTo>
                <a:lnTo>
                  <a:pt x="63356" y="86017"/>
                </a:lnTo>
                <a:cubicBezTo>
                  <a:pt x="63326" y="85897"/>
                  <a:pt x="63132" y="85552"/>
                  <a:pt x="62974" y="85552"/>
                </a:cubicBezTo>
                <a:cubicBezTo>
                  <a:pt x="62960" y="85552"/>
                  <a:pt x="62946" y="85555"/>
                  <a:pt x="62933" y="85561"/>
                </a:cubicBezTo>
                <a:cubicBezTo>
                  <a:pt x="62816" y="85333"/>
                  <a:pt x="62751" y="85281"/>
                  <a:pt x="62594" y="85040"/>
                </a:cubicBezTo>
                <a:cubicBezTo>
                  <a:pt x="62603" y="84999"/>
                  <a:pt x="62620" y="84982"/>
                  <a:pt x="62643" y="84982"/>
                </a:cubicBezTo>
                <a:close/>
                <a:moveTo>
                  <a:pt x="58356" y="86148"/>
                </a:moveTo>
                <a:cubicBezTo>
                  <a:pt x="58376" y="86148"/>
                  <a:pt x="58430" y="86196"/>
                  <a:pt x="58462" y="86196"/>
                </a:cubicBezTo>
                <a:cubicBezTo>
                  <a:pt x="58472" y="86196"/>
                  <a:pt x="58480" y="86192"/>
                  <a:pt x="58484" y="86180"/>
                </a:cubicBezTo>
                <a:cubicBezTo>
                  <a:pt x="58515" y="86243"/>
                  <a:pt x="58515" y="86263"/>
                  <a:pt x="58500" y="86263"/>
                </a:cubicBezTo>
                <a:cubicBezTo>
                  <a:pt x="58473" y="86263"/>
                  <a:pt x="58398" y="86199"/>
                  <a:pt x="58361" y="86199"/>
                </a:cubicBezTo>
                <a:lnTo>
                  <a:pt x="58361" y="86206"/>
                </a:lnTo>
                <a:cubicBezTo>
                  <a:pt x="58343" y="86162"/>
                  <a:pt x="58345" y="86148"/>
                  <a:pt x="58356" y="86148"/>
                </a:cubicBezTo>
                <a:close/>
                <a:moveTo>
                  <a:pt x="22960" y="85605"/>
                </a:moveTo>
                <a:cubicBezTo>
                  <a:pt x="23021" y="85605"/>
                  <a:pt x="23064" y="85630"/>
                  <a:pt x="23078" y="85672"/>
                </a:cubicBezTo>
                <a:cubicBezTo>
                  <a:pt x="23014" y="85932"/>
                  <a:pt x="22656" y="86384"/>
                  <a:pt x="22445" y="86384"/>
                </a:cubicBezTo>
                <a:cubicBezTo>
                  <a:pt x="22419" y="86384"/>
                  <a:pt x="22395" y="86377"/>
                  <a:pt x="22374" y="86362"/>
                </a:cubicBezTo>
                <a:lnTo>
                  <a:pt x="22368" y="86362"/>
                </a:lnTo>
                <a:cubicBezTo>
                  <a:pt x="22472" y="86121"/>
                  <a:pt x="22602" y="85887"/>
                  <a:pt x="22758" y="85672"/>
                </a:cubicBezTo>
                <a:cubicBezTo>
                  <a:pt x="22835" y="85625"/>
                  <a:pt x="22905" y="85605"/>
                  <a:pt x="22960" y="85605"/>
                </a:cubicBezTo>
                <a:close/>
                <a:moveTo>
                  <a:pt x="58693" y="86323"/>
                </a:moveTo>
                <a:lnTo>
                  <a:pt x="58771" y="86440"/>
                </a:lnTo>
                <a:cubicBezTo>
                  <a:pt x="58766" y="86451"/>
                  <a:pt x="58759" y="86455"/>
                  <a:pt x="58752" y="86455"/>
                </a:cubicBezTo>
                <a:cubicBezTo>
                  <a:pt x="58727" y="86455"/>
                  <a:pt x="58692" y="86400"/>
                  <a:pt x="58666" y="86400"/>
                </a:cubicBezTo>
                <a:cubicBezTo>
                  <a:pt x="58664" y="86400"/>
                  <a:pt x="58662" y="86400"/>
                  <a:pt x="58660" y="86401"/>
                </a:cubicBezTo>
                <a:cubicBezTo>
                  <a:pt x="58634" y="86356"/>
                  <a:pt x="58673" y="86343"/>
                  <a:pt x="58693" y="86323"/>
                </a:cubicBezTo>
                <a:close/>
                <a:moveTo>
                  <a:pt x="55306" y="86121"/>
                </a:moveTo>
                <a:lnTo>
                  <a:pt x="55338" y="86160"/>
                </a:lnTo>
                <a:cubicBezTo>
                  <a:pt x="55338" y="86167"/>
                  <a:pt x="55345" y="86167"/>
                  <a:pt x="55351" y="86173"/>
                </a:cubicBezTo>
                <a:cubicBezTo>
                  <a:pt x="55384" y="86258"/>
                  <a:pt x="55423" y="86343"/>
                  <a:pt x="55469" y="86421"/>
                </a:cubicBezTo>
                <a:lnTo>
                  <a:pt x="55410" y="86460"/>
                </a:lnTo>
                <a:cubicBezTo>
                  <a:pt x="55325" y="86408"/>
                  <a:pt x="55358" y="86336"/>
                  <a:pt x="55247" y="86219"/>
                </a:cubicBezTo>
                <a:lnTo>
                  <a:pt x="55247" y="86219"/>
                </a:lnTo>
                <a:cubicBezTo>
                  <a:pt x="55262" y="86225"/>
                  <a:pt x="55275" y="86229"/>
                  <a:pt x="55285" y="86229"/>
                </a:cubicBezTo>
                <a:cubicBezTo>
                  <a:pt x="55313" y="86229"/>
                  <a:pt x="55320" y="86198"/>
                  <a:pt x="55306" y="86121"/>
                </a:cubicBezTo>
                <a:close/>
                <a:moveTo>
                  <a:pt x="62018" y="85958"/>
                </a:moveTo>
                <a:cubicBezTo>
                  <a:pt x="62197" y="85958"/>
                  <a:pt x="62469" y="86310"/>
                  <a:pt x="62536" y="86505"/>
                </a:cubicBezTo>
                <a:cubicBezTo>
                  <a:pt x="62353" y="86408"/>
                  <a:pt x="62067" y="86238"/>
                  <a:pt x="61936" y="85991"/>
                </a:cubicBezTo>
                <a:cubicBezTo>
                  <a:pt x="61960" y="85968"/>
                  <a:pt x="61988" y="85958"/>
                  <a:pt x="62018" y="85958"/>
                </a:cubicBezTo>
                <a:close/>
                <a:moveTo>
                  <a:pt x="60608" y="86408"/>
                </a:moveTo>
                <a:lnTo>
                  <a:pt x="60692" y="86531"/>
                </a:lnTo>
                <a:lnTo>
                  <a:pt x="60653" y="86557"/>
                </a:lnTo>
                <a:lnTo>
                  <a:pt x="60569" y="86440"/>
                </a:lnTo>
                <a:lnTo>
                  <a:pt x="60608" y="86408"/>
                </a:lnTo>
                <a:close/>
                <a:moveTo>
                  <a:pt x="65039" y="86406"/>
                </a:moveTo>
                <a:cubicBezTo>
                  <a:pt x="65043" y="86406"/>
                  <a:pt x="65046" y="86406"/>
                  <a:pt x="65050" y="86408"/>
                </a:cubicBezTo>
                <a:cubicBezTo>
                  <a:pt x="65101" y="86471"/>
                  <a:pt x="65087" y="86549"/>
                  <a:pt x="65119" y="86549"/>
                </a:cubicBezTo>
                <a:cubicBezTo>
                  <a:pt x="65123" y="86549"/>
                  <a:pt x="65128" y="86548"/>
                  <a:pt x="65135" y="86544"/>
                </a:cubicBezTo>
                <a:lnTo>
                  <a:pt x="65135" y="86544"/>
                </a:lnTo>
                <a:cubicBezTo>
                  <a:pt x="65150" y="86584"/>
                  <a:pt x="65143" y="86600"/>
                  <a:pt x="65125" y="86600"/>
                </a:cubicBezTo>
                <a:cubicBezTo>
                  <a:pt x="65090" y="86600"/>
                  <a:pt x="65013" y="86540"/>
                  <a:pt x="64978" y="86479"/>
                </a:cubicBezTo>
                <a:cubicBezTo>
                  <a:pt x="64985" y="86466"/>
                  <a:pt x="65011" y="86453"/>
                  <a:pt x="64998" y="86427"/>
                </a:cubicBezTo>
                <a:cubicBezTo>
                  <a:pt x="65008" y="86417"/>
                  <a:pt x="65023" y="86406"/>
                  <a:pt x="65039" y="86406"/>
                </a:cubicBezTo>
                <a:close/>
                <a:moveTo>
                  <a:pt x="62731" y="86154"/>
                </a:moveTo>
                <a:lnTo>
                  <a:pt x="62731" y="86154"/>
                </a:lnTo>
                <a:cubicBezTo>
                  <a:pt x="62804" y="86159"/>
                  <a:pt x="62896" y="86324"/>
                  <a:pt x="62970" y="86324"/>
                </a:cubicBezTo>
                <a:cubicBezTo>
                  <a:pt x="62982" y="86324"/>
                  <a:pt x="62994" y="86320"/>
                  <a:pt x="63005" y="86310"/>
                </a:cubicBezTo>
                <a:cubicBezTo>
                  <a:pt x="63115" y="86473"/>
                  <a:pt x="63115" y="86551"/>
                  <a:pt x="63239" y="86616"/>
                </a:cubicBezTo>
                <a:cubicBezTo>
                  <a:pt x="63234" y="86633"/>
                  <a:pt x="63225" y="86640"/>
                  <a:pt x="63212" y="86640"/>
                </a:cubicBezTo>
                <a:cubicBezTo>
                  <a:pt x="63144" y="86640"/>
                  <a:pt x="62982" y="86417"/>
                  <a:pt x="62927" y="86362"/>
                </a:cubicBezTo>
                <a:cubicBezTo>
                  <a:pt x="62809" y="86251"/>
                  <a:pt x="62764" y="86284"/>
                  <a:pt x="62731" y="86154"/>
                </a:cubicBezTo>
                <a:close/>
                <a:moveTo>
                  <a:pt x="56322" y="86069"/>
                </a:moveTo>
                <a:lnTo>
                  <a:pt x="56322" y="86069"/>
                </a:lnTo>
                <a:cubicBezTo>
                  <a:pt x="56498" y="86193"/>
                  <a:pt x="56609" y="86421"/>
                  <a:pt x="56713" y="86610"/>
                </a:cubicBezTo>
                <a:cubicBezTo>
                  <a:pt x="56635" y="86610"/>
                  <a:pt x="56556" y="86623"/>
                  <a:pt x="56595" y="86740"/>
                </a:cubicBezTo>
                <a:cubicBezTo>
                  <a:pt x="56413" y="86707"/>
                  <a:pt x="56374" y="86362"/>
                  <a:pt x="56133" y="86082"/>
                </a:cubicBezTo>
                <a:lnTo>
                  <a:pt x="56133" y="86082"/>
                </a:lnTo>
                <a:cubicBezTo>
                  <a:pt x="56189" y="86134"/>
                  <a:pt x="56267" y="86174"/>
                  <a:pt x="56313" y="86174"/>
                </a:cubicBezTo>
                <a:cubicBezTo>
                  <a:pt x="56352" y="86174"/>
                  <a:pt x="56367" y="86144"/>
                  <a:pt x="56322" y="86069"/>
                </a:cubicBezTo>
                <a:close/>
                <a:moveTo>
                  <a:pt x="60994" y="85842"/>
                </a:moveTo>
                <a:cubicBezTo>
                  <a:pt x="61060" y="85842"/>
                  <a:pt x="61132" y="85897"/>
                  <a:pt x="61213" y="86017"/>
                </a:cubicBezTo>
                <a:lnTo>
                  <a:pt x="61207" y="86017"/>
                </a:lnTo>
                <a:cubicBezTo>
                  <a:pt x="61305" y="86147"/>
                  <a:pt x="61227" y="86180"/>
                  <a:pt x="61259" y="86264"/>
                </a:cubicBezTo>
                <a:cubicBezTo>
                  <a:pt x="61422" y="86486"/>
                  <a:pt x="61552" y="86460"/>
                  <a:pt x="61715" y="86649"/>
                </a:cubicBezTo>
                <a:cubicBezTo>
                  <a:pt x="61702" y="86518"/>
                  <a:pt x="61578" y="86427"/>
                  <a:pt x="61585" y="86277"/>
                </a:cubicBezTo>
                <a:cubicBezTo>
                  <a:pt x="61709" y="86258"/>
                  <a:pt x="61774" y="86290"/>
                  <a:pt x="61845" y="86160"/>
                </a:cubicBezTo>
                <a:cubicBezTo>
                  <a:pt x="61923" y="86225"/>
                  <a:pt x="61982" y="86303"/>
                  <a:pt x="62028" y="86388"/>
                </a:cubicBezTo>
                <a:cubicBezTo>
                  <a:pt x="62008" y="86531"/>
                  <a:pt x="62034" y="86701"/>
                  <a:pt x="62021" y="86844"/>
                </a:cubicBezTo>
                <a:cubicBezTo>
                  <a:pt x="61936" y="86811"/>
                  <a:pt x="61858" y="86844"/>
                  <a:pt x="61767" y="86727"/>
                </a:cubicBezTo>
                <a:lnTo>
                  <a:pt x="61767" y="86727"/>
                </a:lnTo>
                <a:cubicBezTo>
                  <a:pt x="61731" y="86727"/>
                  <a:pt x="61784" y="86843"/>
                  <a:pt x="61767" y="86843"/>
                </a:cubicBezTo>
                <a:cubicBezTo>
                  <a:pt x="61763" y="86843"/>
                  <a:pt x="61753" y="86834"/>
                  <a:pt x="61735" y="86811"/>
                </a:cubicBezTo>
                <a:cubicBezTo>
                  <a:pt x="61409" y="86753"/>
                  <a:pt x="61181" y="86284"/>
                  <a:pt x="60894" y="85887"/>
                </a:cubicBezTo>
                <a:cubicBezTo>
                  <a:pt x="60926" y="85857"/>
                  <a:pt x="60959" y="85842"/>
                  <a:pt x="60994" y="85842"/>
                </a:cubicBezTo>
                <a:close/>
                <a:moveTo>
                  <a:pt x="56090" y="86314"/>
                </a:moveTo>
                <a:cubicBezTo>
                  <a:pt x="56099" y="86314"/>
                  <a:pt x="56109" y="86315"/>
                  <a:pt x="56120" y="86316"/>
                </a:cubicBezTo>
                <a:cubicBezTo>
                  <a:pt x="56192" y="86603"/>
                  <a:pt x="56361" y="86707"/>
                  <a:pt x="56491" y="86929"/>
                </a:cubicBezTo>
                <a:cubicBezTo>
                  <a:pt x="56487" y="86929"/>
                  <a:pt x="56482" y="86929"/>
                  <a:pt x="56477" y="86929"/>
                </a:cubicBezTo>
                <a:cubicBezTo>
                  <a:pt x="56324" y="86929"/>
                  <a:pt x="56221" y="86658"/>
                  <a:pt x="56077" y="86658"/>
                </a:cubicBezTo>
                <a:cubicBezTo>
                  <a:pt x="56057" y="86658"/>
                  <a:pt x="56037" y="86663"/>
                  <a:pt x="56016" y="86675"/>
                </a:cubicBezTo>
                <a:lnTo>
                  <a:pt x="56009" y="86675"/>
                </a:lnTo>
                <a:cubicBezTo>
                  <a:pt x="55930" y="86497"/>
                  <a:pt x="55942" y="86314"/>
                  <a:pt x="56090" y="86314"/>
                </a:cubicBezTo>
                <a:close/>
                <a:moveTo>
                  <a:pt x="8557" y="86859"/>
                </a:moveTo>
                <a:cubicBezTo>
                  <a:pt x="8564" y="86859"/>
                  <a:pt x="8571" y="86861"/>
                  <a:pt x="8579" y="86864"/>
                </a:cubicBezTo>
                <a:cubicBezTo>
                  <a:pt x="8566" y="86890"/>
                  <a:pt x="8559" y="86903"/>
                  <a:pt x="8579" y="86909"/>
                </a:cubicBezTo>
                <a:lnTo>
                  <a:pt x="8507" y="87000"/>
                </a:lnTo>
                <a:cubicBezTo>
                  <a:pt x="8488" y="86981"/>
                  <a:pt x="8468" y="86955"/>
                  <a:pt x="8533" y="86883"/>
                </a:cubicBezTo>
                <a:lnTo>
                  <a:pt x="8533" y="86870"/>
                </a:lnTo>
                <a:cubicBezTo>
                  <a:pt x="8541" y="86862"/>
                  <a:pt x="8548" y="86859"/>
                  <a:pt x="8557" y="86859"/>
                </a:cubicBezTo>
                <a:close/>
                <a:moveTo>
                  <a:pt x="60630" y="86666"/>
                </a:moveTo>
                <a:cubicBezTo>
                  <a:pt x="60718" y="86666"/>
                  <a:pt x="60908" y="86826"/>
                  <a:pt x="60946" y="86981"/>
                </a:cubicBezTo>
                <a:lnTo>
                  <a:pt x="60901" y="87020"/>
                </a:lnTo>
                <a:cubicBezTo>
                  <a:pt x="60894" y="87013"/>
                  <a:pt x="60894" y="87007"/>
                  <a:pt x="60888" y="87007"/>
                </a:cubicBezTo>
                <a:cubicBezTo>
                  <a:pt x="60771" y="86916"/>
                  <a:pt x="60673" y="86805"/>
                  <a:pt x="60595" y="86681"/>
                </a:cubicBezTo>
                <a:cubicBezTo>
                  <a:pt x="60602" y="86671"/>
                  <a:pt x="60615" y="86666"/>
                  <a:pt x="60630" y="86666"/>
                </a:cubicBezTo>
                <a:close/>
                <a:moveTo>
                  <a:pt x="67804" y="86291"/>
                </a:moveTo>
                <a:cubicBezTo>
                  <a:pt x="67998" y="86291"/>
                  <a:pt x="68190" y="86654"/>
                  <a:pt x="68401" y="86943"/>
                </a:cubicBezTo>
                <a:lnTo>
                  <a:pt x="68401" y="86943"/>
                </a:lnTo>
                <a:cubicBezTo>
                  <a:pt x="68352" y="86963"/>
                  <a:pt x="68340" y="87002"/>
                  <a:pt x="68378" y="87072"/>
                </a:cubicBezTo>
                <a:cubicBezTo>
                  <a:pt x="68287" y="87059"/>
                  <a:pt x="68196" y="86890"/>
                  <a:pt x="68196" y="86798"/>
                </a:cubicBezTo>
                <a:cubicBezTo>
                  <a:pt x="68085" y="86668"/>
                  <a:pt x="68000" y="86720"/>
                  <a:pt x="67896" y="86655"/>
                </a:cubicBezTo>
                <a:cubicBezTo>
                  <a:pt x="67825" y="86538"/>
                  <a:pt x="67714" y="86401"/>
                  <a:pt x="67707" y="86323"/>
                </a:cubicBezTo>
                <a:cubicBezTo>
                  <a:pt x="67740" y="86301"/>
                  <a:pt x="67772" y="86291"/>
                  <a:pt x="67804" y="86291"/>
                </a:cubicBezTo>
                <a:close/>
                <a:moveTo>
                  <a:pt x="63743" y="86917"/>
                </a:moveTo>
                <a:cubicBezTo>
                  <a:pt x="63798" y="86917"/>
                  <a:pt x="63888" y="86982"/>
                  <a:pt x="63943" y="87118"/>
                </a:cubicBezTo>
                <a:lnTo>
                  <a:pt x="63943" y="87111"/>
                </a:lnTo>
                <a:lnTo>
                  <a:pt x="63949" y="87131"/>
                </a:lnTo>
                <a:cubicBezTo>
                  <a:pt x="63871" y="87092"/>
                  <a:pt x="63793" y="87059"/>
                  <a:pt x="63715" y="87033"/>
                </a:cubicBezTo>
                <a:cubicBezTo>
                  <a:pt x="63680" y="86956"/>
                  <a:pt x="63701" y="86917"/>
                  <a:pt x="63743" y="86917"/>
                </a:cubicBezTo>
                <a:close/>
                <a:moveTo>
                  <a:pt x="66092" y="87163"/>
                </a:moveTo>
                <a:cubicBezTo>
                  <a:pt x="66096" y="87169"/>
                  <a:pt x="66100" y="87175"/>
                  <a:pt x="66104" y="87180"/>
                </a:cubicBezTo>
                <a:lnTo>
                  <a:pt x="66104" y="87180"/>
                </a:lnTo>
                <a:cubicBezTo>
                  <a:pt x="66101" y="87175"/>
                  <a:pt x="66097" y="87169"/>
                  <a:pt x="66092" y="87163"/>
                </a:cubicBezTo>
                <a:close/>
                <a:moveTo>
                  <a:pt x="21944" y="86356"/>
                </a:moveTo>
                <a:cubicBezTo>
                  <a:pt x="22022" y="86382"/>
                  <a:pt x="22042" y="86447"/>
                  <a:pt x="22075" y="86512"/>
                </a:cubicBezTo>
                <a:cubicBezTo>
                  <a:pt x="21890" y="86902"/>
                  <a:pt x="21564" y="87243"/>
                  <a:pt x="21411" y="87243"/>
                </a:cubicBezTo>
                <a:cubicBezTo>
                  <a:pt x="21370" y="87243"/>
                  <a:pt x="21342" y="87219"/>
                  <a:pt x="21332" y="87163"/>
                </a:cubicBezTo>
                <a:lnTo>
                  <a:pt x="21325" y="87170"/>
                </a:lnTo>
                <a:cubicBezTo>
                  <a:pt x="21417" y="86864"/>
                  <a:pt x="21736" y="86570"/>
                  <a:pt x="21944" y="86356"/>
                </a:cubicBezTo>
                <a:close/>
                <a:moveTo>
                  <a:pt x="54801" y="87061"/>
                </a:moveTo>
                <a:cubicBezTo>
                  <a:pt x="54854" y="87061"/>
                  <a:pt x="54913" y="87088"/>
                  <a:pt x="54980" y="87196"/>
                </a:cubicBezTo>
                <a:cubicBezTo>
                  <a:pt x="54954" y="87202"/>
                  <a:pt x="54948" y="87228"/>
                  <a:pt x="54967" y="87261"/>
                </a:cubicBezTo>
                <a:cubicBezTo>
                  <a:pt x="54960" y="87265"/>
                  <a:pt x="54952" y="87266"/>
                  <a:pt x="54943" y="87266"/>
                </a:cubicBezTo>
                <a:cubicBezTo>
                  <a:pt x="54870" y="87266"/>
                  <a:pt x="54750" y="87159"/>
                  <a:pt x="54733" y="87072"/>
                </a:cubicBezTo>
                <a:cubicBezTo>
                  <a:pt x="54755" y="87066"/>
                  <a:pt x="54778" y="87061"/>
                  <a:pt x="54801" y="87061"/>
                </a:cubicBezTo>
                <a:close/>
                <a:moveTo>
                  <a:pt x="63122" y="83125"/>
                </a:moveTo>
                <a:cubicBezTo>
                  <a:pt x="63138" y="83125"/>
                  <a:pt x="63161" y="83133"/>
                  <a:pt x="63194" y="83151"/>
                </a:cubicBezTo>
                <a:cubicBezTo>
                  <a:pt x="63428" y="83587"/>
                  <a:pt x="63291" y="83789"/>
                  <a:pt x="63695" y="84252"/>
                </a:cubicBezTo>
                <a:cubicBezTo>
                  <a:pt x="63754" y="84200"/>
                  <a:pt x="63669" y="84069"/>
                  <a:pt x="63708" y="84011"/>
                </a:cubicBezTo>
                <a:lnTo>
                  <a:pt x="63708" y="84011"/>
                </a:lnTo>
                <a:cubicBezTo>
                  <a:pt x="63936" y="84102"/>
                  <a:pt x="64294" y="84682"/>
                  <a:pt x="64177" y="84844"/>
                </a:cubicBezTo>
                <a:lnTo>
                  <a:pt x="64171" y="84851"/>
                </a:lnTo>
                <a:cubicBezTo>
                  <a:pt x="64158" y="84825"/>
                  <a:pt x="64138" y="84805"/>
                  <a:pt x="64118" y="84779"/>
                </a:cubicBezTo>
                <a:cubicBezTo>
                  <a:pt x="64109" y="84770"/>
                  <a:pt x="64096" y="84764"/>
                  <a:pt x="64087" y="84764"/>
                </a:cubicBezTo>
                <a:cubicBezTo>
                  <a:pt x="64084" y="84764"/>
                  <a:pt x="64081" y="84765"/>
                  <a:pt x="64079" y="84766"/>
                </a:cubicBezTo>
                <a:cubicBezTo>
                  <a:pt x="64066" y="84779"/>
                  <a:pt x="64079" y="84805"/>
                  <a:pt x="64092" y="84825"/>
                </a:cubicBezTo>
                <a:lnTo>
                  <a:pt x="64099" y="84831"/>
                </a:lnTo>
                <a:lnTo>
                  <a:pt x="64105" y="84838"/>
                </a:lnTo>
                <a:cubicBezTo>
                  <a:pt x="64079" y="84923"/>
                  <a:pt x="64340" y="85203"/>
                  <a:pt x="64477" y="85385"/>
                </a:cubicBezTo>
                <a:cubicBezTo>
                  <a:pt x="64470" y="85320"/>
                  <a:pt x="64516" y="85294"/>
                  <a:pt x="64568" y="85268"/>
                </a:cubicBezTo>
                <a:cubicBezTo>
                  <a:pt x="64672" y="85366"/>
                  <a:pt x="64757" y="85470"/>
                  <a:pt x="64796" y="85515"/>
                </a:cubicBezTo>
                <a:cubicBezTo>
                  <a:pt x="64809" y="85567"/>
                  <a:pt x="64791" y="85567"/>
                  <a:pt x="64770" y="85567"/>
                </a:cubicBezTo>
                <a:cubicBezTo>
                  <a:pt x="64749" y="85567"/>
                  <a:pt x="64724" y="85567"/>
                  <a:pt x="64724" y="85620"/>
                </a:cubicBezTo>
                <a:cubicBezTo>
                  <a:pt x="64771" y="85704"/>
                  <a:pt x="64813" y="85715"/>
                  <a:pt x="64854" y="85715"/>
                </a:cubicBezTo>
                <a:cubicBezTo>
                  <a:pt x="64868" y="85715"/>
                  <a:pt x="64882" y="85713"/>
                  <a:pt x="64896" y="85713"/>
                </a:cubicBezTo>
                <a:cubicBezTo>
                  <a:pt x="64919" y="85713"/>
                  <a:pt x="64942" y="85717"/>
                  <a:pt x="64965" y="85737"/>
                </a:cubicBezTo>
                <a:lnTo>
                  <a:pt x="64985" y="85756"/>
                </a:lnTo>
                <a:cubicBezTo>
                  <a:pt x="65001" y="85783"/>
                  <a:pt x="65026" y="85805"/>
                  <a:pt x="65045" y="85805"/>
                </a:cubicBezTo>
                <a:cubicBezTo>
                  <a:pt x="65049" y="85805"/>
                  <a:pt x="65053" y="85804"/>
                  <a:pt x="65056" y="85802"/>
                </a:cubicBezTo>
                <a:cubicBezTo>
                  <a:pt x="65076" y="85795"/>
                  <a:pt x="65069" y="85756"/>
                  <a:pt x="65050" y="85724"/>
                </a:cubicBezTo>
                <a:cubicBezTo>
                  <a:pt x="65037" y="85698"/>
                  <a:pt x="65024" y="85678"/>
                  <a:pt x="65004" y="85659"/>
                </a:cubicBezTo>
                <a:cubicBezTo>
                  <a:pt x="64959" y="85431"/>
                  <a:pt x="64281" y="84786"/>
                  <a:pt x="64425" y="84616"/>
                </a:cubicBezTo>
                <a:cubicBezTo>
                  <a:pt x="64438" y="84600"/>
                  <a:pt x="64454" y="84593"/>
                  <a:pt x="64472" y="84593"/>
                </a:cubicBezTo>
                <a:cubicBezTo>
                  <a:pt x="64532" y="84593"/>
                  <a:pt x="64615" y="84668"/>
                  <a:pt x="64705" y="84708"/>
                </a:cubicBezTo>
                <a:cubicBezTo>
                  <a:pt x="64750" y="84760"/>
                  <a:pt x="64796" y="84805"/>
                  <a:pt x="64848" y="84851"/>
                </a:cubicBezTo>
                <a:lnTo>
                  <a:pt x="64920" y="84923"/>
                </a:lnTo>
                <a:lnTo>
                  <a:pt x="64913" y="84923"/>
                </a:lnTo>
                <a:cubicBezTo>
                  <a:pt x="65141" y="85326"/>
                  <a:pt x="65454" y="85782"/>
                  <a:pt x="65538" y="86160"/>
                </a:cubicBezTo>
                <a:cubicBezTo>
                  <a:pt x="65559" y="86149"/>
                  <a:pt x="65587" y="86143"/>
                  <a:pt x="65618" y="86143"/>
                </a:cubicBezTo>
                <a:cubicBezTo>
                  <a:pt x="65733" y="86143"/>
                  <a:pt x="65906" y="86220"/>
                  <a:pt x="66059" y="86388"/>
                </a:cubicBezTo>
                <a:cubicBezTo>
                  <a:pt x="66072" y="86486"/>
                  <a:pt x="66066" y="86584"/>
                  <a:pt x="66053" y="86675"/>
                </a:cubicBezTo>
                <a:cubicBezTo>
                  <a:pt x="66209" y="86675"/>
                  <a:pt x="66379" y="86785"/>
                  <a:pt x="66567" y="87020"/>
                </a:cubicBezTo>
                <a:cubicBezTo>
                  <a:pt x="66558" y="87116"/>
                  <a:pt x="66515" y="87142"/>
                  <a:pt x="66459" y="87142"/>
                </a:cubicBezTo>
                <a:cubicBezTo>
                  <a:pt x="66398" y="87142"/>
                  <a:pt x="66322" y="87111"/>
                  <a:pt x="66264" y="87111"/>
                </a:cubicBezTo>
                <a:cubicBezTo>
                  <a:pt x="66261" y="87111"/>
                  <a:pt x="66258" y="87111"/>
                  <a:pt x="66255" y="87111"/>
                </a:cubicBezTo>
                <a:cubicBezTo>
                  <a:pt x="66203" y="87111"/>
                  <a:pt x="66202" y="87224"/>
                  <a:pt x="66161" y="87224"/>
                </a:cubicBezTo>
                <a:cubicBezTo>
                  <a:pt x="66148" y="87224"/>
                  <a:pt x="66130" y="87212"/>
                  <a:pt x="66104" y="87180"/>
                </a:cubicBezTo>
                <a:lnTo>
                  <a:pt x="66104" y="87180"/>
                </a:lnTo>
                <a:cubicBezTo>
                  <a:pt x="66150" y="87251"/>
                  <a:pt x="66061" y="87269"/>
                  <a:pt x="66001" y="87287"/>
                </a:cubicBezTo>
                <a:cubicBezTo>
                  <a:pt x="65981" y="87254"/>
                  <a:pt x="65962" y="87228"/>
                  <a:pt x="65949" y="87202"/>
                </a:cubicBezTo>
                <a:cubicBezTo>
                  <a:pt x="65845" y="87098"/>
                  <a:pt x="65949" y="87105"/>
                  <a:pt x="65975" y="87072"/>
                </a:cubicBezTo>
                <a:cubicBezTo>
                  <a:pt x="65890" y="86916"/>
                  <a:pt x="65858" y="86792"/>
                  <a:pt x="65766" y="86636"/>
                </a:cubicBezTo>
                <a:cubicBezTo>
                  <a:pt x="65662" y="86564"/>
                  <a:pt x="65558" y="86479"/>
                  <a:pt x="65460" y="86382"/>
                </a:cubicBezTo>
                <a:lnTo>
                  <a:pt x="65460" y="86382"/>
                </a:lnTo>
                <a:cubicBezTo>
                  <a:pt x="65434" y="86421"/>
                  <a:pt x="65395" y="86577"/>
                  <a:pt x="65486" y="86597"/>
                </a:cubicBezTo>
                <a:cubicBezTo>
                  <a:pt x="65493" y="86615"/>
                  <a:pt x="65490" y="86622"/>
                  <a:pt x="65482" y="86622"/>
                </a:cubicBezTo>
                <a:cubicBezTo>
                  <a:pt x="65455" y="86622"/>
                  <a:pt x="65363" y="86546"/>
                  <a:pt x="65315" y="86546"/>
                </a:cubicBezTo>
                <a:cubicBezTo>
                  <a:pt x="65305" y="86546"/>
                  <a:pt x="65296" y="86549"/>
                  <a:pt x="65291" y="86557"/>
                </a:cubicBezTo>
                <a:lnTo>
                  <a:pt x="65102" y="86277"/>
                </a:lnTo>
                <a:cubicBezTo>
                  <a:pt x="65084" y="86268"/>
                  <a:pt x="65073" y="86264"/>
                  <a:pt x="65066" y="86264"/>
                </a:cubicBezTo>
                <a:cubicBezTo>
                  <a:pt x="65045" y="86264"/>
                  <a:pt x="65069" y="86305"/>
                  <a:pt x="65024" y="86329"/>
                </a:cubicBezTo>
                <a:lnTo>
                  <a:pt x="65043" y="86356"/>
                </a:lnTo>
                <a:cubicBezTo>
                  <a:pt x="65034" y="86353"/>
                  <a:pt x="65025" y="86352"/>
                  <a:pt x="65016" y="86352"/>
                </a:cubicBezTo>
                <a:cubicBezTo>
                  <a:pt x="64983" y="86352"/>
                  <a:pt x="64957" y="86370"/>
                  <a:pt x="64952" y="86401"/>
                </a:cubicBezTo>
                <a:lnTo>
                  <a:pt x="64939" y="86382"/>
                </a:lnTo>
                <a:cubicBezTo>
                  <a:pt x="64868" y="86336"/>
                  <a:pt x="64861" y="86303"/>
                  <a:pt x="64926" y="86277"/>
                </a:cubicBezTo>
                <a:cubicBezTo>
                  <a:pt x="64868" y="86232"/>
                  <a:pt x="64815" y="86167"/>
                  <a:pt x="64776" y="86095"/>
                </a:cubicBezTo>
                <a:cubicBezTo>
                  <a:pt x="64711" y="86036"/>
                  <a:pt x="64659" y="86069"/>
                  <a:pt x="64600" y="86043"/>
                </a:cubicBezTo>
                <a:cubicBezTo>
                  <a:pt x="64307" y="85743"/>
                  <a:pt x="63858" y="85066"/>
                  <a:pt x="63930" y="84773"/>
                </a:cubicBezTo>
                <a:cubicBezTo>
                  <a:pt x="63897" y="84688"/>
                  <a:pt x="63780" y="84682"/>
                  <a:pt x="63825" y="84616"/>
                </a:cubicBezTo>
                <a:lnTo>
                  <a:pt x="63812" y="84603"/>
                </a:lnTo>
                <a:lnTo>
                  <a:pt x="63851" y="84597"/>
                </a:lnTo>
                <a:cubicBezTo>
                  <a:pt x="63858" y="84590"/>
                  <a:pt x="63871" y="84590"/>
                  <a:pt x="63877" y="84590"/>
                </a:cubicBezTo>
                <a:lnTo>
                  <a:pt x="63890" y="84610"/>
                </a:lnTo>
                <a:cubicBezTo>
                  <a:pt x="63903" y="84623"/>
                  <a:pt x="63913" y="84630"/>
                  <a:pt x="63922" y="84630"/>
                </a:cubicBezTo>
                <a:cubicBezTo>
                  <a:pt x="63927" y="84630"/>
                  <a:pt x="63931" y="84628"/>
                  <a:pt x="63936" y="84623"/>
                </a:cubicBezTo>
                <a:cubicBezTo>
                  <a:pt x="63943" y="84616"/>
                  <a:pt x="63936" y="84590"/>
                  <a:pt x="63923" y="84571"/>
                </a:cubicBezTo>
                <a:lnTo>
                  <a:pt x="63890" y="84525"/>
                </a:lnTo>
                <a:lnTo>
                  <a:pt x="63877" y="84519"/>
                </a:lnTo>
                <a:cubicBezTo>
                  <a:pt x="63866" y="84515"/>
                  <a:pt x="63853" y="84511"/>
                  <a:pt x="63838" y="84511"/>
                </a:cubicBezTo>
                <a:cubicBezTo>
                  <a:pt x="63828" y="84511"/>
                  <a:pt x="63817" y="84513"/>
                  <a:pt x="63806" y="84519"/>
                </a:cubicBezTo>
                <a:lnTo>
                  <a:pt x="63786" y="84519"/>
                </a:lnTo>
                <a:cubicBezTo>
                  <a:pt x="63448" y="84239"/>
                  <a:pt x="63330" y="83776"/>
                  <a:pt x="63031" y="83763"/>
                </a:cubicBezTo>
                <a:cubicBezTo>
                  <a:pt x="62972" y="83555"/>
                  <a:pt x="62699" y="83366"/>
                  <a:pt x="62757" y="83223"/>
                </a:cubicBezTo>
                <a:lnTo>
                  <a:pt x="62751" y="83216"/>
                </a:lnTo>
                <a:lnTo>
                  <a:pt x="62751" y="83216"/>
                </a:lnTo>
                <a:cubicBezTo>
                  <a:pt x="62842" y="83228"/>
                  <a:pt x="62940" y="83315"/>
                  <a:pt x="63027" y="83315"/>
                </a:cubicBezTo>
                <a:cubicBezTo>
                  <a:pt x="63032" y="83315"/>
                  <a:pt x="63038" y="83315"/>
                  <a:pt x="63044" y="83314"/>
                </a:cubicBezTo>
                <a:cubicBezTo>
                  <a:pt x="63101" y="83246"/>
                  <a:pt x="63059" y="83125"/>
                  <a:pt x="63122" y="83125"/>
                </a:cubicBezTo>
                <a:close/>
                <a:moveTo>
                  <a:pt x="56765" y="85828"/>
                </a:moveTo>
                <a:lnTo>
                  <a:pt x="56765" y="85828"/>
                </a:lnTo>
                <a:cubicBezTo>
                  <a:pt x="57091" y="86095"/>
                  <a:pt x="57188" y="86343"/>
                  <a:pt x="57501" y="86538"/>
                </a:cubicBezTo>
                <a:cubicBezTo>
                  <a:pt x="57566" y="86623"/>
                  <a:pt x="57592" y="86688"/>
                  <a:pt x="57566" y="86727"/>
                </a:cubicBezTo>
                <a:cubicBezTo>
                  <a:pt x="57558" y="86735"/>
                  <a:pt x="57549" y="86738"/>
                  <a:pt x="57541" y="86738"/>
                </a:cubicBezTo>
                <a:cubicBezTo>
                  <a:pt x="57500" y="86738"/>
                  <a:pt x="57451" y="86662"/>
                  <a:pt x="57403" y="86603"/>
                </a:cubicBezTo>
                <a:lnTo>
                  <a:pt x="57403" y="86603"/>
                </a:lnTo>
                <a:cubicBezTo>
                  <a:pt x="57468" y="86790"/>
                  <a:pt x="57449" y="87029"/>
                  <a:pt x="57640" y="87357"/>
                </a:cubicBezTo>
                <a:lnTo>
                  <a:pt x="57640" y="87357"/>
                </a:lnTo>
                <a:cubicBezTo>
                  <a:pt x="57510" y="87318"/>
                  <a:pt x="57336" y="86980"/>
                  <a:pt x="57201" y="86909"/>
                </a:cubicBezTo>
                <a:cubicBezTo>
                  <a:pt x="57143" y="86825"/>
                  <a:pt x="57260" y="86844"/>
                  <a:pt x="57273" y="86805"/>
                </a:cubicBezTo>
                <a:cubicBezTo>
                  <a:pt x="57095" y="86767"/>
                  <a:pt x="57004" y="86407"/>
                  <a:pt x="56849" y="86407"/>
                </a:cubicBezTo>
                <a:cubicBezTo>
                  <a:pt x="56845" y="86407"/>
                  <a:pt x="56841" y="86407"/>
                  <a:pt x="56836" y="86408"/>
                </a:cubicBezTo>
                <a:cubicBezTo>
                  <a:pt x="56719" y="86160"/>
                  <a:pt x="56576" y="85939"/>
                  <a:pt x="56765" y="85828"/>
                </a:cubicBezTo>
                <a:close/>
                <a:moveTo>
                  <a:pt x="56784" y="86758"/>
                </a:moveTo>
                <a:cubicBezTo>
                  <a:pt x="56986" y="86951"/>
                  <a:pt x="57152" y="87181"/>
                  <a:pt x="57286" y="87430"/>
                </a:cubicBezTo>
                <a:cubicBezTo>
                  <a:pt x="57082" y="87411"/>
                  <a:pt x="56965" y="87031"/>
                  <a:pt x="56784" y="86758"/>
                </a:cubicBezTo>
                <a:close/>
                <a:moveTo>
                  <a:pt x="11332" y="87299"/>
                </a:moveTo>
                <a:cubicBezTo>
                  <a:pt x="11364" y="87299"/>
                  <a:pt x="11320" y="87448"/>
                  <a:pt x="11298" y="87448"/>
                </a:cubicBezTo>
                <a:cubicBezTo>
                  <a:pt x="11291" y="87448"/>
                  <a:pt x="11287" y="87433"/>
                  <a:pt x="11288" y="87391"/>
                </a:cubicBezTo>
                <a:lnTo>
                  <a:pt x="11288" y="87391"/>
                </a:lnTo>
                <a:lnTo>
                  <a:pt x="11282" y="87398"/>
                </a:lnTo>
                <a:cubicBezTo>
                  <a:pt x="11288" y="87372"/>
                  <a:pt x="11295" y="87346"/>
                  <a:pt x="11301" y="87326"/>
                </a:cubicBezTo>
                <a:lnTo>
                  <a:pt x="11301" y="87320"/>
                </a:lnTo>
                <a:cubicBezTo>
                  <a:pt x="11315" y="87305"/>
                  <a:pt x="11325" y="87299"/>
                  <a:pt x="11332" y="87299"/>
                </a:cubicBezTo>
                <a:close/>
                <a:moveTo>
                  <a:pt x="11184" y="87326"/>
                </a:moveTo>
                <a:cubicBezTo>
                  <a:pt x="11208" y="87331"/>
                  <a:pt x="11190" y="87377"/>
                  <a:pt x="11199" y="87377"/>
                </a:cubicBezTo>
                <a:cubicBezTo>
                  <a:pt x="11202" y="87377"/>
                  <a:pt x="11209" y="87370"/>
                  <a:pt x="11223" y="87352"/>
                </a:cubicBezTo>
                <a:lnTo>
                  <a:pt x="11230" y="87346"/>
                </a:lnTo>
                <a:lnTo>
                  <a:pt x="11243" y="87333"/>
                </a:lnTo>
                <a:lnTo>
                  <a:pt x="11243" y="87333"/>
                </a:lnTo>
                <a:cubicBezTo>
                  <a:pt x="11236" y="87359"/>
                  <a:pt x="11223" y="87385"/>
                  <a:pt x="11217" y="87417"/>
                </a:cubicBezTo>
                <a:cubicBezTo>
                  <a:pt x="11214" y="87416"/>
                  <a:pt x="11212" y="87415"/>
                  <a:pt x="11209" y="87415"/>
                </a:cubicBezTo>
                <a:cubicBezTo>
                  <a:pt x="11183" y="87415"/>
                  <a:pt x="11144" y="87485"/>
                  <a:pt x="11113" y="87485"/>
                </a:cubicBezTo>
                <a:cubicBezTo>
                  <a:pt x="11106" y="87485"/>
                  <a:pt x="11099" y="87480"/>
                  <a:pt x="11093" y="87469"/>
                </a:cubicBezTo>
                <a:lnTo>
                  <a:pt x="11184" y="87326"/>
                </a:lnTo>
                <a:close/>
                <a:moveTo>
                  <a:pt x="62368" y="87365"/>
                </a:moveTo>
                <a:cubicBezTo>
                  <a:pt x="62411" y="87365"/>
                  <a:pt x="62455" y="87410"/>
                  <a:pt x="62510" y="87495"/>
                </a:cubicBezTo>
                <a:cubicBezTo>
                  <a:pt x="62464" y="87489"/>
                  <a:pt x="62412" y="87437"/>
                  <a:pt x="62360" y="87365"/>
                </a:cubicBezTo>
                <a:cubicBezTo>
                  <a:pt x="62363" y="87365"/>
                  <a:pt x="62366" y="87365"/>
                  <a:pt x="62368" y="87365"/>
                </a:cubicBezTo>
                <a:close/>
                <a:moveTo>
                  <a:pt x="11531" y="84673"/>
                </a:moveTo>
                <a:cubicBezTo>
                  <a:pt x="11702" y="84673"/>
                  <a:pt x="11648" y="84800"/>
                  <a:pt x="11621" y="85098"/>
                </a:cubicBezTo>
                <a:cubicBezTo>
                  <a:pt x="11588" y="85424"/>
                  <a:pt x="11640" y="85672"/>
                  <a:pt x="11373" y="86095"/>
                </a:cubicBezTo>
                <a:cubicBezTo>
                  <a:pt x="11380" y="86154"/>
                  <a:pt x="11399" y="86212"/>
                  <a:pt x="11432" y="86264"/>
                </a:cubicBezTo>
                <a:cubicBezTo>
                  <a:pt x="11178" y="86649"/>
                  <a:pt x="11145" y="86779"/>
                  <a:pt x="10858" y="87241"/>
                </a:cubicBezTo>
                <a:cubicBezTo>
                  <a:pt x="10767" y="87300"/>
                  <a:pt x="10572" y="87313"/>
                  <a:pt x="10500" y="87352"/>
                </a:cubicBezTo>
                <a:cubicBezTo>
                  <a:pt x="10429" y="87385"/>
                  <a:pt x="10344" y="87495"/>
                  <a:pt x="10266" y="87534"/>
                </a:cubicBezTo>
                <a:cubicBezTo>
                  <a:pt x="10163" y="87588"/>
                  <a:pt x="10085" y="87613"/>
                  <a:pt x="10027" y="87613"/>
                </a:cubicBezTo>
                <a:cubicBezTo>
                  <a:pt x="9831" y="87613"/>
                  <a:pt x="9855" y="87335"/>
                  <a:pt x="9875" y="86948"/>
                </a:cubicBezTo>
                <a:lnTo>
                  <a:pt x="9875" y="86942"/>
                </a:lnTo>
                <a:cubicBezTo>
                  <a:pt x="9861" y="86931"/>
                  <a:pt x="9844" y="86927"/>
                  <a:pt x="9824" y="86927"/>
                </a:cubicBezTo>
                <a:cubicBezTo>
                  <a:pt x="9771" y="86927"/>
                  <a:pt x="9704" y="86956"/>
                  <a:pt x="9663" y="86956"/>
                </a:cubicBezTo>
                <a:cubicBezTo>
                  <a:pt x="9640" y="86956"/>
                  <a:pt x="9625" y="86946"/>
                  <a:pt x="9627" y="86916"/>
                </a:cubicBezTo>
                <a:lnTo>
                  <a:pt x="9627" y="86916"/>
                </a:lnTo>
                <a:cubicBezTo>
                  <a:pt x="9425" y="87267"/>
                  <a:pt x="9302" y="87176"/>
                  <a:pt x="9126" y="87333"/>
                </a:cubicBezTo>
                <a:cubicBezTo>
                  <a:pt x="8943" y="87118"/>
                  <a:pt x="9237" y="86584"/>
                  <a:pt x="9074" y="86356"/>
                </a:cubicBezTo>
                <a:lnTo>
                  <a:pt x="9074" y="86356"/>
                </a:lnTo>
                <a:cubicBezTo>
                  <a:pt x="8943" y="86427"/>
                  <a:pt x="8761" y="86499"/>
                  <a:pt x="8663" y="86766"/>
                </a:cubicBezTo>
                <a:lnTo>
                  <a:pt x="8657" y="86785"/>
                </a:lnTo>
                <a:cubicBezTo>
                  <a:pt x="8644" y="86768"/>
                  <a:pt x="8625" y="86756"/>
                  <a:pt x="8604" y="86756"/>
                </a:cubicBezTo>
                <a:cubicBezTo>
                  <a:pt x="8594" y="86756"/>
                  <a:pt x="8583" y="86759"/>
                  <a:pt x="8572" y="86766"/>
                </a:cubicBezTo>
                <a:cubicBezTo>
                  <a:pt x="8716" y="86277"/>
                  <a:pt x="8429" y="86082"/>
                  <a:pt x="8755" y="85470"/>
                </a:cubicBezTo>
                <a:cubicBezTo>
                  <a:pt x="8989" y="85286"/>
                  <a:pt x="9217" y="85176"/>
                  <a:pt x="9421" y="85176"/>
                </a:cubicBezTo>
                <a:cubicBezTo>
                  <a:pt x="9427" y="85176"/>
                  <a:pt x="9433" y="85176"/>
                  <a:pt x="9439" y="85177"/>
                </a:cubicBezTo>
                <a:cubicBezTo>
                  <a:pt x="9579" y="85088"/>
                  <a:pt x="9744" y="84851"/>
                  <a:pt x="9871" y="84851"/>
                </a:cubicBezTo>
                <a:cubicBezTo>
                  <a:pt x="9903" y="84851"/>
                  <a:pt x="9933" y="84866"/>
                  <a:pt x="9960" y="84903"/>
                </a:cubicBezTo>
                <a:cubicBezTo>
                  <a:pt x="9719" y="85125"/>
                  <a:pt x="9458" y="85665"/>
                  <a:pt x="9699" y="85750"/>
                </a:cubicBezTo>
                <a:cubicBezTo>
                  <a:pt x="9710" y="85754"/>
                  <a:pt x="9722" y="85755"/>
                  <a:pt x="9734" y="85755"/>
                </a:cubicBezTo>
                <a:cubicBezTo>
                  <a:pt x="9848" y="85755"/>
                  <a:pt x="9998" y="85598"/>
                  <a:pt x="10181" y="85457"/>
                </a:cubicBezTo>
                <a:lnTo>
                  <a:pt x="10259" y="85509"/>
                </a:lnTo>
                <a:cubicBezTo>
                  <a:pt x="10572" y="85320"/>
                  <a:pt x="10826" y="85470"/>
                  <a:pt x="11139" y="85261"/>
                </a:cubicBezTo>
                <a:cubicBezTo>
                  <a:pt x="11314" y="84870"/>
                  <a:pt x="10963" y="84955"/>
                  <a:pt x="10930" y="84786"/>
                </a:cubicBezTo>
                <a:lnTo>
                  <a:pt x="10956" y="84740"/>
                </a:lnTo>
                <a:cubicBezTo>
                  <a:pt x="11119" y="84682"/>
                  <a:pt x="11243" y="84714"/>
                  <a:pt x="11399" y="84688"/>
                </a:cubicBezTo>
                <a:cubicBezTo>
                  <a:pt x="11453" y="84678"/>
                  <a:pt x="11497" y="84673"/>
                  <a:pt x="11531" y="84673"/>
                </a:cubicBezTo>
                <a:close/>
                <a:moveTo>
                  <a:pt x="54664" y="87301"/>
                </a:moveTo>
                <a:cubicBezTo>
                  <a:pt x="54679" y="87301"/>
                  <a:pt x="54695" y="87306"/>
                  <a:pt x="54713" y="87313"/>
                </a:cubicBezTo>
                <a:cubicBezTo>
                  <a:pt x="54635" y="87359"/>
                  <a:pt x="54798" y="87378"/>
                  <a:pt x="54922" y="87626"/>
                </a:cubicBezTo>
                <a:cubicBezTo>
                  <a:pt x="54909" y="87643"/>
                  <a:pt x="54895" y="87650"/>
                  <a:pt x="54880" y="87650"/>
                </a:cubicBezTo>
                <a:cubicBezTo>
                  <a:pt x="54815" y="87650"/>
                  <a:pt x="54730" y="87521"/>
                  <a:pt x="54661" y="87521"/>
                </a:cubicBezTo>
                <a:lnTo>
                  <a:pt x="54648" y="87521"/>
                </a:lnTo>
                <a:cubicBezTo>
                  <a:pt x="54648" y="87515"/>
                  <a:pt x="54648" y="87502"/>
                  <a:pt x="54655" y="87495"/>
                </a:cubicBezTo>
                <a:cubicBezTo>
                  <a:pt x="54661" y="87482"/>
                  <a:pt x="54668" y="87469"/>
                  <a:pt x="54668" y="87456"/>
                </a:cubicBezTo>
                <a:lnTo>
                  <a:pt x="54668" y="87450"/>
                </a:lnTo>
                <a:lnTo>
                  <a:pt x="54661" y="87437"/>
                </a:lnTo>
                <a:cubicBezTo>
                  <a:pt x="54661" y="87424"/>
                  <a:pt x="54655" y="87404"/>
                  <a:pt x="54648" y="87391"/>
                </a:cubicBezTo>
                <a:lnTo>
                  <a:pt x="54648" y="87391"/>
                </a:lnTo>
                <a:lnTo>
                  <a:pt x="54661" y="87404"/>
                </a:lnTo>
                <a:cubicBezTo>
                  <a:pt x="54668" y="87385"/>
                  <a:pt x="54661" y="87359"/>
                  <a:pt x="54628" y="87313"/>
                </a:cubicBezTo>
                <a:cubicBezTo>
                  <a:pt x="54640" y="87304"/>
                  <a:pt x="54652" y="87301"/>
                  <a:pt x="54664" y="87301"/>
                </a:cubicBezTo>
                <a:close/>
                <a:moveTo>
                  <a:pt x="62855" y="86811"/>
                </a:moveTo>
                <a:lnTo>
                  <a:pt x="62855" y="86811"/>
                </a:lnTo>
                <a:cubicBezTo>
                  <a:pt x="63063" y="87202"/>
                  <a:pt x="63363" y="87274"/>
                  <a:pt x="63649" y="87704"/>
                </a:cubicBezTo>
                <a:cubicBezTo>
                  <a:pt x="63624" y="87716"/>
                  <a:pt x="63595" y="87722"/>
                  <a:pt x="63563" y="87722"/>
                </a:cubicBezTo>
                <a:cubicBezTo>
                  <a:pt x="63392" y="87722"/>
                  <a:pt x="63153" y="87548"/>
                  <a:pt x="63076" y="87235"/>
                </a:cubicBezTo>
                <a:cubicBezTo>
                  <a:pt x="62972" y="87092"/>
                  <a:pt x="62894" y="87150"/>
                  <a:pt x="62777" y="86916"/>
                </a:cubicBezTo>
                <a:cubicBezTo>
                  <a:pt x="62861" y="86916"/>
                  <a:pt x="62790" y="86825"/>
                  <a:pt x="62855" y="86811"/>
                </a:cubicBezTo>
                <a:close/>
                <a:moveTo>
                  <a:pt x="62755" y="87331"/>
                </a:moveTo>
                <a:cubicBezTo>
                  <a:pt x="62797" y="87331"/>
                  <a:pt x="62843" y="87361"/>
                  <a:pt x="62882" y="87361"/>
                </a:cubicBezTo>
                <a:cubicBezTo>
                  <a:pt x="62889" y="87361"/>
                  <a:pt x="62895" y="87360"/>
                  <a:pt x="62900" y="87359"/>
                </a:cubicBezTo>
                <a:lnTo>
                  <a:pt x="62900" y="87352"/>
                </a:lnTo>
                <a:cubicBezTo>
                  <a:pt x="62972" y="87534"/>
                  <a:pt x="63161" y="87652"/>
                  <a:pt x="63037" y="87775"/>
                </a:cubicBezTo>
                <a:cubicBezTo>
                  <a:pt x="63015" y="87753"/>
                  <a:pt x="62992" y="87706"/>
                  <a:pt x="62974" y="87706"/>
                </a:cubicBezTo>
                <a:cubicBezTo>
                  <a:pt x="62971" y="87706"/>
                  <a:pt x="62968" y="87708"/>
                  <a:pt x="62966" y="87710"/>
                </a:cubicBezTo>
                <a:lnTo>
                  <a:pt x="62972" y="87730"/>
                </a:lnTo>
                <a:lnTo>
                  <a:pt x="62959" y="87730"/>
                </a:lnTo>
                <a:lnTo>
                  <a:pt x="62907" y="87710"/>
                </a:lnTo>
                <a:cubicBezTo>
                  <a:pt x="62835" y="87600"/>
                  <a:pt x="62757" y="87489"/>
                  <a:pt x="62686" y="87378"/>
                </a:cubicBezTo>
                <a:cubicBezTo>
                  <a:pt x="62706" y="87342"/>
                  <a:pt x="62730" y="87331"/>
                  <a:pt x="62755" y="87331"/>
                </a:cubicBezTo>
                <a:close/>
                <a:moveTo>
                  <a:pt x="62601" y="87717"/>
                </a:moveTo>
                <a:lnTo>
                  <a:pt x="62653" y="87802"/>
                </a:lnTo>
                <a:cubicBezTo>
                  <a:pt x="62640" y="87808"/>
                  <a:pt x="62627" y="87821"/>
                  <a:pt x="62614" y="87828"/>
                </a:cubicBezTo>
                <a:cubicBezTo>
                  <a:pt x="62594" y="87802"/>
                  <a:pt x="62575" y="87775"/>
                  <a:pt x="62562" y="87743"/>
                </a:cubicBezTo>
                <a:lnTo>
                  <a:pt x="62601" y="87717"/>
                </a:lnTo>
                <a:close/>
                <a:moveTo>
                  <a:pt x="62913" y="87775"/>
                </a:moveTo>
                <a:lnTo>
                  <a:pt x="62966" y="87795"/>
                </a:lnTo>
                <a:cubicBezTo>
                  <a:pt x="62982" y="87817"/>
                  <a:pt x="62999" y="87844"/>
                  <a:pt x="63011" y="87844"/>
                </a:cubicBezTo>
                <a:cubicBezTo>
                  <a:pt x="63013" y="87844"/>
                  <a:pt x="63016" y="87843"/>
                  <a:pt x="63018" y="87841"/>
                </a:cubicBezTo>
                <a:lnTo>
                  <a:pt x="63018" y="87841"/>
                </a:lnTo>
                <a:cubicBezTo>
                  <a:pt x="63067" y="87926"/>
                  <a:pt x="63042" y="87945"/>
                  <a:pt x="62998" y="87945"/>
                </a:cubicBezTo>
                <a:cubicBezTo>
                  <a:pt x="62962" y="87945"/>
                  <a:pt x="62914" y="87932"/>
                  <a:pt x="62887" y="87932"/>
                </a:cubicBezTo>
                <a:lnTo>
                  <a:pt x="62881" y="87932"/>
                </a:lnTo>
                <a:lnTo>
                  <a:pt x="62777" y="87775"/>
                </a:lnTo>
                <a:cubicBezTo>
                  <a:pt x="62822" y="87775"/>
                  <a:pt x="62868" y="87802"/>
                  <a:pt x="62907" y="87802"/>
                </a:cubicBezTo>
                <a:lnTo>
                  <a:pt x="62894" y="87775"/>
                </a:lnTo>
                <a:close/>
                <a:moveTo>
                  <a:pt x="56629" y="87665"/>
                </a:moveTo>
                <a:cubicBezTo>
                  <a:pt x="56713" y="87665"/>
                  <a:pt x="56826" y="87701"/>
                  <a:pt x="56869" y="87704"/>
                </a:cubicBezTo>
                <a:lnTo>
                  <a:pt x="56863" y="87704"/>
                </a:lnTo>
                <a:cubicBezTo>
                  <a:pt x="56954" y="87834"/>
                  <a:pt x="56856" y="87860"/>
                  <a:pt x="56895" y="87971"/>
                </a:cubicBezTo>
                <a:cubicBezTo>
                  <a:pt x="56784" y="87893"/>
                  <a:pt x="56693" y="87925"/>
                  <a:pt x="56589" y="87886"/>
                </a:cubicBezTo>
                <a:cubicBezTo>
                  <a:pt x="56480" y="87708"/>
                  <a:pt x="56537" y="87665"/>
                  <a:pt x="56629" y="87665"/>
                </a:cubicBezTo>
                <a:close/>
                <a:moveTo>
                  <a:pt x="63825" y="85646"/>
                </a:moveTo>
                <a:cubicBezTo>
                  <a:pt x="64151" y="85704"/>
                  <a:pt x="64386" y="86095"/>
                  <a:pt x="64763" y="86623"/>
                </a:cubicBezTo>
                <a:cubicBezTo>
                  <a:pt x="64770" y="86733"/>
                  <a:pt x="64731" y="86838"/>
                  <a:pt x="64666" y="86916"/>
                </a:cubicBezTo>
                <a:cubicBezTo>
                  <a:pt x="64848" y="87066"/>
                  <a:pt x="64881" y="87274"/>
                  <a:pt x="65011" y="87430"/>
                </a:cubicBezTo>
                <a:cubicBezTo>
                  <a:pt x="65148" y="87600"/>
                  <a:pt x="65349" y="87639"/>
                  <a:pt x="65421" y="87834"/>
                </a:cubicBezTo>
                <a:cubicBezTo>
                  <a:pt x="65434" y="87860"/>
                  <a:pt x="65493" y="88023"/>
                  <a:pt x="65382" y="88036"/>
                </a:cubicBezTo>
                <a:cubicBezTo>
                  <a:pt x="65265" y="87899"/>
                  <a:pt x="65128" y="87710"/>
                  <a:pt x="65024" y="87710"/>
                </a:cubicBezTo>
                <a:cubicBezTo>
                  <a:pt x="64965" y="87580"/>
                  <a:pt x="64887" y="87456"/>
                  <a:pt x="64802" y="87339"/>
                </a:cubicBezTo>
                <a:cubicBezTo>
                  <a:pt x="64767" y="87316"/>
                  <a:pt x="64740" y="87307"/>
                  <a:pt x="64719" y="87307"/>
                </a:cubicBezTo>
                <a:cubicBezTo>
                  <a:pt x="64644" y="87307"/>
                  <a:pt x="64643" y="87426"/>
                  <a:pt x="64587" y="87482"/>
                </a:cubicBezTo>
                <a:cubicBezTo>
                  <a:pt x="64427" y="87339"/>
                  <a:pt x="64256" y="87145"/>
                  <a:pt x="64111" y="87145"/>
                </a:cubicBezTo>
                <a:cubicBezTo>
                  <a:pt x="64091" y="87145"/>
                  <a:pt x="64072" y="87149"/>
                  <a:pt x="64053" y="87157"/>
                </a:cubicBezTo>
                <a:lnTo>
                  <a:pt x="64027" y="87124"/>
                </a:lnTo>
                <a:lnTo>
                  <a:pt x="64027" y="87118"/>
                </a:lnTo>
                <a:lnTo>
                  <a:pt x="64014" y="87085"/>
                </a:lnTo>
                <a:cubicBezTo>
                  <a:pt x="64053" y="87085"/>
                  <a:pt x="64092" y="87072"/>
                  <a:pt x="64125" y="87052"/>
                </a:cubicBezTo>
                <a:cubicBezTo>
                  <a:pt x="64177" y="86896"/>
                  <a:pt x="64092" y="86681"/>
                  <a:pt x="63845" y="86323"/>
                </a:cubicBezTo>
                <a:cubicBezTo>
                  <a:pt x="63838" y="86277"/>
                  <a:pt x="63871" y="86232"/>
                  <a:pt x="63917" y="86219"/>
                </a:cubicBezTo>
                <a:cubicBezTo>
                  <a:pt x="63734" y="85945"/>
                  <a:pt x="63897" y="85861"/>
                  <a:pt x="63825" y="85646"/>
                </a:cubicBezTo>
                <a:close/>
                <a:moveTo>
                  <a:pt x="55271" y="87942"/>
                </a:moveTo>
                <a:cubicBezTo>
                  <a:pt x="55279" y="87942"/>
                  <a:pt x="55293" y="87950"/>
                  <a:pt x="55319" y="87971"/>
                </a:cubicBezTo>
                <a:cubicBezTo>
                  <a:pt x="55325" y="87984"/>
                  <a:pt x="55332" y="87990"/>
                  <a:pt x="55338" y="87997"/>
                </a:cubicBezTo>
                <a:cubicBezTo>
                  <a:pt x="55306" y="88010"/>
                  <a:pt x="55274" y="88029"/>
                  <a:pt x="55242" y="88048"/>
                </a:cubicBezTo>
                <a:lnTo>
                  <a:pt x="55242" y="88048"/>
                </a:lnTo>
                <a:cubicBezTo>
                  <a:pt x="55274" y="88011"/>
                  <a:pt x="55246" y="87942"/>
                  <a:pt x="55271" y="87942"/>
                </a:cubicBezTo>
                <a:close/>
                <a:moveTo>
                  <a:pt x="55011" y="87859"/>
                </a:moveTo>
                <a:cubicBezTo>
                  <a:pt x="55071" y="87859"/>
                  <a:pt x="55154" y="88035"/>
                  <a:pt x="55215" y="88062"/>
                </a:cubicBezTo>
                <a:lnTo>
                  <a:pt x="55228" y="88062"/>
                </a:lnTo>
                <a:cubicBezTo>
                  <a:pt x="55202" y="88069"/>
                  <a:pt x="55182" y="88088"/>
                  <a:pt x="55136" y="88114"/>
                </a:cubicBezTo>
                <a:cubicBezTo>
                  <a:pt x="55221" y="88023"/>
                  <a:pt x="55130" y="88114"/>
                  <a:pt x="54980" y="87880"/>
                </a:cubicBezTo>
                <a:cubicBezTo>
                  <a:pt x="54989" y="87865"/>
                  <a:pt x="55000" y="87859"/>
                  <a:pt x="55011" y="87859"/>
                </a:cubicBezTo>
                <a:close/>
                <a:moveTo>
                  <a:pt x="60833" y="86308"/>
                </a:moveTo>
                <a:cubicBezTo>
                  <a:pt x="60841" y="86308"/>
                  <a:pt x="60850" y="86308"/>
                  <a:pt x="60859" y="86310"/>
                </a:cubicBezTo>
                <a:lnTo>
                  <a:pt x="60859" y="86310"/>
                </a:lnTo>
                <a:cubicBezTo>
                  <a:pt x="61013" y="86536"/>
                  <a:pt x="61120" y="86834"/>
                  <a:pt x="61240" y="86834"/>
                </a:cubicBezTo>
                <a:cubicBezTo>
                  <a:pt x="61261" y="86834"/>
                  <a:pt x="61283" y="86825"/>
                  <a:pt x="61305" y="86805"/>
                </a:cubicBezTo>
                <a:cubicBezTo>
                  <a:pt x="61363" y="86909"/>
                  <a:pt x="61396" y="86870"/>
                  <a:pt x="61454" y="86994"/>
                </a:cubicBezTo>
                <a:cubicBezTo>
                  <a:pt x="61494" y="86974"/>
                  <a:pt x="61468" y="86916"/>
                  <a:pt x="61507" y="86903"/>
                </a:cubicBezTo>
                <a:cubicBezTo>
                  <a:pt x="61728" y="87248"/>
                  <a:pt x="62184" y="87867"/>
                  <a:pt x="62536" y="87932"/>
                </a:cubicBezTo>
                <a:cubicBezTo>
                  <a:pt x="62588" y="87997"/>
                  <a:pt x="62568" y="88029"/>
                  <a:pt x="62620" y="88101"/>
                </a:cubicBezTo>
                <a:cubicBezTo>
                  <a:pt x="62582" y="88151"/>
                  <a:pt x="62538" y="88169"/>
                  <a:pt x="62493" y="88169"/>
                </a:cubicBezTo>
                <a:cubicBezTo>
                  <a:pt x="62391" y="88169"/>
                  <a:pt x="62284" y="88080"/>
                  <a:pt x="62230" y="88075"/>
                </a:cubicBezTo>
                <a:cubicBezTo>
                  <a:pt x="62034" y="87658"/>
                  <a:pt x="61793" y="87795"/>
                  <a:pt x="61682" y="87469"/>
                </a:cubicBezTo>
                <a:cubicBezTo>
                  <a:pt x="61402" y="87313"/>
                  <a:pt x="61077" y="86851"/>
                  <a:pt x="60777" y="86584"/>
                </a:cubicBezTo>
                <a:cubicBezTo>
                  <a:pt x="60838" y="86492"/>
                  <a:pt x="60698" y="86308"/>
                  <a:pt x="60833" y="86308"/>
                </a:cubicBezTo>
                <a:close/>
                <a:moveTo>
                  <a:pt x="64418" y="88049"/>
                </a:moveTo>
                <a:cubicBezTo>
                  <a:pt x="64483" y="88101"/>
                  <a:pt x="64535" y="88166"/>
                  <a:pt x="64574" y="88238"/>
                </a:cubicBezTo>
                <a:cubicBezTo>
                  <a:pt x="64559" y="88259"/>
                  <a:pt x="64543" y="88268"/>
                  <a:pt x="64525" y="88268"/>
                </a:cubicBezTo>
                <a:cubicBezTo>
                  <a:pt x="64477" y="88268"/>
                  <a:pt x="64422" y="88195"/>
                  <a:pt x="64359" y="88095"/>
                </a:cubicBezTo>
                <a:lnTo>
                  <a:pt x="64359" y="88088"/>
                </a:lnTo>
                <a:lnTo>
                  <a:pt x="64418" y="88049"/>
                </a:lnTo>
                <a:close/>
                <a:moveTo>
                  <a:pt x="55495" y="87534"/>
                </a:moveTo>
                <a:cubicBezTo>
                  <a:pt x="55618" y="87704"/>
                  <a:pt x="55690" y="87847"/>
                  <a:pt x="55859" y="87867"/>
                </a:cubicBezTo>
                <a:cubicBezTo>
                  <a:pt x="55925" y="87971"/>
                  <a:pt x="55964" y="88140"/>
                  <a:pt x="56100" y="88270"/>
                </a:cubicBezTo>
                <a:cubicBezTo>
                  <a:pt x="56009" y="88284"/>
                  <a:pt x="55925" y="88323"/>
                  <a:pt x="55859" y="88381"/>
                </a:cubicBezTo>
                <a:cubicBezTo>
                  <a:pt x="55661" y="88239"/>
                  <a:pt x="55507" y="87823"/>
                  <a:pt x="55436" y="87823"/>
                </a:cubicBezTo>
                <a:cubicBezTo>
                  <a:pt x="55416" y="87823"/>
                  <a:pt x="55403" y="87857"/>
                  <a:pt x="55397" y="87938"/>
                </a:cubicBezTo>
                <a:lnTo>
                  <a:pt x="55397" y="87945"/>
                </a:lnTo>
                <a:lnTo>
                  <a:pt x="55364" y="87906"/>
                </a:lnTo>
                <a:lnTo>
                  <a:pt x="55371" y="87906"/>
                </a:lnTo>
                <a:cubicBezTo>
                  <a:pt x="55351" y="87749"/>
                  <a:pt x="55488" y="87678"/>
                  <a:pt x="55495" y="87534"/>
                </a:cubicBezTo>
                <a:close/>
                <a:moveTo>
                  <a:pt x="64991" y="88134"/>
                </a:moveTo>
                <a:cubicBezTo>
                  <a:pt x="65122" y="88166"/>
                  <a:pt x="65226" y="88270"/>
                  <a:pt x="65258" y="88407"/>
                </a:cubicBezTo>
                <a:cubicBezTo>
                  <a:pt x="65128" y="88368"/>
                  <a:pt x="65024" y="88264"/>
                  <a:pt x="64991" y="88134"/>
                </a:cubicBezTo>
                <a:close/>
                <a:moveTo>
                  <a:pt x="63102" y="88303"/>
                </a:moveTo>
                <a:lnTo>
                  <a:pt x="63102" y="88303"/>
                </a:lnTo>
                <a:cubicBezTo>
                  <a:pt x="63154" y="88310"/>
                  <a:pt x="63200" y="88342"/>
                  <a:pt x="63239" y="88381"/>
                </a:cubicBezTo>
                <a:cubicBezTo>
                  <a:pt x="63233" y="88381"/>
                  <a:pt x="63226" y="88388"/>
                  <a:pt x="63226" y="88388"/>
                </a:cubicBezTo>
                <a:cubicBezTo>
                  <a:pt x="63213" y="88401"/>
                  <a:pt x="63207" y="88407"/>
                  <a:pt x="63200" y="88420"/>
                </a:cubicBezTo>
                <a:lnTo>
                  <a:pt x="63200" y="88407"/>
                </a:lnTo>
                <a:cubicBezTo>
                  <a:pt x="63197" y="88409"/>
                  <a:pt x="63194" y="88409"/>
                  <a:pt x="63191" y="88409"/>
                </a:cubicBezTo>
                <a:cubicBezTo>
                  <a:pt x="63161" y="88409"/>
                  <a:pt x="63132" y="88356"/>
                  <a:pt x="63102" y="88303"/>
                </a:cubicBezTo>
                <a:close/>
                <a:moveTo>
                  <a:pt x="62703" y="88517"/>
                </a:moveTo>
                <a:cubicBezTo>
                  <a:pt x="62774" y="88517"/>
                  <a:pt x="62854" y="88618"/>
                  <a:pt x="62894" y="88726"/>
                </a:cubicBezTo>
                <a:cubicBezTo>
                  <a:pt x="62809" y="88648"/>
                  <a:pt x="62738" y="88720"/>
                  <a:pt x="62640" y="88551"/>
                </a:cubicBezTo>
                <a:cubicBezTo>
                  <a:pt x="62659" y="88527"/>
                  <a:pt x="62680" y="88517"/>
                  <a:pt x="62703" y="88517"/>
                </a:cubicBezTo>
                <a:close/>
                <a:moveTo>
                  <a:pt x="55842" y="88566"/>
                </a:moveTo>
                <a:lnTo>
                  <a:pt x="55842" y="88566"/>
                </a:lnTo>
                <a:cubicBezTo>
                  <a:pt x="55910" y="88581"/>
                  <a:pt x="55967" y="88557"/>
                  <a:pt x="56048" y="88713"/>
                </a:cubicBezTo>
                <a:lnTo>
                  <a:pt x="56048" y="88720"/>
                </a:lnTo>
                <a:lnTo>
                  <a:pt x="56035" y="88720"/>
                </a:lnTo>
                <a:cubicBezTo>
                  <a:pt x="55996" y="88733"/>
                  <a:pt x="55970" y="88772"/>
                  <a:pt x="55970" y="88818"/>
                </a:cubicBezTo>
                <a:lnTo>
                  <a:pt x="55912" y="88857"/>
                </a:lnTo>
                <a:cubicBezTo>
                  <a:pt x="55814" y="88714"/>
                  <a:pt x="56008" y="88739"/>
                  <a:pt x="55842" y="88566"/>
                </a:cubicBezTo>
                <a:close/>
                <a:moveTo>
                  <a:pt x="13195" y="88755"/>
                </a:moveTo>
                <a:cubicBezTo>
                  <a:pt x="13221" y="88755"/>
                  <a:pt x="13153" y="88902"/>
                  <a:pt x="13093" y="88967"/>
                </a:cubicBezTo>
                <a:cubicBezTo>
                  <a:pt x="13078" y="88956"/>
                  <a:pt x="13063" y="88943"/>
                  <a:pt x="13045" y="88943"/>
                </a:cubicBezTo>
                <a:cubicBezTo>
                  <a:pt x="13031" y="88943"/>
                  <a:pt x="13015" y="88951"/>
                  <a:pt x="12995" y="88974"/>
                </a:cubicBezTo>
                <a:cubicBezTo>
                  <a:pt x="12983" y="88950"/>
                  <a:pt x="13032" y="88881"/>
                  <a:pt x="13055" y="88881"/>
                </a:cubicBezTo>
                <a:cubicBezTo>
                  <a:pt x="13057" y="88881"/>
                  <a:pt x="13058" y="88882"/>
                  <a:pt x="13060" y="88883"/>
                </a:cubicBezTo>
                <a:cubicBezTo>
                  <a:pt x="13084" y="88844"/>
                  <a:pt x="13084" y="88834"/>
                  <a:pt x="13075" y="88834"/>
                </a:cubicBezTo>
                <a:cubicBezTo>
                  <a:pt x="13064" y="88834"/>
                  <a:pt x="13039" y="88851"/>
                  <a:pt x="13029" y="88851"/>
                </a:cubicBezTo>
                <a:cubicBezTo>
                  <a:pt x="13019" y="88851"/>
                  <a:pt x="13025" y="88833"/>
                  <a:pt x="13080" y="88759"/>
                </a:cubicBezTo>
                <a:cubicBezTo>
                  <a:pt x="13122" y="88759"/>
                  <a:pt x="13134" y="88845"/>
                  <a:pt x="13139" y="88845"/>
                </a:cubicBezTo>
                <a:cubicBezTo>
                  <a:pt x="13142" y="88845"/>
                  <a:pt x="13143" y="88832"/>
                  <a:pt x="13145" y="88798"/>
                </a:cubicBezTo>
                <a:cubicBezTo>
                  <a:pt x="13171" y="88767"/>
                  <a:pt x="13187" y="88755"/>
                  <a:pt x="13195" y="88755"/>
                </a:cubicBezTo>
                <a:close/>
                <a:moveTo>
                  <a:pt x="67171" y="88318"/>
                </a:moveTo>
                <a:cubicBezTo>
                  <a:pt x="67317" y="88318"/>
                  <a:pt x="67530" y="88711"/>
                  <a:pt x="67601" y="88961"/>
                </a:cubicBezTo>
                <a:lnTo>
                  <a:pt x="67590" y="88961"/>
                </a:lnTo>
                <a:lnTo>
                  <a:pt x="67571" y="88974"/>
                </a:lnTo>
                <a:cubicBezTo>
                  <a:pt x="67551" y="88987"/>
                  <a:pt x="67531" y="88993"/>
                  <a:pt x="67512" y="89000"/>
                </a:cubicBezTo>
                <a:cubicBezTo>
                  <a:pt x="67336" y="88870"/>
                  <a:pt x="67134" y="88648"/>
                  <a:pt x="67082" y="88388"/>
                </a:cubicBezTo>
                <a:cubicBezTo>
                  <a:pt x="67106" y="88339"/>
                  <a:pt x="67137" y="88318"/>
                  <a:pt x="67171" y="88318"/>
                </a:cubicBezTo>
                <a:close/>
                <a:moveTo>
                  <a:pt x="64137" y="88809"/>
                </a:moveTo>
                <a:cubicBezTo>
                  <a:pt x="64174" y="88809"/>
                  <a:pt x="64226" y="88898"/>
                  <a:pt x="64263" y="88898"/>
                </a:cubicBezTo>
                <a:cubicBezTo>
                  <a:pt x="64270" y="88898"/>
                  <a:pt x="64276" y="88896"/>
                  <a:pt x="64281" y="88889"/>
                </a:cubicBezTo>
                <a:lnTo>
                  <a:pt x="64340" y="88974"/>
                </a:lnTo>
                <a:lnTo>
                  <a:pt x="64320" y="88974"/>
                </a:lnTo>
                <a:cubicBezTo>
                  <a:pt x="64324" y="89008"/>
                  <a:pt x="64314" y="89023"/>
                  <a:pt x="64296" y="89023"/>
                </a:cubicBezTo>
                <a:cubicBezTo>
                  <a:pt x="64255" y="89023"/>
                  <a:pt x="64171" y="88944"/>
                  <a:pt x="64112" y="88831"/>
                </a:cubicBezTo>
                <a:cubicBezTo>
                  <a:pt x="64119" y="88815"/>
                  <a:pt x="64128" y="88809"/>
                  <a:pt x="64137" y="88809"/>
                </a:cubicBezTo>
                <a:close/>
                <a:moveTo>
                  <a:pt x="57208" y="88733"/>
                </a:moveTo>
                <a:cubicBezTo>
                  <a:pt x="57299" y="88733"/>
                  <a:pt x="57397" y="88818"/>
                  <a:pt x="57507" y="88967"/>
                </a:cubicBezTo>
                <a:cubicBezTo>
                  <a:pt x="57501" y="88993"/>
                  <a:pt x="57481" y="89013"/>
                  <a:pt x="57462" y="89026"/>
                </a:cubicBezTo>
                <a:cubicBezTo>
                  <a:pt x="57377" y="89026"/>
                  <a:pt x="57299" y="88967"/>
                  <a:pt x="57195" y="88798"/>
                </a:cubicBezTo>
                <a:cubicBezTo>
                  <a:pt x="57208" y="88779"/>
                  <a:pt x="57234" y="88772"/>
                  <a:pt x="57208" y="88733"/>
                </a:cubicBezTo>
                <a:close/>
                <a:moveTo>
                  <a:pt x="63103" y="89016"/>
                </a:moveTo>
                <a:cubicBezTo>
                  <a:pt x="63112" y="89016"/>
                  <a:pt x="63129" y="89029"/>
                  <a:pt x="63154" y="89065"/>
                </a:cubicBezTo>
                <a:lnTo>
                  <a:pt x="63148" y="89065"/>
                </a:lnTo>
                <a:cubicBezTo>
                  <a:pt x="63161" y="89091"/>
                  <a:pt x="63174" y="89111"/>
                  <a:pt x="63187" y="89130"/>
                </a:cubicBezTo>
                <a:lnTo>
                  <a:pt x="63200" y="89143"/>
                </a:lnTo>
                <a:cubicBezTo>
                  <a:pt x="63110" y="89110"/>
                  <a:pt x="63079" y="89016"/>
                  <a:pt x="63103" y="89016"/>
                </a:cubicBezTo>
                <a:close/>
                <a:moveTo>
                  <a:pt x="56954" y="88785"/>
                </a:moveTo>
                <a:cubicBezTo>
                  <a:pt x="57064" y="88883"/>
                  <a:pt x="57156" y="88993"/>
                  <a:pt x="57227" y="89117"/>
                </a:cubicBezTo>
                <a:cubicBezTo>
                  <a:pt x="57193" y="89151"/>
                  <a:pt x="57153" y="89164"/>
                  <a:pt x="57104" y="89164"/>
                </a:cubicBezTo>
                <a:cubicBezTo>
                  <a:pt x="57032" y="89164"/>
                  <a:pt x="56940" y="89135"/>
                  <a:pt x="56823" y="89104"/>
                </a:cubicBezTo>
                <a:cubicBezTo>
                  <a:pt x="56713" y="89000"/>
                  <a:pt x="56850" y="88928"/>
                  <a:pt x="56765" y="88922"/>
                </a:cubicBezTo>
                <a:lnTo>
                  <a:pt x="56758" y="88922"/>
                </a:lnTo>
                <a:cubicBezTo>
                  <a:pt x="56726" y="88766"/>
                  <a:pt x="56908" y="88889"/>
                  <a:pt x="56954" y="88785"/>
                </a:cubicBezTo>
                <a:close/>
                <a:moveTo>
                  <a:pt x="56081" y="88798"/>
                </a:moveTo>
                <a:cubicBezTo>
                  <a:pt x="56115" y="88847"/>
                  <a:pt x="56202" y="88934"/>
                  <a:pt x="56279" y="88934"/>
                </a:cubicBezTo>
                <a:cubicBezTo>
                  <a:pt x="56303" y="88934"/>
                  <a:pt x="56327" y="88925"/>
                  <a:pt x="56348" y="88902"/>
                </a:cubicBezTo>
                <a:cubicBezTo>
                  <a:pt x="56510" y="89117"/>
                  <a:pt x="56460" y="89204"/>
                  <a:pt x="56365" y="89204"/>
                </a:cubicBezTo>
                <a:cubicBezTo>
                  <a:pt x="56250" y="89204"/>
                  <a:pt x="56067" y="89075"/>
                  <a:pt x="56114" y="88889"/>
                </a:cubicBezTo>
                <a:cubicBezTo>
                  <a:pt x="56098" y="88873"/>
                  <a:pt x="56082" y="88865"/>
                  <a:pt x="56069" y="88865"/>
                </a:cubicBezTo>
                <a:cubicBezTo>
                  <a:pt x="56061" y="88865"/>
                  <a:pt x="56054" y="88869"/>
                  <a:pt x="56048" y="88876"/>
                </a:cubicBezTo>
                <a:lnTo>
                  <a:pt x="56035" y="88876"/>
                </a:lnTo>
                <a:cubicBezTo>
                  <a:pt x="56029" y="88844"/>
                  <a:pt x="56048" y="88811"/>
                  <a:pt x="56081" y="88798"/>
                </a:cubicBezTo>
                <a:close/>
                <a:moveTo>
                  <a:pt x="57862" y="89114"/>
                </a:moveTo>
                <a:cubicBezTo>
                  <a:pt x="57903" y="89130"/>
                  <a:pt x="57891" y="89175"/>
                  <a:pt x="57976" y="89254"/>
                </a:cubicBezTo>
                <a:lnTo>
                  <a:pt x="57924" y="89293"/>
                </a:lnTo>
                <a:cubicBezTo>
                  <a:pt x="57911" y="89274"/>
                  <a:pt x="57892" y="89254"/>
                  <a:pt x="57879" y="89234"/>
                </a:cubicBezTo>
                <a:cubicBezTo>
                  <a:pt x="57879" y="89228"/>
                  <a:pt x="57872" y="89221"/>
                  <a:pt x="57866" y="89215"/>
                </a:cubicBezTo>
                <a:cubicBezTo>
                  <a:pt x="57884" y="89191"/>
                  <a:pt x="57874" y="89155"/>
                  <a:pt x="57862" y="89114"/>
                </a:cubicBezTo>
                <a:close/>
                <a:moveTo>
                  <a:pt x="57573" y="88987"/>
                </a:moveTo>
                <a:lnTo>
                  <a:pt x="57586" y="89000"/>
                </a:lnTo>
                <a:cubicBezTo>
                  <a:pt x="57596" y="88992"/>
                  <a:pt x="57606" y="88990"/>
                  <a:pt x="57617" y="88990"/>
                </a:cubicBezTo>
                <a:cubicBezTo>
                  <a:pt x="57633" y="88990"/>
                  <a:pt x="57650" y="88996"/>
                  <a:pt x="57670" y="89000"/>
                </a:cubicBezTo>
                <a:cubicBezTo>
                  <a:pt x="57716" y="89098"/>
                  <a:pt x="57761" y="89228"/>
                  <a:pt x="57853" y="89274"/>
                </a:cubicBezTo>
                <a:cubicBezTo>
                  <a:pt x="57872" y="89306"/>
                  <a:pt x="57892" y="89332"/>
                  <a:pt x="57911" y="89358"/>
                </a:cubicBezTo>
                <a:lnTo>
                  <a:pt x="57905" y="89358"/>
                </a:lnTo>
                <a:cubicBezTo>
                  <a:pt x="57921" y="89391"/>
                  <a:pt x="57913" y="89406"/>
                  <a:pt x="57889" y="89406"/>
                </a:cubicBezTo>
                <a:cubicBezTo>
                  <a:pt x="57819" y="89406"/>
                  <a:pt x="57615" y="89277"/>
                  <a:pt x="57517" y="89109"/>
                </a:cubicBezTo>
                <a:lnTo>
                  <a:pt x="57517" y="89109"/>
                </a:lnTo>
                <a:cubicBezTo>
                  <a:pt x="57560" y="89083"/>
                  <a:pt x="57579" y="89038"/>
                  <a:pt x="57573" y="88987"/>
                </a:cubicBezTo>
                <a:close/>
                <a:moveTo>
                  <a:pt x="9751" y="89221"/>
                </a:moveTo>
                <a:cubicBezTo>
                  <a:pt x="9783" y="89266"/>
                  <a:pt x="9653" y="89411"/>
                  <a:pt x="9617" y="89411"/>
                </a:cubicBezTo>
                <a:cubicBezTo>
                  <a:pt x="9616" y="89411"/>
                  <a:pt x="9615" y="89410"/>
                  <a:pt x="9614" y="89410"/>
                </a:cubicBezTo>
                <a:lnTo>
                  <a:pt x="9614" y="89404"/>
                </a:lnTo>
                <a:cubicBezTo>
                  <a:pt x="9621" y="89378"/>
                  <a:pt x="9634" y="89358"/>
                  <a:pt x="9640" y="89332"/>
                </a:cubicBezTo>
                <a:lnTo>
                  <a:pt x="9653" y="89319"/>
                </a:lnTo>
                <a:lnTo>
                  <a:pt x="9653" y="89313"/>
                </a:lnTo>
                <a:cubicBezTo>
                  <a:pt x="9647" y="89293"/>
                  <a:pt x="9647" y="89280"/>
                  <a:pt x="9640" y="89267"/>
                </a:cubicBezTo>
                <a:cubicBezTo>
                  <a:pt x="9653" y="89251"/>
                  <a:pt x="9664" y="89246"/>
                  <a:pt x="9674" y="89246"/>
                </a:cubicBezTo>
                <a:cubicBezTo>
                  <a:pt x="9685" y="89246"/>
                  <a:pt x="9696" y="89251"/>
                  <a:pt x="9707" y="89251"/>
                </a:cubicBezTo>
                <a:cubicBezTo>
                  <a:pt x="9720" y="89251"/>
                  <a:pt x="9735" y="89245"/>
                  <a:pt x="9751" y="89221"/>
                </a:cubicBezTo>
                <a:close/>
                <a:moveTo>
                  <a:pt x="59174" y="89332"/>
                </a:moveTo>
                <a:cubicBezTo>
                  <a:pt x="59183" y="89332"/>
                  <a:pt x="59196" y="89336"/>
                  <a:pt x="59214" y="89345"/>
                </a:cubicBezTo>
                <a:cubicBezTo>
                  <a:pt x="59225" y="89397"/>
                  <a:pt x="59219" y="89415"/>
                  <a:pt x="59207" y="89415"/>
                </a:cubicBezTo>
                <a:cubicBezTo>
                  <a:pt x="59182" y="89415"/>
                  <a:pt x="59132" y="89332"/>
                  <a:pt x="59174" y="89332"/>
                </a:cubicBezTo>
                <a:close/>
                <a:moveTo>
                  <a:pt x="10492" y="88771"/>
                </a:moveTo>
                <a:cubicBezTo>
                  <a:pt x="10504" y="88771"/>
                  <a:pt x="10516" y="88775"/>
                  <a:pt x="10526" y="88785"/>
                </a:cubicBezTo>
                <a:cubicBezTo>
                  <a:pt x="10422" y="89007"/>
                  <a:pt x="10344" y="89072"/>
                  <a:pt x="10331" y="89261"/>
                </a:cubicBezTo>
                <a:cubicBezTo>
                  <a:pt x="10240" y="89391"/>
                  <a:pt x="10168" y="89397"/>
                  <a:pt x="10083" y="89508"/>
                </a:cubicBezTo>
                <a:cubicBezTo>
                  <a:pt x="10078" y="89509"/>
                  <a:pt x="10074" y="89509"/>
                  <a:pt x="10070" y="89509"/>
                </a:cubicBezTo>
                <a:cubicBezTo>
                  <a:pt x="9969" y="89509"/>
                  <a:pt x="10081" y="89363"/>
                  <a:pt x="10025" y="89332"/>
                </a:cubicBezTo>
                <a:cubicBezTo>
                  <a:pt x="10168" y="89078"/>
                  <a:pt x="10292" y="88993"/>
                  <a:pt x="10363" y="88811"/>
                </a:cubicBezTo>
                <a:cubicBezTo>
                  <a:pt x="10366" y="88811"/>
                  <a:pt x="10368" y="88811"/>
                  <a:pt x="10370" y="88811"/>
                </a:cubicBezTo>
                <a:cubicBezTo>
                  <a:pt x="10409" y="88811"/>
                  <a:pt x="10454" y="88771"/>
                  <a:pt x="10492" y="88771"/>
                </a:cubicBezTo>
                <a:close/>
                <a:moveTo>
                  <a:pt x="13845" y="89489"/>
                </a:moveTo>
                <a:cubicBezTo>
                  <a:pt x="13869" y="89489"/>
                  <a:pt x="13885" y="89508"/>
                  <a:pt x="13887" y="89554"/>
                </a:cubicBezTo>
                <a:cubicBezTo>
                  <a:pt x="13788" y="89726"/>
                  <a:pt x="13697" y="89844"/>
                  <a:pt x="13625" y="89844"/>
                </a:cubicBezTo>
                <a:cubicBezTo>
                  <a:pt x="13607" y="89844"/>
                  <a:pt x="13590" y="89836"/>
                  <a:pt x="13575" y="89821"/>
                </a:cubicBezTo>
                <a:cubicBezTo>
                  <a:pt x="13633" y="89651"/>
                  <a:pt x="13773" y="89489"/>
                  <a:pt x="13845" y="89489"/>
                </a:cubicBezTo>
                <a:close/>
                <a:moveTo>
                  <a:pt x="65409" y="88668"/>
                </a:moveTo>
                <a:cubicBezTo>
                  <a:pt x="65513" y="88668"/>
                  <a:pt x="65642" y="88855"/>
                  <a:pt x="65747" y="88883"/>
                </a:cubicBezTo>
                <a:cubicBezTo>
                  <a:pt x="65910" y="89248"/>
                  <a:pt x="66235" y="89449"/>
                  <a:pt x="66307" y="89769"/>
                </a:cubicBezTo>
                <a:cubicBezTo>
                  <a:pt x="66294" y="89795"/>
                  <a:pt x="66281" y="89827"/>
                  <a:pt x="66274" y="89853"/>
                </a:cubicBezTo>
                <a:lnTo>
                  <a:pt x="66274" y="89847"/>
                </a:lnTo>
                <a:cubicBezTo>
                  <a:pt x="66261" y="89866"/>
                  <a:pt x="66235" y="89879"/>
                  <a:pt x="66261" y="89912"/>
                </a:cubicBezTo>
                <a:cubicBezTo>
                  <a:pt x="65929" y="89697"/>
                  <a:pt x="65564" y="89091"/>
                  <a:pt x="65356" y="88687"/>
                </a:cubicBezTo>
                <a:cubicBezTo>
                  <a:pt x="65373" y="88674"/>
                  <a:pt x="65390" y="88668"/>
                  <a:pt x="65409" y="88668"/>
                </a:cubicBezTo>
                <a:close/>
                <a:moveTo>
                  <a:pt x="66457" y="89951"/>
                </a:moveTo>
                <a:lnTo>
                  <a:pt x="66457" y="89957"/>
                </a:lnTo>
                <a:cubicBezTo>
                  <a:pt x="66457" y="89955"/>
                  <a:pt x="66458" y="89953"/>
                  <a:pt x="66458" y="89951"/>
                </a:cubicBezTo>
                <a:lnTo>
                  <a:pt x="66458" y="89951"/>
                </a:lnTo>
                <a:cubicBezTo>
                  <a:pt x="66458" y="89951"/>
                  <a:pt x="66457" y="89951"/>
                  <a:pt x="66457" y="89951"/>
                </a:cubicBezTo>
                <a:close/>
                <a:moveTo>
                  <a:pt x="57229" y="89406"/>
                </a:moveTo>
                <a:cubicBezTo>
                  <a:pt x="57264" y="89406"/>
                  <a:pt x="57318" y="89554"/>
                  <a:pt x="57263" y="89554"/>
                </a:cubicBezTo>
                <a:cubicBezTo>
                  <a:pt x="57262" y="89554"/>
                  <a:pt x="57261" y="89554"/>
                  <a:pt x="57260" y="89554"/>
                </a:cubicBezTo>
                <a:lnTo>
                  <a:pt x="57260" y="89554"/>
                </a:lnTo>
                <a:cubicBezTo>
                  <a:pt x="57364" y="89677"/>
                  <a:pt x="57442" y="89625"/>
                  <a:pt x="57553" y="89821"/>
                </a:cubicBezTo>
                <a:cubicBezTo>
                  <a:pt x="57533" y="89834"/>
                  <a:pt x="57573" y="89879"/>
                  <a:pt x="57586" y="89912"/>
                </a:cubicBezTo>
                <a:lnTo>
                  <a:pt x="57488" y="89977"/>
                </a:lnTo>
                <a:cubicBezTo>
                  <a:pt x="57393" y="89861"/>
                  <a:pt x="57303" y="89780"/>
                  <a:pt x="57220" y="89780"/>
                </a:cubicBezTo>
                <a:cubicBezTo>
                  <a:pt x="57201" y="89780"/>
                  <a:pt x="57181" y="89785"/>
                  <a:pt x="57162" y="89795"/>
                </a:cubicBezTo>
                <a:lnTo>
                  <a:pt x="57032" y="89593"/>
                </a:lnTo>
                <a:cubicBezTo>
                  <a:pt x="57019" y="89417"/>
                  <a:pt x="57201" y="89469"/>
                  <a:pt x="57221" y="89410"/>
                </a:cubicBezTo>
                <a:cubicBezTo>
                  <a:pt x="57223" y="89408"/>
                  <a:pt x="57226" y="89406"/>
                  <a:pt x="57229" y="89406"/>
                </a:cubicBezTo>
                <a:close/>
                <a:moveTo>
                  <a:pt x="57860" y="89830"/>
                </a:moveTo>
                <a:cubicBezTo>
                  <a:pt x="57905" y="89830"/>
                  <a:pt x="57985" y="89888"/>
                  <a:pt x="58054" y="90010"/>
                </a:cubicBezTo>
                <a:cubicBezTo>
                  <a:pt x="58043" y="90027"/>
                  <a:pt x="58029" y="90034"/>
                  <a:pt x="58015" y="90034"/>
                </a:cubicBezTo>
                <a:cubicBezTo>
                  <a:pt x="57968" y="90034"/>
                  <a:pt x="57910" y="89963"/>
                  <a:pt x="57862" y="89963"/>
                </a:cubicBezTo>
                <a:cubicBezTo>
                  <a:pt x="57859" y="89963"/>
                  <a:pt x="57856" y="89963"/>
                  <a:pt x="57853" y="89964"/>
                </a:cubicBezTo>
                <a:cubicBezTo>
                  <a:pt x="57807" y="89875"/>
                  <a:pt x="57820" y="89830"/>
                  <a:pt x="57860" y="89830"/>
                </a:cubicBezTo>
                <a:close/>
                <a:moveTo>
                  <a:pt x="60215" y="90168"/>
                </a:moveTo>
                <a:cubicBezTo>
                  <a:pt x="60241" y="90168"/>
                  <a:pt x="60276" y="90179"/>
                  <a:pt x="60289" y="90179"/>
                </a:cubicBezTo>
                <a:cubicBezTo>
                  <a:pt x="60323" y="90247"/>
                  <a:pt x="60316" y="90273"/>
                  <a:pt x="60292" y="90273"/>
                </a:cubicBezTo>
                <a:cubicBezTo>
                  <a:pt x="60270" y="90273"/>
                  <a:pt x="60235" y="90252"/>
                  <a:pt x="60204" y="90225"/>
                </a:cubicBezTo>
                <a:lnTo>
                  <a:pt x="60204" y="90231"/>
                </a:lnTo>
                <a:cubicBezTo>
                  <a:pt x="60170" y="90180"/>
                  <a:pt x="60187" y="90168"/>
                  <a:pt x="60215" y="90168"/>
                </a:cubicBezTo>
                <a:close/>
                <a:moveTo>
                  <a:pt x="67662" y="89091"/>
                </a:moveTo>
                <a:cubicBezTo>
                  <a:pt x="68013" y="89254"/>
                  <a:pt x="68593" y="89638"/>
                  <a:pt x="68749" y="90257"/>
                </a:cubicBezTo>
                <a:cubicBezTo>
                  <a:pt x="68692" y="90269"/>
                  <a:pt x="68633" y="90275"/>
                  <a:pt x="68575" y="90275"/>
                </a:cubicBezTo>
                <a:cubicBezTo>
                  <a:pt x="68437" y="90275"/>
                  <a:pt x="68300" y="90241"/>
                  <a:pt x="68176" y="90172"/>
                </a:cubicBezTo>
                <a:cubicBezTo>
                  <a:pt x="68092" y="90049"/>
                  <a:pt x="68183" y="90029"/>
                  <a:pt x="68170" y="89951"/>
                </a:cubicBezTo>
                <a:cubicBezTo>
                  <a:pt x="68053" y="89905"/>
                  <a:pt x="67948" y="89684"/>
                  <a:pt x="67864" y="89528"/>
                </a:cubicBezTo>
                <a:cubicBezTo>
                  <a:pt x="67753" y="89404"/>
                  <a:pt x="67668" y="89456"/>
                  <a:pt x="67545" y="89221"/>
                </a:cubicBezTo>
                <a:cubicBezTo>
                  <a:pt x="67577" y="89208"/>
                  <a:pt x="67577" y="89176"/>
                  <a:pt x="67577" y="89143"/>
                </a:cubicBezTo>
                <a:lnTo>
                  <a:pt x="67571" y="89137"/>
                </a:lnTo>
                <a:cubicBezTo>
                  <a:pt x="67603" y="89130"/>
                  <a:pt x="67629" y="89117"/>
                  <a:pt x="67655" y="89098"/>
                </a:cubicBezTo>
                <a:lnTo>
                  <a:pt x="67662" y="89091"/>
                </a:lnTo>
                <a:close/>
                <a:moveTo>
                  <a:pt x="12428" y="89951"/>
                </a:moveTo>
                <a:cubicBezTo>
                  <a:pt x="12438" y="89970"/>
                  <a:pt x="12373" y="90120"/>
                  <a:pt x="12389" y="90120"/>
                </a:cubicBezTo>
                <a:cubicBezTo>
                  <a:pt x="12395" y="90120"/>
                  <a:pt x="12414" y="90098"/>
                  <a:pt x="12454" y="90036"/>
                </a:cubicBezTo>
                <a:lnTo>
                  <a:pt x="12454" y="90036"/>
                </a:lnTo>
                <a:cubicBezTo>
                  <a:pt x="12498" y="90055"/>
                  <a:pt x="12366" y="90201"/>
                  <a:pt x="12322" y="90282"/>
                </a:cubicBezTo>
                <a:lnTo>
                  <a:pt x="12322" y="90282"/>
                </a:lnTo>
                <a:cubicBezTo>
                  <a:pt x="12260" y="90235"/>
                  <a:pt x="12306" y="90118"/>
                  <a:pt x="12428" y="89951"/>
                </a:cubicBezTo>
                <a:close/>
                <a:moveTo>
                  <a:pt x="58729" y="90249"/>
                </a:moveTo>
                <a:cubicBezTo>
                  <a:pt x="58818" y="90249"/>
                  <a:pt x="58975" y="90418"/>
                  <a:pt x="58986" y="90472"/>
                </a:cubicBezTo>
                <a:lnTo>
                  <a:pt x="58992" y="90479"/>
                </a:lnTo>
                <a:lnTo>
                  <a:pt x="58960" y="90479"/>
                </a:lnTo>
                <a:cubicBezTo>
                  <a:pt x="58927" y="90472"/>
                  <a:pt x="58895" y="90466"/>
                  <a:pt x="58869" y="90459"/>
                </a:cubicBezTo>
                <a:lnTo>
                  <a:pt x="58862" y="90466"/>
                </a:lnTo>
                <a:cubicBezTo>
                  <a:pt x="58784" y="90420"/>
                  <a:pt x="58725" y="90355"/>
                  <a:pt x="58686" y="90270"/>
                </a:cubicBezTo>
                <a:cubicBezTo>
                  <a:pt x="58697" y="90255"/>
                  <a:pt x="58712" y="90249"/>
                  <a:pt x="58729" y="90249"/>
                </a:cubicBezTo>
                <a:close/>
                <a:moveTo>
                  <a:pt x="61680" y="90228"/>
                </a:moveTo>
                <a:cubicBezTo>
                  <a:pt x="61696" y="90228"/>
                  <a:pt x="61747" y="90279"/>
                  <a:pt x="61778" y="90279"/>
                </a:cubicBezTo>
                <a:cubicBezTo>
                  <a:pt x="61785" y="90279"/>
                  <a:pt x="61792" y="90275"/>
                  <a:pt x="61796" y="90267"/>
                </a:cubicBezTo>
                <a:lnTo>
                  <a:pt x="61796" y="90267"/>
                </a:lnTo>
                <a:cubicBezTo>
                  <a:pt x="61896" y="90375"/>
                  <a:pt x="61846" y="90408"/>
                  <a:pt x="61884" y="90485"/>
                </a:cubicBezTo>
                <a:cubicBezTo>
                  <a:pt x="61877" y="90490"/>
                  <a:pt x="61870" y="90493"/>
                  <a:pt x="61863" y="90493"/>
                </a:cubicBezTo>
                <a:cubicBezTo>
                  <a:pt x="61795" y="90493"/>
                  <a:pt x="61725" y="90275"/>
                  <a:pt x="61693" y="90275"/>
                </a:cubicBezTo>
                <a:cubicBezTo>
                  <a:pt x="61692" y="90275"/>
                  <a:pt x="61690" y="90276"/>
                  <a:pt x="61689" y="90277"/>
                </a:cubicBezTo>
                <a:cubicBezTo>
                  <a:pt x="61673" y="90240"/>
                  <a:pt x="61673" y="90228"/>
                  <a:pt x="61680" y="90228"/>
                </a:cubicBezTo>
                <a:close/>
                <a:moveTo>
                  <a:pt x="13073" y="90101"/>
                </a:moveTo>
                <a:lnTo>
                  <a:pt x="13073" y="90101"/>
                </a:lnTo>
                <a:cubicBezTo>
                  <a:pt x="13106" y="90225"/>
                  <a:pt x="12923" y="90498"/>
                  <a:pt x="12799" y="90531"/>
                </a:cubicBezTo>
                <a:cubicBezTo>
                  <a:pt x="12825" y="90420"/>
                  <a:pt x="12871" y="90309"/>
                  <a:pt x="12923" y="90205"/>
                </a:cubicBezTo>
                <a:cubicBezTo>
                  <a:pt x="12982" y="90185"/>
                  <a:pt x="13034" y="90153"/>
                  <a:pt x="13073" y="90101"/>
                </a:cubicBezTo>
                <a:close/>
                <a:moveTo>
                  <a:pt x="60072" y="90358"/>
                </a:moveTo>
                <a:cubicBezTo>
                  <a:pt x="60078" y="90358"/>
                  <a:pt x="60085" y="90359"/>
                  <a:pt x="60093" y="90361"/>
                </a:cubicBezTo>
                <a:cubicBezTo>
                  <a:pt x="60132" y="90426"/>
                  <a:pt x="60204" y="90511"/>
                  <a:pt x="60171" y="90537"/>
                </a:cubicBezTo>
                <a:cubicBezTo>
                  <a:pt x="60167" y="90548"/>
                  <a:pt x="60161" y="90552"/>
                  <a:pt x="60153" y="90552"/>
                </a:cubicBezTo>
                <a:cubicBezTo>
                  <a:pt x="60103" y="90552"/>
                  <a:pt x="59996" y="90358"/>
                  <a:pt x="60072" y="90358"/>
                </a:cubicBezTo>
                <a:close/>
                <a:moveTo>
                  <a:pt x="58246" y="90246"/>
                </a:moveTo>
                <a:cubicBezTo>
                  <a:pt x="58283" y="90246"/>
                  <a:pt x="58378" y="90313"/>
                  <a:pt x="58419" y="90387"/>
                </a:cubicBezTo>
                <a:cubicBezTo>
                  <a:pt x="58328" y="90433"/>
                  <a:pt x="58465" y="90479"/>
                  <a:pt x="58504" y="90563"/>
                </a:cubicBezTo>
                <a:cubicBezTo>
                  <a:pt x="58498" y="90565"/>
                  <a:pt x="58491" y="90566"/>
                  <a:pt x="58485" y="90566"/>
                </a:cubicBezTo>
                <a:cubicBezTo>
                  <a:pt x="58385" y="90566"/>
                  <a:pt x="58317" y="90326"/>
                  <a:pt x="58237" y="90277"/>
                </a:cubicBezTo>
                <a:lnTo>
                  <a:pt x="58237" y="90283"/>
                </a:lnTo>
                <a:cubicBezTo>
                  <a:pt x="58226" y="90257"/>
                  <a:pt x="58231" y="90246"/>
                  <a:pt x="58246" y="90246"/>
                </a:cubicBezTo>
                <a:close/>
                <a:moveTo>
                  <a:pt x="58498" y="90284"/>
                </a:moveTo>
                <a:cubicBezTo>
                  <a:pt x="58564" y="90295"/>
                  <a:pt x="58674" y="90443"/>
                  <a:pt x="58693" y="90531"/>
                </a:cubicBezTo>
                <a:cubicBezTo>
                  <a:pt x="58693" y="90537"/>
                  <a:pt x="58693" y="90550"/>
                  <a:pt x="58686" y="90563"/>
                </a:cubicBezTo>
                <a:lnTo>
                  <a:pt x="58686" y="90570"/>
                </a:lnTo>
                <a:lnTo>
                  <a:pt x="58680" y="90557"/>
                </a:lnTo>
                <a:cubicBezTo>
                  <a:pt x="58610" y="90429"/>
                  <a:pt x="58514" y="90401"/>
                  <a:pt x="58498" y="90284"/>
                </a:cubicBezTo>
                <a:close/>
                <a:moveTo>
                  <a:pt x="8794" y="90290"/>
                </a:moveTo>
                <a:lnTo>
                  <a:pt x="8878" y="90348"/>
                </a:lnTo>
                <a:cubicBezTo>
                  <a:pt x="8748" y="90550"/>
                  <a:pt x="8755" y="90485"/>
                  <a:pt x="8598" y="90635"/>
                </a:cubicBezTo>
                <a:cubicBezTo>
                  <a:pt x="8566" y="90589"/>
                  <a:pt x="8742" y="90400"/>
                  <a:pt x="8794" y="90296"/>
                </a:cubicBezTo>
                <a:lnTo>
                  <a:pt x="8794" y="90290"/>
                </a:lnTo>
                <a:close/>
                <a:moveTo>
                  <a:pt x="58738" y="90563"/>
                </a:moveTo>
                <a:lnTo>
                  <a:pt x="58745" y="90576"/>
                </a:lnTo>
                <a:cubicBezTo>
                  <a:pt x="58804" y="90700"/>
                  <a:pt x="58843" y="90654"/>
                  <a:pt x="58895" y="90759"/>
                </a:cubicBezTo>
                <a:cubicBezTo>
                  <a:pt x="58901" y="90778"/>
                  <a:pt x="58901" y="90798"/>
                  <a:pt x="58895" y="90817"/>
                </a:cubicBezTo>
                <a:cubicBezTo>
                  <a:pt x="58891" y="90821"/>
                  <a:pt x="58887" y="90823"/>
                  <a:pt x="58882" y="90823"/>
                </a:cubicBezTo>
                <a:cubicBezTo>
                  <a:pt x="58844" y="90823"/>
                  <a:pt x="58784" y="90686"/>
                  <a:pt x="58743" y="90686"/>
                </a:cubicBezTo>
                <a:cubicBezTo>
                  <a:pt x="58742" y="90686"/>
                  <a:pt x="58740" y="90687"/>
                  <a:pt x="58738" y="90687"/>
                </a:cubicBezTo>
                <a:lnTo>
                  <a:pt x="58738" y="90693"/>
                </a:lnTo>
                <a:cubicBezTo>
                  <a:pt x="58706" y="90648"/>
                  <a:pt x="58738" y="90635"/>
                  <a:pt x="58732" y="90602"/>
                </a:cubicBezTo>
                <a:cubicBezTo>
                  <a:pt x="58732" y="90589"/>
                  <a:pt x="58732" y="90576"/>
                  <a:pt x="58738" y="90563"/>
                </a:cubicBezTo>
                <a:close/>
                <a:moveTo>
                  <a:pt x="60282" y="90693"/>
                </a:moveTo>
                <a:lnTo>
                  <a:pt x="60367" y="90811"/>
                </a:lnTo>
                <a:lnTo>
                  <a:pt x="60360" y="90811"/>
                </a:lnTo>
                <a:lnTo>
                  <a:pt x="60341" y="90824"/>
                </a:lnTo>
                <a:lnTo>
                  <a:pt x="60354" y="90837"/>
                </a:lnTo>
                <a:cubicBezTo>
                  <a:pt x="60334" y="90837"/>
                  <a:pt x="60315" y="90843"/>
                  <a:pt x="60302" y="90850"/>
                </a:cubicBezTo>
                <a:cubicBezTo>
                  <a:pt x="60302" y="90798"/>
                  <a:pt x="60210" y="90700"/>
                  <a:pt x="60282" y="90693"/>
                </a:cubicBezTo>
                <a:close/>
                <a:moveTo>
                  <a:pt x="57091" y="85366"/>
                </a:moveTo>
                <a:cubicBezTo>
                  <a:pt x="57228" y="85366"/>
                  <a:pt x="57379" y="85463"/>
                  <a:pt x="57520" y="85496"/>
                </a:cubicBezTo>
                <a:lnTo>
                  <a:pt x="57514" y="85489"/>
                </a:lnTo>
                <a:lnTo>
                  <a:pt x="57514" y="85489"/>
                </a:lnTo>
                <a:cubicBezTo>
                  <a:pt x="57533" y="85502"/>
                  <a:pt x="57553" y="85509"/>
                  <a:pt x="57566" y="85522"/>
                </a:cubicBezTo>
                <a:lnTo>
                  <a:pt x="57618" y="85554"/>
                </a:lnTo>
                <a:cubicBezTo>
                  <a:pt x="57664" y="85698"/>
                  <a:pt x="57657" y="85802"/>
                  <a:pt x="57748" y="85971"/>
                </a:cubicBezTo>
                <a:cubicBezTo>
                  <a:pt x="57762" y="85986"/>
                  <a:pt x="57771" y="85992"/>
                  <a:pt x="57778" y="85992"/>
                </a:cubicBezTo>
                <a:cubicBezTo>
                  <a:pt x="57804" y="85992"/>
                  <a:pt x="57780" y="85886"/>
                  <a:pt x="57816" y="85886"/>
                </a:cubicBezTo>
                <a:cubicBezTo>
                  <a:pt x="57824" y="85886"/>
                  <a:pt x="57836" y="85891"/>
                  <a:pt x="57853" y="85906"/>
                </a:cubicBezTo>
                <a:cubicBezTo>
                  <a:pt x="57944" y="86049"/>
                  <a:pt x="57892" y="86108"/>
                  <a:pt x="57813" y="86154"/>
                </a:cubicBezTo>
                <a:cubicBezTo>
                  <a:pt x="58009" y="86303"/>
                  <a:pt x="58185" y="86343"/>
                  <a:pt x="58367" y="86421"/>
                </a:cubicBezTo>
                <a:cubicBezTo>
                  <a:pt x="58504" y="86610"/>
                  <a:pt x="58471" y="86694"/>
                  <a:pt x="58615" y="86883"/>
                </a:cubicBezTo>
                <a:cubicBezTo>
                  <a:pt x="58617" y="86921"/>
                  <a:pt x="58613" y="86930"/>
                  <a:pt x="58604" y="86930"/>
                </a:cubicBezTo>
                <a:cubicBezTo>
                  <a:pt x="58595" y="86930"/>
                  <a:pt x="58583" y="86923"/>
                  <a:pt x="58567" y="86923"/>
                </a:cubicBezTo>
                <a:cubicBezTo>
                  <a:pt x="58556" y="86923"/>
                  <a:pt x="58544" y="86926"/>
                  <a:pt x="58530" y="86935"/>
                </a:cubicBezTo>
                <a:cubicBezTo>
                  <a:pt x="58764" y="87046"/>
                  <a:pt x="59012" y="87359"/>
                  <a:pt x="59246" y="87489"/>
                </a:cubicBezTo>
                <a:cubicBezTo>
                  <a:pt x="59279" y="87385"/>
                  <a:pt x="59136" y="87254"/>
                  <a:pt x="59123" y="87170"/>
                </a:cubicBezTo>
                <a:cubicBezTo>
                  <a:pt x="59146" y="87125"/>
                  <a:pt x="59176" y="87107"/>
                  <a:pt x="59209" y="87107"/>
                </a:cubicBezTo>
                <a:cubicBezTo>
                  <a:pt x="59329" y="87107"/>
                  <a:pt x="59491" y="87364"/>
                  <a:pt x="59527" y="87528"/>
                </a:cubicBezTo>
                <a:cubicBezTo>
                  <a:pt x="59611" y="87645"/>
                  <a:pt x="59676" y="87671"/>
                  <a:pt x="59735" y="87678"/>
                </a:cubicBezTo>
                <a:cubicBezTo>
                  <a:pt x="59761" y="87626"/>
                  <a:pt x="59611" y="87469"/>
                  <a:pt x="59709" y="87463"/>
                </a:cubicBezTo>
                <a:cubicBezTo>
                  <a:pt x="59618" y="87456"/>
                  <a:pt x="59650" y="87365"/>
                  <a:pt x="59566" y="87333"/>
                </a:cubicBezTo>
                <a:cubicBezTo>
                  <a:pt x="59563" y="87320"/>
                  <a:pt x="59567" y="87315"/>
                  <a:pt x="59576" y="87315"/>
                </a:cubicBezTo>
                <a:cubicBezTo>
                  <a:pt x="59616" y="87315"/>
                  <a:pt x="59760" y="87434"/>
                  <a:pt x="59820" y="87450"/>
                </a:cubicBezTo>
                <a:cubicBezTo>
                  <a:pt x="59863" y="87514"/>
                  <a:pt x="59863" y="87527"/>
                  <a:pt x="59852" y="87527"/>
                </a:cubicBezTo>
                <a:cubicBezTo>
                  <a:pt x="59845" y="87527"/>
                  <a:pt x="59833" y="87522"/>
                  <a:pt x="59823" y="87522"/>
                </a:cubicBezTo>
                <a:cubicBezTo>
                  <a:pt x="59811" y="87522"/>
                  <a:pt x="59802" y="87530"/>
                  <a:pt x="59813" y="87567"/>
                </a:cubicBezTo>
                <a:cubicBezTo>
                  <a:pt x="59887" y="87634"/>
                  <a:pt x="59955" y="87663"/>
                  <a:pt x="60021" y="87663"/>
                </a:cubicBezTo>
                <a:cubicBezTo>
                  <a:pt x="60082" y="87663"/>
                  <a:pt x="60141" y="87637"/>
                  <a:pt x="60197" y="87593"/>
                </a:cubicBezTo>
                <a:cubicBezTo>
                  <a:pt x="60386" y="87899"/>
                  <a:pt x="60510" y="87678"/>
                  <a:pt x="60686" y="87899"/>
                </a:cubicBezTo>
                <a:cubicBezTo>
                  <a:pt x="60679" y="87967"/>
                  <a:pt x="60647" y="87990"/>
                  <a:pt x="60603" y="87990"/>
                </a:cubicBezTo>
                <a:cubicBezTo>
                  <a:pt x="60522" y="87990"/>
                  <a:pt x="60400" y="87912"/>
                  <a:pt x="60328" y="87912"/>
                </a:cubicBezTo>
                <a:cubicBezTo>
                  <a:pt x="60353" y="88160"/>
                  <a:pt x="60546" y="88290"/>
                  <a:pt x="60704" y="88290"/>
                </a:cubicBezTo>
                <a:cubicBezTo>
                  <a:pt x="60871" y="88290"/>
                  <a:pt x="60999" y="88147"/>
                  <a:pt x="60855" y="87847"/>
                </a:cubicBezTo>
                <a:lnTo>
                  <a:pt x="60972" y="87769"/>
                </a:lnTo>
                <a:cubicBezTo>
                  <a:pt x="60950" y="87563"/>
                  <a:pt x="60792" y="87467"/>
                  <a:pt x="60665" y="87467"/>
                </a:cubicBezTo>
                <a:cubicBezTo>
                  <a:pt x="60572" y="87467"/>
                  <a:pt x="60495" y="87519"/>
                  <a:pt x="60504" y="87619"/>
                </a:cubicBezTo>
                <a:cubicBezTo>
                  <a:pt x="60334" y="87469"/>
                  <a:pt x="60171" y="87196"/>
                  <a:pt x="59976" y="87000"/>
                </a:cubicBezTo>
                <a:lnTo>
                  <a:pt x="59976" y="87000"/>
                </a:lnTo>
                <a:cubicBezTo>
                  <a:pt x="59998" y="87009"/>
                  <a:pt x="60014" y="87013"/>
                  <a:pt x="60026" y="87013"/>
                </a:cubicBezTo>
                <a:cubicBezTo>
                  <a:pt x="60112" y="87013"/>
                  <a:pt x="59979" y="86812"/>
                  <a:pt x="59956" y="86675"/>
                </a:cubicBezTo>
                <a:cubicBezTo>
                  <a:pt x="59947" y="86699"/>
                  <a:pt x="59921" y="86711"/>
                  <a:pt x="59886" y="86711"/>
                </a:cubicBezTo>
                <a:cubicBezTo>
                  <a:pt x="59781" y="86711"/>
                  <a:pt x="59598" y="86601"/>
                  <a:pt x="59540" y="86382"/>
                </a:cubicBezTo>
                <a:cubicBezTo>
                  <a:pt x="59558" y="86355"/>
                  <a:pt x="59578" y="86347"/>
                  <a:pt x="59600" y="86347"/>
                </a:cubicBezTo>
                <a:cubicBezTo>
                  <a:pt x="59635" y="86347"/>
                  <a:pt x="59673" y="86368"/>
                  <a:pt x="59708" y="86368"/>
                </a:cubicBezTo>
                <a:cubicBezTo>
                  <a:pt x="59722" y="86368"/>
                  <a:pt x="59735" y="86364"/>
                  <a:pt x="59748" y="86356"/>
                </a:cubicBezTo>
                <a:lnTo>
                  <a:pt x="59741" y="86343"/>
                </a:lnTo>
                <a:cubicBezTo>
                  <a:pt x="59813" y="86343"/>
                  <a:pt x="59891" y="86408"/>
                  <a:pt x="59982" y="86486"/>
                </a:cubicBezTo>
                <a:cubicBezTo>
                  <a:pt x="60035" y="86531"/>
                  <a:pt x="60087" y="86570"/>
                  <a:pt x="60145" y="86610"/>
                </a:cubicBezTo>
                <a:cubicBezTo>
                  <a:pt x="60153" y="86613"/>
                  <a:pt x="60159" y="86615"/>
                  <a:pt x="60164" y="86615"/>
                </a:cubicBezTo>
                <a:cubicBezTo>
                  <a:pt x="60178" y="86615"/>
                  <a:pt x="60184" y="86604"/>
                  <a:pt x="60184" y="86590"/>
                </a:cubicBezTo>
                <a:cubicBezTo>
                  <a:pt x="60178" y="86557"/>
                  <a:pt x="60158" y="86538"/>
                  <a:pt x="60139" y="86518"/>
                </a:cubicBezTo>
                <a:cubicBezTo>
                  <a:pt x="60087" y="86486"/>
                  <a:pt x="60041" y="86453"/>
                  <a:pt x="59995" y="86414"/>
                </a:cubicBezTo>
                <a:cubicBezTo>
                  <a:pt x="59924" y="86336"/>
                  <a:pt x="59833" y="86284"/>
                  <a:pt x="59735" y="86251"/>
                </a:cubicBezTo>
                <a:cubicBezTo>
                  <a:pt x="59702" y="86212"/>
                  <a:pt x="59663" y="86186"/>
                  <a:pt x="59624" y="86167"/>
                </a:cubicBezTo>
                <a:cubicBezTo>
                  <a:pt x="59617" y="86122"/>
                  <a:pt x="59629" y="86104"/>
                  <a:pt x="59653" y="86104"/>
                </a:cubicBezTo>
                <a:cubicBezTo>
                  <a:pt x="59734" y="86104"/>
                  <a:pt x="59957" y="86305"/>
                  <a:pt x="60076" y="86305"/>
                </a:cubicBezTo>
                <a:cubicBezTo>
                  <a:pt x="60090" y="86305"/>
                  <a:pt x="60102" y="86303"/>
                  <a:pt x="60113" y="86297"/>
                </a:cubicBezTo>
                <a:cubicBezTo>
                  <a:pt x="60243" y="86473"/>
                  <a:pt x="60321" y="86544"/>
                  <a:pt x="60308" y="86681"/>
                </a:cubicBezTo>
                <a:cubicBezTo>
                  <a:pt x="60336" y="86719"/>
                  <a:pt x="60363" y="86730"/>
                  <a:pt x="60389" y="86730"/>
                </a:cubicBezTo>
                <a:cubicBezTo>
                  <a:pt x="60427" y="86730"/>
                  <a:pt x="60464" y="86705"/>
                  <a:pt x="60503" y="86705"/>
                </a:cubicBezTo>
                <a:cubicBezTo>
                  <a:pt x="60509" y="86705"/>
                  <a:pt x="60516" y="86705"/>
                  <a:pt x="60523" y="86707"/>
                </a:cubicBezTo>
                <a:lnTo>
                  <a:pt x="60530" y="86714"/>
                </a:lnTo>
                <a:cubicBezTo>
                  <a:pt x="60621" y="86864"/>
                  <a:pt x="60738" y="86994"/>
                  <a:pt x="60875" y="87098"/>
                </a:cubicBezTo>
                <a:cubicBezTo>
                  <a:pt x="61025" y="87241"/>
                  <a:pt x="61142" y="87417"/>
                  <a:pt x="61213" y="87613"/>
                </a:cubicBezTo>
                <a:cubicBezTo>
                  <a:pt x="61481" y="87762"/>
                  <a:pt x="61656" y="88016"/>
                  <a:pt x="61709" y="88316"/>
                </a:cubicBezTo>
                <a:cubicBezTo>
                  <a:pt x="61865" y="88453"/>
                  <a:pt x="62002" y="88616"/>
                  <a:pt x="62112" y="88792"/>
                </a:cubicBezTo>
                <a:cubicBezTo>
                  <a:pt x="62109" y="88794"/>
                  <a:pt x="62106" y="88795"/>
                  <a:pt x="62102" y="88795"/>
                </a:cubicBezTo>
                <a:cubicBezTo>
                  <a:pt x="62086" y="88795"/>
                  <a:pt x="62068" y="88778"/>
                  <a:pt x="62053" y="88778"/>
                </a:cubicBezTo>
                <a:cubicBezTo>
                  <a:pt x="62051" y="88778"/>
                  <a:pt x="62049" y="88778"/>
                  <a:pt x="62047" y="88779"/>
                </a:cubicBezTo>
                <a:cubicBezTo>
                  <a:pt x="62077" y="88840"/>
                  <a:pt x="62099" y="88847"/>
                  <a:pt x="62122" y="88847"/>
                </a:cubicBezTo>
                <a:cubicBezTo>
                  <a:pt x="62128" y="88847"/>
                  <a:pt x="62134" y="88846"/>
                  <a:pt x="62140" y="88846"/>
                </a:cubicBezTo>
                <a:cubicBezTo>
                  <a:pt x="62158" y="88846"/>
                  <a:pt x="62176" y="88850"/>
                  <a:pt x="62197" y="88876"/>
                </a:cubicBezTo>
                <a:cubicBezTo>
                  <a:pt x="62210" y="88889"/>
                  <a:pt x="62217" y="88909"/>
                  <a:pt x="62230" y="88922"/>
                </a:cubicBezTo>
                <a:cubicBezTo>
                  <a:pt x="62236" y="88935"/>
                  <a:pt x="62230" y="88935"/>
                  <a:pt x="62223" y="88941"/>
                </a:cubicBezTo>
                <a:cubicBezTo>
                  <a:pt x="62217" y="88954"/>
                  <a:pt x="62210" y="88967"/>
                  <a:pt x="62210" y="88987"/>
                </a:cubicBezTo>
                <a:cubicBezTo>
                  <a:pt x="62210" y="89000"/>
                  <a:pt x="62217" y="89013"/>
                  <a:pt x="62223" y="89026"/>
                </a:cubicBezTo>
                <a:cubicBezTo>
                  <a:pt x="62230" y="89033"/>
                  <a:pt x="62236" y="89039"/>
                  <a:pt x="62243" y="89046"/>
                </a:cubicBezTo>
                <a:cubicBezTo>
                  <a:pt x="62251" y="89051"/>
                  <a:pt x="62259" y="89055"/>
                  <a:pt x="62265" y="89055"/>
                </a:cubicBezTo>
                <a:cubicBezTo>
                  <a:pt x="62273" y="89055"/>
                  <a:pt x="62278" y="89050"/>
                  <a:pt x="62282" y="89039"/>
                </a:cubicBezTo>
                <a:cubicBezTo>
                  <a:pt x="62282" y="89026"/>
                  <a:pt x="62282" y="89013"/>
                  <a:pt x="62288" y="89007"/>
                </a:cubicBezTo>
                <a:cubicBezTo>
                  <a:pt x="62288" y="88993"/>
                  <a:pt x="62295" y="88974"/>
                  <a:pt x="62295" y="88961"/>
                </a:cubicBezTo>
                <a:lnTo>
                  <a:pt x="62295" y="88948"/>
                </a:lnTo>
                <a:lnTo>
                  <a:pt x="62282" y="88922"/>
                </a:lnTo>
                <a:cubicBezTo>
                  <a:pt x="62269" y="88902"/>
                  <a:pt x="62256" y="88876"/>
                  <a:pt x="62236" y="88844"/>
                </a:cubicBezTo>
                <a:cubicBezTo>
                  <a:pt x="62230" y="88837"/>
                  <a:pt x="62223" y="88831"/>
                  <a:pt x="62217" y="88831"/>
                </a:cubicBezTo>
                <a:cubicBezTo>
                  <a:pt x="62236" y="88805"/>
                  <a:pt x="62217" y="88766"/>
                  <a:pt x="62204" y="88720"/>
                </a:cubicBezTo>
                <a:cubicBezTo>
                  <a:pt x="62205" y="88720"/>
                  <a:pt x="62206" y="88720"/>
                  <a:pt x="62207" y="88720"/>
                </a:cubicBezTo>
                <a:cubicBezTo>
                  <a:pt x="62302" y="88720"/>
                  <a:pt x="62424" y="88967"/>
                  <a:pt x="62508" y="88967"/>
                </a:cubicBezTo>
                <a:cubicBezTo>
                  <a:pt x="62515" y="88967"/>
                  <a:pt x="62522" y="88965"/>
                  <a:pt x="62529" y="88961"/>
                </a:cubicBezTo>
                <a:cubicBezTo>
                  <a:pt x="62555" y="89013"/>
                  <a:pt x="62588" y="89072"/>
                  <a:pt x="62620" y="89124"/>
                </a:cubicBezTo>
                <a:cubicBezTo>
                  <a:pt x="62575" y="89261"/>
                  <a:pt x="62594" y="89430"/>
                  <a:pt x="62699" y="89645"/>
                </a:cubicBezTo>
                <a:lnTo>
                  <a:pt x="62705" y="89658"/>
                </a:lnTo>
                <a:cubicBezTo>
                  <a:pt x="62712" y="89677"/>
                  <a:pt x="62731" y="89690"/>
                  <a:pt x="62757" y="89690"/>
                </a:cubicBezTo>
                <a:cubicBezTo>
                  <a:pt x="62777" y="89690"/>
                  <a:pt x="62777" y="89664"/>
                  <a:pt x="62764" y="89638"/>
                </a:cubicBezTo>
                <a:cubicBezTo>
                  <a:pt x="62679" y="89462"/>
                  <a:pt x="62659" y="89326"/>
                  <a:pt x="62699" y="89208"/>
                </a:cubicBezTo>
                <a:lnTo>
                  <a:pt x="62699" y="89208"/>
                </a:lnTo>
                <a:cubicBezTo>
                  <a:pt x="62881" y="89365"/>
                  <a:pt x="63011" y="89677"/>
                  <a:pt x="63207" y="89716"/>
                </a:cubicBezTo>
                <a:cubicBezTo>
                  <a:pt x="63246" y="89944"/>
                  <a:pt x="63461" y="89997"/>
                  <a:pt x="63663" y="90322"/>
                </a:cubicBezTo>
                <a:cubicBezTo>
                  <a:pt x="63402" y="90277"/>
                  <a:pt x="63115" y="90081"/>
                  <a:pt x="62848" y="90068"/>
                </a:cubicBezTo>
                <a:lnTo>
                  <a:pt x="62848" y="90075"/>
                </a:lnTo>
                <a:lnTo>
                  <a:pt x="62659" y="89801"/>
                </a:lnTo>
                <a:cubicBezTo>
                  <a:pt x="62631" y="89877"/>
                  <a:pt x="62593" y="89910"/>
                  <a:pt x="62549" y="89910"/>
                </a:cubicBezTo>
                <a:cubicBezTo>
                  <a:pt x="62418" y="89910"/>
                  <a:pt x="62232" y="89630"/>
                  <a:pt x="62067" y="89339"/>
                </a:cubicBezTo>
                <a:cubicBezTo>
                  <a:pt x="62184" y="89221"/>
                  <a:pt x="61813" y="88739"/>
                  <a:pt x="61728" y="88648"/>
                </a:cubicBezTo>
                <a:cubicBezTo>
                  <a:pt x="61698" y="88653"/>
                  <a:pt x="61691" y="88721"/>
                  <a:pt x="61632" y="88721"/>
                </a:cubicBezTo>
                <a:cubicBezTo>
                  <a:pt x="61615" y="88721"/>
                  <a:pt x="61593" y="88715"/>
                  <a:pt x="61565" y="88700"/>
                </a:cubicBezTo>
                <a:lnTo>
                  <a:pt x="61565" y="88700"/>
                </a:lnTo>
                <a:cubicBezTo>
                  <a:pt x="61546" y="88759"/>
                  <a:pt x="61702" y="88792"/>
                  <a:pt x="61767" y="88967"/>
                </a:cubicBezTo>
                <a:cubicBezTo>
                  <a:pt x="61748" y="88993"/>
                  <a:pt x="61767" y="89033"/>
                  <a:pt x="61780" y="89072"/>
                </a:cubicBezTo>
                <a:cubicBezTo>
                  <a:pt x="61738" y="89096"/>
                  <a:pt x="61710" y="89109"/>
                  <a:pt x="61683" y="89109"/>
                </a:cubicBezTo>
                <a:cubicBezTo>
                  <a:pt x="61642" y="89109"/>
                  <a:pt x="61602" y="89081"/>
                  <a:pt x="61513" y="89020"/>
                </a:cubicBezTo>
                <a:lnTo>
                  <a:pt x="61513" y="89020"/>
                </a:lnTo>
                <a:cubicBezTo>
                  <a:pt x="61428" y="89059"/>
                  <a:pt x="61611" y="89254"/>
                  <a:pt x="61624" y="89352"/>
                </a:cubicBezTo>
                <a:cubicBezTo>
                  <a:pt x="61596" y="89342"/>
                  <a:pt x="61567" y="89338"/>
                  <a:pt x="61539" y="89338"/>
                </a:cubicBezTo>
                <a:cubicBezTo>
                  <a:pt x="61469" y="89338"/>
                  <a:pt x="61401" y="89366"/>
                  <a:pt x="61350" y="89417"/>
                </a:cubicBezTo>
                <a:cubicBezTo>
                  <a:pt x="61422" y="89534"/>
                  <a:pt x="61474" y="89508"/>
                  <a:pt x="61546" y="89625"/>
                </a:cubicBezTo>
                <a:cubicBezTo>
                  <a:pt x="61535" y="89686"/>
                  <a:pt x="61515" y="89708"/>
                  <a:pt x="61489" y="89708"/>
                </a:cubicBezTo>
                <a:cubicBezTo>
                  <a:pt x="61423" y="89708"/>
                  <a:pt x="61319" y="89561"/>
                  <a:pt x="61234" y="89561"/>
                </a:cubicBezTo>
                <a:cubicBezTo>
                  <a:pt x="61215" y="89561"/>
                  <a:pt x="61197" y="89568"/>
                  <a:pt x="61181" y="89586"/>
                </a:cubicBezTo>
                <a:lnTo>
                  <a:pt x="61181" y="89606"/>
                </a:lnTo>
                <a:cubicBezTo>
                  <a:pt x="61161" y="89580"/>
                  <a:pt x="61142" y="89554"/>
                  <a:pt x="61122" y="89534"/>
                </a:cubicBezTo>
                <a:cubicBezTo>
                  <a:pt x="61090" y="89489"/>
                  <a:pt x="61057" y="89449"/>
                  <a:pt x="61025" y="89404"/>
                </a:cubicBezTo>
                <a:cubicBezTo>
                  <a:pt x="61116" y="89300"/>
                  <a:pt x="60862" y="89085"/>
                  <a:pt x="60764" y="89007"/>
                </a:cubicBezTo>
                <a:cubicBezTo>
                  <a:pt x="60731" y="88954"/>
                  <a:pt x="60751" y="88935"/>
                  <a:pt x="60705" y="88876"/>
                </a:cubicBezTo>
                <a:cubicBezTo>
                  <a:pt x="60640" y="88831"/>
                  <a:pt x="60588" y="88863"/>
                  <a:pt x="60523" y="88824"/>
                </a:cubicBezTo>
                <a:lnTo>
                  <a:pt x="60523" y="88824"/>
                </a:lnTo>
                <a:cubicBezTo>
                  <a:pt x="60562" y="88928"/>
                  <a:pt x="60634" y="89020"/>
                  <a:pt x="60731" y="89085"/>
                </a:cubicBezTo>
                <a:cubicBezTo>
                  <a:pt x="60784" y="89150"/>
                  <a:pt x="60816" y="89228"/>
                  <a:pt x="60823" y="89313"/>
                </a:cubicBezTo>
                <a:cubicBezTo>
                  <a:pt x="60855" y="89352"/>
                  <a:pt x="60907" y="89384"/>
                  <a:pt x="60959" y="89391"/>
                </a:cubicBezTo>
                <a:lnTo>
                  <a:pt x="60966" y="89378"/>
                </a:lnTo>
                <a:cubicBezTo>
                  <a:pt x="60979" y="89397"/>
                  <a:pt x="60992" y="89423"/>
                  <a:pt x="61005" y="89443"/>
                </a:cubicBezTo>
                <a:cubicBezTo>
                  <a:pt x="61038" y="89489"/>
                  <a:pt x="61064" y="89528"/>
                  <a:pt x="61103" y="89567"/>
                </a:cubicBezTo>
                <a:lnTo>
                  <a:pt x="61148" y="89625"/>
                </a:lnTo>
                <a:cubicBezTo>
                  <a:pt x="61142" y="89651"/>
                  <a:pt x="61135" y="89671"/>
                  <a:pt x="61129" y="89697"/>
                </a:cubicBezTo>
                <a:cubicBezTo>
                  <a:pt x="61129" y="89716"/>
                  <a:pt x="61135" y="89736"/>
                  <a:pt x="61148" y="89749"/>
                </a:cubicBezTo>
                <a:cubicBezTo>
                  <a:pt x="61155" y="89762"/>
                  <a:pt x="61161" y="89769"/>
                  <a:pt x="61168" y="89775"/>
                </a:cubicBezTo>
                <a:cubicBezTo>
                  <a:pt x="61178" y="89785"/>
                  <a:pt x="61187" y="89790"/>
                  <a:pt x="61196" y="89790"/>
                </a:cubicBezTo>
                <a:cubicBezTo>
                  <a:pt x="61204" y="89790"/>
                  <a:pt x="61210" y="89785"/>
                  <a:pt x="61213" y="89775"/>
                </a:cubicBezTo>
                <a:cubicBezTo>
                  <a:pt x="61213" y="89853"/>
                  <a:pt x="61246" y="89879"/>
                  <a:pt x="61363" y="90036"/>
                </a:cubicBezTo>
                <a:cubicBezTo>
                  <a:pt x="61340" y="90044"/>
                  <a:pt x="61318" y="90047"/>
                  <a:pt x="61295" y="90047"/>
                </a:cubicBezTo>
                <a:cubicBezTo>
                  <a:pt x="60914" y="90047"/>
                  <a:pt x="60580" y="88964"/>
                  <a:pt x="60223" y="88792"/>
                </a:cubicBezTo>
                <a:cubicBezTo>
                  <a:pt x="60178" y="88739"/>
                  <a:pt x="60158" y="88674"/>
                  <a:pt x="60158" y="88609"/>
                </a:cubicBezTo>
                <a:cubicBezTo>
                  <a:pt x="60121" y="88583"/>
                  <a:pt x="60091" y="88577"/>
                  <a:pt x="60065" y="88577"/>
                </a:cubicBezTo>
                <a:cubicBezTo>
                  <a:pt x="60038" y="88577"/>
                  <a:pt x="60013" y="88583"/>
                  <a:pt x="59985" y="88583"/>
                </a:cubicBezTo>
                <a:cubicBezTo>
                  <a:pt x="59949" y="88583"/>
                  <a:pt x="59907" y="88573"/>
                  <a:pt x="59846" y="88525"/>
                </a:cubicBezTo>
                <a:lnTo>
                  <a:pt x="59846" y="88525"/>
                </a:lnTo>
                <a:cubicBezTo>
                  <a:pt x="59807" y="88603"/>
                  <a:pt x="59865" y="88733"/>
                  <a:pt x="59930" y="88870"/>
                </a:cubicBezTo>
                <a:lnTo>
                  <a:pt x="59911" y="88883"/>
                </a:lnTo>
                <a:lnTo>
                  <a:pt x="59924" y="88896"/>
                </a:lnTo>
                <a:cubicBezTo>
                  <a:pt x="59911" y="88893"/>
                  <a:pt x="59898" y="88891"/>
                  <a:pt x="59886" y="88891"/>
                </a:cubicBezTo>
                <a:cubicBezTo>
                  <a:pt x="59873" y="88891"/>
                  <a:pt x="59862" y="88893"/>
                  <a:pt x="59852" y="88896"/>
                </a:cubicBezTo>
                <a:cubicBezTo>
                  <a:pt x="59839" y="88902"/>
                  <a:pt x="59839" y="88922"/>
                  <a:pt x="59852" y="88941"/>
                </a:cubicBezTo>
                <a:cubicBezTo>
                  <a:pt x="59863" y="88957"/>
                  <a:pt x="59874" y="88969"/>
                  <a:pt x="59884" y="88969"/>
                </a:cubicBezTo>
                <a:cubicBezTo>
                  <a:pt x="59887" y="88969"/>
                  <a:pt x="59889" y="88969"/>
                  <a:pt x="59891" y="88967"/>
                </a:cubicBezTo>
                <a:cubicBezTo>
                  <a:pt x="59898" y="88964"/>
                  <a:pt x="59906" y="88963"/>
                  <a:pt x="59914" y="88963"/>
                </a:cubicBezTo>
                <a:cubicBezTo>
                  <a:pt x="59922" y="88963"/>
                  <a:pt x="59930" y="88964"/>
                  <a:pt x="59937" y="88967"/>
                </a:cubicBezTo>
                <a:lnTo>
                  <a:pt x="59937" y="88974"/>
                </a:lnTo>
                <a:cubicBezTo>
                  <a:pt x="60100" y="89104"/>
                  <a:pt x="60230" y="89274"/>
                  <a:pt x="60321" y="89462"/>
                </a:cubicBezTo>
                <a:cubicBezTo>
                  <a:pt x="60523" y="89482"/>
                  <a:pt x="60660" y="89769"/>
                  <a:pt x="60862" y="90016"/>
                </a:cubicBezTo>
                <a:cubicBezTo>
                  <a:pt x="60814" y="90021"/>
                  <a:pt x="60835" y="90240"/>
                  <a:pt x="60751" y="90240"/>
                </a:cubicBezTo>
                <a:cubicBezTo>
                  <a:pt x="60732" y="90240"/>
                  <a:pt x="60706" y="90228"/>
                  <a:pt x="60673" y="90198"/>
                </a:cubicBezTo>
                <a:lnTo>
                  <a:pt x="60673" y="90198"/>
                </a:lnTo>
                <a:cubicBezTo>
                  <a:pt x="60634" y="90231"/>
                  <a:pt x="60745" y="90342"/>
                  <a:pt x="60692" y="90361"/>
                </a:cubicBezTo>
                <a:cubicBezTo>
                  <a:pt x="60875" y="90492"/>
                  <a:pt x="60972" y="90707"/>
                  <a:pt x="60953" y="90934"/>
                </a:cubicBezTo>
                <a:lnTo>
                  <a:pt x="60959" y="90934"/>
                </a:lnTo>
                <a:lnTo>
                  <a:pt x="60927" y="90941"/>
                </a:lnTo>
                <a:cubicBezTo>
                  <a:pt x="60828" y="90859"/>
                  <a:pt x="60780" y="90790"/>
                  <a:pt x="60690" y="90790"/>
                </a:cubicBezTo>
                <a:cubicBezTo>
                  <a:pt x="60673" y="90790"/>
                  <a:pt x="60654" y="90793"/>
                  <a:pt x="60634" y="90798"/>
                </a:cubicBezTo>
                <a:cubicBezTo>
                  <a:pt x="60471" y="90466"/>
                  <a:pt x="60321" y="90446"/>
                  <a:pt x="60308" y="90270"/>
                </a:cubicBezTo>
                <a:lnTo>
                  <a:pt x="60308" y="90270"/>
                </a:lnTo>
                <a:cubicBezTo>
                  <a:pt x="60383" y="90328"/>
                  <a:pt x="60453" y="90411"/>
                  <a:pt x="60518" y="90411"/>
                </a:cubicBezTo>
                <a:cubicBezTo>
                  <a:pt x="60526" y="90411"/>
                  <a:pt x="60534" y="90410"/>
                  <a:pt x="60543" y="90407"/>
                </a:cubicBezTo>
                <a:cubicBezTo>
                  <a:pt x="60562" y="90290"/>
                  <a:pt x="60386" y="90218"/>
                  <a:pt x="60536" y="90179"/>
                </a:cubicBezTo>
                <a:cubicBezTo>
                  <a:pt x="60438" y="90107"/>
                  <a:pt x="60354" y="90088"/>
                  <a:pt x="60256" y="90016"/>
                </a:cubicBezTo>
                <a:cubicBezTo>
                  <a:pt x="60119" y="89847"/>
                  <a:pt x="60184" y="89795"/>
                  <a:pt x="60061" y="89632"/>
                </a:cubicBezTo>
                <a:cubicBezTo>
                  <a:pt x="60136" y="89621"/>
                  <a:pt x="60109" y="89543"/>
                  <a:pt x="60146" y="89543"/>
                </a:cubicBezTo>
                <a:cubicBezTo>
                  <a:pt x="60153" y="89543"/>
                  <a:pt x="60164" y="89546"/>
                  <a:pt x="60178" y="89554"/>
                </a:cubicBezTo>
                <a:cubicBezTo>
                  <a:pt x="60191" y="89495"/>
                  <a:pt x="60145" y="89397"/>
                  <a:pt x="60061" y="89287"/>
                </a:cubicBezTo>
                <a:cubicBezTo>
                  <a:pt x="60039" y="89378"/>
                  <a:pt x="59993" y="89423"/>
                  <a:pt x="59931" y="89423"/>
                </a:cubicBezTo>
                <a:cubicBezTo>
                  <a:pt x="59823" y="89423"/>
                  <a:pt x="59670" y="89283"/>
                  <a:pt x="59533" y="89013"/>
                </a:cubicBezTo>
                <a:cubicBezTo>
                  <a:pt x="59546" y="88941"/>
                  <a:pt x="59592" y="88896"/>
                  <a:pt x="59624" y="88837"/>
                </a:cubicBezTo>
                <a:cubicBezTo>
                  <a:pt x="59585" y="88779"/>
                  <a:pt x="59513" y="88700"/>
                  <a:pt x="59533" y="88668"/>
                </a:cubicBezTo>
                <a:cubicBezTo>
                  <a:pt x="59474" y="88629"/>
                  <a:pt x="59422" y="88661"/>
                  <a:pt x="59357" y="88616"/>
                </a:cubicBezTo>
                <a:cubicBezTo>
                  <a:pt x="59286" y="88498"/>
                  <a:pt x="59286" y="88427"/>
                  <a:pt x="59214" y="88310"/>
                </a:cubicBezTo>
                <a:cubicBezTo>
                  <a:pt x="59178" y="88292"/>
                  <a:pt x="59140" y="88284"/>
                  <a:pt x="59103" y="88284"/>
                </a:cubicBezTo>
                <a:cubicBezTo>
                  <a:pt x="59014" y="88284"/>
                  <a:pt x="58930" y="88333"/>
                  <a:pt x="58888" y="88420"/>
                </a:cubicBezTo>
                <a:cubicBezTo>
                  <a:pt x="58966" y="88538"/>
                  <a:pt x="59071" y="88668"/>
                  <a:pt x="58986" y="88694"/>
                </a:cubicBezTo>
                <a:cubicBezTo>
                  <a:pt x="58924" y="88602"/>
                  <a:pt x="58938" y="88550"/>
                  <a:pt x="58874" y="88550"/>
                </a:cubicBezTo>
                <a:cubicBezTo>
                  <a:pt x="58871" y="88550"/>
                  <a:pt x="58867" y="88550"/>
                  <a:pt x="58862" y="88551"/>
                </a:cubicBezTo>
                <a:cubicBezTo>
                  <a:pt x="58888" y="88655"/>
                  <a:pt x="58953" y="88785"/>
                  <a:pt x="58875" y="88824"/>
                </a:cubicBezTo>
                <a:cubicBezTo>
                  <a:pt x="58953" y="88948"/>
                  <a:pt x="59012" y="88896"/>
                  <a:pt x="59097" y="89078"/>
                </a:cubicBezTo>
                <a:cubicBezTo>
                  <a:pt x="59071" y="89100"/>
                  <a:pt x="59046" y="89109"/>
                  <a:pt x="59021" y="89109"/>
                </a:cubicBezTo>
                <a:cubicBezTo>
                  <a:pt x="58909" y="89109"/>
                  <a:pt x="58801" y="88921"/>
                  <a:pt x="58732" y="88746"/>
                </a:cubicBezTo>
                <a:lnTo>
                  <a:pt x="58725" y="88726"/>
                </a:lnTo>
                <a:lnTo>
                  <a:pt x="58725" y="88726"/>
                </a:lnTo>
                <a:cubicBezTo>
                  <a:pt x="58738" y="88739"/>
                  <a:pt x="58751" y="88752"/>
                  <a:pt x="58771" y="88766"/>
                </a:cubicBezTo>
                <a:cubicBezTo>
                  <a:pt x="58779" y="88774"/>
                  <a:pt x="58787" y="88779"/>
                  <a:pt x="58794" y="88779"/>
                </a:cubicBezTo>
                <a:cubicBezTo>
                  <a:pt x="58798" y="88779"/>
                  <a:pt x="58801" y="88777"/>
                  <a:pt x="58804" y="88772"/>
                </a:cubicBezTo>
                <a:cubicBezTo>
                  <a:pt x="58804" y="88759"/>
                  <a:pt x="58797" y="88739"/>
                  <a:pt x="58784" y="88726"/>
                </a:cubicBezTo>
                <a:cubicBezTo>
                  <a:pt x="58771" y="88713"/>
                  <a:pt x="58751" y="88694"/>
                  <a:pt x="58738" y="88681"/>
                </a:cubicBezTo>
                <a:lnTo>
                  <a:pt x="58745" y="88681"/>
                </a:lnTo>
                <a:cubicBezTo>
                  <a:pt x="58753" y="88624"/>
                  <a:pt x="58735" y="88610"/>
                  <a:pt x="58709" y="88610"/>
                </a:cubicBezTo>
                <a:cubicBezTo>
                  <a:pt x="58682" y="88610"/>
                  <a:pt x="58646" y="88625"/>
                  <a:pt x="58618" y="88625"/>
                </a:cubicBezTo>
                <a:cubicBezTo>
                  <a:pt x="58606" y="88625"/>
                  <a:pt x="58596" y="88622"/>
                  <a:pt x="58589" y="88616"/>
                </a:cubicBezTo>
                <a:cubicBezTo>
                  <a:pt x="58497" y="88498"/>
                  <a:pt x="58530" y="88453"/>
                  <a:pt x="58426" y="88323"/>
                </a:cubicBezTo>
                <a:cubicBezTo>
                  <a:pt x="58447" y="88286"/>
                  <a:pt x="58409" y="88217"/>
                  <a:pt x="58440" y="88217"/>
                </a:cubicBezTo>
                <a:cubicBezTo>
                  <a:pt x="58447" y="88217"/>
                  <a:pt x="58460" y="88221"/>
                  <a:pt x="58478" y="88231"/>
                </a:cubicBezTo>
                <a:cubicBezTo>
                  <a:pt x="58350" y="88126"/>
                  <a:pt x="58305" y="87964"/>
                  <a:pt x="58222" y="87964"/>
                </a:cubicBezTo>
                <a:cubicBezTo>
                  <a:pt x="58212" y="87964"/>
                  <a:pt x="58202" y="87966"/>
                  <a:pt x="58191" y="87971"/>
                </a:cubicBezTo>
                <a:cubicBezTo>
                  <a:pt x="58113" y="87815"/>
                  <a:pt x="58100" y="87841"/>
                  <a:pt x="58074" y="87704"/>
                </a:cubicBezTo>
                <a:lnTo>
                  <a:pt x="58074" y="87704"/>
                </a:lnTo>
                <a:cubicBezTo>
                  <a:pt x="58146" y="87906"/>
                  <a:pt x="58491" y="87971"/>
                  <a:pt x="58497" y="88218"/>
                </a:cubicBezTo>
                <a:cubicBezTo>
                  <a:pt x="58556" y="88336"/>
                  <a:pt x="58589" y="88270"/>
                  <a:pt x="58641" y="88349"/>
                </a:cubicBezTo>
                <a:cubicBezTo>
                  <a:pt x="58680" y="88270"/>
                  <a:pt x="58582" y="88101"/>
                  <a:pt x="58530" y="87971"/>
                </a:cubicBezTo>
                <a:cubicBezTo>
                  <a:pt x="58634" y="87951"/>
                  <a:pt x="58719" y="87997"/>
                  <a:pt x="58712" y="87847"/>
                </a:cubicBezTo>
                <a:cubicBezTo>
                  <a:pt x="58634" y="87762"/>
                  <a:pt x="58576" y="87815"/>
                  <a:pt x="58491" y="87652"/>
                </a:cubicBezTo>
                <a:lnTo>
                  <a:pt x="58491" y="87652"/>
                </a:lnTo>
                <a:cubicBezTo>
                  <a:pt x="58647" y="87658"/>
                  <a:pt x="58810" y="87782"/>
                  <a:pt x="58966" y="87847"/>
                </a:cubicBezTo>
                <a:cubicBezTo>
                  <a:pt x="58999" y="87828"/>
                  <a:pt x="58908" y="87730"/>
                  <a:pt x="58927" y="87704"/>
                </a:cubicBezTo>
                <a:cubicBezTo>
                  <a:pt x="58732" y="87574"/>
                  <a:pt x="58510" y="87228"/>
                  <a:pt x="58322" y="87137"/>
                </a:cubicBezTo>
                <a:cubicBezTo>
                  <a:pt x="58243" y="86825"/>
                  <a:pt x="58081" y="86785"/>
                  <a:pt x="57885" y="86740"/>
                </a:cubicBezTo>
                <a:cubicBezTo>
                  <a:pt x="57879" y="86655"/>
                  <a:pt x="57813" y="86551"/>
                  <a:pt x="57833" y="86486"/>
                </a:cubicBezTo>
                <a:cubicBezTo>
                  <a:pt x="57773" y="86431"/>
                  <a:pt x="57713" y="86399"/>
                  <a:pt x="57659" y="86399"/>
                </a:cubicBezTo>
                <a:cubicBezTo>
                  <a:pt x="57642" y="86399"/>
                  <a:pt x="57627" y="86402"/>
                  <a:pt x="57612" y="86408"/>
                </a:cubicBezTo>
                <a:cubicBezTo>
                  <a:pt x="57390" y="86102"/>
                  <a:pt x="57266" y="86102"/>
                  <a:pt x="56993" y="85730"/>
                </a:cubicBezTo>
                <a:cubicBezTo>
                  <a:pt x="57097" y="85730"/>
                  <a:pt x="57091" y="85600"/>
                  <a:pt x="57012" y="85379"/>
                </a:cubicBezTo>
                <a:cubicBezTo>
                  <a:pt x="57038" y="85370"/>
                  <a:pt x="57064" y="85366"/>
                  <a:pt x="57091" y="85366"/>
                </a:cubicBezTo>
                <a:close/>
                <a:moveTo>
                  <a:pt x="61324" y="90804"/>
                </a:moveTo>
                <a:cubicBezTo>
                  <a:pt x="61354" y="90814"/>
                  <a:pt x="61389" y="90856"/>
                  <a:pt x="61415" y="90856"/>
                </a:cubicBezTo>
                <a:cubicBezTo>
                  <a:pt x="61422" y="90856"/>
                  <a:pt x="61429" y="90852"/>
                  <a:pt x="61435" y="90843"/>
                </a:cubicBezTo>
                <a:lnTo>
                  <a:pt x="61435" y="90843"/>
                </a:lnTo>
                <a:cubicBezTo>
                  <a:pt x="61461" y="90889"/>
                  <a:pt x="61415" y="90895"/>
                  <a:pt x="61448" y="90948"/>
                </a:cubicBezTo>
                <a:cubicBezTo>
                  <a:pt x="61432" y="90948"/>
                  <a:pt x="61415" y="90925"/>
                  <a:pt x="61395" y="90925"/>
                </a:cubicBezTo>
                <a:cubicBezTo>
                  <a:pt x="61391" y="90925"/>
                  <a:pt x="61387" y="90926"/>
                  <a:pt x="61383" y="90928"/>
                </a:cubicBezTo>
                <a:lnTo>
                  <a:pt x="61383" y="90934"/>
                </a:lnTo>
                <a:cubicBezTo>
                  <a:pt x="61370" y="90889"/>
                  <a:pt x="61350" y="90843"/>
                  <a:pt x="61324" y="90804"/>
                </a:cubicBezTo>
                <a:close/>
                <a:moveTo>
                  <a:pt x="59996" y="90732"/>
                </a:moveTo>
                <a:cubicBezTo>
                  <a:pt x="60119" y="90732"/>
                  <a:pt x="60213" y="90953"/>
                  <a:pt x="60328" y="91039"/>
                </a:cubicBezTo>
                <a:cubicBezTo>
                  <a:pt x="60233" y="91012"/>
                  <a:pt x="60138" y="90983"/>
                  <a:pt x="60045" y="90983"/>
                </a:cubicBezTo>
                <a:cubicBezTo>
                  <a:pt x="59979" y="90983"/>
                  <a:pt x="59915" y="90998"/>
                  <a:pt x="59852" y="91039"/>
                </a:cubicBezTo>
                <a:cubicBezTo>
                  <a:pt x="59800" y="90974"/>
                  <a:pt x="59761" y="90902"/>
                  <a:pt x="59741" y="90824"/>
                </a:cubicBezTo>
                <a:lnTo>
                  <a:pt x="59741" y="90824"/>
                </a:lnTo>
                <a:cubicBezTo>
                  <a:pt x="59752" y="90826"/>
                  <a:pt x="59762" y="90827"/>
                  <a:pt x="59771" y="90827"/>
                </a:cubicBezTo>
                <a:cubicBezTo>
                  <a:pt x="59809" y="90827"/>
                  <a:pt x="59833" y="90809"/>
                  <a:pt x="59865" y="90809"/>
                </a:cubicBezTo>
                <a:cubicBezTo>
                  <a:pt x="59888" y="90809"/>
                  <a:pt x="59916" y="90819"/>
                  <a:pt x="59956" y="90850"/>
                </a:cubicBezTo>
                <a:cubicBezTo>
                  <a:pt x="59981" y="90831"/>
                  <a:pt x="59936" y="90772"/>
                  <a:pt x="59947" y="90744"/>
                </a:cubicBezTo>
                <a:lnTo>
                  <a:pt x="59947" y="90744"/>
                </a:lnTo>
                <a:cubicBezTo>
                  <a:pt x="59964" y="90735"/>
                  <a:pt x="59981" y="90732"/>
                  <a:pt x="59996" y="90732"/>
                </a:cubicBezTo>
                <a:close/>
                <a:moveTo>
                  <a:pt x="60471" y="90850"/>
                </a:moveTo>
                <a:cubicBezTo>
                  <a:pt x="60582" y="90915"/>
                  <a:pt x="60510" y="90980"/>
                  <a:pt x="60562" y="91078"/>
                </a:cubicBezTo>
                <a:cubicBezTo>
                  <a:pt x="60491" y="91078"/>
                  <a:pt x="60419" y="91065"/>
                  <a:pt x="60347" y="91045"/>
                </a:cubicBezTo>
                <a:lnTo>
                  <a:pt x="60347" y="91052"/>
                </a:lnTo>
                <a:cubicBezTo>
                  <a:pt x="60341" y="91045"/>
                  <a:pt x="60334" y="91045"/>
                  <a:pt x="60328" y="91039"/>
                </a:cubicBezTo>
                <a:lnTo>
                  <a:pt x="60328" y="91039"/>
                </a:lnTo>
                <a:lnTo>
                  <a:pt x="60354" y="91045"/>
                </a:lnTo>
                <a:cubicBezTo>
                  <a:pt x="60367" y="91013"/>
                  <a:pt x="60341" y="90967"/>
                  <a:pt x="60354" y="90941"/>
                </a:cubicBezTo>
                <a:cubicBezTo>
                  <a:pt x="60360" y="90934"/>
                  <a:pt x="60373" y="90928"/>
                  <a:pt x="60380" y="90928"/>
                </a:cubicBezTo>
                <a:cubicBezTo>
                  <a:pt x="60389" y="90939"/>
                  <a:pt x="60400" y="90944"/>
                  <a:pt x="60410" y="90944"/>
                </a:cubicBezTo>
                <a:cubicBezTo>
                  <a:pt x="60435" y="90944"/>
                  <a:pt x="60455" y="90915"/>
                  <a:pt x="60432" y="90882"/>
                </a:cubicBezTo>
                <a:lnTo>
                  <a:pt x="60471" y="90850"/>
                </a:lnTo>
                <a:close/>
                <a:moveTo>
                  <a:pt x="58914" y="90576"/>
                </a:moveTo>
                <a:cubicBezTo>
                  <a:pt x="58947" y="90576"/>
                  <a:pt x="58973" y="90576"/>
                  <a:pt x="58999" y="90583"/>
                </a:cubicBezTo>
                <a:lnTo>
                  <a:pt x="59045" y="90589"/>
                </a:lnTo>
                <a:lnTo>
                  <a:pt x="59045" y="90602"/>
                </a:lnTo>
                <a:cubicBezTo>
                  <a:pt x="59045" y="90647"/>
                  <a:pt x="59171" y="90876"/>
                  <a:pt x="59231" y="90876"/>
                </a:cubicBezTo>
                <a:cubicBezTo>
                  <a:pt x="59232" y="90876"/>
                  <a:pt x="59233" y="90876"/>
                  <a:pt x="59233" y="90876"/>
                </a:cubicBezTo>
                <a:lnTo>
                  <a:pt x="59233" y="90876"/>
                </a:lnTo>
                <a:cubicBezTo>
                  <a:pt x="59238" y="90981"/>
                  <a:pt x="59239" y="91108"/>
                  <a:pt x="59167" y="91108"/>
                </a:cubicBezTo>
                <a:cubicBezTo>
                  <a:pt x="59141" y="91108"/>
                  <a:pt x="59106" y="91091"/>
                  <a:pt x="59058" y="91052"/>
                </a:cubicBezTo>
                <a:cubicBezTo>
                  <a:pt x="59032" y="91013"/>
                  <a:pt x="59012" y="90967"/>
                  <a:pt x="58999" y="90915"/>
                </a:cubicBezTo>
                <a:cubicBezTo>
                  <a:pt x="59012" y="90863"/>
                  <a:pt x="59005" y="90811"/>
                  <a:pt x="58979" y="90759"/>
                </a:cubicBezTo>
                <a:cubicBezTo>
                  <a:pt x="59012" y="90726"/>
                  <a:pt x="58908" y="90622"/>
                  <a:pt x="58914" y="90576"/>
                </a:cubicBezTo>
                <a:close/>
                <a:moveTo>
                  <a:pt x="61018" y="91071"/>
                </a:moveTo>
                <a:cubicBezTo>
                  <a:pt x="61063" y="91136"/>
                  <a:pt x="61047" y="91159"/>
                  <a:pt x="61022" y="91159"/>
                </a:cubicBezTo>
                <a:cubicBezTo>
                  <a:pt x="60989" y="91159"/>
                  <a:pt x="60940" y="91119"/>
                  <a:pt x="60992" y="91078"/>
                </a:cubicBezTo>
                <a:lnTo>
                  <a:pt x="60992" y="91071"/>
                </a:lnTo>
                <a:close/>
                <a:moveTo>
                  <a:pt x="61593" y="90761"/>
                </a:moveTo>
                <a:cubicBezTo>
                  <a:pt x="61714" y="90761"/>
                  <a:pt x="61853" y="90998"/>
                  <a:pt x="61904" y="91156"/>
                </a:cubicBezTo>
                <a:lnTo>
                  <a:pt x="61917" y="91175"/>
                </a:lnTo>
                <a:cubicBezTo>
                  <a:pt x="61911" y="91174"/>
                  <a:pt x="61905" y="91173"/>
                  <a:pt x="61900" y="91173"/>
                </a:cubicBezTo>
                <a:cubicBezTo>
                  <a:pt x="61887" y="91173"/>
                  <a:pt x="61874" y="91177"/>
                  <a:pt x="61865" y="91182"/>
                </a:cubicBezTo>
                <a:cubicBezTo>
                  <a:pt x="61850" y="91163"/>
                  <a:pt x="61837" y="91153"/>
                  <a:pt x="61825" y="91153"/>
                </a:cubicBezTo>
                <a:cubicBezTo>
                  <a:pt x="61816" y="91153"/>
                  <a:pt x="61808" y="91158"/>
                  <a:pt x="61800" y="91169"/>
                </a:cubicBezTo>
                <a:cubicBezTo>
                  <a:pt x="61669" y="90961"/>
                  <a:pt x="61624" y="90948"/>
                  <a:pt x="61539" y="90778"/>
                </a:cubicBezTo>
                <a:cubicBezTo>
                  <a:pt x="61556" y="90766"/>
                  <a:pt x="61574" y="90761"/>
                  <a:pt x="61593" y="90761"/>
                </a:cubicBezTo>
                <a:close/>
                <a:moveTo>
                  <a:pt x="7315" y="91078"/>
                </a:moveTo>
                <a:lnTo>
                  <a:pt x="7348" y="91104"/>
                </a:lnTo>
                <a:lnTo>
                  <a:pt x="7283" y="91202"/>
                </a:lnTo>
                <a:lnTo>
                  <a:pt x="7244" y="91175"/>
                </a:lnTo>
                <a:lnTo>
                  <a:pt x="7276" y="91123"/>
                </a:lnTo>
                <a:lnTo>
                  <a:pt x="7315" y="91078"/>
                </a:lnTo>
                <a:close/>
                <a:moveTo>
                  <a:pt x="10976" y="90918"/>
                </a:moveTo>
                <a:cubicBezTo>
                  <a:pt x="10997" y="90918"/>
                  <a:pt x="11016" y="90923"/>
                  <a:pt x="11034" y="90934"/>
                </a:cubicBezTo>
                <a:cubicBezTo>
                  <a:pt x="10884" y="91189"/>
                  <a:pt x="10800" y="91078"/>
                  <a:pt x="10657" y="91293"/>
                </a:cubicBezTo>
                <a:cubicBezTo>
                  <a:pt x="10639" y="91275"/>
                  <a:pt x="10670" y="91246"/>
                  <a:pt x="10680" y="91246"/>
                </a:cubicBezTo>
                <a:cubicBezTo>
                  <a:pt x="10681" y="91246"/>
                  <a:pt x="10682" y="91247"/>
                  <a:pt x="10683" y="91247"/>
                </a:cubicBezTo>
                <a:cubicBezTo>
                  <a:pt x="10701" y="91210"/>
                  <a:pt x="10696" y="91192"/>
                  <a:pt x="10683" y="91192"/>
                </a:cubicBezTo>
                <a:cubicBezTo>
                  <a:pt x="10672" y="91192"/>
                  <a:pt x="10657" y="91202"/>
                  <a:pt x="10643" y="91221"/>
                </a:cubicBezTo>
                <a:cubicBezTo>
                  <a:pt x="10688" y="91120"/>
                  <a:pt x="10849" y="90918"/>
                  <a:pt x="10976" y="90918"/>
                </a:cubicBezTo>
                <a:close/>
                <a:moveTo>
                  <a:pt x="61976" y="91228"/>
                </a:moveTo>
                <a:cubicBezTo>
                  <a:pt x="61995" y="91254"/>
                  <a:pt x="62015" y="91280"/>
                  <a:pt x="62028" y="91306"/>
                </a:cubicBezTo>
                <a:cubicBezTo>
                  <a:pt x="62021" y="91319"/>
                  <a:pt x="62008" y="91325"/>
                  <a:pt x="62034" y="91358"/>
                </a:cubicBezTo>
                <a:cubicBezTo>
                  <a:pt x="62032" y="91358"/>
                  <a:pt x="62030" y="91358"/>
                  <a:pt x="62028" y="91358"/>
                </a:cubicBezTo>
                <a:cubicBezTo>
                  <a:pt x="61996" y="91358"/>
                  <a:pt x="61948" y="91309"/>
                  <a:pt x="61900" y="91232"/>
                </a:cubicBezTo>
                <a:lnTo>
                  <a:pt x="61900" y="91232"/>
                </a:lnTo>
                <a:cubicBezTo>
                  <a:pt x="61907" y="91228"/>
                  <a:pt x="61919" y="91228"/>
                  <a:pt x="61930" y="91228"/>
                </a:cubicBezTo>
                <a:cubicBezTo>
                  <a:pt x="61936" y="91234"/>
                  <a:pt x="61945" y="91237"/>
                  <a:pt x="61953" y="91237"/>
                </a:cubicBezTo>
                <a:cubicBezTo>
                  <a:pt x="61961" y="91237"/>
                  <a:pt x="61969" y="91234"/>
                  <a:pt x="61976" y="91228"/>
                </a:cubicBezTo>
                <a:close/>
                <a:moveTo>
                  <a:pt x="8305" y="91319"/>
                </a:moveTo>
                <a:cubicBezTo>
                  <a:pt x="8344" y="91332"/>
                  <a:pt x="8312" y="91390"/>
                  <a:pt x="8331" y="91410"/>
                </a:cubicBezTo>
                <a:lnTo>
                  <a:pt x="8273" y="91501"/>
                </a:lnTo>
                <a:cubicBezTo>
                  <a:pt x="8227" y="91495"/>
                  <a:pt x="8266" y="91436"/>
                  <a:pt x="8240" y="91416"/>
                </a:cubicBezTo>
                <a:cubicBezTo>
                  <a:pt x="8260" y="91384"/>
                  <a:pt x="8286" y="91351"/>
                  <a:pt x="8305" y="91319"/>
                </a:cubicBezTo>
                <a:close/>
                <a:moveTo>
                  <a:pt x="66385" y="89892"/>
                </a:moveTo>
                <a:cubicBezTo>
                  <a:pt x="66423" y="89942"/>
                  <a:pt x="66466" y="89902"/>
                  <a:pt x="66458" y="89951"/>
                </a:cubicBezTo>
                <a:lnTo>
                  <a:pt x="66458" y="89951"/>
                </a:lnTo>
                <a:cubicBezTo>
                  <a:pt x="66626" y="89954"/>
                  <a:pt x="66857" y="90609"/>
                  <a:pt x="67088" y="90609"/>
                </a:cubicBezTo>
                <a:cubicBezTo>
                  <a:pt x="67091" y="90609"/>
                  <a:pt x="67093" y="90609"/>
                  <a:pt x="67095" y="90609"/>
                </a:cubicBezTo>
                <a:lnTo>
                  <a:pt x="67147" y="90693"/>
                </a:lnTo>
                <a:lnTo>
                  <a:pt x="67147" y="90687"/>
                </a:lnTo>
                <a:cubicBezTo>
                  <a:pt x="67180" y="90765"/>
                  <a:pt x="67219" y="90837"/>
                  <a:pt x="67264" y="90908"/>
                </a:cubicBezTo>
                <a:cubicBezTo>
                  <a:pt x="67290" y="90948"/>
                  <a:pt x="67323" y="90987"/>
                  <a:pt x="67362" y="91019"/>
                </a:cubicBezTo>
                <a:cubicBezTo>
                  <a:pt x="67427" y="91156"/>
                  <a:pt x="67369" y="91104"/>
                  <a:pt x="67356" y="91182"/>
                </a:cubicBezTo>
                <a:cubicBezTo>
                  <a:pt x="67486" y="91332"/>
                  <a:pt x="67512" y="91436"/>
                  <a:pt x="67584" y="91488"/>
                </a:cubicBezTo>
                <a:cubicBezTo>
                  <a:pt x="67602" y="91541"/>
                  <a:pt x="67585" y="91551"/>
                  <a:pt x="67556" y="91551"/>
                </a:cubicBezTo>
                <a:cubicBezTo>
                  <a:pt x="67539" y="91551"/>
                  <a:pt x="67518" y="91548"/>
                  <a:pt x="67498" y="91548"/>
                </a:cubicBezTo>
                <a:cubicBezTo>
                  <a:pt x="67468" y="91548"/>
                  <a:pt x="67439" y="91555"/>
                  <a:pt x="67427" y="91592"/>
                </a:cubicBezTo>
                <a:cubicBezTo>
                  <a:pt x="67408" y="91475"/>
                  <a:pt x="67395" y="91553"/>
                  <a:pt x="67330" y="91488"/>
                </a:cubicBezTo>
                <a:cubicBezTo>
                  <a:pt x="67323" y="91288"/>
                  <a:pt x="67105" y="90908"/>
                  <a:pt x="66917" y="90908"/>
                </a:cubicBezTo>
                <a:cubicBezTo>
                  <a:pt x="66916" y="90908"/>
                  <a:pt x="66914" y="90908"/>
                  <a:pt x="66913" y="90908"/>
                </a:cubicBezTo>
                <a:cubicBezTo>
                  <a:pt x="66906" y="90811"/>
                  <a:pt x="66835" y="90680"/>
                  <a:pt x="66808" y="90576"/>
                </a:cubicBezTo>
                <a:cubicBezTo>
                  <a:pt x="66639" y="90544"/>
                  <a:pt x="66392" y="90153"/>
                  <a:pt x="66366" y="89957"/>
                </a:cubicBezTo>
                <a:lnTo>
                  <a:pt x="66359" y="89951"/>
                </a:lnTo>
                <a:cubicBezTo>
                  <a:pt x="66366" y="89931"/>
                  <a:pt x="66372" y="89912"/>
                  <a:pt x="66385" y="89892"/>
                </a:cubicBezTo>
                <a:close/>
                <a:moveTo>
                  <a:pt x="9653" y="89651"/>
                </a:moveTo>
                <a:cubicBezTo>
                  <a:pt x="9690" y="89651"/>
                  <a:pt x="9695" y="89776"/>
                  <a:pt x="9662" y="89776"/>
                </a:cubicBezTo>
                <a:cubicBezTo>
                  <a:pt x="9658" y="89776"/>
                  <a:pt x="9653" y="89774"/>
                  <a:pt x="9647" y="89769"/>
                </a:cubicBezTo>
                <a:lnTo>
                  <a:pt x="9647" y="89769"/>
                </a:lnTo>
                <a:cubicBezTo>
                  <a:pt x="9686" y="89814"/>
                  <a:pt x="9764" y="89899"/>
                  <a:pt x="9640" y="90094"/>
                </a:cubicBezTo>
                <a:cubicBezTo>
                  <a:pt x="9660" y="90084"/>
                  <a:pt x="9676" y="90079"/>
                  <a:pt x="9688" y="90079"/>
                </a:cubicBezTo>
                <a:cubicBezTo>
                  <a:pt x="9766" y="90079"/>
                  <a:pt x="9704" y="90265"/>
                  <a:pt x="9711" y="90343"/>
                </a:cubicBezTo>
                <a:lnTo>
                  <a:pt x="9711" y="90343"/>
                </a:lnTo>
                <a:cubicBezTo>
                  <a:pt x="9360" y="90805"/>
                  <a:pt x="9328" y="91169"/>
                  <a:pt x="8950" y="91605"/>
                </a:cubicBezTo>
                <a:cubicBezTo>
                  <a:pt x="8924" y="91617"/>
                  <a:pt x="8899" y="91622"/>
                  <a:pt x="8875" y="91622"/>
                </a:cubicBezTo>
                <a:cubicBezTo>
                  <a:pt x="8735" y="91622"/>
                  <a:pt x="8637" y="91437"/>
                  <a:pt x="8709" y="91175"/>
                </a:cubicBezTo>
                <a:cubicBezTo>
                  <a:pt x="9145" y="90752"/>
                  <a:pt x="9406" y="90146"/>
                  <a:pt x="9621" y="89677"/>
                </a:cubicBezTo>
                <a:cubicBezTo>
                  <a:pt x="9634" y="89659"/>
                  <a:pt x="9644" y="89651"/>
                  <a:pt x="9653" y="89651"/>
                </a:cubicBezTo>
                <a:close/>
                <a:moveTo>
                  <a:pt x="59071" y="91325"/>
                </a:moveTo>
                <a:cubicBezTo>
                  <a:pt x="59207" y="91449"/>
                  <a:pt x="59168" y="91482"/>
                  <a:pt x="59312" y="91684"/>
                </a:cubicBezTo>
                <a:lnTo>
                  <a:pt x="59312" y="91697"/>
                </a:lnTo>
                <a:cubicBezTo>
                  <a:pt x="59312" y="91710"/>
                  <a:pt x="59305" y="91729"/>
                  <a:pt x="59299" y="91742"/>
                </a:cubicBezTo>
                <a:cubicBezTo>
                  <a:pt x="59285" y="91726"/>
                  <a:pt x="59272" y="91720"/>
                  <a:pt x="59260" y="91720"/>
                </a:cubicBezTo>
                <a:cubicBezTo>
                  <a:pt x="59244" y="91720"/>
                  <a:pt x="59229" y="91731"/>
                  <a:pt x="59214" y="91742"/>
                </a:cubicBezTo>
                <a:lnTo>
                  <a:pt x="59207" y="91749"/>
                </a:lnTo>
                <a:cubicBezTo>
                  <a:pt x="59136" y="91625"/>
                  <a:pt x="59071" y="91501"/>
                  <a:pt x="59012" y="91364"/>
                </a:cubicBezTo>
                <a:lnTo>
                  <a:pt x="59071" y="91325"/>
                </a:lnTo>
                <a:close/>
                <a:moveTo>
                  <a:pt x="58686" y="91866"/>
                </a:moveTo>
                <a:cubicBezTo>
                  <a:pt x="58700" y="91885"/>
                  <a:pt x="58711" y="91900"/>
                  <a:pt x="58721" y="91900"/>
                </a:cubicBezTo>
                <a:cubicBezTo>
                  <a:pt x="58725" y="91900"/>
                  <a:pt x="58728" y="91897"/>
                  <a:pt x="58732" y="91892"/>
                </a:cubicBezTo>
                <a:cubicBezTo>
                  <a:pt x="58745" y="91911"/>
                  <a:pt x="58751" y="91931"/>
                  <a:pt x="58751" y="91938"/>
                </a:cubicBezTo>
                <a:lnTo>
                  <a:pt x="58738" y="91944"/>
                </a:lnTo>
                <a:cubicBezTo>
                  <a:pt x="58725" y="91951"/>
                  <a:pt x="58712" y="91964"/>
                  <a:pt x="58699" y="91970"/>
                </a:cubicBezTo>
                <a:lnTo>
                  <a:pt x="58647" y="91892"/>
                </a:lnTo>
                <a:lnTo>
                  <a:pt x="58686" y="91866"/>
                </a:lnTo>
                <a:close/>
                <a:moveTo>
                  <a:pt x="62086" y="91599"/>
                </a:moveTo>
                <a:cubicBezTo>
                  <a:pt x="62132" y="91599"/>
                  <a:pt x="62177" y="91625"/>
                  <a:pt x="62223" y="91625"/>
                </a:cubicBezTo>
                <a:lnTo>
                  <a:pt x="62223" y="91618"/>
                </a:lnTo>
                <a:lnTo>
                  <a:pt x="62249" y="91644"/>
                </a:lnTo>
                <a:cubicBezTo>
                  <a:pt x="62262" y="91657"/>
                  <a:pt x="62275" y="91671"/>
                  <a:pt x="62295" y="91690"/>
                </a:cubicBezTo>
                <a:cubicBezTo>
                  <a:pt x="62308" y="91820"/>
                  <a:pt x="62236" y="91905"/>
                  <a:pt x="62275" y="92048"/>
                </a:cubicBezTo>
                <a:lnTo>
                  <a:pt x="62262" y="92048"/>
                </a:lnTo>
                <a:lnTo>
                  <a:pt x="62249" y="92055"/>
                </a:lnTo>
                <a:cubicBezTo>
                  <a:pt x="62243" y="92061"/>
                  <a:pt x="62230" y="92061"/>
                  <a:pt x="62223" y="92061"/>
                </a:cubicBezTo>
                <a:cubicBezTo>
                  <a:pt x="62093" y="91938"/>
                  <a:pt x="62230" y="91801"/>
                  <a:pt x="62086" y="91599"/>
                </a:cubicBezTo>
                <a:close/>
                <a:moveTo>
                  <a:pt x="59429" y="91260"/>
                </a:moveTo>
                <a:cubicBezTo>
                  <a:pt x="59644" y="91495"/>
                  <a:pt x="60145" y="92068"/>
                  <a:pt x="59989" y="92322"/>
                </a:cubicBezTo>
                <a:cubicBezTo>
                  <a:pt x="59904" y="92146"/>
                  <a:pt x="59676" y="91846"/>
                  <a:pt x="59722" y="91690"/>
                </a:cubicBezTo>
                <a:lnTo>
                  <a:pt x="59722" y="91690"/>
                </a:lnTo>
                <a:lnTo>
                  <a:pt x="59715" y="91697"/>
                </a:lnTo>
                <a:cubicBezTo>
                  <a:pt x="59579" y="91501"/>
                  <a:pt x="59481" y="91618"/>
                  <a:pt x="59338" y="91377"/>
                </a:cubicBezTo>
                <a:cubicBezTo>
                  <a:pt x="59416" y="91371"/>
                  <a:pt x="59383" y="91293"/>
                  <a:pt x="59429" y="91260"/>
                </a:cubicBezTo>
                <a:close/>
                <a:moveTo>
                  <a:pt x="61243" y="92238"/>
                </a:moveTo>
                <a:cubicBezTo>
                  <a:pt x="61258" y="92238"/>
                  <a:pt x="61274" y="92243"/>
                  <a:pt x="61292" y="92250"/>
                </a:cubicBezTo>
                <a:lnTo>
                  <a:pt x="61344" y="92328"/>
                </a:lnTo>
                <a:lnTo>
                  <a:pt x="61305" y="92354"/>
                </a:lnTo>
                <a:cubicBezTo>
                  <a:pt x="61291" y="92336"/>
                  <a:pt x="61280" y="92320"/>
                  <a:pt x="61270" y="92320"/>
                </a:cubicBezTo>
                <a:cubicBezTo>
                  <a:pt x="61266" y="92320"/>
                  <a:pt x="61263" y="92323"/>
                  <a:pt x="61259" y="92328"/>
                </a:cubicBezTo>
                <a:lnTo>
                  <a:pt x="61259" y="92335"/>
                </a:lnTo>
                <a:lnTo>
                  <a:pt x="61227" y="92289"/>
                </a:lnTo>
                <a:lnTo>
                  <a:pt x="61207" y="92250"/>
                </a:lnTo>
                <a:cubicBezTo>
                  <a:pt x="61219" y="92241"/>
                  <a:pt x="61230" y="92238"/>
                  <a:pt x="61243" y="92238"/>
                </a:cubicBezTo>
                <a:close/>
                <a:moveTo>
                  <a:pt x="61061" y="92236"/>
                </a:moveTo>
                <a:cubicBezTo>
                  <a:pt x="61085" y="92236"/>
                  <a:pt x="61113" y="92254"/>
                  <a:pt x="61135" y="92283"/>
                </a:cubicBezTo>
                <a:lnTo>
                  <a:pt x="61142" y="92296"/>
                </a:lnTo>
                <a:cubicBezTo>
                  <a:pt x="61135" y="92315"/>
                  <a:pt x="61142" y="92341"/>
                  <a:pt x="61174" y="92387"/>
                </a:cubicBezTo>
                <a:lnTo>
                  <a:pt x="61187" y="92407"/>
                </a:lnTo>
                <a:cubicBezTo>
                  <a:pt x="61148" y="92380"/>
                  <a:pt x="61116" y="92348"/>
                  <a:pt x="61096" y="92309"/>
                </a:cubicBezTo>
                <a:cubicBezTo>
                  <a:pt x="61077" y="92283"/>
                  <a:pt x="61064" y="92263"/>
                  <a:pt x="61044" y="92237"/>
                </a:cubicBezTo>
                <a:lnTo>
                  <a:pt x="61051" y="92237"/>
                </a:lnTo>
                <a:cubicBezTo>
                  <a:pt x="61054" y="92236"/>
                  <a:pt x="61057" y="92236"/>
                  <a:pt x="61061" y="92236"/>
                </a:cubicBezTo>
                <a:close/>
                <a:moveTo>
                  <a:pt x="59409" y="91794"/>
                </a:moveTo>
                <a:cubicBezTo>
                  <a:pt x="59533" y="92048"/>
                  <a:pt x="59930" y="92367"/>
                  <a:pt x="59794" y="92615"/>
                </a:cubicBezTo>
                <a:lnTo>
                  <a:pt x="59787" y="92621"/>
                </a:lnTo>
                <a:cubicBezTo>
                  <a:pt x="59572" y="92276"/>
                  <a:pt x="59377" y="92120"/>
                  <a:pt x="59377" y="91866"/>
                </a:cubicBezTo>
                <a:cubicBezTo>
                  <a:pt x="59396" y="91846"/>
                  <a:pt x="59403" y="91820"/>
                  <a:pt x="59409" y="91794"/>
                </a:cubicBezTo>
                <a:close/>
                <a:moveTo>
                  <a:pt x="61361" y="92996"/>
                </a:moveTo>
                <a:lnTo>
                  <a:pt x="61370" y="93012"/>
                </a:lnTo>
                <a:lnTo>
                  <a:pt x="61370" y="93006"/>
                </a:lnTo>
                <a:cubicBezTo>
                  <a:pt x="61371" y="93006"/>
                  <a:pt x="61373" y="93006"/>
                  <a:pt x="61375" y="93006"/>
                </a:cubicBezTo>
                <a:lnTo>
                  <a:pt x="61375" y="93006"/>
                </a:lnTo>
                <a:cubicBezTo>
                  <a:pt x="61370" y="93003"/>
                  <a:pt x="61365" y="92999"/>
                  <a:pt x="61361" y="92996"/>
                </a:cubicBezTo>
                <a:close/>
                <a:moveTo>
                  <a:pt x="60074" y="92608"/>
                </a:moveTo>
                <a:cubicBezTo>
                  <a:pt x="60230" y="92641"/>
                  <a:pt x="60354" y="92752"/>
                  <a:pt x="60406" y="92902"/>
                </a:cubicBezTo>
                <a:cubicBezTo>
                  <a:pt x="60421" y="92881"/>
                  <a:pt x="60413" y="92837"/>
                  <a:pt x="60433" y="92837"/>
                </a:cubicBezTo>
                <a:cubicBezTo>
                  <a:pt x="60438" y="92837"/>
                  <a:pt x="60446" y="92841"/>
                  <a:pt x="60458" y="92849"/>
                </a:cubicBezTo>
                <a:lnTo>
                  <a:pt x="60464" y="92869"/>
                </a:lnTo>
                <a:cubicBezTo>
                  <a:pt x="60419" y="92941"/>
                  <a:pt x="60445" y="93058"/>
                  <a:pt x="60347" y="93103"/>
                </a:cubicBezTo>
                <a:lnTo>
                  <a:pt x="60341" y="93110"/>
                </a:lnTo>
                <a:lnTo>
                  <a:pt x="60341" y="93116"/>
                </a:lnTo>
                <a:cubicBezTo>
                  <a:pt x="60321" y="93071"/>
                  <a:pt x="60295" y="93032"/>
                  <a:pt x="60263" y="92993"/>
                </a:cubicBezTo>
                <a:lnTo>
                  <a:pt x="60269" y="92993"/>
                </a:lnTo>
                <a:cubicBezTo>
                  <a:pt x="60230" y="92849"/>
                  <a:pt x="60165" y="92719"/>
                  <a:pt x="60074" y="92608"/>
                </a:cubicBezTo>
                <a:close/>
                <a:moveTo>
                  <a:pt x="60250" y="93064"/>
                </a:moveTo>
                <a:lnTo>
                  <a:pt x="60269" y="93097"/>
                </a:lnTo>
                <a:cubicBezTo>
                  <a:pt x="60240" y="93112"/>
                  <a:pt x="60338" y="93276"/>
                  <a:pt x="60327" y="93276"/>
                </a:cubicBezTo>
                <a:cubicBezTo>
                  <a:pt x="60323" y="93276"/>
                  <a:pt x="60307" y="93257"/>
                  <a:pt x="60269" y="93208"/>
                </a:cubicBezTo>
                <a:lnTo>
                  <a:pt x="60269" y="93214"/>
                </a:lnTo>
                <a:cubicBezTo>
                  <a:pt x="60256" y="93182"/>
                  <a:pt x="60243" y="93149"/>
                  <a:pt x="60230" y="93116"/>
                </a:cubicBezTo>
                <a:lnTo>
                  <a:pt x="60230" y="93116"/>
                </a:lnTo>
                <a:lnTo>
                  <a:pt x="60236" y="93123"/>
                </a:lnTo>
                <a:cubicBezTo>
                  <a:pt x="60256" y="93110"/>
                  <a:pt x="60243" y="93084"/>
                  <a:pt x="60250" y="93064"/>
                </a:cubicBezTo>
                <a:close/>
                <a:moveTo>
                  <a:pt x="59904" y="92882"/>
                </a:moveTo>
                <a:lnTo>
                  <a:pt x="59904" y="92882"/>
                </a:lnTo>
                <a:cubicBezTo>
                  <a:pt x="59976" y="92895"/>
                  <a:pt x="60054" y="92973"/>
                  <a:pt x="60145" y="93116"/>
                </a:cubicBezTo>
                <a:cubicBezTo>
                  <a:pt x="60158" y="93149"/>
                  <a:pt x="60171" y="93182"/>
                  <a:pt x="60184" y="93214"/>
                </a:cubicBezTo>
                <a:cubicBezTo>
                  <a:pt x="60171" y="93240"/>
                  <a:pt x="60178" y="93312"/>
                  <a:pt x="60217" y="93312"/>
                </a:cubicBezTo>
                <a:cubicBezTo>
                  <a:pt x="60238" y="93340"/>
                  <a:pt x="60239" y="93348"/>
                  <a:pt x="60232" y="93348"/>
                </a:cubicBezTo>
                <a:cubicBezTo>
                  <a:pt x="60223" y="93348"/>
                  <a:pt x="60199" y="93335"/>
                  <a:pt x="60189" y="93335"/>
                </a:cubicBezTo>
                <a:cubicBezTo>
                  <a:pt x="60178" y="93335"/>
                  <a:pt x="60182" y="93349"/>
                  <a:pt x="60230" y="93410"/>
                </a:cubicBezTo>
                <a:lnTo>
                  <a:pt x="60230" y="93416"/>
                </a:lnTo>
                <a:cubicBezTo>
                  <a:pt x="60022" y="93397"/>
                  <a:pt x="59891" y="93051"/>
                  <a:pt x="59904" y="92882"/>
                </a:cubicBezTo>
                <a:close/>
                <a:moveTo>
                  <a:pt x="10103" y="93032"/>
                </a:moveTo>
                <a:cubicBezTo>
                  <a:pt x="10122" y="93045"/>
                  <a:pt x="10103" y="93084"/>
                  <a:pt x="10109" y="93103"/>
                </a:cubicBezTo>
                <a:cubicBezTo>
                  <a:pt x="10129" y="93071"/>
                  <a:pt x="10148" y="93045"/>
                  <a:pt x="10122" y="93045"/>
                </a:cubicBezTo>
                <a:lnTo>
                  <a:pt x="10122" y="93045"/>
                </a:lnTo>
                <a:cubicBezTo>
                  <a:pt x="10220" y="93045"/>
                  <a:pt x="10188" y="93208"/>
                  <a:pt x="10181" y="93331"/>
                </a:cubicBezTo>
                <a:cubicBezTo>
                  <a:pt x="10175" y="93357"/>
                  <a:pt x="10162" y="93384"/>
                  <a:pt x="10155" y="93410"/>
                </a:cubicBezTo>
                <a:cubicBezTo>
                  <a:pt x="10135" y="93429"/>
                  <a:pt x="10109" y="93462"/>
                  <a:pt x="10090" y="93488"/>
                </a:cubicBezTo>
                <a:cubicBezTo>
                  <a:pt x="10067" y="93512"/>
                  <a:pt x="10052" y="93521"/>
                  <a:pt x="10042" y="93521"/>
                </a:cubicBezTo>
                <a:cubicBezTo>
                  <a:pt x="10010" y="93521"/>
                  <a:pt x="10025" y="93429"/>
                  <a:pt x="9991" y="93429"/>
                </a:cubicBezTo>
                <a:cubicBezTo>
                  <a:pt x="9980" y="93429"/>
                  <a:pt x="9964" y="93438"/>
                  <a:pt x="9940" y="93462"/>
                </a:cubicBezTo>
                <a:cubicBezTo>
                  <a:pt x="10051" y="93286"/>
                  <a:pt x="9940" y="93331"/>
                  <a:pt x="10103" y="93032"/>
                </a:cubicBezTo>
                <a:close/>
                <a:moveTo>
                  <a:pt x="11406" y="91651"/>
                </a:moveTo>
                <a:cubicBezTo>
                  <a:pt x="11419" y="91820"/>
                  <a:pt x="11399" y="91990"/>
                  <a:pt x="11340" y="92146"/>
                </a:cubicBezTo>
                <a:cubicBezTo>
                  <a:pt x="11464" y="91996"/>
                  <a:pt x="11549" y="92055"/>
                  <a:pt x="11549" y="92009"/>
                </a:cubicBezTo>
                <a:cubicBezTo>
                  <a:pt x="11557" y="92011"/>
                  <a:pt x="11565" y="92012"/>
                  <a:pt x="11573" y="92012"/>
                </a:cubicBezTo>
                <a:cubicBezTo>
                  <a:pt x="11700" y="92012"/>
                  <a:pt x="11870" y="91779"/>
                  <a:pt x="11997" y="91779"/>
                </a:cubicBezTo>
                <a:cubicBezTo>
                  <a:pt x="12018" y="91779"/>
                  <a:pt x="12038" y="91786"/>
                  <a:pt x="12057" y="91801"/>
                </a:cubicBezTo>
                <a:cubicBezTo>
                  <a:pt x="11536" y="92472"/>
                  <a:pt x="11152" y="93012"/>
                  <a:pt x="10767" y="93527"/>
                </a:cubicBezTo>
                <a:cubicBezTo>
                  <a:pt x="10734" y="93517"/>
                  <a:pt x="10749" y="93459"/>
                  <a:pt x="10735" y="93459"/>
                </a:cubicBezTo>
                <a:cubicBezTo>
                  <a:pt x="10729" y="93459"/>
                  <a:pt x="10720" y="93467"/>
                  <a:pt x="10702" y="93488"/>
                </a:cubicBezTo>
                <a:cubicBezTo>
                  <a:pt x="10826" y="93136"/>
                  <a:pt x="11015" y="92745"/>
                  <a:pt x="11119" y="92407"/>
                </a:cubicBezTo>
                <a:cubicBezTo>
                  <a:pt x="11034" y="92218"/>
                  <a:pt x="10793" y="92413"/>
                  <a:pt x="10871" y="92113"/>
                </a:cubicBezTo>
                <a:cubicBezTo>
                  <a:pt x="11067" y="91859"/>
                  <a:pt x="11217" y="91859"/>
                  <a:pt x="11406" y="91651"/>
                </a:cubicBezTo>
                <a:close/>
                <a:moveTo>
                  <a:pt x="10240" y="93312"/>
                </a:moveTo>
                <a:cubicBezTo>
                  <a:pt x="10233" y="93390"/>
                  <a:pt x="10298" y="93410"/>
                  <a:pt x="10194" y="93559"/>
                </a:cubicBezTo>
                <a:cubicBezTo>
                  <a:pt x="10168" y="93546"/>
                  <a:pt x="10207" y="93481"/>
                  <a:pt x="10162" y="93475"/>
                </a:cubicBezTo>
                <a:cubicBezTo>
                  <a:pt x="10139" y="93534"/>
                  <a:pt x="10130" y="93561"/>
                  <a:pt x="10124" y="93561"/>
                </a:cubicBezTo>
                <a:cubicBezTo>
                  <a:pt x="10120" y="93561"/>
                  <a:pt x="10119" y="93545"/>
                  <a:pt x="10116" y="93514"/>
                </a:cubicBezTo>
                <a:cubicBezTo>
                  <a:pt x="10129" y="93494"/>
                  <a:pt x="10142" y="93475"/>
                  <a:pt x="10155" y="93462"/>
                </a:cubicBezTo>
                <a:cubicBezTo>
                  <a:pt x="10188" y="93442"/>
                  <a:pt x="10207" y="93410"/>
                  <a:pt x="10207" y="93371"/>
                </a:cubicBezTo>
                <a:cubicBezTo>
                  <a:pt x="10214" y="93357"/>
                  <a:pt x="10220" y="93344"/>
                  <a:pt x="10227" y="93325"/>
                </a:cubicBezTo>
                <a:lnTo>
                  <a:pt x="10233" y="93312"/>
                </a:lnTo>
                <a:close/>
                <a:moveTo>
                  <a:pt x="62321" y="93591"/>
                </a:moveTo>
                <a:cubicBezTo>
                  <a:pt x="62323" y="93596"/>
                  <a:pt x="62325" y="93600"/>
                  <a:pt x="62327" y="93605"/>
                </a:cubicBezTo>
                <a:lnTo>
                  <a:pt x="62334" y="93618"/>
                </a:lnTo>
                <a:cubicBezTo>
                  <a:pt x="62330" y="93609"/>
                  <a:pt x="62326" y="93600"/>
                  <a:pt x="62321" y="93591"/>
                </a:cubicBezTo>
                <a:close/>
                <a:moveTo>
                  <a:pt x="62334" y="93631"/>
                </a:moveTo>
                <a:cubicBezTo>
                  <a:pt x="62333" y="93634"/>
                  <a:pt x="62332" y="93638"/>
                  <a:pt x="62331" y="93641"/>
                </a:cubicBezTo>
                <a:lnTo>
                  <a:pt x="62331" y="93641"/>
                </a:lnTo>
                <a:cubicBezTo>
                  <a:pt x="62332" y="93640"/>
                  <a:pt x="62333" y="93639"/>
                  <a:pt x="62334" y="93638"/>
                </a:cubicBezTo>
                <a:lnTo>
                  <a:pt x="62334" y="93631"/>
                </a:lnTo>
                <a:close/>
                <a:moveTo>
                  <a:pt x="62331" y="93641"/>
                </a:moveTo>
                <a:cubicBezTo>
                  <a:pt x="62329" y="93646"/>
                  <a:pt x="62328" y="93652"/>
                  <a:pt x="62327" y="93659"/>
                </a:cubicBezTo>
                <a:lnTo>
                  <a:pt x="62327" y="93659"/>
                </a:lnTo>
                <a:cubicBezTo>
                  <a:pt x="62328" y="93653"/>
                  <a:pt x="62330" y="93647"/>
                  <a:pt x="62331" y="93641"/>
                </a:cubicBezTo>
                <a:close/>
                <a:moveTo>
                  <a:pt x="62327" y="93659"/>
                </a:moveTo>
                <a:cubicBezTo>
                  <a:pt x="62326" y="93666"/>
                  <a:pt x="62325" y="93673"/>
                  <a:pt x="62325" y="93680"/>
                </a:cubicBezTo>
                <a:lnTo>
                  <a:pt x="62325" y="93680"/>
                </a:lnTo>
                <a:cubicBezTo>
                  <a:pt x="62326" y="93677"/>
                  <a:pt x="62326" y="93673"/>
                  <a:pt x="62327" y="93670"/>
                </a:cubicBezTo>
                <a:cubicBezTo>
                  <a:pt x="62327" y="93666"/>
                  <a:pt x="62327" y="93663"/>
                  <a:pt x="62327" y="93659"/>
                </a:cubicBezTo>
                <a:close/>
                <a:moveTo>
                  <a:pt x="60596" y="93518"/>
                </a:moveTo>
                <a:cubicBezTo>
                  <a:pt x="60630" y="93518"/>
                  <a:pt x="60674" y="93606"/>
                  <a:pt x="60709" y="93606"/>
                </a:cubicBezTo>
                <a:cubicBezTo>
                  <a:pt x="60715" y="93606"/>
                  <a:pt x="60720" y="93603"/>
                  <a:pt x="60725" y="93598"/>
                </a:cubicBezTo>
                <a:lnTo>
                  <a:pt x="60725" y="93598"/>
                </a:lnTo>
                <a:cubicBezTo>
                  <a:pt x="60751" y="93657"/>
                  <a:pt x="60751" y="93696"/>
                  <a:pt x="60718" y="93722"/>
                </a:cubicBezTo>
                <a:cubicBezTo>
                  <a:pt x="60635" y="93665"/>
                  <a:pt x="60653" y="93613"/>
                  <a:pt x="60592" y="93519"/>
                </a:cubicBezTo>
                <a:lnTo>
                  <a:pt x="60592" y="93519"/>
                </a:lnTo>
                <a:cubicBezTo>
                  <a:pt x="60593" y="93519"/>
                  <a:pt x="60595" y="93518"/>
                  <a:pt x="60596" y="93518"/>
                </a:cubicBezTo>
                <a:close/>
                <a:moveTo>
                  <a:pt x="62325" y="93680"/>
                </a:moveTo>
                <a:cubicBezTo>
                  <a:pt x="62319" y="93703"/>
                  <a:pt x="62315" y="93726"/>
                  <a:pt x="62321" y="93748"/>
                </a:cubicBezTo>
                <a:cubicBezTo>
                  <a:pt x="62324" y="93752"/>
                  <a:pt x="62328" y="93756"/>
                  <a:pt x="62332" y="93759"/>
                </a:cubicBezTo>
                <a:lnTo>
                  <a:pt x="62332" y="93759"/>
                </a:lnTo>
                <a:cubicBezTo>
                  <a:pt x="62325" y="93733"/>
                  <a:pt x="62323" y="93707"/>
                  <a:pt x="62325" y="93680"/>
                </a:cubicBezTo>
                <a:close/>
                <a:moveTo>
                  <a:pt x="18722" y="93716"/>
                </a:moveTo>
                <a:cubicBezTo>
                  <a:pt x="18732" y="93754"/>
                  <a:pt x="18717" y="93805"/>
                  <a:pt x="18668" y="93879"/>
                </a:cubicBezTo>
                <a:cubicBezTo>
                  <a:pt x="18662" y="93841"/>
                  <a:pt x="18674" y="93790"/>
                  <a:pt x="18722" y="93716"/>
                </a:cubicBezTo>
                <a:close/>
                <a:moveTo>
                  <a:pt x="62332" y="93759"/>
                </a:moveTo>
                <a:cubicBezTo>
                  <a:pt x="62332" y="93762"/>
                  <a:pt x="62333" y="93765"/>
                  <a:pt x="62334" y="93768"/>
                </a:cubicBezTo>
                <a:cubicBezTo>
                  <a:pt x="62302" y="93768"/>
                  <a:pt x="62278" y="93778"/>
                  <a:pt x="62261" y="93800"/>
                </a:cubicBezTo>
                <a:lnTo>
                  <a:pt x="62261" y="93800"/>
                </a:lnTo>
                <a:cubicBezTo>
                  <a:pt x="62261" y="93800"/>
                  <a:pt x="62262" y="93800"/>
                  <a:pt x="62262" y="93800"/>
                </a:cubicBezTo>
                <a:cubicBezTo>
                  <a:pt x="62264" y="93800"/>
                  <a:pt x="62266" y="93800"/>
                  <a:pt x="62269" y="93800"/>
                </a:cubicBezTo>
                <a:cubicBezTo>
                  <a:pt x="62269" y="93807"/>
                  <a:pt x="62275" y="93807"/>
                  <a:pt x="62275" y="93813"/>
                </a:cubicBezTo>
                <a:cubicBezTo>
                  <a:pt x="62308" y="93839"/>
                  <a:pt x="62340" y="93872"/>
                  <a:pt x="62366" y="93905"/>
                </a:cubicBezTo>
                <a:lnTo>
                  <a:pt x="62438" y="93983"/>
                </a:lnTo>
                <a:cubicBezTo>
                  <a:pt x="62438" y="93989"/>
                  <a:pt x="62438" y="93989"/>
                  <a:pt x="62445" y="93996"/>
                </a:cubicBezTo>
                <a:lnTo>
                  <a:pt x="62458" y="94035"/>
                </a:lnTo>
                <a:cubicBezTo>
                  <a:pt x="62464" y="94067"/>
                  <a:pt x="62490" y="94093"/>
                  <a:pt x="62523" y="94107"/>
                </a:cubicBezTo>
                <a:cubicBezTo>
                  <a:pt x="62525" y="94107"/>
                  <a:pt x="62528" y="94108"/>
                  <a:pt x="62530" y="94108"/>
                </a:cubicBezTo>
                <a:cubicBezTo>
                  <a:pt x="62551" y="94108"/>
                  <a:pt x="62560" y="94084"/>
                  <a:pt x="62549" y="94054"/>
                </a:cubicBezTo>
                <a:cubicBezTo>
                  <a:pt x="62542" y="94041"/>
                  <a:pt x="62542" y="94028"/>
                  <a:pt x="62536" y="94015"/>
                </a:cubicBezTo>
                <a:cubicBezTo>
                  <a:pt x="62529" y="93996"/>
                  <a:pt x="62523" y="93976"/>
                  <a:pt x="62510" y="93957"/>
                </a:cubicBezTo>
                <a:lnTo>
                  <a:pt x="62503" y="93931"/>
                </a:lnTo>
                <a:lnTo>
                  <a:pt x="62484" y="93918"/>
                </a:lnTo>
                <a:cubicBezTo>
                  <a:pt x="62458" y="93892"/>
                  <a:pt x="62431" y="93866"/>
                  <a:pt x="62399" y="93833"/>
                </a:cubicBezTo>
                <a:cubicBezTo>
                  <a:pt x="62376" y="93810"/>
                  <a:pt x="62354" y="93783"/>
                  <a:pt x="62332" y="93759"/>
                </a:cubicBezTo>
                <a:close/>
                <a:moveTo>
                  <a:pt x="70912" y="94413"/>
                </a:moveTo>
                <a:lnTo>
                  <a:pt x="70912" y="94413"/>
                </a:lnTo>
                <a:cubicBezTo>
                  <a:pt x="70976" y="94418"/>
                  <a:pt x="71001" y="94543"/>
                  <a:pt x="70960" y="94543"/>
                </a:cubicBezTo>
                <a:cubicBezTo>
                  <a:pt x="70952" y="94543"/>
                  <a:pt x="70940" y="94537"/>
                  <a:pt x="70925" y="94523"/>
                </a:cubicBezTo>
                <a:cubicBezTo>
                  <a:pt x="70899" y="94471"/>
                  <a:pt x="70945" y="94465"/>
                  <a:pt x="70912" y="94413"/>
                </a:cubicBezTo>
                <a:close/>
                <a:moveTo>
                  <a:pt x="16818" y="94022"/>
                </a:moveTo>
                <a:lnTo>
                  <a:pt x="16818" y="94022"/>
                </a:lnTo>
                <a:cubicBezTo>
                  <a:pt x="17019" y="94245"/>
                  <a:pt x="16523" y="94866"/>
                  <a:pt x="16250" y="94866"/>
                </a:cubicBezTo>
                <a:cubicBezTo>
                  <a:pt x="16196" y="94866"/>
                  <a:pt x="16150" y="94841"/>
                  <a:pt x="16121" y="94784"/>
                </a:cubicBezTo>
                <a:cubicBezTo>
                  <a:pt x="16297" y="94484"/>
                  <a:pt x="16538" y="94224"/>
                  <a:pt x="16818" y="94022"/>
                </a:cubicBezTo>
                <a:close/>
                <a:moveTo>
                  <a:pt x="60432" y="93677"/>
                </a:moveTo>
                <a:lnTo>
                  <a:pt x="60432" y="93677"/>
                </a:lnTo>
                <a:cubicBezTo>
                  <a:pt x="60608" y="93839"/>
                  <a:pt x="60738" y="94041"/>
                  <a:pt x="60940" y="94139"/>
                </a:cubicBezTo>
                <a:cubicBezTo>
                  <a:pt x="61025" y="94237"/>
                  <a:pt x="60953" y="94243"/>
                  <a:pt x="60959" y="94295"/>
                </a:cubicBezTo>
                <a:cubicBezTo>
                  <a:pt x="61135" y="94465"/>
                  <a:pt x="61292" y="94641"/>
                  <a:pt x="61435" y="94836"/>
                </a:cubicBezTo>
                <a:cubicBezTo>
                  <a:pt x="61405" y="94856"/>
                  <a:pt x="61375" y="94878"/>
                  <a:pt x="61343" y="94878"/>
                </a:cubicBezTo>
                <a:cubicBezTo>
                  <a:pt x="61311" y="94878"/>
                  <a:pt x="61278" y="94858"/>
                  <a:pt x="61240" y="94797"/>
                </a:cubicBezTo>
                <a:lnTo>
                  <a:pt x="61240" y="94797"/>
                </a:lnTo>
                <a:cubicBezTo>
                  <a:pt x="61181" y="94843"/>
                  <a:pt x="61318" y="94992"/>
                  <a:pt x="61246" y="95025"/>
                </a:cubicBezTo>
                <a:cubicBezTo>
                  <a:pt x="61220" y="94999"/>
                  <a:pt x="61200" y="94960"/>
                  <a:pt x="61181" y="94953"/>
                </a:cubicBezTo>
                <a:cubicBezTo>
                  <a:pt x="61142" y="94914"/>
                  <a:pt x="61109" y="94882"/>
                  <a:pt x="61077" y="94849"/>
                </a:cubicBezTo>
                <a:lnTo>
                  <a:pt x="61044" y="94810"/>
                </a:lnTo>
                <a:cubicBezTo>
                  <a:pt x="61038" y="94660"/>
                  <a:pt x="60940" y="94458"/>
                  <a:pt x="60940" y="94308"/>
                </a:cubicBezTo>
                <a:cubicBezTo>
                  <a:pt x="60738" y="94146"/>
                  <a:pt x="60497" y="93911"/>
                  <a:pt x="60432" y="93677"/>
                </a:cubicBezTo>
                <a:close/>
                <a:moveTo>
                  <a:pt x="70345" y="93989"/>
                </a:moveTo>
                <a:cubicBezTo>
                  <a:pt x="70357" y="94007"/>
                  <a:pt x="70368" y="94013"/>
                  <a:pt x="70378" y="94013"/>
                </a:cubicBezTo>
                <a:cubicBezTo>
                  <a:pt x="70390" y="94013"/>
                  <a:pt x="70400" y="94006"/>
                  <a:pt x="70410" y="94002"/>
                </a:cubicBezTo>
                <a:cubicBezTo>
                  <a:pt x="70476" y="94080"/>
                  <a:pt x="70521" y="94165"/>
                  <a:pt x="70547" y="94256"/>
                </a:cubicBezTo>
                <a:cubicBezTo>
                  <a:pt x="70821" y="94413"/>
                  <a:pt x="70977" y="94823"/>
                  <a:pt x="71094" y="95038"/>
                </a:cubicBezTo>
                <a:cubicBezTo>
                  <a:pt x="71087" y="95080"/>
                  <a:pt x="71074" y="95095"/>
                  <a:pt x="71056" y="95095"/>
                </a:cubicBezTo>
                <a:cubicBezTo>
                  <a:pt x="71002" y="95095"/>
                  <a:pt x="70907" y="94938"/>
                  <a:pt x="70825" y="94938"/>
                </a:cubicBezTo>
                <a:cubicBezTo>
                  <a:pt x="70819" y="94938"/>
                  <a:pt x="70813" y="94939"/>
                  <a:pt x="70808" y="94940"/>
                </a:cubicBezTo>
                <a:cubicBezTo>
                  <a:pt x="70534" y="94589"/>
                  <a:pt x="70326" y="94256"/>
                  <a:pt x="70345" y="93996"/>
                </a:cubicBezTo>
                <a:lnTo>
                  <a:pt x="70345" y="93989"/>
                </a:lnTo>
                <a:close/>
                <a:moveTo>
                  <a:pt x="61031" y="94882"/>
                </a:moveTo>
                <a:lnTo>
                  <a:pt x="61057" y="94908"/>
                </a:lnTo>
                <a:cubicBezTo>
                  <a:pt x="61096" y="94947"/>
                  <a:pt x="61135" y="94986"/>
                  <a:pt x="61168" y="95025"/>
                </a:cubicBezTo>
                <a:lnTo>
                  <a:pt x="61161" y="95025"/>
                </a:lnTo>
                <a:cubicBezTo>
                  <a:pt x="61148" y="95044"/>
                  <a:pt x="61122" y="95051"/>
                  <a:pt x="61148" y="95090"/>
                </a:cubicBezTo>
                <a:lnTo>
                  <a:pt x="61155" y="95103"/>
                </a:lnTo>
                <a:lnTo>
                  <a:pt x="61122" y="95090"/>
                </a:lnTo>
                <a:lnTo>
                  <a:pt x="61116" y="95090"/>
                </a:lnTo>
                <a:cubicBezTo>
                  <a:pt x="61051" y="94999"/>
                  <a:pt x="60999" y="94914"/>
                  <a:pt x="61031" y="94882"/>
                </a:cubicBezTo>
                <a:close/>
                <a:moveTo>
                  <a:pt x="16935" y="95044"/>
                </a:moveTo>
                <a:lnTo>
                  <a:pt x="16935" y="95044"/>
                </a:lnTo>
                <a:cubicBezTo>
                  <a:pt x="16959" y="95103"/>
                  <a:pt x="16760" y="95469"/>
                  <a:pt x="16668" y="95469"/>
                </a:cubicBezTo>
                <a:cubicBezTo>
                  <a:pt x="16658" y="95469"/>
                  <a:pt x="16649" y="95464"/>
                  <a:pt x="16642" y="95455"/>
                </a:cubicBezTo>
                <a:lnTo>
                  <a:pt x="16636" y="95461"/>
                </a:lnTo>
                <a:cubicBezTo>
                  <a:pt x="16662" y="95357"/>
                  <a:pt x="16773" y="95279"/>
                  <a:pt x="16786" y="95149"/>
                </a:cubicBezTo>
                <a:cubicBezTo>
                  <a:pt x="16815" y="95090"/>
                  <a:pt x="16838" y="95087"/>
                  <a:pt x="16861" y="95087"/>
                </a:cubicBezTo>
                <a:cubicBezTo>
                  <a:pt x="16863" y="95087"/>
                  <a:pt x="16866" y="95087"/>
                  <a:pt x="16869" y="95087"/>
                </a:cubicBezTo>
                <a:cubicBezTo>
                  <a:pt x="16889" y="95087"/>
                  <a:pt x="16910" y="95084"/>
                  <a:pt x="16935" y="95044"/>
                </a:cubicBezTo>
                <a:close/>
                <a:moveTo>
                  <a:pt x="9302" y="94934"/>
                </a:moveTo>
                <a:lnTo>
                  <a:pt x="9302" y="94934"/>
                </a:lnTo>
                <a:cubicBezTo>
                  <a:pt x="9217" y="95110"/>
                  <a:pt x="9243" y="95181"/>
                  <a:pt x="9002" y="95487"/>
                </a:cubicBezTo>
                <a:lnTo>
                  <a:pt x="9002" y="95481"/>
                </a:lnTo>
                <a:cubicBezTo>
                  <a:pt x="9013" y="95426"/>
                  <a:pt x="8999" y="95417"/>
                  <a:pt x="8980" y="95417"/>
                </a:cubicBezTo>
                <a:cubicBezTo>
                  <a:pt x="8971" y="95417"/>
                  <a:pt x="8961" y="95419"/>
                  <a:pt x="8952" y="95419"/>
                </a:cubicBezTo>
                <a:cubicBezTo>
                  <a:pt x="8935" y="95419"/>
                  <a:pt x="8923" y="95412"/>
                  <a:pt x="8930" y="95370"/>
                </a:cubicBezTo>
                <a:cubicBezTo>
                  <a:pt x="9022" y="95155"/>
                  <a:pt x="9211" y="95057"/>
                  <a:pt x="9198" y="94999"/>
                </a:cubicBezTo>
                <a:cubicBezTo>
                  <a:pt x="9237" y="94953"/>
                  <a:pt x="9263" y="94992"/>
                  <a:pt x="9302" y="94934"/>
                </a:cubicBezTo>
                <a:close/>
                <a:moveTo>
                  <a:pt x="14890" y="95396"/>
                </a:moveTo>
                <a:cubicBezTo>
                  <a:pt x="14806" y="95728"/>
                  <a:pt x="14584" y="96067"/>
                  <a:pt x="14311" y="96373"/>
                </a:cubicBezTo>
                <a:cubicBezTo>
                  <a:pt x="14258" y="96100"/>
                  <a:pt x="14591" y="95533"/>
                  <a:pt x="14890" y="95396"/>
                </a:cubicBezTo>
                <a:close/>
                <a:moveTo>
                  <a:pt x="16258" y="96087"/>
                </a:moveTo>
                <a:lnTo>
                  <a:pt x="16258" y="96087"/>
                </a:lnTo>
                <a:cubicBezTo>
                  <a:pt x="16388" y="96152"/>
                  <a:pt x="16239" y="96406"/>
                  <a:pt x="16297" y="96516"/>
                </a:cubicBezTo>
                <a:cubicBezTo>
                  <a:pt x="16320" y="96547"/>
                  <a:pt x="16349" y="96560"/>
                  <a:pt x="16381" y="96560"/>
                </a:cubicBezTo>
                <a:cubicBezTo>
                  <a:pt x="16531" y="96560"/>
                  <a:pt x="16756" y="96280"/>
                  <a:pt x="16852" y="96280"/>
                </a:cubicBezTo>
                <a:cubicBezTo>
                  <a:pt x="16862" y="96280"/>
                  <a:pt x="16870" y="96283"/>
                  <a:pt x="16877" y="96289"/>
                </a:cubicBezTo>
                <a:cubicBezTo>
                  <a:pt x="16935" y="96341"/>
                  <a:pt x="16747" y="96556"/>
                  <a:pt x="16779" y="96621"/>
                </a:cubicBezTo>
                <a:lnTo>
                  <a:pt x="16773" y="96627"/>
                </a:lnTo>
                <a:cubicBezTo>
                  <a:pt x="16349" y="97031"/>
                  <a:pt x="15809" y="97422"/>
                  <a:pt x="15483" y="97676"/>
                </a:cubicBezTo>
                <a:cubicBezTo>
                  <a:pt x="15472" y="97687"/>
                  <a:pt x="15464" y="97692"/>
                  <a:pt x="15457" y="97692"/>
                </a:cubicBezTo>
                <a:cubicBezTo>
                  <a:pt x="15419" y="97692"/>
                  <a:pt x="15440" y="97522"/>
                  <a:pt x="15457" y="97461"/>
                </a:cubicBezTo>
                <a:cubicBezTo>
                  <a:pt x="15926" y="96972"/>
                  <a:pt x="15750" y="96373"/>
                  <a:pt x="16258" y="96087"/>
                </a:cubicBezTo>
                <a:close/>
                <a:moveTo>
                  <a:pt x="12334" y="97928"/>
                </a:moveTo>
                <a:cubicBezTo>
                  <a:pt x="12339" y="97928"/>
                  <a:pt x="12345" y="97929"/>
                  <a:pt x="12350" y="97930"/>
                </a:cubicBezTo>
                <a:cubicBezTo>
                  <a:pt x="12181" y="98184"/>
                  <a:pt x="12142" y="98353"/>
                  <a:pt x="11959" y="98620"/>
                </a:cubicBezTo>
                <a:cubicBezTo>
                  <a:pt x="11940" y="98640"/>
                  <a:pt x="11816" y="98627"/>
                  <a:pt x="11855" y="98685"/>
                </a:cubicBezTo>
                <a:cubicBezTo>
                  <a:pt x="11838" y="98697"/>
                  <a:pt x="11827" y="98702"/>
                  <a:pt x="11820" y="98702"/>
                </a:cubicBezTo>
                <a:cubicBezTo>
                  <a:pt x="11763" y="98702"/>
                  <a:pt x="12042" y="98323"/>
                  <a:pt x="11972" y="98288"/>
                </a:cubicBezTo>
                <a:cubicBezTo>
                  <a:pt x="12066" y="98276"/>
                  <a:pt x="12207" y="97928"/>
                  <a:pt x="12334" y="97928"/>
                </a:cubicBezTo>
                <a:close/>
                <a:moveTo>
                  <a:pt x="10546" y="100125"/>
                </a:moveTo>
                <a:lnTo>
                  <a:pt x="10643" y="100197"/>
                </a:lnTo>
                <a:cubicBezTo>
                  <a:pt x="10508" y="100343"/>
                  <a:pt x="10336" y="100670"/>
                  <a:pt x="10226" y="100670"/>
                </a:cubicBezTo>
                <a:cubicBezTo>
                  <a:pt x="10204" y="100670"/>
                  <a:pt x="10184" y="100657"/>
                  <a:pt x="10168" y="100626"/>
                </a:cubicBezTo>
                <a:cubicBezTo>
                  <a:pt x="10285" y="100451"/>
                  <a:pt x="10409" y="100288"/>
                  <a:pt x="10546" y="100125"/>
                </a:cubicBezTo>
                <a:close/>
                <a:moveTo>
                  <a:pt x="9022" y="100828"/>
                </a:moveTo>
                <a:lnTo>
                  <a:pt x="9022" y="100828"/>
                </a:lnTo>
                <a:cubicBezTo>
                  <a:pt x="9015" y="100867"/>
                  <a:pt x="9035" y="100913"/>
                  <a:pt x="9074" y="100926"/>
                </a:cubicBezTo>
                <a:cubicBezTo>
                  <a:pt x="9023" y="101011"/>
                  <a:pt x="8983" y="101046"/>
                  <a:pt x="8949" y="101046"/>
                </a:cubicBezTo>
                <a:cubicBezTo>
                  <a:pt x="8931" y="101046"/>
                  <a:pt x="8914" y="101036"/>
                  <a:pt x="8898" y="101017"/>
                </a:cubicBezTo>
                <a:lnTo>
                  <a:pt x="9022" y="100828"/>
                </a:lnTo>
                <a:close/>
                <a:moveTo>
                  <a:pt x="7625" y="101227"/>
                </a:moveTo>
                <a:cubicBezTo>
                  <a:pt x="7646" y="101227"/>
                  <a:pt x="7621" y="101390"/>
                  <a:pt x="7517" y="101512"/>
                </a:cubicBezTo>
                <a:cubicBezTo>
                  <a:pt x="7504" y="101512"/>
                  <a:pt x="7511" y="101486"/>
                  <a:pt x="7543" y="101421"/>
                </a:cubicBezTo>
                <a:cubicBezTo>
                  <a:pt x="7563" y="101382"/>
                  <a:pt x="7576" y="101349"/>
                  <a:pt x="7582" y="101310"/>
                </a:cubicBezTo>
                <a:cubicBezTo>
                  <a:pt x="7602" y="101251"/>
                  <a:pt x="7617" y="101227"/>
                  <a:pt x="7625" y="101227"/>
                </a:cubicBezTo>
                <a:close/>
                <a:moveTo>
                  <a:pt x="7358" y="100971"/>
                </a:moveTo>
                <a:cubicBezTo>
                  <a:pt x="7364" y="100971"/>
                  <a:pt x="7369" y="100971"/>
                  <a:pt x="7374" y="100972"/>
                </a:cubicBezTo>
                <a:cubicBezTo>
                  <a:pt x="7315" y="101174"/>
                  <a:pt x="7100" y="101525"/>
                  <a:pt x="6950" y="101577"/>
                </a:cubicBezTo>
                <a:cubicBezTo>
                  <a:pt x="6879" y="101506"/>
                  <a:pt x="6970" y="101330"/>
                  <a:pt x="6944" y="101232"/>
                </a:cubicBezTo>
                <a:cubicBezTo>
                  <a:pt x="7100" y="101045"/>
                  <a:pt x="7238" y="100971"/>
                  <a:pt x="7358" y="100971"/>
                </a:cubicBezTo>
                <a:close/>
                <a:moveTo>
                  <a:pt x="10504" y="101029"/>
                </a:moveTo>
                <a:cubicBezTo>
                  <a:pt x="10609" y="101029"/>
                  <a:pt x="10554" y="101116"/>
                  <a:pt x="10578" y="101232"/>
                </a:cubicBezTo>
                <a:cubicBezTo>
                  <a:pt x="10412" y="101460"/>
                  <a:pt x="10250" y="101654"/>
                  <a:pt x="10121" y="101654"/>
                </a:cubicBezTo>
                <a:cubicBezTo>
                  <a:pt x="10099" y="101654"/>
                  <a:pt x="10077" y="101649"/>
                  <a:pt x="10057" y="101636"/>
                </a:cubicBezTo>
                <a:cubicBezTo>
                  <a:pt x="10122" y="101408"/>
                  <a:pt x="10318" y="101180"/>
                  <a:pt x="10481" y="101030"/>
                </a:cubicBezTo>
                <a:cubicBezTo>
                  <a:pt x="10489" y="101029"/>
                  <a:pt x="10497" y="101029"/>
                  <a:pt x="10504" y="101029"/>
                </a:cubicBezTo>
                <a:close/>
                <a:moveTo>
                  <a:pt x="8347" y="102174"/>
                </a:moveTo>
                <a:cubicBezTo>
                  <a:pt x="8439" y="102174"/>
                  <a:pt x="8511" y="102223"/>
                  <a:pt x="8607" y="102223"/>
                </a:cubicBezTo>
                <a:cubicBezTo>
                  <a:pt x="8627" y="102223"/>
                  <a:pt x="8648" y="102221"/>
                  <a:pt x="8670" y="102216"/>
                </a:cubicBezTo>
                <a:lnTo>
                  <a:pt x="8670" y="102216"/>
                </a:lnTo>
                <a:cubicBezTo>
                  <a:pt x="8598" y="102268"/>
                  <a:pt x="8566" y="102353"/>
                  <a:pt x="8585" y="102437"/>
                </a:cubicBezTo>
                <a:cubicBezTo>
                  <a:pt x="8344" y="102620"/>
                  <a:pt x="8468" y="102848"/>
                  <a:pt x="8194" y="103128"/>
                </a:cubicBezTo>
                <a:cubicBezTo>
                  <a:pt x="7999" y="103141"/>
                  <a:pt x="7804" y="103193"/>
                  <a:pt x="7628" y="103297"/>
                </a:cubicBezTo>
                <a:cubicBezTo>
                  <a:pt x="7739" y="102926"/>
                  <a:pt x="7901" y="102580"/>
                  <a:pt x="8123" y="102268"/>
                </a:cubicBezTo>
                <a:cubicBezTo>
                  <a:pt x="8216" y="102196"/>
                  <a:pt x="8286" y="102174"/>
                  <a:pt x="8347" y="102174"/>
                </a:cubicBezTo>
                <a:close/>
                <a:moveTo>
                  <a:pt x="66704" y="1"/>
                </a:moveTo>
                <a:cubicBezTo>
                  <a:pt x="66522" y="92"/>
                  <a:pt x="66327" y="287"/>
                  <a:pt x="66092" y="678"/>
                </a:cubicBezTo>
                <a:cubicBezTo>
                  <a:pt x="66183" y="951"/>
                  <a:pt x="65721" y="1186"/>
                  <a:pt x="65564" y="1616"/>
                </a:cubicBezTo>
                <a:cubicBezTo>
                  <a:pt x="65585" y="1653"/>
                  <a:pt x="65617" y="1668"/>
                  <a:pt x="65659" y="1668"/>
                </a:cubicBezTo>
                <a:cubicBezTo>
                  <a:pt x="65791" y="1668"/>
                  <a:pt x="66008" y="1516"/>
                  <a:pt x="66157" y="1466"/>
                </a:cubicBezTo>
                <a:cubicBezTo>
                  <a:pt x="66365" y="1086"/>
                  <a:pt x="66583" y="739"/>
                  <a:pt x="66768" y="739"/>
                </a:cubicBezTo>
                <a:cubicBezTo>
                  <a:pt x="66786" y="739"/>
                  <a:pt x="66804" y="743"/>
                  <a:pt x="66822" y="750"/>
                </a:cubicBezTo>
                <a:cubicBezTo>
                  <a:pt x="66769" y="886"/>
                  <a:pt x="66802" y="958"/>
                  <a:pt x="66691" y="1134"/>
                </a:cubicBezTo>
                <a:cubicBezTo>
                  <a:pt x="66607" y="1297"/>
                  <a:pt x="66561" y="1258"/>
                  <a:pt x="66496" y="1342"/>
                </a:cubicBezTo>
                <a:cubicBezTo>
                  <a:pt x="66476" y="1570"/>
                  <a:pt x="66235" y="1785"/>
                  <a:pt x="66092" y="2098"/>
                </a:cubicBezTo>
                <a:cubicBezTo>
                  <a:pt x="66209" y="2189"/>
                  <a:pt x="65949" y="2573"/>
                  <a:pt x="65897" y="2710"/>
                </a:cubicBezTo>
                <a:lnTo>
                  <a:pt x="65916" y="2710"/>
                </a:lnTo>
                <a:cubicBezTo>
                  <a:pt x="65890" y="2736"/>
                  <a:pt x="65864" y="2762"/>
                  <a:pt x="65845" y="2795"/>
                </a:cubicBezTo>
                <a:lnTo>
                  <a:pt x="65825" y="2821"/>
                </a:lnTo>
                <a:lnTo>
                  <a:pt x="65818" y="2827"/>
                </a:lnTo>
                <a:cubicBezTo>
                  <a:pt x="65812" y="2834"/>
                  <a:pt x="65805" y="2847"/>
                  <a:pt x="65805" y="2860"/>
                </a:cubicBezTo>
                <a:cubicBezTo>
                  <a:pt x="65807" y="2862"/>
                  <a:pt x="65809" y="2862"/>
                  <a:pt x="65812" y="2862"/>
                </a:cubicBezTo>
                <a:cubicBezTo>
                  <a:pt x="65819" y="2862"/>
                  <a:pt x="65828" y="2856"/>
                  <a:pt x="65838" y="2847"/>
                </a:cubicBezTo>
                <a:cubicBezTo>
                  <a:pt x="65851" y="2834"/>
                  <a:pt x="65851" y="2827"/>
                  <a:pt x="65864" y="2821"/>
                </a:cubicBezTo>
                <a:cubicBezTo>
                  <a:pt x="65871" y="2808"/>
                  <a:pt x="65877" y="2801"/>
                  <a:pt x="65884" y="2788"/>
                </a:cubicBezTo>
                <a:cubicBezTo>
                  <a:pt x="65885" y="2810"/>
                  <a:pt x="65894" y="2818"/>
                  <a:pt x="65905" y="2818"/>
                </a:cubicBezTo>
                <a:cubicBezTo>
                  <a:pt x="65930" y="2818"/>
                  <a:pt x="65971" y="2784"/>
                  <a:pt x="66003" y="2784"/>
                </a:cubicBezTo>
                <a:cubicBezTo>
                  <a:pt x="66009" y="2784"/>
                  <a:pt x="66015" y="2785"/>
                  <a:pt x="66020" y="2788"/>
                </a:cubicBezTo>
                <a:cubicBezTo>
                  <a:pt x="66119" y="2850"/>
                  <a:pt x="66072" y="3116"/>
                  <a:pt x="66188" y="3116"/>
                </a:cubicBezTo>
                <a:cubicBezTo>
                  <a:pt x="66195" y="3116"/>
                  <a:pt x="66202" y="3116"/>
                  <a:pt x="66209" y="3114"/>
                </a:cubicBezTo>
                <a:cubicBezTo>
                  <a:pt x="66243" y="3103"/>
                  <a:pt x="66314" y="2964"/>
                  <a:pt x="66383" y="2964"/>
                </a:cubicBezTo>
                <a:cubicBezTo>
                  <a:pt x="66395" y="2964"/>
                  <a:pt x="66406" y="2968"/>
                  <a:pt x="66418" y="2977"/>
                </a:cubicBezTo>
                <a:cubicBezTo>
                  <a:pt x="66457" y="3023"/>
                  <a:pt x="66379" y="3062"/>
                  <a:pt x="66320" y="3257"/>
                </a:cubicBezTo>
                <a:cubicBezTo>
                  <a:pt x="66297" y="3250"/>
                  <a:pt x="66277" y="3211"/>
                  <a:pt x="66249" y="3211"/>
                </a:cubicBezTo>
                <a:cubicBezTo>
                  <a:pt x="66230" y="3211"/>
                  <a:pt x="66207" y="3231"/>
                  <a:pt x="66177" y="3296"/>
                </a:cubicBezTo>
                <a:cubicBezTo>
                  <a:pt x="66027" y="3479"/>
                  <a:pt x="66138" y="3720"/>
                  <a:pt x="65994" y="3987"/>
                </a:cubicBezTo>
                <a:cubicBezTo>
                  <a:pt x="65779" y="4273"/>
                  <a:pt x="65610" y="4293"/>
                  <a:pt x="65421" y="4423"/>
                </a:cubicBezTo>
                <a:cubicBezTo>
                  <a:pt x="65122" y="4866"/>
                  <a:pt x="65024" y="5315"/>
                  <a:pt x="64744" y="5465"/>
                </a:cubicBezTo>
                <a:cubicBezTo>
                  <a:pt x="64613" y="5713"/>
                  <a:pt x="64496" y="5954"/>
                  <a:pt x="64392" y="6182"/>
                </a:cubicBezTo>
                <a:cubicBezTo>
                  <a:pt x="64550" y="6188"/>
                  <a:pt x="64456" y="6299"/>
                  <a:pt x="64565" y="6299"/>
                </a:cubicBezTo>
                <a:cubicBezTo>
                  <a:pt x="64568" y="6299"/>
                  <a:pt x="64571" y="6299"/>
                  <a:pt x="64574" y="6299"/>
                </a:cubicBezTo>
                <a:cubicBezTo>
                  <a:pt x="64653" y="6136"/>
                  <a:pt x="64653" y="6162"/>
                  <a:pt x="64737" y="6136"/>
                </a:cubicBezTo>
                <a:cubicBezTo>
                  <a:pt x="64738" y="6136"/>
                  <a:pt x="64739" y="6136"/>
                  <a:pt x="64740" y="6136"/>
                </a:cubicBezTo>
                <a:cubicBezTo>
                  <a:pt x="64784" y="6136"/>
                  <a:pt x="64818" y="6237"/>
                  <a:pt x="64923" y="6237"/>
                </a:cubicBezTo>
                <a:cubicBezTo>
                  <a:pt x="64955" y="6237"/>
                  <a:pt x="64995" y="6227"/>
                  <a:pt x="65043" y="6201"/>
                </a:cubicBezTo>
                <a:lnTo>
                  <a:pt x="65043" y="6201"/>
                </a:lnTo>
                <a:cubicBezTo>
                  <a:pt x="64946" y="6351"/>
                  <a:pt x="64881" y="6599"/>
                  <a:pt x="64737" y="6677"/>
                </a:cubicBezTo>
                <a:cubicBezTo>
                  <a:pt x="64728" y="6680"/>
                  <a:pt x="64720" y="6681"/>
                  <a:pt x="64714" y="6681"/>
                </a:cubicBezTo>
                <a:cubicBezTo>
                  <a:pt x="64632" y="6681"/>
                  <a:pt x="64759" y="6472"/>
                  <a:pt x="64723" y="6472"/>
                </a:cubicBezTo>
                <a:lnTo>
                  <a:pt x="64723" y="6472"/>
                </a:lnTo>
                <a:cubicBezTo>
                  <a:pt x="64716" y="6472"/>
                  <a:pt x="64702" y="6480"/>
                  <a:pt x="64679" y="6501"/>
                </a:cubicBezTo>
                <a:cubicBezTo>
                  <a:pt x="64670" y="6529"/>
                  <a:pt x="64666" y="6540"/>
                  <a:pt x="64665" y="6540"/>
                </a:cubicBezTo>
                <a:cubicBezTo>
                  <a:pt x="64657" y="6540"/>
                  <a:pt x="64701" y="6307"/>
                  <a:pt x="64650" y="6307"/>
                </a:cubicBezTo>
                <a:cubicBezTo>
                  <a:pt x="64641" y="6307"/>
                  <a:pt x="64629" y="6314"/>
                  <a:pt x="64613" y="6332"/>
                </a:cubicBezTo>
                <a:cubicBezTo>
                  <a:pt x="64574" y="6377"/>
                  <a:pt x="64340" y="6449"/>
                  <a:pt x="64229" y="6481"/>
                </a:cubicBezTo>
                <a:cubicBezTo>
                  <a:pt x="64242" y="6447"/>
                  <a:pt x="64249" y="6363"/>
                  <a:pt x="64226" y="6363"/>
                </a:cubicBezTo>
                <a:cubicBezTo>
                  <a:pt x="64214" y="6363"/>
                  <a:pt x="64194" y="6384"/>
                  <a:pt x="64164" y="6442"/>
                </a:cubicBezTo>
                <a:cubicBezTo>
                  <a:pt x="64165" y="6442"/>
                  <a:pt x="64165" y="6442"/>
                  <a:pt x="64165" y="6442"/>
                </a:cubicBezTo>
                <a:lnTo>
                  <a:pt x="64165" y="6442"/>
                </a:lnTo>
                <a:cubicBezTo>
                  <a:pt x="64178" y="6442"/>
                  <a:pt x="63911" y="6764"/>
                  <a:pt x="63749" y="6764"/>
                </a:cubicBezTo>
                <a:cubicBezTo>
                  <a:pt x="63717" y="6764"/>
                  <a:pt x="63690" y="6751"/>
                  <a:pt x="63669" y="6722"/>
                </a:cubicBezTo>
                <a:cubicBezTo>
                  <a:pt x="63500" y="6892"/>
                  <a:pt x="63168" y="7296"/>
                  <a:pt x="63141" y="7400"/>
                </a:cubicBezTo>
                <a:cubicBezTo>
                  <a:pt x="63145" y="7398"/>
                  <a:pt x="63148" y="7396"/>
                  <a:pt x="63152" y="7396"/>
                </a:cubicBezTo>
                <a:lnTo>
                  <a:pt x="63152" y="7396"/>
                </a:lnTo>
                <a:cubicBezTo>
                  <a:pt x="63195" y="7396"/>
                  <a:pt x="63201" y="7592"/>
                  <a:pt x="63128" y="7725"/>
                </a:cubicBezTo>
                <a:cubicBezTo>
                  <a:pt x="63021" y="7788"/>
                  <a:pt x="62884" y="7961"/>
                  <a:pt x="62787" y="7961"/>
                </a:cubicBezTo>
                <a:cubicBezTo>
                  <a:pt x="62783" y="7961"/>
                  <a:pt x="62780" y="7960"/>
                  <a:pt x="62777" y="7960"/>
                </a:cubicBezTo>
                <a:cubicBezTo>
                  <a:pt x="62679" y="8227"/>
                  <a:pt x="62536" y="8455"/>
                  <a:pt x="62477" y="8644"/>
                </a:cubicBezTo>
                <a:cubicBezTo>
                  <a:pt x="62363" y="8644"/>
                  <a:pt x="62194" y="8837"/>
                  <a:pt x="62066" y="8837"/>
                </a:cubicBezTo>
                <a:cubicBezTo>
                  <a:pt x="62055" y="8837"/>
                  <a:pt x="62044" y="8836"/>
                  <a:pt x="62034" y="8833"/>
                </a:cubicBezTo>
                <a:cubicBezTo>
                  <a:pt x="61910" y="8794"/>
                  <a:pt x="61897" y="8468"/>
                  <a:pt x="61787" y="8331"/>
                </a:cubicBezTo>
                <a:cubicBezTo>
                  <a:pt x="61767" y="8308"/>
                  <a:pt x="61731" y="8308"/>
                  <a:pt x="61696" y="8308"/>
                </a:cubicBezTo>
                <a:cubicBezTo>
                  <a:pt x="61661" y="8308"/>
                  <a:pt x="61627" y="8308"/>
                  <a:pt x="61611" y="8286"/>
                </a:cubicBezTo>
                <a:cubicBezTo>
                  <a:pt x="61526" y="8155"/>
                  <a:pt x="61643" y="7882"/>
                  <a:pt x="61585" y="7797"/>
                </a:cubicBezTo>
                <a:lnTo>
                  <a:pt x="61585" y="7797"/>
                </a:lnTo>
                <a:cubicBezTo>
                  <a:pt x="61514" y="7842"/>
                  <a:pt x="61450" y="7853"/>
                  <a:pt x="61387" y="7853"/>
                </a:cubicBezTo>
                <a:cubicBezTo>
                  <a:pt x="61329" y="7853"/>
                  <a:pt x="61272" y="7844"/>
                  <a:pt x="61213" y="7844"/>
                </a:cubicBezTo>
                <a:cubicBezTo>
                  <a:pt x="61189" y="7844"/>
                  <a:pt x="61166" y="7845"/>
                  <a:pt x="61142" y="7849"/>
                </a:cubicBezTo>
                <a:lnTo>
                  <a:pt x="61142" y="7856"/>
                </a:lnTo>
                <a:lnTo>
                  <a:pt x="61135" y="7856"/>
                </a:lnTo>
                <a:cubicBezTo>
                  <a:pt x="61116" y="7843"/>
                  <a:pt x="61090" y="7843"/>
                  <a:pt x="61064" y="7843"/>
                </a:cubicBezTo>
                <a:cubicBezTo>
                  <a:pt x="61038" y="7849"/>
                  <a:pt x="61018" y="7869"/>
                  <a:pt x="61005" y="7895"/>
                </a:cubicBezTo>
                <a:cubicBezTo>
                  <a:pt x="60999" y="7901"/>
                  <a:pt x="60992" y="7914"/>
                  <a:pt x="60992" y="7921"/>
                </a:cubicBezTo>
                <a:cubicBezTo>
                  <a:pt x="60974" y="7957"/>
                  <a:pt x="60978" y="7987"/>
                  <a:pt x="60994" y="7987"/>
                </a:cubicBezTo>
                <a:cubicBezTo>
                  <a:pt x="60995" y="7987"/>
                  <a:pt x="60997" y="7987"/>
                  <a:pt x="60999" y="7986"/>
                </a:cubicBezTo>
                <a:cubicBezTo>
                  <a:pt x="61018" y="7986"/>
                  <a:pt x="61038" y="7992"/>
                  <a:pt x="61051" y="7999"/>
                </a:cubicBezTo>
                <a:cubicBezTo>
                  <a:pt x="60920" y="8077"/>
                  <a:pt x="61038" y="8097"/>
                  <a:pt x="61025" y="8175"/>
                </a:cubicBezTo>
                <a:cubicBezTo>
                  <a:pt x="60927" y="8344"/>
                  <a:pt x="60855" y="8527"/>
                  <a:pt x="60816" y="8715"/>
                </a:cubicBezTo>
                <a:cubicBezTo>
                  <a:pt x="61057" y="8846"/>
                  <a:pt x="60777" y="9354"/>
                  <a:pt x="60829" y="9673"/>
                </a:cubicBezTo>
                <a:cubicBezTo>
                  <a:pt x="60790" y="9732"/>
                  <a:pt x="60764" y="9719"/>
                  <a:pt x="60718" y="9803"/>
                </a:cubicBezTo>
                <a:cubicBezTo>
                  <a:pt x="60810" y="9979"/>
                  <a:pt x="61057" y="9992"/>
                  <a:pt x="61012" y="10331"/>
                </a:cubicBezTo>
                <a:cubicBezTo>
                  <a:pt x="60695" y="10944"/>
                  <a:pt x="60166" y="11405"/>
                  <a:pt x="59907" y="11405"/>
                </a:cubicBezTo>
                <a:cubicBezTo>
                  <a:pt x="59830" y="11405"/>
                  <a:pt x="59777" y="11365"/>
                  <a:pt x="59761" y="11275"/>
                </a:cubicBezTo>
                <a:cubicBezTo>
                  <a:pt x="59611" y="11542"/>
                  <a:pt x="59266" y="11888"/>
                  <a:pt x="59136" y="12011"/>
                </a:cubicBezTo>
                <a:cubicBezTo>
                  <a:pt x="59188" y="12356"/>
                  <a:pt x="59168" y="12611"/>
                  <a:pt x="58966" y="13249"/>
                </a:cubicBezTo>
                <a:cubicBezTo>
                  <a:pt x="58965" y="13248"/>
                  <a:pt x="58963" y="13247"/>
                  <a:pt x="58961" y="13247"/>
                </a:cubicBezTo>
                <a:cubicBezTo>
                  <a:pt x="58934" y="13247"/>
                  <a:pt x="58893" y="13320"/>
                  <a:pt x="58869" y="13320"/>
                </a:cubicBezTo>
                <a:cubicBezTo>
                  <a:pt x="58751" y="13014"/>
                  <a:pt x="58849" y="12884"/>
                  <a:pt x="58745" y="12702"/>
                </a:cubicBezTo>
                <a:cubicBezTo>
                  <a:pt x="58459" y="13169"/>
                  <a:pt x="58148" y="13820"/>
                  <a:pt x="57809" y="13820"/>
                </a:cubicBezTo>
                <a:cubicBezTo>
                  <a:pt x="57793" y="13820"/>
                  <a:pt x="57777" y="13818"/>
                  <a:pt x="57761" y="13815"/>
                </a:cubicBezTo>
                <a:cubicBezTo>
                  <a:pt x="57507" y="14161"/>
                  <a:pt x="57299" y="14382"/>
                  <a:pt x="57084" y="14727"/>
                </a:cubicBezTo>
                <a:cubicBezTo>
                  <a:pt x="56993" y="14877"/>
                  <a:pt x="56817" y="15020"/>
                  <a:pt x="56719" y="15164"/>
                </a:cubicBezTo>
                <a:cubicBezTo>
                  <a:pt x="56622" y="15301"/>
                  <a:pt x="56563" y="15470"/>
                  <a:pt x="56459" y="15600"/>
                </a:cubicBezTo>
                <a:cubicBezTo>
                  <a:pt x="56443" y="15622"/>
                  <a:pt x="56434" y="15629"/>
                  <a:pt x="56427" y="15629"/>
                </a:cubicBezTo>
                <a:cubicBezTo>
                  <a:pt x="56417" y="15629"/>
                  <a:pt x="56412" y="15617"/>
                  <a:pt x="56403" y="15617"/>
                </a:cubicBezTo>
                <a:cubicBezTo>
                  <a:pt x="56399" y="15617"/>
                  <a:pt x="56394" y="15620"/>
                  <a:pt x="56387" y="15626"/>
                </a:cubicBezTo>
                <a:cubicBezTo>
                  <a:pt x="56341" y="15665"/>
                  <a:pt x="56335" y="15763"/>
                  <a:pt x="56315" y="15783"/>
                </a:cubicBezTo>
                <a:cubicBezTo>
                  <a:pt x="56237" y="15848"/>
                  <a:pt x="56153" y="15906"/>
                  <a:pt x="56061" y="15952"/>
                </a:cubicBezTo>
                <a:cubicBezTo>
                  <a:pt x="56087" y="15854"/>
                  <a:pt x="56003" y="15828"/>
                  <a:pt x="56081" y="15698"/>
                </a:cubicBezTo>
                <a:cubicBezTo>
                  <a:pt x="56237" y="15548"/>
                  <a:pt x="56400" y="15431"/>
                  <a:pt x="56569" y="15209"/>
                </a:cubicBezTo>
                <a:cubicBezTo>
                  <a:pt x="56784" y="14929"/>
                  <a:pt x="56954" y="14499"/>
                  <a:pt x="57188" y="14395"/>
                </a:cubicBezTo>
                <a:cubicBezTo>
                  <a:pt x="57283" y="14187"/>
                  <a:pt x="57245" y="14030"/>
                  <a:pt x="57129" y="14030"/>
                </a:cubicBezTo>
                <a:cubicBezTo>
                  <a:pt x="57038" y="14030"/>
                  <a:pt x="56899" y="14126"/>
                  <a:pt x="56739" y="14369"/>
                </a:cubicBezTo>
                <a:cubicBezTo>
                  <a:pt x="56735" y="14332"/>
                  <a:pt x="56725" y="14318"/>
                  <a:pt x="56710" y="14318"/>
                </a:cubicBezTo>
                <a:cubicBezTo>
                  <a:pt x="56669" y="14318"/>
                  <a:pt x="56592" y="14426"/>
                  <a:pt x="56511" y="14493"/>
                </a:cubicBezTo>
                <a:cubicBezTo>
                  <a:pt x="56387" y="14734"/>
                  <a:pt x="56524" y="14779"/>
                  <a:pt x="56387" y="14955"/>
                </a:cubicBezTo>
                <a:cubicBezTo>
                  <a:pt x="56009" y="15261"/>
                  <a:pt x="55697" y="15607"/>
                  <a:pt x="55345" y="16297"/>
                </a:cubicBezTo>
                <a:cubicBezTo>
                  <a:pt x="55190" y="16368"/>
                  <a:pt x="55010" y="16432"/>
                  <a:pt x="54862" y="16432"/>
                </a:cubicBezTo>
                <a:cubicBezTo>
                  <a:pt x="54686" y="16432"/>
                  <a:pt x="54556" y="16342"/>
                  <a:pt x="54570" y="16069"/>
                </a:cubicBezTo>
                <a:lnTo>
                  <a:pt x="54570" y="16069"/>
                </a:lnTo>
                <a:cubicBezTo>
                  <a:pt x="54427" y="16167"/>
                  <a:pt x="54290" y="16219"/>
                  <a:pt x="54140" y="16330"/>
                </a:cubicBezTo>
                <a:cubicBezTo>
                  <a:pt x="54042" y="16206"/>
                  <a:pt x="54394" y="15783"/>
                  <a:pt x="54433" y="15574"/>
                </a:cubicBezTo>
                <a:cubicBezTo>
                  <a:pt x="54368" y="15489"/>
                  <a:pt x="54348" y="15372"/>
                  <a:pt x="54251" y="15320"/>
                </a:cubicBezTo>
                <a:cubicBezTo>
                  <a:pt x="54166" y="15529"/>
                  <a:pt x="53899" y="15835"/>
                  <a:pt x="53775" y="16089"/>
                </a:cubicBezTo>
                <a:cubicBezTo>
                  <a:pt x="53860" y="16173"/>
                  <a:pt x="53769" y="16571"/>
                  <a:pt x="53638" y="16877"/>
                </a:cubicBezTo>
                <a:lnTo>
                  <a:pt x="53651" y="16877"/>
                </a:lnTo>
                <a:cubicBezTo>
                  <a:pt x="53645" y="16890"/>
                  <a:pt x="53632" y="16909"/>
                  <a:pt x="53619" y="16922"/>
                </a:cubicBezTo>
                <a:cubicBezTo>
                  <a:pt x="53606" y="16942"/>
                  <a:pt x="53593" y="16968"/>
                  <a:pt x="53586" y="16988"/>
                </a:cubicBezTo>
                <a:cubicBezTo>
                  <a:pt x="53586" y="17007"/>
                  <a:pt x="53586" y="17019"/>
                  <a:pt x="53597" y="17019"/>
                </a:cubicBezTo>
                <a:cubicBezTo>
                  <a:pt x="53600" y="17019"/>
                  <a:pt x="53605" y="17017"/>
                  <a:pt x="53612" y="17014"/>
                </a:cubicBezTo>
                <a:cubicBezTo>
                  <a:pt x="53632" y="17001"/>
                  <a:pt x="53645" y="16981"/>
                  <a:pt x="53658" y="16955"/>
                </a:cubicBezTo>
                <a:cubicBezTo>
                  <a:pt x="53666" y="16959"/>
                  <a:pt x="53679" y="16960"/>
                  <a:pt x="53694" y="16960"/>
                </a:cubicBezTo>
                <a:cubicBezTo>
                  <a:pt x="53714" y="16960"/>
                  <a:pt x="53736" y="16958"/>
                  <a:pt x="53759" y="16958"/>
                </a:cubicBezTo>
                <a:cubicBezTo>
                  <a:pt x="53830" y="16958"/>
                  <a:pt x="53896" y="16977"/>
                  <a:pt x="53821" y="17131"/>
                </a:cubicBezTo>
                <a:cubicBezTo>
                  <a:pt x="53547" y="17391"/>
                  <a:pt x="53215" y="17684"/>
                  <a:pt x="53046" y="18049"/>
                </a:cubicBezTo>
                <a:cubicBezTo>
                  <a:pt x="53064" y="18069"/>
                  <a:pt x="53084" y="18077"/>
                  <a:pt x="53105" y="18077"/>
                </a:cubicBezTo>
                <a:cubicBezTo>
                  <a:pt x="53192" y="18077"/>
                  <a:pt x="53300" y="17940"/>
                  <a:pt x="53384" y="17940"/>
                </a:cubicBezTo>
                <a:cubicBezTo>
                  <a:pt x="53405" y="17940"/>
                  <a:pt x="53425" y="17949"/>
                  <a:pt x="53443" y="17971"/>
                </a:cubicBezTo>
                <a:cubicBezTo>
                  <a:pt x="53417" y="18166"/>
                  <a:pt x="53365" y="18362"/>
                  <a:pt x="53300" y="18551"/>
                </a:cubicBezTo>
                <a:cubicBezTo>
                  <a:pt x="53235" y="18574"/>
                  <a:pt x="53149" y="18594"/>
                  <a:pt x="53072" y="18594"/>
                </a:cubicBezTo>
                <a:cubicBezTo>
                  <a:pt x="52978" y="18594"/>
                  <a:pt x="52897" y="18565"/>
                  <a:pt x="52883" y="18479"/>
                </a:cubicBezTo>
                <a:cubicBezTo>
                  <a:pt x="52870" y="18388"/>
                  <a:pt x="53007" y="18219"/>
                  <a:pt x="52935" y="18179"/>
                </a:cubicBezTo>
                <a:lnTo>
                  <a:pt x="52935" y="18179"/>
                </a:lnTo>
                <a:cubicBezTo>
                  <a:pt x="52931" y="18181"/>
                  <a:pt x="52926" y="18182"/>
                  <a:pt x="52921" y="18182"/>
                </a:cubicBezTo>
                <a:cubicBezTo>
                  <a:pt x="52903" y="18182"/>
                  <a:pt x="52882" y="18175"/>
                  <a:pt x="52854" y="18175"/>
                </a:cubicBezTo>
                <a:cubicBezTo>
                  <a:pt x="52819" y="18175"/>
                  <a:pt x="52775" y="18186"/>
                  <a:pt x="52720" y="18238"/>
                </a:cubicBezTo>
                <a:cubicBezTo>
                  <a:pt x="52590" y="18460"/>
                  <a:pt x="52401" y="18740"/>
                  <a:pt x="52394" y="18974"/>
                </a:cubicBezTo>
                <a:cubicBezTo>
                  <a:pt x="52733" y="19000"/>
                  <a:pt x="52798" y="19287"/>
                  <a:pt x="52818" y="19652"/>
                </a:cubicBezTo>
                <a:cubicBezTo>
                  <a:pt x="52841" y="19620"/>
                  <a:pt x="52876" y="19604"/>
                  <a:pt x="52913" y="19604"/>
                </a:cubicBezTo>
                <a:cubicBezTo>
                  <a:pt x="52929" y="19604"/>
                  <a:pt x="52945" y="19607"/>
                  <a:pt x="52961" y="19612"/>
                </a:cubicBezTo>
                <a:cubicBezTo>
                  <a:pt x="53124" y="19345"/>
                  <a:pt x="53287" y="19117"/>
                  <a:pt x="53417" y="19033"/>
                </a:cubicBezTo>
                <a:lnTo>
                  <a:pt x="53417" y="19033"/>
                </a:lnTo>
                <a:cubicBezTo>
                  <a:pt x="53391" y="19098"/>
                  <a:pt x="53560" y="19072"/>
                  <a:pt x="53599" y="19150"/>
                </a:cubicBezTo>
                <a:cubicBezTo>
                  <a:pt x="53469" y="19450"/>
                  <a:pt x="53117" y="19906"/>
                  <a:pt x="53059" y="20081"/>
                </a:cubicBezTo>
                <a:cubicBezTo>
                  <a:pt x="52922" y="20205"/>
                  <a:pt x="52811" y="20186"/>
                  <a:pt x="52668" y="20368"/>
                </a:cubicBezTo>
                <a:cubicBezTo>
                  <a:pt x="52440" y="20720"/>
                  <a:pt x="52603" y="20804"/>
                  <a:pt x="52349" y="21169"/>
                </a:cubicBezTo>
                <a:cubicBezTo>
                  <a:pt x="52036" y="21462"/>
                  <a:pt x="51561" y="21768"/>
                  <a:pt x="51235" y="22270"/>
                </a:cubicBezTo>
                <a:cubicBezTo>
                  <a:pt x="51078" y="22506"/>
                  <a:pt x="50904" y="22771"/>
                  <a:pt x="50771" y="22771"/>
                </a:cubicBezTo>
                <a:cubicBezTo>
                  <a:pt x="50738" y="22771"/>
                  <a:pt x="50708" y="22755"/>
                  <a:pt x="50681" y="22719"/>
                </a:cubicBezTo>
                <a:cubicBezTo>
                  <a:pt x="50890" y="22211"/>
                  <a:pt x="50981" y="21964"/>
                  <a:pt x="51398" y="21566"/>
                </a:cubicBezTo>
                <a:cubicBezTo>
                  <a:pt x="51387" y="21455"/>
                  <a:pt x="51311" y="21429"/>
                  <a:pt x="51223" y="21429"/>
                </a:cubicBezTo>
                <a:cubicBezTo>
                  <a:pt x="51151" y="21429"/>
                  <a:pt x="51072" y="21446"/>
                  <a:pt x="51014" y="21449"/>
                </a:cubicBezTo>
                <a:cubicBezTo>
                  <a:pt x="50681" y="22185"/>
                  <a:pt x="50545" y="22980"/>
                  <a:pt x="49854" y="23599"/>
                </a:cubicBezTo>
                <a:cubicBezTo>
                  <a:pt x="49939" y="23709"/>
                  <a:pt x="49926" y="23885"/>
                  <a:pt x="50030" y="23983"/>
                </a:cubicBezTo>
                <a:cubicBezTo>
                  <a:pt x="49750" y="24608"/>
                  <a:pt x="49411" y="25006"/>
                  <a:pt x="49033" y="25566"/>
                </a:cubicBezTo>
                <a:cubicBezTo>
                  <a:pt x="48786" y="25937"/>
                  <a:pt x="48402" y="26022"/>
                  <a:pt x="48174" y="26354"/>
                </a:cubicBezTo>
                <a:cubicBezTo>
                  <a:pt x="48146" y="26344"/>
                  <a:pt x="48118" y="26339"/>
                  <a:pt x="48091" y="26339"/>
                </a:cubicBezTo>
                <a:cubicBezTo>
                  <a:pt x="47975" y="26339"/>
                  <a:pt x="47869" y="26423"/>
                  <a:pt x="47848" y="26549"/>
                </a:cubicBezTo>
                <a:cubicBezTo>
                  <a:pt x="47873" y="26518"/>
                  <a:pt x="47890" y="26507"/>
                  <a:pt x="47900" y="26507"/>
                </a:cubicBezTo>
                <a:cubicBezTo>
                  <a:pt x="47924" y="26507"/>
                  <a:pt x="47898" y="26584"/>
                  <a:pt x="47841" y="26608"/>
                </a:cubicBezTo>
                <a:cubicBezTo>
                  <a:pt x="47853" y="26607"/>
                  <a:pt x="47865" y="26606"/>
                  <a:pt x="47876" y="26606"/>
                </a:cubicBezTo>
                <a:cubicBezTo>
                  <a:pt x="47942" y="26606"/>
                  <a:pt x="47997" y="26628"/>
                  <a:pt x="47952" y="26745"/>
                </a:cubicBezTo>
                <a:cubicBezTo>
                  <a:pt x="47809" y="27083"/>
                  <a:pt x="47633" y="27188"/>
                  <a:pt x="47386" y="27429"/>
                </a:cubicBezTo>
                <a:lnTo>
                  <a:pt x="47294" y="27455"/>
                </a:lnTo>
                <a:cubicBezTo>
                  <a:pt x="47216" y="27474"/>
                  <a:pt x="47145" y="27494"/>
                  <a:pt x="47073" y="27520"/>
                </a:cubicBezTo>
                <a:cubicBezTo>
                  <a:pt x="47053" y="27533"/>
                  <a:pt x="47034" y="27546"/>
                  <a:pt x="47027" y="27565"/>
                </a:cubicBezTo>
                <a:cubicBezTo>
                  <a:pt x="47021" y="27572"/>
                  <a:pt x="47014" y="27585"/>
                  <a:pt x="47008" y="27598"/>
                </a:cubicBezTo>
                <a:cubicBezTo>
                  <a:pt x="47002" y="27621"/>
                  <a:pt x="47006" y="27638"/>
                  <a:pt x="47020" y="27638"/>
                </a:cubicBezTo>
                <a:cubicBezTo>
                  <a:pt x="47022" y="27638"/>
                  <a:pt x="47025" y="27638"/>
                  <a:pt x="47027" y="27637"/>
                </a:cubicBezTo>
                <a:cubicBezTo>
                  <a:pt x="47099" y="27611"/>
                  <a:pt x="47171" y="27591"/>
                  <a:pt x="47242" y="27572"/>
                </a:cubicBezTo>
                <a:lnTo>
                  <a:pt x="47346" y="27546"/>
                </a:lnTo>
                <a:cubicBezTo>
                  <a:pt x="47359" y="27539"/>
                  <a:pt x="47373" y="27533"/>
                  <a:pt x="47386" y="27520"/>
                </a:cubicBezTo>
                <a:lnTo>
                  <a:pt x="47386" y="27526"/>
                </a:lnTo>
                <a:cubicBezTo>
                  <a:pt x="47568" y="27806"/>
                  <a:pt x="47229" y="27963"/>
                  <a:pt x="46930" y="28314"/>
                </a:cubicBezTo>
                <a:cubicBezTo>
                  <a:pt x="46702" y="28581"/>
                  <a:pt x="46552" y="28881"/>
                  <a:pt x="46409" y="28985"/>
                </a:cubicBezTo>
                <a:cubicBezTo>
                  <a:pt x="46369" y="29181"/>
                  <a:pt x="46304" y="29363"/>
                  <a:pt x="46220" y="29539"/>
                </a:cubicBezTo>
                <a:cubicBezTo>
                  <a:pt x="46057" y="29721"/>
                  <a:pt x="45927" y="29676"/>
                  <a:pt x="45764" y="29845"/>
                </a:cubicBezTo>
                <a:cubicBezTo>
                  <a:pt x="45607" y="30151"/>
                  <a:pt x="45399" y="30431"/>
                  <a:pt x="45145" y="30659"/>
                </a:cubicBezTo>
                <a:cubicBezTo>
                  <a:pt x="45164" y="30718"/>
                  <a:pt x="45099" y="30835"/>
                  <a:pt x="45106" y="30907"/>
                </a:cubicBezTo>
                <a:cubicBezTo>
                  <a:pt x="44871" y="31363"/>
                  <a:pt x="44722" y="31245"/>
                  <a:pt x="44572" y="31369"/>
                </a:cubicBezTo>
                <a:cubicBezTo>
                  <a:pt x="44572" y="31369"/>
                  <a:pt x="44572" y="31363"/>
                  <a:pt x="44572" y="31363"/>
                </a:cubicBezTo>
                <a:lnTo>
                  <a:pt x="44559" y="31343"/>
                </a:lnTo>
                <a:cubicBezTo>
                  <a:pt x="44650" y="31063"/>
                  <a:pt x="44793" y="30737"/>
                  <a:pt x="44630" y="30659"/>
                </a:cubicBezTo>
                <a:cubicBezTo>
                  <a:pt x="44625" y="30657"/>
                  <a:pt x="44619" y="30656"/>
                  <a:pt x="44613" y="30656"/>
                </a:cubicBezTo>
                <a:cubicBezTo>
                  <a:pt x="44525" y="30656"/>
                  <a:pt x="44309" y="30842"/>
                  <a:pt x="44194" y="30848"/>
                </a:cubicBezTo>
                <a:cubicBezTo>
                  <a:pt x="44168" y="30848"/>
                  <a:pt x="44187" y="30776"/>
                  <a:pt x="44181" y="30776"/>
                </a:cubicBezTo>
                <a:cubicBezTo>
                  <a:pt x="44178" y="30775"/>
                  <a:pt x="44175" y="30774"/>
                  <a:pt x="44171" y="30774"/>
                </a:cubicBezTo>
                <a:cubicBezTo>
                  <a:pt x="44147" y="30774"/>
                  <a:pt x="44104" y="30804"/>
                  <a:pt x="44077" y="30804"/>
                </a:cubicBezTo>
                <a:cubicBezTo>
                  <a:pt x="44053" y="30804"/>
                  <a:pt x="44041" y="30780"/>
                  <a:pt x="44064" y="30692"/>
                </a:cubicBezTo>
                <a:lnTo>
                  <a:pt x="44064" y="30692"/>
                </a:lnTo>
                <a:cubicBezTo>
                  <a:pt x="43966" y="30855"/>
                  <a:pt x="43914" y="30744"/>
                  <a:pt x="43823" y="30881"/>
                </a:cubicBezTo>
                <a:cubicBezTo>
                  <a:pt x="43823" y="31044"/>
                  <a:pt x="43855" y="31200"/>
                  <a:pt x="43927" y="31350"/>
                </a:cubicBezTo>
                <a:cubicBezTo>
                  <a:pt x="43983" y="31305"/>
                  <a:pt x="44025" y="31289"/>
                  <a:pt x="44061" y="31289"/>
                </a:cubicBezTo>
                <a:cubicBezTo>
                  <a:pt x="44171" y="31289"/>
                  <a:pt x="44217" y="31447"/>
                  <a:pt x="44386" y="31447"/>
                </a:cubicBezTo>
                <a:cubicBezTo>
                  <a:pt x="44412" y="31447"/>
                  <a:pt x="44441" y="31443"/>
                  <a:pt x="44474" y="31434"/>
                </a:cubicBezTo>
                <a:lnTo>
                  <a:pt x="44481" y="31421"/>
                </a:lnTo>
                <a:cubicBezTo>
                  <a:pt x="44481" y="31434"/>
                  <a:pt x="44487" y="31441"/>
                  <a:pt x="44494" y="31447"/>
                </a:cubicBezTo>
                <a:cubicBezTo>
                  <a:pt x="44494" y="31701"/>
                  <a:pt x="44702" y="31910"/>
                  <a:pt x="44266" y="32379"/>
                </a:cubicBezTo>
                <a:cubicBezTo>
                  <a:pt x="44261" y="32378"/>
                  <a:pt x="44257" y="32378"/>
                  <a:pt x="44252" y="32378"/>
                </a:cubicBezTo>
                <a:cubicBezTo>
                  <a:pt x="44058" y="32378"/>
                  <a:pt x="43798" y="32780"/>
                  <a:pt x="43582" y="32945"/>
                </a:cubicBezTo>
                <a:cubicBezTo>
                  <a:pt x="43458" y="33304"/>
                  <a:pt x="43204" y="33564"/>
                  <a:pt x="43015" y="33597"/>
                </a:cubicBezTo>
                <a:cubicBezTo>
                  <a:pt x="42956" y="33786"/>
                  <a:pt x="42950" y="33792"/>
                  <a:pt x="42911" y="33929"/>
                </a:cubicBezTo>
                <a:cubicBezTo>
                  <a:pt x="42650" y="34176"/>
                  <a:pt x="42325" y="34450"/>
                  <a:pt x="42207" y="34886"/>
                </a:cubicBezTo>
                <a:cubicBezTo>
                  <a:pt x="41738" y="35388"/>
                  <a:pt x="42162" y="35499"/>
                  <a:pt x="41830" y="35994"/>
                </a:cubicBezTo>
                <a:cubicBezTo>
                  <a:pt x="41621" y="36163"/>
                  <a:pt x="41354" y="36176"/>
                  <a:pt x="41289" y="36254"/>
                </a:cubicBezTo>
                <a:cubicBezTo>
                  <a:pt x="41289" y="36241"/>
                  <a:pt x="41283" y="36235"/>
                  <a:pt x="41276" y="36222"/>
                </a:cubicBezTo>
                <a:cubicBezTo>
                  <a:pt x="41274" y="36220"/>
                  <a:pt x="41272" y="36219"/>
                  <a:pt x="41270" y="36219"/>
                </a:cubicBezTo>
                <a:cubicBezTo>
                  <a:pt x="41263" y="36219"/>
                  <a:pt x="41253" y="36227"/>
                  <a:pt x="41243" y="36241"/>
                </a:cubicBezTo>
                <a:lnTo>
                  <a:pt x="41237" y="36248"/>
                </a:lnTo>
                <a:cubicBezTo>
                  <a:pt x="41224" y="36261"/>
                  <a:pt x="41224" y="36280"/>
                  <a:pt x="41224" y="36287"/>
                </a:cubicBezTo>
                <a:cubicBezTo>
                  <a:pt x="41230" y="36300"/>
                  <a:pt x="41237" y="36306"/>
                  <a:pt x="41237" y="36313"/>
                </a:cubicBezTo>
                <a:cubicBezTo>
                  <a:pt x="41243" y="36319"/>
                  <a:pt x="41243" y="36326"/>
                  <a:pt x="41250" y="36332"/>
                </a:cubicBezTo>
                <a:lnTo>
                  <a:pt x="41237" y="36345"/>
                </a:lnTo>
                <a:cubicBezTo>
                  <a:pt x="41178" y="36652"/>
                  <a:pt x="40996" y="37160"/>
                  <a:pt x="40944" y="37375"/>
                </a:cubicBezTo>
                <a:cubicBezTo>
                  <a:pt x="40983" y="37375"/>
                  <a:pt x="41191" y="37492"/>
                  <a:pt x="41146" y="37642"/>
                </a:cubicBezTo>
                <a:cubicBezTo>
                  <a:pt x="41113" y="37687"/>
                  <a:pt x="41087" y="37739"/>
                  <a:pt x="41074" y="37791"/>
                </a:cubicBezTo>
                <a:cubicBezTo>
                  <a:pt x="40872" y="37948"/>
                  <a:pt x="40716" y="37876"/>
                  <a:pt x="40527" y="37974"/>
                </a:cubicBezTo>
                <a:cubicBezTo>
                  <a:pt x="40442" y="38137"/>
                  <a:pt x="40332" y="38280"/>
                  <a:pt x="40201" y="38397"/>
                </a:cubicBezTo>
                <a:cubicBezTo>
                  <a:pt x="40195" y="38391"/>
                  <a:pt x="40188" y="38384"/>
                  <a:pt x="40182" y="38384"/>
                </a:cubicBezTo>
                <a:lnTo>
                  <a:pt x="40182" y="38384"/>
                </a:lnTo>
                <a:lnTo>
                  <a:pt x="40188" y="38404"/>
                </a:lnTo>
                <a:cubicBezTo>
                  <a:pt x="39889" y="38671"/>
                  <a:pt x="39537" y="38853"/>
                  <a:pt x="39348" y="39439"/>
                </a:cubicBezTo>
                <a:cubicBezTo>
                  <a:pt x="39257" y="39491"/>
                  <a:pt x="39133" y="39674"/>
                  <a:pt x="39022" y="39843"/>
                </a:cubicBezTo>
                <a:cubicBezTo>
                  <a:pt x="38999" y="39743"/>
                  <a:pt x="38937" y="39577"/>
                  <a:pt x="39029" y="39577"/>
                </a:cubicBezTo>
                <a:cubicBezTo>
                  <a:pt x="39038" y="39577"/>
                  <a:pt x="39049" y="39579"/>
                  <a:pt x="39061" y="39583"/>
                </a:cubicBezTo>
                <a:cubicBezTo>
                  <a:pt x="38977" y="39465"/>
                  <a:pt x="38983" y="39368"/>
                  <a:pt x="38879" y="39309"/>
                </a:cubicBezTo>
                <a:cubicBezTo>
                  <a:pt x="38860" y="39375"/>
                  <a:pt x="38855" y="39449"/>
                  <a:pt x="38801" y="39449"/>
                </a:cubicBezTo>
                <a:cubicBezTo>
                  <a:pt x="38781" y="39449"/>
                  <a:pt x="38754" y="39438"/>
                  <a:pt x="38716" y="39413"/>
                </a:cubicBezTo>
                <a:lnTo>
                  <a:pt x="38716" y="39413"/>
                </a:lnTo>
                <a:cubicBezTo>
                  <a:pt x="38768" y="39635"/>
                  <a:pt x="38879" y="39837"/>
                  <a:pt x="38801" y="39928"/>
                </a:cubicBezTo>
                <a:cubicBezTo>
                  <a:pt x="38710" y="39837"/>
                  <a:pt x="38638" y="39732"/>
                  <a:pt x="38566" y="39622"/>
                </a:cubicBezTo>
                <a:lnTo>
                  <a:pt x="38625" y="39583"/>
                </a:lnTo>
                <a:cubicBezTo>
                  <a:pt x="38534" y="39407"/>
                  <a:pt x="38456" y="39374"/>
                  <a:pt x="38384" y="39348"/>
                </a:cubicBezTo>
                <a:cubicBezTo>
                  <a:pt x="38384" y="39276"/>
                  <a:pt x="38312" y="39179"/>
                  <a:pt x="38312" y="39107"/>
                </a:cubicBezTo>
                <a:cubicBezTo>
                  <a:pt x="37987" y="38834"/>
                  <a:pt x="38006" y="38482"/>
                  <a:pt x="37850" y="38156"/>
                </a:cubicBezTo>
                <a:cubicBezTo>
                  <a:pt x="37858" y="38155"/>
                  <a:pt x="37865" y="38154"/>
                  <a:pt x="37873" y="38154"/>
                </a:cubicBezTo>
                <a:cubicBezTo>
                  <a:pt x="37966" y="38154"/>
                  <a:pt x="38074" y="38255"/>
                  <a:pt x="38176" y="38345"/>
                </a:cubicBezTo>
                <a:lnTo>
                  <a:pt x="38312" y="38254"/>
                </a:lnTo>
                <a:cubicBezTo>
                  <a:pt x="38226" y="38096"/>
                  <a:pt x="38253" y="38075"/>
                  <a:pt x="38319" y="38075"/>
                </a:cubicBezTo>
                <a:cubicBezTo>
                  <a:pt x="38343" y="38075"/>
                  <a:pt x="38372" y="38078"/>
                  <a:pt x="38404" y="38078"/>
                </a:cubicBezTo>
                <a:cubicBezTo>
                  <a:pt x="38215" y="37811"/>
                  <a:pt x="38267" y="37674"/>
                  <a:pt x="38150" y="37446"/>
                </a:cubicBezTo>
                <a:cubicBezTo>
                  <a:pt x="38137" y="37453"/>
                  <a:pt x="38123" y="37456"/>
                  <a:pt x="38110" y="37456"/>
                </a:cubicBezTo>
                <a:cubicBezTo>
                  <a:pt x="37951" y="37456"/>
                  <a:pt x="37743" y="37034"/>
                  <a:pt x="37563" y="36867"/>
                </a:cubicBezTo>
                <a:cubicBezTo>
                  <a:pt x="37544" y="36756"/>
                  <a:pt x="37642" y="36710"/>
                  <a:pt x="37570" y="36573"/>
                </a:cubicBezTo>
                <a:cubicBezTo>
                  <a:pt x="37387" y="36521"/>
                  <a:pt x="37166" y="36189"/>
                  <a:pt x="36990" y="36170"/>
                </a:cubicBezTo>
                <a:lnTo>
                  <a:pt x="36964" y="36137"/>
                </a:lnTo>
                <a:cubicBezTo>
                  <a:pt x="36925" y="36104"/>
                  <a:pt x="36886" y="36065"/>
                  <a:pt x="36853" y="36020"/>
                </a:cubicBezTo>
                <a:lnTo>
                  <a:pt x="36860" y="36020"/>
                </a:lnTo>
                <a:cubicBezTo>
                  <a:pt x="36684" y="35603"/>
                  <a:pt x="36391" y="35453"/>
                  <a:pt x="36241" y="35004"/>
                </a:cubicBezTo>
                <a:cubicBezTo>
                  <a:pt x="36137" y="34899"/>
                  <a:pt x="36039" y="34893"/>
                  <a:pt x="35935" y="34756"/>
                </a:cubicBezTo>
                <a:cubicBezTo>
                  <a:pt x="35902" y="34665"/>
                  <a:pt x="35850" y="34561"/>
                  <a:pt x="35883" y="34502"/>
                </a:cubicBezTo>
                <a:cubicBezTo>
                  <a:pt x="36065" y="34463"/>
                  <a:pt x="36013" y="34268"/>
                  <a:pt x="36059" y="34216"/>
                </a:cubicBezTo>
                <a:cubicBezTo>
                  <a:pt x="35981" y="34176"/>
                  <a:pt x="35915" y="34124"/>
                  <a:pt x="35870" y="34053"/>
                </a:cubicBezTo>
                <a:lnTo>
                  <a:pt x="35857" y="34046"/>
                </a:lnTo>
                <a:lnTo>
                  <a:pt x="35876" y="34027"/>
                </a:lnTo>
                <a:lnTo>
                  <a:pt x="35876" y="34007"/>
                </a:lnTo>
                <a:cubicBezTo>
                  <a:pt x="35870" y="33916"/>
                  <a:pt x="35837" y="33831"/>
                  <a:pt x="35785" y="33760"/>
                </a:cubicBezTo>
                <a:cubicBezTo>
                  <a:pt x="35772" y="33727"/>
                  <a:pt x="35746" y="33708"/>
                  <a:pt x="35714" y="33694"/>
                </a:cubicBezTo>
                <a:cubicBezTo>
                  <a:pt x="35709" y="33692"/>
                  <a:pt x="35706" y="33690"/>
                  <a:pt x="35703" y="33690"/>
                </a:cubicBezTo>
                <a:cubicBezTo>
                  <a:pt x="35691" y="33690"/>
                  <a:pt x="35687" y="33707"/>
                  <a:pt x="35687" y="33727"/>
                </a:cubicBezTo>
                <a:cubicBezTo>
                  <a:pt x="35701" y="33760"/>
                  <a:pt x="35720" y="33786"/>
                  <a:pt x="35746" y="33799"/>
                </a:cubicBezTo>
                <a:cubicBezTo>
                  <a:pt x="35772" y="33844"/>
                  <a:pt x="35785" y="33890"/>
                  <a:pt x="35792" y="33935"/>
                </a:cubicBezTo>
                <a:cubicBezTo>
                  <a:pt x="35440" y="33896"/>
                  <a:pt x="34906" y="33232"/>
                  <a:pt x="34776" y="32841"/>
                </a:cubicBezTo>
                <a:cubicBezTo>
                  <a:pt x="34502" y="32704"/>
                  <a:pt x="34307" y="32229"/>
                  <a:pt x="34098" y="31864"/>
                </a:cubicBezTo>
                <a:cubicBezTo>
                  <a:pt x="34114" y="31847"/>
                  <a:pt x="34131" y="31842"/>
                  <a:pt x="34148" y="31842"/>
                </a:cubicBezTo>
                <a:cubicBezTo>
                  <a:pt x="34167" y="31842"/>
                  <a:pt x="34186" y="31847"/>
                  <a:pt x="34205" y="31847"/>
                </a:cubicBezTo>
                <a:cubicBezTo>
                  <a:pt x="34225" y="31847"/>
                  <a:pt x="34244" y="31841"/>
                  <a:pt x="34261" y="31812"/>
                </a:cubicBezTo>
                <a:cubicBezTo>
                  <a:pt x="34092" y="31526"/>
                  <a:pt x="34124" y="31304"/>
                  <a:pt x="33961" y="31096"/>
                </a:cubicBezTo>
                <a:cubicBezTo>
                  <a:pt x="33937" y="31127"/>
                  <a:pt x="33909" y="31141"/>
                  <a:pt x="33879" y="31141"/>
                </a:cubicBezTo>
                <a:cubicBezTo>
                  <a:pt x="33709" y="31141"/>
                  <a:pt x="33478" y="30703"/>
                  <a:pt x="33506" y="30542"/>
                </a:cubicBezTo>
                <a:lnTo>
                  <a:pt x="33506" y="30542"/>
                </a:lnTo>
                <a:cubicBezTo>
                  <a:pt x="33501" y="30543"/>
                  <a:pt x="33496" y="30544"/>
                  <a:pt x="33491" y="30544"/>
                </a:cubicBezTo>
                <a:cubicBezTo>
                  <a:pt x="33395" y="30544"/>
                  <a:pt x="33272" y="30318"/>
                  <a:pt x="33160" y="30145"/>
                </a:cubicBezTo>
                <a:cubicBezTo>
                  <a:pt x="33150" y="30156"/>
                  <a:pt x="33138" y="30161"/>
                  <a:pt x="33124" y="30161"/>
                </a:cubicBezTo>
                <a:cubicBezTo>
                  <a:pt x="33041" y="30161"/>
                  <a:pt x="32909" y="29983"/>
                  <a:pt x="32887" y="29871"/>
                </a:cubicBezTo>
                <a:cubicBezTo>
                  <a:pt x="32874" y="29862"/>
                  <a:pt x="32863" y="29861"/>
                  <a:pt x="32851" y="29861"/>
                </a:cubicBezTo>
                <a:cubicBezTo>
                  <a:pt x="32845" y="29861"/>
                  <a:pt x="32839" y="29861"/>
                  <a:pt x="32833" y="29861"/>
                </a:cubicBezTo>
                <a:cubicBezTo>
                  <a:pt x="32809" y="29861"/>
                  <a:pt x="32784" y="29854"/>
                  <a:pt x="32750" y="29786"/>
                </a:cubicBezTo>
                <a:cubicBezTo>
                  <a:pt x="32724" y="29708"/>
                  <a:pt x="32685" y="29637"/>
                  <a:pt x="32639" y="29578"/>
                </a:cubicBezTo>
                <a:cubicBezTo>
                  <a:pt x="32301" y="29317"/>
                  <a:pt x="32053" y="28751"/>
                  <a:pt x="31740" y="28575"/>
                </a:cubicBezTo>
                <a:cubicBezTo>
                  <a:pt x="31486" y="28217"/>
                  <a:pt x="31350" y="27748"/>
                  <a:pt x="31122" y="27559"/>
                </a:cubicBezTo>
                <a:cubicBezTo>
                  <a:pt x="31090" y="27579"/>
                  <a:pt x="31058" y="27610"/>
                  <a:pt x="31024" y="27610"/>
                </a:cubicBezTo>
                <a:cubicBezTo>
                  <a:pt x="31001" y="27610"/>
                  <a:pt x="30978" y="27597"/>
                  <a:pt x="30952" y="27559"/>
                </a:cubicBezTo>
                <a:cubicBezTo>
                  <a:pt x="30627" y="27168"/>
                  <a:pt x="30457" y="26777"/>
                  <a:pt x="30079" y="26419"/>
                </a:cubicBezTo>
                <a:cubicBezTo>
                  <a:pt x="29956" y="26067"/>
                  <a:pt x="29539" y="25631"/>
                  <a:pt x="29239" y="25325"/>
                </a:cubicBezTo>
                <a:cubicBezTo>
                  <a:pt x="29187" y="25247"/>
                  <a:pt x="29239" y="25214"/>
                  <a:pt x="29239" y="25155"/>
                </a:cubicBezTo>
                <a:cubicBezTo>
                  <a:pt x="28998" y="24940"/>
                  <a:pt x="28803" y="24680"/>
                  <a:pt x="28666" y="24387"/>
                </a:cubicBezTo>
                <a:cubicBezTo>
                  <a:pt x="28282" y="24048"/>
                  <a:pt x="28119" y="23631"/>
                  <a:pt x="27891" y="23306"/>
                </a:cubicBezTo>
                <a:cubicBezTo>
                  <a:pt x="27858" y="23253"/>
                  <a:pt x="27780" y="23221"/>
                  <a:pt x="27748" y="23175"/>
                </a:cubicBezTo>
                <a:cubicBezTo>
                  <a:pt x="27696" y="23104"/>
                  <a:pt x="27689" y="23032"/>
                  <a:pt x="27637" y="22960"/>
                </a:cubicBezTo>
                <a:cubicBezTo>
                  <a:pt x="27487" y="22765"/>
                  <a:pt x="27181" y="22570"/>
                  <a:pt x="27031" y="22224"/>
                </a:cubicBezTo>
                <a:cubicBezTo>
                  <a:pt x="26881" y="22140"/>
                  <a:pt x="26647" y="21599"/>
                  <a:pt x="26406" y="21495"/>
                </a:cubicBezTo>
                <a:cubicBezTo>
                  <a:pt x="26334" y="21202"/>
                  <a:pt x="26048" y="21117"/>
                  <a:pt x="25911" y="20798"/>
                </a:cubicBezTo>
                <a:cubicBezTo>
                  <a:pt x="25872" y="20791"/>
                  <a:pt x="25833" y="20778"/>
                  <a:pt x="25800" y="20759"/>
                </a:cubicBezTo>
                <a:cubicBezTo>
                  <a:pt x="25683" y="20524"/>
                  <a:pt x="25279" y="20042"/>
                  <a:pt x="25058" y="19990"/>
                </a:cubicBezTo>
                <a:cubicBezTo>
                  <a:pt x="24914" y="19769"/>
                  <a:pt x="24849" y="19749"/>
                  <a:pt x="24745" y="19515"/>
                </a:cubicBezTo>
                <a:cubicBezTo>
                  <a:pt x="24738" y="19516"/>
                  <a:pt x="24731" y="19516"/>
                  <a:pt x="24725" y="19516"/>
                </a:cubicBezTo>
                <a:cubicBezTo>
                  <a:pt x="24562" y="19516"/>
                  <a:pt x="24372" y="19306"/>
                  <a:pt x="24211" y="19306"/>
                </a:cubicBezTo>
                <a:cubicBezTo>
                  <a:pt x="24209" y="19306"/>
                  <a:pt x="24207" y="19306"/>
                  <a:pt x="24204" y="19306"/>
                </a:cubicBezTo>
                <a:cubicBezTo>
                  <a:pt x="24302" y="19521"/>
                  <a:pt x="24191" y="19469"/>
                  <a:pt x="24126" y="19580"/>
                </a:cubicBezTo>
                <a:cubicBezTo>
                  <a:pt x="23846" y="19319"/>
                  <a:pt x="23618" y="18863"/>
                  <a:pt x="23742" y="18694"/>
                </a:cubicBezTo>
                <a:cubicBezTo>
                  <a:pt x="23617" y="18592"/>
                  <a:pt x="23655" y="18436"/>
                  <a:pt x="23680" y="18436"/>
                </a:cubicBezTo>
                <a:lnTo>
                  <a:pt x="23680" y="18436"/>
                </a:lnTo>
                <a:cubicBezTo>
                  <a:pt x="23683" y="18436"/>
                  <a:pt x="23686" y="18437"/>
                  <a:pt x="23688" y="18441"/>
                </a:cubicBezTo>
                <a:lnTo>
                  <a:pt x="23688" y="18441"/>
                </a:lnTo>
                <a:cubicBezTo>
                  <a:pt x="23664" y="18387"/>
                  <a:pt x="23507" y="18049"/>
                  <a:pt x="23513" y="18049"/>
                </a:cubicBezTo>
                <a:lnTo>
                  <a:pt x="23513" y="18049"/>
                </a:lnTo>
                <a:cubicBezTo>
                  <a:pt x="23514" y="18049"/>
                  <a:pt x="23514" y="18049"/>
                  <a:pt x="23514" y="18049"/>
                </a:cubicBezTo>
                <a:cubicBezTo>
                  <a:pt x="23411" y="17882"/>
                  <a:pt x="22574" y="16785"/>
                  <a:pt x="22419" y="16785"/>
                </a:cubicBezTo>
                <a:cubicBezTo>
                  <a:pt x="22417" y="16785"/>
                  <a:pt x="22415" y="16785"/>
                  <a:pt x="22413" y="16786"/>
                </a:cubicBezTo>
                <a:cubicBezTo>
                  <a:pt x="22315" y="16571"/>
                  <a:pt x="22257" y="16668"/>
                  <a:pt x="22166" y="16545"/>
                </a:cubicBezTo>
                <a:cubicBezTo>
                  <a:pt x="22128" y="16557"/>
                  <a:pt x="22151" y="16607"/>
                  <a:pt x="22159" y="16646"/>
                </a:cubicBezTo>
                <a:lnTo>
                  <a:pt x="22159" y="16646"/>
                </a:lnTo>
                <a:cubicBezTo>
                  <a:pt x="22157" y="16642"/>
                  <a:pt x="22153" y="16641"/>
                  <a:pt x="22153" y="16636"/>
                </a:cubicBezTo>
                <a:cubicBezTo>
                  <a:pt x="22127" y="16603"/>
                  <a:pt x="22094" y="16571"/>
                  <a:pt x="22068" y="16545"/>
                </a:cubicBezTo>
                <a:lnTo>
                  <a:pt x="22081" y="16545"/>
                </a:lnTo>
                <a:cubicBezTo>
                  <a:pt x="22057" y="16513"/>
                  <a:pt x="22062" y="16505"/>
                  <a:pt x="22076" y="16505"/>
                </a:cubicBezTo>
                <a:cubicBezTo>
                  <a:pt x="22088" y="16505"/>
                  <a:pt x="22109" y="16512"/>
                  <a:pt x="22123" y="16512"/>
                </a:cubicBezTo>
                <a:cubicBezTo>
                  <a:pt x="22143" y="16512"/>
                  <a:pt x="22147" y="16498"/>
                  <a:pt x="22088" y="16427"/>
                </a:cubicBezTo>
                <a:cubicBezTo>
                  <a:pt x="22084" y="16438"/>
                  <a:pt x="22078" y="16442"/>
                  <a:pt x="22072" y="16442"/>
                </a:cubicBezTo>
                <a:cubicBezTo>
                  <a:pt x="22004" y="16442"/>
                  <a:pt x="21789" y="15994"/>
                  <a:pt x="21677" y="15965"/>
                </a:cubicBezTo>
                <a:cubicBezTo>
                  <a:pt x="21651" y="15919"/>
                  <a:pt x="21619" y="15880"/>
                  <a:pt x="21586" y="15848"/>
                </a:cubicBezTo>
                <a:lnTo>
                  <a:pt x="21593" y="15848"/>
                </a:lnTo>
                <a:cubicBezTo>
                  <a:pt x="21567" y="15803"/>
                  <a:pt x="21566" y="15765"/>
                  <a:pt x="21542" y="15765"/>
                </a:cubicBezTo>
                <a:cubicBezTo>
                  <a:pt x="21535" y="15765"/>
                  <a:pt x="21526" y="15769"/>
                  <a:pt x="21514" y="15776"/>
                </a:cubicBezTo>
                <a:lnTo>
                  <a:pt x="21521" y="15789"/>
                </a:lnTo>
                <a:cubicBezTo>
                  <a:pt x="21501" y="15776"/>
                  <a:pt x="21475" y="15763"/>
                  <a:pt x="21449" y="15756"/>
                </a:cubicBezTo>
                <a:cubicBezTo>
                  <a:pt x="21391" y="15626"/>
                  <a:pt x="21228" y="15463"/>
                  <a:pt x="21202" y="15301"/>
                </a:cubicBezTo>
                <a:cubicBezTo>
                  <a:pt x="21006" y="15164"/>
                  <a:pt x="20798" y="14877"/>
                  <a:pt x="20602" y="14786"/>
                </a:cubicBezTo>
                <a:cubicBezTo>
                  <a:pt x="20752" y="14734"/>
                  <a:pt x="20420" y="14343"/>
                  <a:pt x="20322" y="14232"/>
                </a:cubicBezTo>
                <a:cubicBezTo>
                  <a:pt x="20114" y="14004"/>
                  <a:pt x="19997" y="13783"/>
                  <a:pt x="19879" y="13783"/>
                </a:cubicBezTo>
                <a:cubicBezTo>
                  <a:pt x="19840" y="13601"/>
                  <a:pt x="19743" y="13379"/>
                  <a:pt x="19723" y="13203"/>
                </a:cubicBezTo>
                <a:cubicBezTo>
                  <a:pt x="19693" y="13173"/>
                  <a:pt x="19673" y="13163"/>
                  <a:pt x="19658" y="13163"/>
                </a:cubicBezTo>
                <a:cubicBezTo>
                  <a:pt x="19635" y="13163"/>
                  <a:pt x="19626" y="13188"/>
                  <a:pt x="19609" y="13188"/>
                </a:cubicBezTo>
                <a:cubicBezTo>
                  <a:pt x="19603" y="13188"/>
                  <a:pt x="19596" y="13185"/>
                  <a:pt x="19586" y="13177"/>
                </a:cubicBezTo>
                <a:cubicBezTo>
                  <a:pt x="19456" y="12878"/>
                  <a:pt x="19280" y="12656"/>
                  <a:pt x="19365" y="12584"/>
                </a:cubicBezTo>
                <a:cubicBezTo>
                  <a:pt x="19287" y="12448"/>
                  <a:pt x="19189" y="12317"/>
                  <a:pt x="19085" y="12200"/>
                </a:cubicBezTo>
                <a:lnTo>
                  <a:pt x="19085" y="12207"/>
                </a:lnTo>
                <a:cubicBezTo>
                  <a:pt x="19065" y="12187"/>
                  <a:pt x="19052" y="12161"/>
                  <a:pt x="19052" y="12135"/>
                </a:cubicBezTo>
                <a:cubicBezTo>
                  <a:pt x="19046" y="12083"/>
                  <a:pt x="19020" y="12031"/>
                  <a:pt x="18987" y="11992"/>
                </a:cubicBezTo>
                <a:cubicBezTo>
                  <a:pt x="18975" y="11984"/>
                  <a:pt x="18965" y="11978"/>
                  <a:pt x="18958" y="11978"/>
                </a:cubicBezTo>
                <a:cubicBezTo>
                  <a:pt x="18954" y="11978"/>
                  <a:pt x="18951" y="11980"/>
                  <a:pt x="18948" y="11985"/>
                </a:cubicBezTo>
                <a:cubicBezTo>
                  <a:pt x="18942" y="12005"/>
                  <a:pt x="18948" y="12024"/>
                  <a:pt x="18968" y="12037"/>
                </a:cubicBezTo>
                <a:cubicBezTo>
                  <a:pt x="18981" y="12057"/>
                  <a:pt x="18994" y="12083"/>
                  <a:pt x="18994" y="12109"/>
                </a:cubicBezTo>
                <a:cubicBezTo>
                  <a:pt x="19000" y="12148"/>
                  <a:pt x="19013" y="12181"/>
                  <a:pt x="19033" y="12213"/>
                </a:cubicBezTo>
                <a:lnTo>
                  <a:pt x="19046" y="12226"/>
                </a:lnTo>
                <a:cubicBezTo>
                  <a:pt x="19020" y="12246"/>
                  <a:pt x="19013" y="12272"/>
                  <a:pt x="19013" y="12311"/>
                </a:cubicBezTo>
                <a:cubicBezTo>
                  <a:pt x="18792" y="11972"/>
                  <a:pt x="18551" y="11594"/>
                  <a:pt x="18303" y="11581"/>
                </a:cubicBezTo>
                <a:lnTo>
                  <a:pt x="18303" y="11581"/>
                </a:lnTo>
                <a:cubicBezTo>
                  <a:pt x="18355" y="11673"/>
                  <a:pt x="18310" y="11699"/>
                  <a:pt x="18251" y="11725"/>
                </a:cubicBezTo>
                <a:cubicBezTo>
                  <a:pt x="18147" y="11581"/>
                  <a:pt x="18062" y="11568"/>
                  <a:pt x="17978" y="11568"/>
                </a:cubicBezTo>
                <a:cubicBezTo>
                  <a:pt x="17860" y="11471"/>
                  <a:pt x="17873" y="11379"/>
                  <a:pt x="17776" y="11308"/>
                </a:cubicBezTo>
                <a:cubicBezTo>
                  <a:pt x="17755" y="11424"/>
                  <a:pt x="17682" y="11443"/>
                  <a:pt x="17599" y="11443"/>
                </a:cubicBezTo>
                <a:cubicBezTo>
                  <a:pt x="17557" y="11443"/>
                  <a:pt x="17512" y="11438"/>
                  <a:pt x="17470" y="11438"/>
                </a:cubicBezTo>
                <a:cubicBezTo>
                  <a:pt x="17413" y="11438"/>
                  <a:pt x="17361" y="11448"/>
                  <a:pt x="17326" y="11490"/>
                </a:cubicBezTo>
                <a:cubicBezTo>
                  <a:pt x="17209" y="11627"/>
                  <a:pt x="17391" y="12011"/>
                  <a:pt x="17209" y="12135"/>
                </a:cubicBezTo>
                <a:cubicBezTo>
                  <a:pt x="17248" y="12370"/>
                  <a:pt x="17613" y="12793"/>
                  <a:pt x="17528" y="12956"/>
                </a:cubicBezTo>
                <a:cubicBezTo>
                  <a:pt x="17333" y="12832"/>
                  <a:pt x="17157" y="12545"/>
                  <a:pt x="16896" y="12226"/>
                </a:cubicBezTo>
                <a:cubicBezTo>
                  <a:pt x="16888" y="12233"/>
                  <a:pt x="16880" y="12236"/>
                  <a:pt x="16873" y="12236"/>
                </a:cubicBezTo>
                <a:cubicBezTo>
                  <a:pt x="16851" y="12236"/>
                  <a:pt x="16834" y="12209"/>
                  <a:pt x="16825" y="12161"/>
                </a:cubicBezTo>
                <a:lnTo>
                  <a:pt x="16825" y="12161"/>
                </a:lnTo>
                <a:cubicBezTo>
                  <a:pt x="16649" y="12194"/>
                  <a:pt x="16890" y="12461"/>
                  <a:pt x="16786" y="12532"/>
                </a:cubicBezTo>
                <a:cubicBezTo>
                  <a:pt x="16597" y="12467"/>
                  <a:pt x="16466" y="12233"/>
                  <a:pt x="16284" y="11953"/>
                </a:cubicBezTo>
                <a:lnTo>
                  <a:pt x="16284" y="11953"/>
                </a:lnTo>
                <a:cubicBezTo>
                  <a:pt x="16219" y="12050"/>
                  <a:pt x="16291" y="12233"/>
                  <a:pt x="16134" y="12278"/>
                </a:cubicBezTo>
                <a:cubicBezTo>
                  <a:pt x="15971" y="12161"/>
                  <a:pt x="15926" y="12050"/>
                  <a:pt x="15802" y="11972"/>
                </a:cubicBezTo>
                <a:cubicBezTo>
                  <a:pt x="15743" y="11888"/>
                  <a:pt x="15691" y="11790"/>
                  <a:pt x="15659" y="11692"/>
                </a:cubicBezTo>
                <a:cubicBezTo>
                  <a:pt x="15659" y="11686"/>
                  <a:pt x="15665" y="11673"/>
                  <a:pt x="15672" y="11666"/>
                </a:cubicBezTo>
                <a:cubicBezTo>
                  <a:pt x="15698" y="11614"/>
                  <a:pt x="15704" y="11555"/>
                  <a:pt x="15691" y="11503"/>
                </a:cubicBezTo>
                <a:cubicBezTo>
                  <a:pt x="15685" y="11471"/>
                  <a:pt x="15665" y="11451"/>
                  <a:pt x="15639" y="11432"/>
                </a:cubicBezTo>
                <a:cubicBezTo>
                  <a:pt x="15635" y="11430"/>
                  <a:pt x="15631" y="11430"/>
                  <a:pt x="15627" y="11430"/>
                </a:cubicBezTo>
                <a:cubicBezTo>
                  <a:pt x="15609" y="11430"/>
                  <a:pt x="15601" y="11444"/>
                  <a:pt x="15607" y="11471"/>
                </a:cubicBezTo>
                <a:cubicBezTo>
                  <a:pt x="15620" y="11503"/>
                  <a:pt x="15613" y="11542"/>
                  <a:pt x="15594" y="11568"/>
                </a:cubicBezTo>
                <a:cubicBezTo>
                  <a:pt x="15587" y="11581"/>
                  <a:pt x="15581" y="11594"/>
                  <a:pt x="15574" y="11601"/>
                </a:cubicBezTo>
                <a:cubicBezTo>
                  <a:pt x="15496" y="11536"/>
                  <a:pt x="15437" y="11451"/>
                  <a:pt x="15392" y="11360"/>
                </a:cubicBezTo>
                <a:cubicBezTo>
                  <a:pt x="15353" y="11282"/>
                  <a:pt x="15307" y="11210"/>
                  <a:pt x="15255" y="11145"/>
                </a:cubicBezTo>
                <a:lnTo>
                  <a:pt x="15261" y="11145"/>
                </a:lnTo>
                <a:cubicBezTo>
                  <a:pt x="15020" y="10728"/>
                  <a:pt x="15060" y="10617"/>
                  <a:pt x="14786" y="10207"/>
                </a:cubicBezTo>
                <a:cubicBezTo>
                  <a:pt x="14777" y="10222"/>
                  <a:pt x="14768" y="10227"/>
                  <a:pt x="14758" y="10227"/>
                </a:cubicBezTo>
                <a:cubicBezTo>
                  <a:pt x="14729" y="10227"/>
                  <a:pt x="14695" y="10177"/>
                  <a:pt x="14664" y="10177"/>
                </a:cubicBezTo>
                <a:cubicBezTo>
                  <a:pt x="14659" y="10177"/>
                  <a:pt x="14654" y="10178"/>
                  <a:pt x="14649" y="10181"/>
                </a:cubicBezTo>
                <a:cubicBezTo>
                  <a:pt x="14643" y="10233"/>
                  <a:pt x="14708" y="10324"/>
                  <a:pt x="14649" y="10350"/>
                </a:cubicBezTo>
                <a:cubicBezTo>
                  <a:pt x="14610" y="10350"/>
                  <a:pt x="14571" y="10337"/>
                  <a:pt x="14539" y="10311"/>
                </a:cubicBezTo>
                <a:cubicBezTo>
                  <a:pt x="14493" y="10038"/>
                  <a:pt x="14499" y="9719"/>
                  <a:pt x="14304" y="9438"/>
                </a:cubicBezTo>
                <a:lnTo>
                  <a:pt x="14304" y="9438"/>
                </a:lnTo>
                <a:cubicBezTo>
                  <a:pt x="14346" y="9449"/>
                  <a:pt x="14393" y="9516"/>
                  <a:pt x="14437" y="9516"/>
                </a:cubicBezTo>
                <a:cubicBezTo>
                  <a:pt x="14447" y="9516"/>
                  <a:pt x="14457" y="9512"/>
                  <a:pt x="14467" y="9504"/>
                </a:cubicBezTo>
                <a:cubicBezTo>
                  <a:pt x="14350" y="9341"/>
                  <a:pt x="14330" y="9250"/>
                  <a:pt x="14363" y="9178"/>
                </a:cubicBezTo>
                <a:cubicBezTo>
                  <a:pt x="14317" y="9093"/>
                  <a:pt x="14258" y="9022"/>
                  <a:pt x="14187" y="8956"/>
                </a:cubicBezTo>
                <a:lnTo>
                  <a:pt x="14148" y="8898"/>
                </a:lnTo>
                <a:cubicBezTo>
                  <a:pt x="14141" y="8891"/>
                  <a:pt x="14135" y="8885"/>
                  <a:pt x="14128" y="8878"/>
                </a:cubicBezTo>
                <a:cubicBezTo>
                  <a:pt x="14193" y="8715"/>
                  <a:pt x="13861" y="8611"/>
                  <a:pt x="13861" y="8429"/>
                </a:cubicBezTo>
                <a:cubicBezTo>
                  <a:pt x="13871" y="8407"/>
                  <a:pt x="13883" y="8399"/>
                  <a:pt x="13896" y="8399"/>
                </a:cubicBezTo>
                <a:cubicBezTo>
                  <a:pt x="13938" y="8399"/>
                  <a:pt x="13989" y="8487"/>
                  <a:pt x="14029" y="8487"/>
                </a:cubicBezTo>
                <a:cubicBezTo>
                  <a:pt x="14039" y="8487"/>
                  <a:pt x="14048" y="8481"/>
                  <a:pt x="14057" y="8468"/>
                </a:cubicBezTo>
                <a:cubicBezTo>
                  <a:pt x="14021" y="8356"/>
                  <a:pt x="14053" y="8200"/>
                  <a:pt x="14143" y="8200"/>
                </a:cubicBezTo>
                <a:cubicBezTo>
                  <a:pt x="14183" y="8200"/>
                  <a:pt x="14235" y="8231"/>
                  <a:pt x="14298" y="8312"/>
                </a:cubicBezTo>
                <a:cubicBezTo>
                  <a:pt x="14330" y="8501"/>
                  <a:pt x="14382" y="8729"/>
                  <a:pt x="14558" y="8852"/>
                </a:cubicBezTo>
                <a:cubicBezTo>
                  <a:pt x="14610" y="8911"/>
                  <a:pt x="14643" y="8983"/>
                  <a:pt x="14656" y="9061"/>
                </a:cubicBezTo>
                <a:cubicBezTo>
                  <a:pt x="14662" y="9087"/>
                  <a:pt x="14669" y="9106"/>
                  <a:pt x="14675" y="9132"/>
                </a:cubicBezTo>
                <a:cubicBezTo>
                  <a:pt x="14662" y="9139"/>
                  <a:pt x="14649" y="9152"/>
                  <a:pt x="14636" y="9158"/>
                </a:cubicBezTo>
                <a:lnTo>
                  <a:pt x="14630" y="9171"/>
                </a:lnTo>
                <a:cubicBezTo>
                  <a:pt x="14617" y="9178"/>
                  <a:pt x="14617" y="9204"/>
                  <a:pt x="14636" y="9230"/>
                </a:cubicBezTo>
                <a:cubicBezTo>
                  <a:pt x="14651" y="9250"/>
                  <a:pt x="14666" y="9258"/>
                  <a:pt x="14678" y="9258"/>
                </a:cubicBezTo>
                <a:cubicBezTo>
                  <a:pt x="14682" y="9258"/>
                  <a:pt x="14685" y="9258"/>
                  <a:pt x="14688" y="9256"/>
                </a:cubicBezTo>
                <a:lnTo>
                  <a:pt x="14701" y="9250"/>
                </a:lnTo>
                <a:cubicBezTo>
                  <a:pt x="14721" y="9237"/>
                  <a:pt x="14734" y="9217"/>
                  <a:pt x="14747" y="9204"/>
                </a:cubicBezTo>
                <a:lnTo>
                  <a:pt x="14753" y="9191"/>
                </a:lnTo>
                <a:lnTo>
                  <a:pt x="14747" y="9171"/>
                </a:lnTo>
                <a:cubicBezTo>
                  <a:pt x="14740" y="9145"/>
                  <a:pt x="14734" y="9119"/>
                  <a:pt x="14727" y="9087"/>
                </a:cubicBezTo>
                <a:cubicBezTo>
                  <a:pt x="14708" y="8983"/>
                  <a:pt x="14662" y="8878"/>
                  <a:pt x="14591" y="8794"/>
                </a:cubicBezTo>
                <a:cubicBezTo>
                  <a:pt x="14601" y="8769"/>
                  <a:pt x="14618" y="8758"/>
                  <a:pt x="14638" y="8758"/>
                </a:cubicBezTo>
                <a:cubicBezTo>
                  <a:pt x="14750" y="8758"/>
                  <a:pt x="14988" y="9101"/>
                  <a:pt x="15099" y="9256"/>
                </a:cubicBezTo>
                <a:cubicBezTo>
                  <a:pt x="15164" y="9224"/>
                  <a:pt x="15073" y="9093"/>
                  <a:pt x="15183" y="9087"/>
                </a:cubicBezTo>
                <a:cubicBezTo>
                  <a:pt x="15307" y="9230"/>
                  <a:pt x="15424" y="9380"/>
                  <a:pt x="15535" y="9536"/>
                </a:cubicBezTo>
                <a:lnTo>
                  <a:pt x="15535" y="9530"/>
                </a:lnTo>
                <a:cubicBezTo>
                  <a:pt x="15555" y="9569"/>
                  <a:pt x="15574" y="9601"/>
                  <a:pt x="15600" y="9634"/>
                </a:cubicBezTo>
                <a:cubicBezTo>
                  <a:pt x="15620" y="9660"/>
                  <a:pt x="15633" y="9686"/>
                  <a:pt x="15646" y="9706"/>
                </a:cubicBezTo>
                <a:lnTo>
                  <a:pt x="15652" y="9712"/>
                </a:lnTo>
                <a:cubicBezTo>
                  <a:pt x="15659" y="9719"/>
                  <a:pt x="15659" y="9725"/>
                  <a:pt x="15665" y="9732"/>
                </a:cubicBezTo>
                <a:cubicBezTo>
                  <a:pt x="15672" y="9803"/>
                  <a:pt x="15750" y="10038"/>
                  <a:pt x="15835" y="10077"/>
                </a:cubicBezTo>
                <a:lnTo>
                  <a:pt x="15835" y="10064"/>
                </a:lnTo>
                <a:cubicBezTo>
                  <a:pt x="15893" y="10129"/>
                  <a:pt x="15945" y="10201"/>
                  <a:pt x="15991" y="10272"/>
                </a:cubicBezTo>
                <a:cubicBezTo>
                  <a:pt x="16005" y="10291"/>
                  <a:pt x="16023" y="10303"/>
                  <a:pt x="16037" y="10303"/>
                </a:cubicBezTo>
                <a:cubicBezTo>
                  <a:pt x="16042" y="10303"/>
                  <a:pt x="16046" y="10302"/>
                  <a:pt x="16050" y="10298"/>
                </a:cubicBezTo>
                <a:cubicBezTo>
                  <a:pt x="16063" y="10292"/>
                  <a:pt x="16056" y="10259"/>
                  <a:pt x="16043" y="10233"/>
                </a:cubicBezTo>
                <a:cubicBezTo>
                  <a:pt x="15991" y="10168"/>
                  <a:pt x="15945" y="10096"/>
                  <a:pt x="15887" y="10031"/>
                </a:cubicBezTo>
                <a:lnTo>
                  <a:pt x="15893" y="10031"/>
                </a:lnTo>
                <a:cubicBezTo>
                  <a:pt x="15945" y="9986"/>
                  <a:pt x="16121" y="9888"/>
                  <a:pt x="16056" y="9758"/>
                </a:cubicBezTo>
                <a:cubicBezTo>
                  <a:pt x="16012" y="9714"/>
                  <a:pt x="15979" y="9699"/>
                  <a:pt x="15952" y="9699"/>
                </a:cubicBezTo>
                <a:cubicBezTo>
                  <a:pt x="15896" y="9699"/>
                  <a:pt x="15862" y="9758"/>
                  <a:pt x="15810" y="9758"/>
                </a:cubicBezTo>
                <a:cubicBezTo>
                  <a:pt x="15780" y="9758"/>
                  <a:pt x="15743" y="9737"/>
                  <a:pt x="15691" y="9673"/>
                </a:cubicBezTo>
                <a:cubicBezTo>
                  <a:pt x="15678" y="9647"/>
                  <a:pt x="15659" y="9627"/>
                  <a:pt x="15646" y="9601"/>
                </a:cubicBezTo>
                <a:cubicBezTo>
                  <a:pt x="15626" y="9575"/>
                  <a:pt x="15613" y="9562"/>
                  <a:pt x="15607" y="9543"/>
                </a:cubicBezTo>
                <a:cubicBezTo>
                  <a:pt x="15613" y="9530"/>
                  <a:pt x="15620" y="9517"/>
                  <a:pt x="15594" y="9491"/>
                </a:cubicBezTo>
                <a:cubicBezTo>
                  <a:pt x="15659" y="9412"/>
                  <a:pt x="15730" y="9451"/>
                  <a:pt x="15802" y="9412"/>
                </a:cubicBezTo>
                <a:cubicBezTo>
                  <a:pt x="15613" y="9100"/>
                  <a:pt x="15639" y="8937"/>
                  <a:pt x="15366" y="8670"/>
                </a:cubicBezTo>
                <a:cubicBezTo>
                  <a:pt x="15320" y="8553"/>
                  <a:pt x="15340" y="8474"/>
                  <a:pt x="15261" y="8344"/>
                </a:cubicBezTo>
                <a:cubicBezTo>
                  <a:pt x="15151" y="8292"/>
                  <a:pt x="15112" y="8136"/>
                  <a:pt x="15034" y="8090"/>
                </a:cubicBezTo>
                <a:lnTo>
                  <a:pt x="15034" y="8090"/>
                </a:lnTo>
                <a:cubicBezTo>
                  <a:pt x="15073" y="8181"/>
                  <a:pt x="15020" y="8227"/>
                  <a:pt x="14955" y="8260"/>
                </a:cubicBezTo>
                <a:cubicBezTo>
                  <a:pt x="14934" y="8247"/>
                  <a:pt x="14914" y="8243"/>
                  <a:pt x="14896" y="8243"/>
                </a:cubicBezTo>
                <a:cubicBezTo>
                  <a:pt x="14824" y="8243"/>
                  <a:pt x="14775" y="8321"/>
                  <a:pt x="14705" y="8321"/>
                </a:cubicBezTo>
                <a:cubicBezTo>
                  <a:pt x="14661" y="8321"/>
                  <a:pt x="14610" y="8291"/>
                  <a:pt x="14539" y="8194"/>
                </a:cubicBezTo>
                <a:cubicBezTo>
                  <a:pt x="14649" y="8194"/>
                  <a:pt x="14519" y="8051"/>
                  <a:pt x="14512" y="7986"/>
                </a:cubicBezTo>
                <a:cubicBezTo>
                  <a:pt x="14498" y="7994"/>
                  <a:pt x="14483" y="7998"/>
                  <a:pt x="14467" y="7998"/>
                </a:cubicBezTo>
                <a:cubicBezTo>
                  <a:pt x="14404" y="7998"/>
                  <a:pt x="14332" y="7941"/>
                  <a:pt x="14265" y="7869"/>
                </a:cubicBezTo>
                <a:cubicBezTo>
                  <a:pt x="14180" y="7543"/>
                  <a:pt x="13959" y="7380"/>
                  <a:pt x="13731" y="7022"/>
                </a:cubicBezTo>
                <a:cubicBezTo>
                  <a:pt x="13711" y="6937"/>
                  <a:pt x="13666" y="6840"/>
                  <a:pt x="13724" y="6794"/>
                </a:cubicBezTo>
                <a:cubicBezTo>
                  <a:pt x="13739" y="6788"/>
                  <a:pt x="13754" y="6785"/>
                  <a:pt x="13769" y="6785"/>
                </a:cubicBezTo>
                <a:cubicBezTo>
                  <a:pt x="13801" y="6785"/>
                  <a:pt x="13832" y="6798"/>
                  <a:pt x="13855" y="6820"/>
                </a:cubicBezTo>
                <a:cubicBezTo>
                  <a:pt x="14011" y="7042"/>
                  <a:pt x="14148" y="7100"/>
                  <a:pt x="14291" y="7217"/>
                </a:cubicBezTo>
                <a:cubicBezTo>
                  <a:pt x="14499" y="7465"/>
                  <a:pt x="14597" y="7660"/>
                  <a:pt x="14799" y="7680"/>
                </a:cubicBezTo>
                <a:cubicBezTo>
                  <a:pt x="14714" y="7556"/>
                  <a:pt x="14669" y="7400"/>
                  <a:pt x="14682" y="7243"/>
                </a:cubicBezTo>
                <a:cubicBezTo>
                  <a:pt x="14506" y="7048"/>
                  <a:pt x="14324" y="6560"/>
                  <a:pt x="14460" y="6533"/>
                </a:cubicBezTo>
                <a:cubicBezTo>
                  <a:pt x="14245" y="6351"/>
                  <a:pt x="14284" y="6104"/>
                  <a:pt x="14148" y="5882"/>
                </a:cubicBezTo>
                <a:cubicBezTo>
                  <a:pt x="14252" y="5837"/>
                  <a:pt x="14284" y="5752"/>
                  <a:pt x="14265" y="5635"/>
                </a:cubicBezTo>
                <a:cubicBezTo>
                  <a:pt x="14128" y="5563"/>
                  <a:pt x="14161" y="5394"/>
                  <a:pt x="14050" y="5263"/>
                </a:cubicBezTo>
                <a:cubicBezTo>
                  <a:pt x="13881" y="5218"/>
                  <a:pt x="13692" y="5009"/>
                  <a:pt x="13490" y="4723"/>
                </a:cubicBezTo>
                <a:lnTo>
                  <a:pt x="13483" y="4723"/>
                </a:lnTo>
                <a:lnTo>
                  <a:pt x="13483" y="4716"/>
                </a:lnTo>
                <a:cubicBezTo>
                  <a:pt x="13477" y="4664"/>
                  <a:pt x="13464" y="4612"/>
                  <a:pt x="13444" y="4560"/>
                </a:cubicBezTo>
                <a:cubicBezTo>
                  <a:pt x="13438" y="4553"/>
                  <a:pt x="13431" y="4547"/>
                  <a:pt x="13418" y="4540"/>
                </a:cubicBezTo>
                <a:cubicBezTo>
                  <a:pt x="13412" y="4540"/>
                  <a:pt x="13412" y="4553"/>
                  <a:pt x="13418" y="4560"/>
                </a:cubicBezTo>
                <a:cubicBezTo>
                  <a:pt x="13438" y="4606"/>
                  <a:pt x="13451" y="4651"/>
                  <a:pt x="13457" y="4697"/>
                </a:cubicBezTo>
                <a:lnTo>
                  <a:pt x="13457" y="4703"/>
                </a:lnTo>
                <a:lnTo>
                  <a:pt x="13451" y="4697"/>
                </a:lnTo>
                <a:cubicBezTo>
                  <a:pt x="13431" y="4710"/>
                  <a:pt x="13451" y="4742"/>
                  <a:pt x="13438" y="4762"/>
                </a:cubicBezTo>
                <a:cubicBezTo>
                  <a:pt x="13307" y="4710"/>
                  <a:pt x="13210" y="4612"/>
                  <a:pt x="13164" y="4482"/>
                </a:cubicBezTo>
                <a:cubicBezTo>
                  <a:pt x="13119" y="4495"/>
                  <a:pt x="13086" y="4540"/>
                  <a:pt x="13093" y="4586"/>
                </a:cubicBezTo>
                <a:cubicBezTo>
                  <a:pt x="12845" y="4443"/>
                  <a:pt x="12793" y="4150"/>
                  <a:pt x="12728" y="3915"/>
                </a:cubicBezTo>
                <a:cubicBezTo>
                  <a:pt x="12690" y="3965"/>
                  <a:pt x="12677" y="3986"/>
                  <a:pt x="12645" y="3986"/>
                </a:cubicBezTo>
                <a:cubicBezTo>
                  <a:pt x="12627" y="3986"/>
                  <a:pt x="12603" y="3979"/>
                  <a:pt x="12565" y="3967"/>
                </a:cubicBezTo>
                <a:lnTo>
                  <a:pt x="12565" y="3967"/>
                </a:lnTo>
                <a:cubicBezTo>
                  <a:pt x="12637" y="4165"/>
                  <a:pt x="12564" y="4218"/>
                  <a:pt x="12456" y="4218"/>
                </a:cubicBezTo>
                <a:cubicBezTo>
                  <a:pt x="12368" y="4218"/>
                  <a:pt x="12257" y="4183"/>
                  <a:pt x="12181" y="4163"/>
                </a:cubicBezTo>
                <a:lnTo>
                  <a:pt x="12181" y="4163"/>
                </a:lnTo>
                <a:cubicBezTo>
                  <a:pt x="12200" y="4241"/>
                  <a:pt x="12265" y="4345"/>
                  <a:pt x="12252" y="4404"/>
                </a:cubicBezTo>
                <a:cubicBezTo>
                  <a:pt x="12243" y="4411"/>
                  <a:pt x="12233" y="4414"/>
                  <a:pt x="12223" y="4414"/>
                </a:cubicBezTo>
                <a:cubicBezTo>
                  <a:pt x="12188" y="4414"/>
                  <a:pt x="12149" y="4379"/>
                  <a:pt x="12114" y="4379"/>
                </a:cubicBezTo>
                <a:cubicBezTo>
                  <a:pt x="12096" y="4379"/>
                  <a:pt x="12078" y="4389"/>
                  <a:pt x="12063" y="4417"/>
                </a:cubicBezTo>
                <a:cubicBezTo>
                  <a:pt x="12050" y="4293"/>
                  <a:pt x="11985" y="4358"/>
                  <a:pt x="11920" y="4241"/>
                </a:cubicBezTo>
                <a:cubicBezTo>
                  <a:pt x="11914" y="4234"/>
                  <a:pt x="11914" y="4234"/>
                  <a:pt x="11920" y="4228"/>
                </a:cubicBezTo>
                <a:cubicBezTo>
                  <a:pt x="11907" y="4195"/>
                  <a:pt x="11901" y="4163"/>
                  <a:pt x="11888" y="4130"/>
                </a:cubicBezTo>
                <a:cubicBezTo>
                  <a:pt x="11894" y="4078"/>
                  <a:pt x="11888" y="4026"/>
                  <a:pt x="11861" y="3980"/>
                </a:cubicBezTo>
                <a:cubicBezTo>
                  <a:pt x="11854" y="3990"/>
                  <a:pt x="11846" y="3994"/>
                  <a:pt x="11837" y="3994"/>
                </a:cubicBezTo>
                <a:cubicBezTo>
                  <a:pt x="11817" y="3994"/>
                  <a:pt x="11794" y="3978"/>
                  <a:pt x="11774" y="3978"/>
                </a:cubicBezTo>
                <a:cubicBezTo>
                  <a:pt x="11760" y="3978"/>
                  <a:pt x="11748" y="3984"/>
                  <a:pt x="11738" y="4006"/>
                </a:cubicBezTo>
                <a:lnTo>
                  <a:pt x="11822" y="4124"/>
                </a:lnTo>
                <a:lnTo>
                  <a:pt x="11822" y="4117"/>
                </a:lnTo>
                <a:cubicBezTo>
                  <a:pt x="11829" y="4150"/>
                  <a:pt x="11842" y="4176"/>
                  <a:pt x="11848" y="4202"/>
                </a:cubicBezTo>
                <a:lnTo>
                  <a:pt x="11855" y="4221"/>
                </a:lnTo>
                <a:lnTo>
                  <a:pt x="11848" y="4215"/>
                </a:lnTo>
                <a:cubicBezTo>
                  <a:pt x="11844" y="4213"/>
                  <a:pt x="11840" y="4213"/>
                  <a:pt x="11836" y="4213"/>
                </a:cubicBezTo>
                <a:cubicBezTo>
                  <a:pt x="11787" y="4213"/>
                  <a:pt x="11741" y="4300"/>
                  <a:pt x="11695" y="4300"/>
                </a:cubicBezTo>
                <a:cubicBezTo>
                  <a:pt x="11685" y="4300"/>
                  <a:pt x="11676" y="4296"/>
                  <a:pt x="11666" y="4286"/>
                </a:cubicBezTo>
                <a:cubicBezTo>
                  <a:pt x="11672" y="4274"/>
                  <a:pt x="11667" y="4240"/>
                  <a:pt x="11646" y="4240"/>
                </a:cubicBezTo>
                <a:cubicBezTo>
                  <a:pt x="11644" y="4240"/>
                  <a:pt x="11642" y="4240"/>
                  <a:pt x="11640" y="4241"/>
                </a:cubicBezTo>
                <a:lnTo>
                  <a:pt x="11640" y="4247"/>
                </a:lnTo>
                <a:cubicBezTo>
                  <a:pt x="11627" y="4228"/>
                  <a:pt x="11614" y="4202"/>
                  <a:pt x="11601" y="4182"/>
                </a:cubicBezTo>
                <a:cubicBezTo>
                  <a:pt x="11581" y="4143"/>
                  <a:pt x="11562" y="4110"/>
                  <a:pt x="11549" y="4091"/>
                </a:cubicBezTo>
                <a:cubicBezTo>
                  <a:pt x="11538" y="4068"/>
                  <a:pt x="11511" y="4051"/>
                  <a:pt x="11496" y="4051"/>
                </a:cubicBezTo>
                <a:cubicBezTo>
                  <a:pt x="11494" y="4051"/>
                  <a:pt x="11492" y="4051"/>
                  <a:pt x="11490" y="4052"/>
                </a:cubicBezTo>
                <a:cubicBezTo>
                  <a:pt x="11477" y="4058"/>
                  <a:pt x="11477" y="4091"/>
                  <a:pt x="11490" y="4117"/>
                </a:cubicBezTo>
                <a:cubicBezTo>
                  <a:pt x="11503" y="4143"/>
                  <a:pt x="11516" y="4163"/>
                  <a:pt x="11536" y="4195"/>
                </a:cubicBezTo>
                <a:lnTo>
                  <a:pt x="11588" y="4280"/>
                </a:lnTo>
                <a:lnTo>
                  <a:pt x="11575" y="4280"/>
                </a:lnTo>
                <a:cubicBezTo>
                  <a:pt x="11536" y="4299"/>
                  <a:pt x="11555" y="4351"/>
                  <a:pt x="11614" y="4423"/>
                </a:cubicBezTo>
                <a:lnTo>
                  <a:pt x="11607" y="4423"/>
                </a:lnTo>
                <a:cubicBezTo>
                  <a:pt x="11606" y="4424"/>
                  <a:pt x="11604" y="4424"/>
                  <a:pt x="11601" y="4424"/>
                </a:cubicBezTo>
                <a:cubicBezTo>
                  <a:pt x="11575" y="4424"/>
                  <a:pt x="11532" y="4387"/>
                  <a:pt x="11477" y="4345"/>
                </a:cubicBezTo>
                <a:cubicBezTo>
                  <a:pt x="11422" y="4299"/>
                  <a:pt x="11346" y="4239"/>
                  <a:pt x="11286" y="4239"/>
                </a:cubicBezTo>
                <a:cubicBezTo>
                  <a:pt x="11262" y="4239"/>
                  <a:pt x="11240" y="4249"/>
                  <a:pt x="11223" y="4273"/>
                </a:cubicBezTo>
                <a:cubicBezTo>
                  <a:pt x="11198" y="4241"/>
                  <a:pt x="11175" y="4227"/>
                  <a:pt x="11153" y="4227"/>
                </a:cubicBezTo>
                <a:cubicBezTo>
                  <a:pt x="11135" y="4227"/>
                  <a:pt x="11117" y="4236"/>
                  <a:pt x="11099" y="4254"/>
                </a:cubicBezTo>
                <a:cubicBezTo>
                  <a:pt x="11119" y="4286"/>
                  <a:pt x="11112" y="4306"/>
                  <a:pt x="11086" y="4319"/>
                </a:cubicBezTo>
                <a:cubicBezTo>
                  <a:pt x="11139" y="4469"/>
                  <a:pt x="11243" y="4501"/>
                  <a:pt x="11230" y="4619"/>
                </a:cubicBezTo>
                <a:cubicBezTo>
                  <a:pt x="11171" y="4671"/>
                  <a:pt x="11099" y="4606"/>
                  <a:pt x="11047" y="4690"/>
                </a:cubicBezTo>
                <a:cubicBezTo>
                  <a:pt x="10911" y="4495"/>
                  <a:pt x="10800" y="4560"/>
                  <a:pt x="10670" y="4423"/>
                </a:cubicBezTo>
                <a:cubicBezTo>
                  <a:pt x="10643" y="4299"/>
                  <a:pt x="10468" y="4078"/>
                  <a:pt x="10383" y="3987"/>
                </a:cubicBezTo>
                <a:lnTo>
                  <a:pt x="10383" y="3987"/>
                </a:lnTo>
                <a:cubicBezTo>
                  <a:pt x="10207" y="4150"/>
                  <a:pt x="10728" y="4833"/>
                  <a:pt x="10539" y="4912"/>
                </a:cubicBezTo>
                <a:cubicBezTo>
                  <a:pt x="10617" y="5094"/>
                  <a:pt x="10852" y="5420"/>
                  <a:pt x="10819" y="5465"/>
                </a:cubicBezTo>
                <a:cubicBezTo>
                  <a:pt x="10637" y="5446"/>
                  <a:pt x="10513" y="5465"/>
                  <a:pt x="10357" y="5374"/>
                </a:cubicBezTo>
                <a:cubicBezTo>
                  <a:pt x="10318" y="5205"/>
                  <a:pt x="10181" y="4977"/>
                  <a:pt x="10253" y="4873"/>
                </a:cubicBezTo>
                <a:cubicBezTo>
                  <a:pt x="10109" y="4723"/>
                  <a:pt x="10044" y="4514"/>
                  <a:pt x="9953" y="4501"/>
                </a:cubicBezTo>
                <a:lnTo>
                  <a:pt x="9953" y="4501"/>
                </a:lnTo>
                <a:cubicBezTo>
                  <a:pt x="9999" y="4612"/>
                  <a:pt x="9940" y="4658"/>
                  <a:pt x="9940" y="4742"/>
                </a:cubicBezTo>
                <a:lnTo>
                  <a:pt x="9947" y="4755"/>
                </a:lnTo>
                <a:cubicBezTo>
                  <a:pt x="9927" y="4742"/>
                  <a:pt x="9907" y="4729"/>
                  <a:pt x="9888" y="4710"/>
                </a:cubicBezTo>
                <a:cubicBezTo>
                  <a:pt x="9879" y="4696"/>
                  <a:pt x="9866" y="4685"/>
                  <a:pt x="9854" y="4685"/>
                </a:cubicBezTo>
                <a:cubicBezTo>
                  <a:pt x="9850" y="4685"/>
                  <a:pt x="9846" y="4687"/>
                  <a:pt x="9842" y="4690"/>
                </a:cubicBezTo>
                <a:cubicBezTo>
                  <a:pt x="9836" y="4697"/>
                  <a:pt x="9836" y="4716"/>
                  <a:pt x="9849" y="4742"/>
                </a:cubicBezTo>
                <a:cubicBezTo>
                  <a:pt x="9875" y="4768"/>
                  <a:pt x="9901" y="4794"/>
                  <a:pt x="9927" y="4814"/>
                </a:cubicBezTo>
                <a:cubicBezTo>
                  <a:pt x="10119" y="5095"/>
                  <a:pt x="10336" y="5427"/>
                  <a:pt x="10116" y="5427"/>
                </a:cubicBezTo>
                <a:cubicBezTo>
                  <a:pt x="10112" y="5427"/>
                  <a:pt x="10107" y="5426"/>
                  <a:pt x="10103" y="5426"/>
                </a:cubicBezTo>
                <a:cubicBezTo>
                  <a:pt x="10025" y="5309"/>
                  <a:pt x="10070" y="5257"/>
                  <a:pt x="10005" y="5146"/>
                </a:cubicBezTo>
                <a:cubicBezTo>
                  <a:pt x="9988" y="5152"/>
                  <a:pt x="9971" y="5154"/>
                  <a:pt x="9955" y="5154"/>
                </a:cubicBezTo>
                <a:cubicBezTo>
                  <a:pt x="9836" y="5154"/>
                  <a:pt x="9741" y="5013"/>
                  <a:pt x="9666" y="4801"/>
                </a:cubicBezTo>
                <a:cubicBezTo>
                  <a:pt x="9653" y="4825"/>
                  <a:pt x="9639" y="4834"/>
                  <a:pt x="9623" y="4834"/>
                </a:cubicBezTo>
                <a:cubicBezTo>
                  <a:pt x="9552" y="4834"/>
                  <a:pt x="9458" y="4644"/>
                  <a:pt x="9389" y="4644"/>
                </a:cubicBezTo>
                <a:cubicBezTo>
                  <a:pt x="9388" y="4644"/>
                  <a:pt x="9387" y="4645"/>
                  <a:pt x="9386" y="4645"/>
                </a:cubicBezTo>
                <a:cubicBezTo>
                  <a:pt x="9321" y="4697"/>
                  <a:pt x="9315" y="4781"/>
                  <a:pt x="9263" y="4840"/>
                </a:cubicBezTo>
                <a:cubicBezTo>
                  <a:pt x="9106" y="4508"/>
                  <a:pt x="8813" y="4671"/>
                  <a:pt x="8663" y="4325"/>
                </a:cubicBezTo>
                <a:lnTo>
                  <a:pt x="8657" y="4338"/>
                </a:lnTo>
                <a:cubicBezTo>
                  <a:pt x="8624" y="4273"/>
                  <a:pt x="8585" y="4215"/>
                  <a:pt x="8540" y="4163"/>
                </a:cubicBezTo>
                <a:cubicBezTo>
                  <a:pt x="8514" y="4137"/>
                  <a:pt x="8488" y="4110"/>
                  <a:pt x="8468" y="4084"/>
                </a:cubicBezTo>
                <a:cubicBezTo>
                  <a:pt x="8468" y="4045"/>
                  <a:pt x="8475" y="4013"/>
                  <a:pt x="8481" y="3980"/>
                </a:cubicBezTo>
                <a:cubicBezTo>
                  <a:pt x="8488" y="3954"/>
                  <a:pt x="8475" y="3922"/>
                  <a:pt x="8455" y="3902"/>
                </a:cubicBezTo>
                <a:cubicBezTo>
                  <a:pt x="8445" y="3888"/>
                  <a:pt x="8432" y="3882"/>
                  <a:pt x="8422" y="3882"/>
                </a:cubicBezTo>
                <a:cubicBezTo>
                  <a:pt x="8413" y="3882"/>
                  <a:pt x="8406" y="3886"/>
                  <a:pt x="8403" y="3896"/>
                </a:cubicBezTo>
                <a:cubicBezTo>
                  <a:pt x="8383" y="3941"/>
                  <a:pt x="8377" y="3993"/>
                  <a:pt x="8383" y="4039"/>
                </a:cubicBezTo>
                <a:lnTo>
                  <a:pt x="8383" y="4065"/>
                </a:lnTo>
                <a:lnTo>
                  <a:pt x="8396" y="4084"/>
                </a:lnTo>
                <a:lnTo>
                  <a:pt x="8416" y="4124"/>
                </a:lnTo>
                <a:cubicBezTo>
                  <a:pt x="8442" y="4163"/>
                  <a:pt x="8468" y="4195"/>
                  <a:pt x="8501" y="4234"/>
                </a:cubicBezTo>
                <a:cubicBezTo>
                  <a:pt x="8533" y="4267"/>
                  <a:pt x="8559" y="4306"/>
                  <a:pt x="8585" y="4345"/>
                </a:cubicBezTo>
                <a:lnTo>
                  <a:pt x="8572" y="4338"/>
                </a:lnTo>
                <a:cubicBezTo>
                  <a:pt x="8534" y="4368"/>
                  <a:pt x="8493" y="4379"/>
                  <a:pt x="8451" y="4379"/>
                </a:cubicBezTo>
                <a:cubicBezTo>
                  <a:pt x="8345" y="4379"/>
                  <a:pt x="8230" y="4309"/>
                  <a:pt x="8123" y="4299"/>
                </a:cubicBezTo>
                <a:cubicBezTo>
                  <a:pt x="7986" y="4071"/>
                  <a:pt x="7921" y="3974"/>
                  <a:pt x="7797" y="3713"/>
                </a:cubicBezTo>
                <a:cubicBezTo>
                  <a:pt x="7788" y="3714"/>
                  <a:pt x="7780" y="3715"/>
                  <a:pt x="7771" y="3715"/>
                </a:cubicBezTo>
                <a:cubicBezTo>
                  <a:pt x="7644" y="3715"/>
                  <a:pt x="7503" y="3596"/>
                  <a:pt x="7383" y="3596"/>
                </a:cubicBezTo>
                <a:cubicBezTo>
                  <a:pt x="7380" y="3596"/>
                  <a:pt x="7377" y="3596"/>
                  <a:pt x="7374" y="3596"/>
                </a:cubicBezTo>
                <a:lnTo>
                  <a:pt x="7374" y="3609"/>
                </a:lnTo>
                <a:cubicBezTo>
                  <a:pt x="7361" y="3596"/>
                  <a:pt x="7341" y="3583"/>
                  <a:pt x="7322" y="3570"/>
                </a:cubicBezTo>
                <a:cubicBezTo>
                  <a:pt x="7237" y="3453"/>
                  <a:pt x="7322" y="3440"/>
                  <a:pt x="7204" y="3309"/>
                </a:cubicBezTo>
                <a:cubicBezTo>
                  <a:pt x="7120" y="3335"/>
                  <a:pt x="7094" y="3407"/>
                  <a:pt x="7146" y="3518"/>
                </a:cubicBezTo>
                <a:cubicBezTo>
                  <a:pt x="7147" y="3518"/>
                  <a:pt x="7149" y="3517"/>
                  <a:pt x="7150" y="3517"/>
                </a:cubicBezTo>
                <a:cubicBezTo>
                  <a:pt x="7188" y="3517"/>
                  <a:pt x="7232" y="3590"/>
                  <a:pt x="7263" y="3609"/>
                </a:cubicBezTo>
                <a:lnTo>
                  <a:pt x="7270" y="3596"/>
                </a:lnTo>
                <a:cubicBezTo>
                  <a:pt x="7296" y="3628"/>
                  <a:pt x="7328" y="3655"/>
                  <a:pt x="7361" y="3674"/>
                </a:cubicBezTo>
                <a:cubicBezTo>
                  <a:pt x="7498" y="4013"/>
                  <a:pt x="8234" y="4801"/>
                  <a:pt x="8038" y="4860"/>
                </a:cubicBezTo>
                <a:cubicBezTo>
                  <a:pt x="8036" y="4860"/>
                  <a:pt x="8033" y="4861"/>
                  <a:pt x="8030" y="4861"/>
                </a:cubicBezTo>
                <a:cubicBezTo>
                  <a:pt x="7969" y="4861"/>
                  <a:pt x="7797" y="4670"/>
                  <a:pt x="7784" y="4521"/>
                </a:cubicBezTo>
                <a:cubicBezTo>
                  <a:pt x="7761" y="4536"/>
                  <a:pt x="7739" y="4543"/>
                  <a:pt x="7716" y="4543"/>
                </a:cubicBezTo>
                <a:cubicBezTo>
                  <a:pt x="7500" y="4543"/>
                  <a:pt x="7288" y="3891"/>
                  <a:pt x="7022" y="3720"/>
                </a:cubicBezTo>
                <a:cubicBezTo>
                  <a:pt x="6983" y="3615"/>
                  <a:pt x="6918" y="3531"/>
                  <a:pt x="6833" y="3466"/>
                </a:cubicBezTo>
                <a:cubicBezTo>
                  <a:pt x="6822" y="3455"/>
                  <a:pt x="6811" y="3450"/>
                  <a:pt x="6802" y="3450"/>
                </a:cubicBezTo>
                <a:cubicBezTo>
                  <a:pt x="6790" y="3450"/>
                  <a:pt x="6781" y="3460"/>
                  <a:pt x="6781" y="3479"/>
                </a:cubicBezTo>
                <a:cubicBezTo>
                  <a:pt x="6781" y="3505"/>
                  <a:pt x="6788" y="3524"/>
                  <a:pt x="6801" y="3544"/>
                </a:cubicBezTo>
                <a:cubicBezTo>
                  <a:pt x="6807" y="3557"/>
                  <a:pt x="6820" y="3570"/>
                  <a:pt x="6833" y="3576"/>
                </a:cubicBezTo>
                <a:cubicBezTo>
                  <a:pt x="6879" y="3615"/>
                  <a:pt x="6911" y="3661"/>
                  <a:pt x="6931" y="3713"/>
                </a:cubicBezTo>
                <a:cubicBezTo>
                  <a:pt x="6872" y="3798"/>
                  <a:pt x="6866" y="3765"/>
                  <a:pt x="6775" y="3817"/>
                </a:cubicBezTo>
                <a:cubicBezTo>
                  <a:pt x="6885" y="4124"/>
                  <a:pt x="7237" y="4365"/>
                  <a:pt x="7283" y="4625"/>
                </a:cubicBezTo>
                <a:cubicBezTo>
                  <a:pt x="7269" y="4655"/>
                  <a:pt x="7249" y="4667"/>
                  <a:pt x="7227" y="4667"/>
                </a:cubicBezTo>
                <a:cubicBezTo>
                  <a:pt x="7157" y="4667"/>
                  <a:pt x="7061" y="4540"/>
                  <a:pt x="7042" y="4436"/>
                </a:cubicBezTo>
                <a:cubicBezTo>
                  <a:pt x="6827" y="4430"/>
                  <a:pt x="6612" y="4384"/>
                  <a:pt x="6358" y="4097"/>
                </a:cubicBezTo>
                <a:cubicBezTo>
                  <a:pt x="6356" y="4097"/>
                  <a:pt x="6355" y="4097"/>
                  <a:pt x="6354" y="4097"/>
                </a:cubicBezTo>
                <a:cubicBezTo>
                  <a:pt x="6224" y="4097"/>
                  <a:pt x="6383" y="4404"/>
                  <a:pt x="6280" y="4488"/>
                </a:cubicBezTo>
                <a:cubicBezTo>
                  <a:pt x="6325" y="4573"/>
                  <a:pt x="6358" y="4566"/>
                  <a:pt x="6403" y="4638"/>
                </a:cubicBezTo>
                <a:cubicBezTo>
                  <a:pt x="6384" y="4626"/>
                  <a:pt x="6372" y="4621"/>
                  <a:pt x="6363" y="4621"/>
                </a:cubicBezTo>
                <a:lnTo>
                  <a:pt x="6363" y="4621"/>
                </a:lnTo>
                <a:cubicBezTo>
                  <a:pt x="6322" y="4621"/>
                  <a:pt x="6399" y="4750"/>
                  <a:pt x="6312" y="4755"/>
                </a:cubicBezTo>
                <a:cubicBezTo>
                  <a:pt x="6234" y="4650"/>
                  <a:pt x="6191" y="4629"/>
                  <a:pt x="6149" y="4629"/>
                </a:cubicBezTo>
                <a:cubicBezTo>
                  <a:pt x="6122" y="4629"/>
                  <a:pt x="6095" y="4638"/>
                  <a:pt x="6058" y="4638"/>
                </a:cubicBezTo>
                <a:cubicBezTo>
                  <a:pt x="5973" y="4638"/>
                  <a:pt x="5853" y="4512"/>
                  <a:pt x="5817" y="4512"/>
                </a:cubicBezTo>
                <a:cubicBezTo>
                  <a:pt x="5814" y="4512"/>
                  <a:pt x="5812" y="4513"/>
                  <a:pt x="5811" y="4514"/>
                </a:cubicBezTo>
                <a:cubicBezTo>
                  <a:pt x="5780" y="4532"/>
                  <a:pt x="5834" y="4932"/>
                  <a:pt x="5733" y="4932"/>
                </a:cubicBezTo>
                <a:cubicBezTo>
                  <a:pt x="5725" y="4932"/>
                  <a:pt x="5716" y="4930"/>
                  <a:pt x="5706" y="4925"/>
                </a:cubicBezTo>
                <a:lnTo>
                  <a:pt x="5706" y="4925"/>
                </a:lnTo>
                <a:cubicBezTo>
                  <a:pt x="5869" y="5061"/>
                  <a:pt x="5765" y="5159"/>
                  <a:pt x="5771" y="5283"/>
                </a:cubicBezTo>
                <a:cubicBezTo>
                  <a:pt x="5641" y="5181"/>
                  <a:pt x="5482" y="4819"/>
                  <a:pt x="5365" y="4819"/>
                </a:cubicBezTo>
                <a:cubicBezTo>
                  <a:pt x="5348" y="4819"/>
                  <a:pt x="5331" y="4828"/>
                  <a:pt x="5316" y="4847"/>
                </a:cubicBezTo>
                <a:cubicBezTo>
                  <a:pt x="5348" y="4938"/>
                  <a:pt x="5439" y="5042"/>
                  <a:pt x="5439" y="5159"/>
                </a:cubicBezTo>
                <a:cubicBezTo>
                  <a:pt x="5263" y="5159"/>
                  <a:pt x="5062" y="4866"/>
                  <a:pt x="4964" y="4619"/>
                </a:cubicBezTo>
                <a:cubicBezTo>
                  <a:pt x="4959" y="4632"/>
                  <a:pt x="4948" y="4636"/>
                  <a:pt x="4936" y="4636"/>
                </a:cubicBezTo>
                <a:cubicBezTo>
                  <a:pt x="4904" y="4636"/>
                  <a:pt x="4856" y="4605"/>
                  <a:pt x="4837" y="4605"/>
                </a:cubicBezTo>
                <a:lnTo>
                  <a:pt x="4837" y="4605"/>
                </a:lnTo>
                <a:cubicBezTo>
                  <a:pt x="4827" y="4605"/>
                  <a:pt x="4825" y="4615"/>
                  <a:pt x="4840" y="4645"/>
                </a:cubicBezTo>
                <a:cubicBezTo>
                  <a:pt x="4841" y="4644"/>
                  <a:pt x="4842" y="4644"/>
                  <a:pt x="4843" y="4644"/>
                </a:cubicBezTo>
                <a:cubicBezTo>
                  <a:pt x="4853" y="4644"/>
                  <a:pt x="4878" y="4666"/>
                  <a:pt x="4866" y="4684"/>
                </a:cubicBezTo>
                <a:cubicBezTo>
                  <a:pt x="4850" y="4668"/>
                  <a:pt x="4835" y="4659"/>
                  <a:pt x="4822" y="4659"/>
                </a:cubicBezTo>
                <a:cubicBezTo>
                  <a:pt x="4813" y="4659"/>
                  <a:pt x="4806" y="4663"/>
                  <a:pt x="4801" y="4671"/>
                </a:cubicBezTo>
                <a:cubicBezTo>
                  <a:pt x="4762" y="4632"/>
                  <a:pt x="4716" y="4592"/>
                  <a:pt x="4671" y="4560"/>
                </a:cubicBezTo>
                <a:cubicBezTo>
                  <a:pt x="4660" y="4552"/>
                  <a:pt x="4650" y="4549"/>
                  <a:pt x="4641" y="4549"/>
                </a:cubicBezTo>
                <a:cubicBezTo>
                  <a:pt x="4628" y="4549"/>
                  <a:pt x="4619" y="4557"/>
                  <a:pt x="4619" y="4573"/>
                </a:cubicBezTo>
                <a:cubicBezTo>
                  <a:pt x="4619" y="4599"/>
                  <a:pt x="4625" y="4619"/>
                  <a:pt x="4638" y="4638"/>
                </a:cubicBezTo>
                <a:cubicBezTo>
                  <a:pt x="4651" y="4651"/>
                  <a:pt x="4658" y="4658"/>
                  <a:pt x="4671" y="4671"/>
                </a:cubicBezTo>
                <a:cubicBezTo>
                  <a:pt x="4703" y="4697"/>
                  <a:pt x="4736" y="4723"/>
                  <a:pt x="4768" y="4749"/>
                </a:cubicBezTo>
                <a:cubicBezTo>
                  <a:pt x="4794" y="4833"/>
                  <a:pt x="4742" y="4866"/>
                  <a:pt x="4742" y="4931"/>
                </a:cubicBezTo>
                <a:lnTo>
                  <a:pt x="4729" y="4925"/>
                </a:lnTo>
                <a:lnTo>
                  <a:pt x="4703" y="4899"/>
                </a:lnTo>
                <a:cubicBezTo>
                  <a:pt x="4694" y="4893"/>
                  <a:pt x="4687" y="4890"/>
                  <a:pt x="4681" y="4890"/>
                </a:cubicBezTo>
                <a:cubicBezTo>
                  <a:pt x="4675" y="4890"/>
                  <a:pt x="4671" y="4894"/>
                  <a:pt x="4671" y="4905"/>
                </a:cubicBezTo>
                <a:cubicBezTo>
                  <a:pt x="4671" y="4918"/>
                  <a:pt x="4671" y="4931"/>
                  <a:pt x="4684" y="4944"/>
                </a:cubicBezTo>
                <a:cubicBezTo>
                  <a:pt x="4684" y="4951"/>
                  <a:pt x="4690" y="4957"/>
                  <a:pt x="4697" y="4964"/>
                </a:cubicBezTo>
                <a:lnTo>
                  <a:pt x="4723" y="4983"/>
                </a:lnTo>
                <a:cubicBezTo>
                  <a:pt x="4729" y="4990"/>
                  <a:pt x="4742" y="4996"/>
                  <a:pt x="4749" y="5003"/>
                </a:cubicBezTo>
                <a:lnTo>
                  <a:pt x="4755" y="5016"/>
                </a:lnTo>
                <a:lnTo>
                  <a:pt x="4768" y="5016"/>
                </a:lnTo>
                <a:cubicBezTo>
                  <a:pt x="4775" y="5016"/>
                  <a:pt x="4788" y="5009"/>
                  <a:pt x="4794" y="5009"/>
                </a:cubicBezTo>
                <a:lnTo>
                  <a:pt x="4794" y="5009"/>
                </a:lnTo>
                <a:cubicBezTo>
                  <a:pt x="4798" y="5096"/>
                  <a:pt x="4771" y="5125"/>
                  <a:pt x="4728" y="5125"/>
                </a:cubicBezTo>
                <a:cubicBezTo>
                  <a:pt x="4640" y="5125"/>
                  <a:pt x="4485" y="5003"/>
                  <a:pt x="4391" y="5003"/>
                </a:cubicBezTo>
                <a:cubicBezTo>
                  <a:pt x="4349" y="5003"/>
                  <a:pt x="4319" y="5028"/>
                  <a:pt x="4312" y="5101"/>
                </a:cubicBezTo>
                <a:cubicBezTo>
                  <a:pt x="4183" y="5014"/>
                  <a:pt x="4042" y="4858"/>
                  <a:pt x="3917" y="4858"/>
                </a:cubicBezTo>
                <a:cubicBezTo>
                  <a:pt x="3910" y="4858"/>
                  <a:pt x="3903" y="4858"/>
                  <a:pt x="3896" y="4860"/>
                </a:cubicBezTo>
                <a:cubicBezTo>
                  <a:pt x="3948" y="4944"/>
                  <a:pt x="3896" y="4977"/>
                  <a:pt x="3948" y="5061"/>
                </a:cubicBezTo>
                <a:cubicBezTo>
                  <a:pt x="4130" y="5263"/>
                  <a:pt x="4417" y="5439"/>
                  <a:pt x="4547" y="5745"/>
                </a:cubicBezTo>
                <a:cubicBezTo>
                  <a:pt x="4517" y="5738"/>
                  <a:pt x="4494" y="5734"/>
                  <a:pt x="4476" y="5734"/>
                </a:cubicBezTo>
                <a:cubicBezTo>
                  <a:pt x="4414" y="5734"/>
                  <a:pt x="4405" y="5777"/>
                  <a:pt x="4365" y="5863"/>
                </a:cubicBezTo>
                <a:cubicBezTo>
                  <a:pt x="4664" y="6286"/>
                  <a:pt x="4814" y="6240"/>
                  <a:pt x="5016" y="6631"/>
                </a:cubicBezTo>
                <a:cubicBezTo>
                  <a:pt x="5035" y="6703"/>
                  <a:pt x="4964" y="6735"/>
                  <a:pt x="5042" y="6840"/>
                </a:cubicBezTo>
                <a:cubicBezTo>
                  <a:pt x="5051" y="6832"/>
                  <a:pt x="5059" y="6829"/>
                  <a:pt x="5067" y="6829"/>
                </a:cubicBezTo>
                <a:cubicBezTo>
                  <a:pt x="5109" y="6829"/>
                  <a:pt x="5121" y="6947"/>
                  <a:pt x="5205" y="7002"/>
                </a:cubicBezTo>
                <a:cubicBezTo>
                  <a:pt x="5244" y="7087"/>
                  <a:pt x="5283" y="7165"/>
                  <a:pt x="5335" y="7243"/>
                </a:cubicBezTo>
                <a:cubicBezTo>
                  <a:pt x="5381" y="7309"/>
                  <a:pt x="5426" y="7367"/>
                  <a:pt x="5465" y="7426"/>
                </a:cubicBezTo>
                <a:lnTo>
                  <a:pt x="5517" y="7497"/>
                </a:lnTo>
                <a:lnTo>
                  <a:pt x="5511" y="7497"/>
                </a:lnTo>
                <a:cubicBezTo>
                  <a:pt x="5576" y="7591"/>
                  <a:pt x="5640" y="7717"/>
                  <a:pt x="5690" y="7717"/>
                </a:cubicBezTo>
                <a:cubicBezTo>
                  <a:pt x="5696" y="7717"/>
                  <a:pt x="5701" y="7716"/>
                  <a:pt x="5706" y="7712"/>
                </a:cubicBezTo>
                <a:cubicBezTo>
                  <a:pt x="5648" y="7628"/>
                  <a:pt x="5641" y="7576"/>
                  <a:pt x="5687" y="7550"/>
                </a:cubicBezTo>
                <a:lnTo>
                  <a:pt x="5687" y="7550"/>
                </a:lnTo>
                <a:cubicBezTo>
                  <a:pt x="5745" y="7699"/>
                  <a:pt x="5843" y="7582"/>
                  <a:pt x="5902" y="7862"/>
                </a:cubicBezTo>
                <a:cubicBezTo>
                  <a:pt x="5900" y="7862"/>
                  <a:pt x="5898" y="7862"/>
                  <a:pt x="5897" y="7862"/>
                </a:cubicBezTo>
                <a:cubicBezTo>
                  <a:pt x="5743" y="7862"/>
                  <a:pt x="5777" y="8133"/>
                  <a:pt x="5621" y="8133"/>
                </a:cubicBezTo>
                <a:cubicBezTo>
                  <a:pt x="5611" y="8133"/>
                  <a:pt x="5601" y="8132"/>
                  <a:pt x="5589" y="8129"/>
                </a:cubicBezTo>
                <a:lnTo>
                  <a:pt x="5563" y="8090"/>
                </a:lnTo>
                <a:cubicBezTo>
                  <a:pt x="5537" y="8045"/>
                  <a:pt x="5504" y="7992"/>
                  <a:pt x="5472" y="7947"/>
                </a:cubicBezTo>
                <a:cubicBezTo>
                  <a:pt x="5451" y="7921"/>
                  <a:pt x="5431" y="7904"/>
                  <a:pt x="5414" y="7904"/>
                </a:cubicBezTo>
                <a:cubicBezTo>
                  <a:pt x="5409" y="7904"/>
                  <a:pt x="5404" y="7905"/>
                  <a:pt x="5400" y="7908"/>
                </a:cubicBezTo>
                <a:cubicBezTo>
                  <a:pt x="5387" y="7921"/>
                  <a:pt x="5394" y="7960"/>
                  <a:pt x="5413" y="7992"/>
                </a:cubicBezTo>
                <a:cubicBezTo>
                  <a:pt x="5439" y="8025"/>
                  <a:pt x="5459" y="8058"/>
                  <a:pt x="5472" y="8090"/>
                </a:cubicBezTo>
                <a:cubicBezTo>
                  <a:pt x="5427" y="8115"/>
                  <a:pt x="5359" y="8134"/>
                  <a:pt x="5280" y="8134"/>
                </a:cubicBezTo>
                <a:cubicBezTo>
                  <a:pt x="5153" y="8134"/>
                  <a:pt x="4996" y="8084"/>
                  <a:pt x="4860" y="7927"/>
                </a:cubicBezTo>
                <a:cubicBezTo>
                  <a:pt x="4807" y="7843"/>
                  <a:pt x="4860" y="7810"/>
                  <a:pt x="4814" y="7725"/>
                </a:cubicBezTo>
                <a:cubicBezTo>
                  <a:pt x="4751" y="7720"/>
                  <a:pt x="4672" y="7587"/>
                  <a:pt x="4606" y="7587"/>
                </a:cubicBezTo>
                <a:cubicBezTo>
                  <a:pt x="4597" y="7587"/>
                  <a:pt x="4588" y="7590"/>
                  <a:pt x="4580" y="7595"/>
                </a:cubicBezTo>
                <a:cubicBezTo>
                  <a:pt x="4606" y="7732"/>
                  <a:pt x="4553" y="7751"/>
                  <a:pt x="4703" y="7914"/>
                </a:cubicBezTo>
                <a:cubicBezTo>
                  <a:pt x="4671" y="8077"/>
                  <a:pt x="4664" y="8266"/>
                  <a:pt x="4619" y="8429"/>
                </a:cubicBezTo>
                <a:cubicBezTo>
                  <a:pt x="4697" y="8559"/>
                  <a:pt x="4866" y="8598"/>
                  <a:pt x="4873" y="8715"/>
                </a:cubicBezTo>
                <a:cubicBezTo>
                  <a:pt x="4775" y="8670"/>
                  <a:pt x="4671" y="8644"/>
                  <a:pt x="4566" y="8637"/>
                </a:cubicBezTo>
                <a:cubicBezTo>
                  <a:pt x="4540" y="8592"/>
                  <a:pt x="4514" y="8546"/>
                  <a:pt x="4482" y="8507"/>
                </a:cubicBezTo>
                <a:cubicBezTo>
                  <a:pt x="4456" y="8474"/>
                  <a:pt x="4436" y="8442"/>
                  <a:pt x="4423" y="8409"/>
                </a:cubicBezTo>
                <a:cubicBezTo>
                  <a:pt x="4410" y="8383"/>
                  <a:pt x="4391" y="8364"/>
                  <a:pt x="4371" y="8357"/>
                </a:cubicBezTo>
                <a:cubicBezTo>
                  <a:pt x="4352" y="8357"/>
                  <a:pt x="4345" y="8377"/>
                  <a:pt x="4358" y="8403"/>
                </a:cubicBezTo>
                <a:cubicBezTo>
                  <a:pt x="4378" y="8455"/>
                  <a:pt x="4410" y="8501"/>
                  <a:pt x="4443" y="8546"/>
                </a:cubicBezTo>
                <a:cubicBezTo>
                  <a:pt x="4462" y="8572"/>
                  <a:pt x="4482" y="8605"/>
                  <a:pt x="4501" y="8637"/>
                </a:cubicBezTo>
                <a:cubicBezTo>
                  <a:pt x="4464" y="8714"/>
                  <a:pt x="4400" y="8740"/>
                  <a:pt x="4321" y="8740"/>
                </a:cubicBezTo>
                <a:cubicBezTo>
                  <a:pt x="4146" y="8740"/>
                  <a:pt x="3895" y="8613"/>
                  <a:pt x="3679" y="8613"/>
                </a:cubicBezTo>
                <a:cubicBezTo>
                  <a:pt x="3617" y="8613"/>
                  <a:pt x="3558" y="8624"/>
                  <a:pt x="3505" y="8650"/>
                </a:cubicBezTo>
                <a:cubicBezTo>
                  <a:pt x="3700" y="8859"/>
                  <a:pt x="3883" y="9028"/>
                  <a:pt x="4078" y="9243"/>
                </a:cubicBezTo>
                <a:cubicBezTo>
                  <a:pt x="4172" y="9465"/>
                  <a:pt x="4066" y="9546"/>
                  <a:pt x="3925" y="9546"/>
                </a:cubicBezTo>
                <a:cubicBezTo>
                  <a:pt x="3909" y="9546"/>
                  <a:pt x="3893" y="9545"/>
                  <a:pt x="3876" y="9543"/>
                </a:cubicBezTo>
                <a:lnTo>
                  <a:pt x="3876" y="9562"/>
                </a:lnTo>
                <a:cubicBezTo>
                  <a:pt x="3752" y="9425"/>
                  <a:pt x="3648" y="9276"/>
                  <a:pt x="3570" y="9113"/>
                </a:cubicBezTo>
                <a:cubicBezTo>
                  <a:pt x="3550" y="9080"/>
                  <a:pt x="3524" y="9061"/>
                  <a:pt x="3505" y="9061"/>
                </a:cubicBezTo>
                <a:cubicBezTo>
                  <a:pt x="3485" y="9061"/>
                  <a:pt x="3485" y="9093"/>
                  <a:pt x="3498" y="9119"/>
                </a:cubicBezTo>
                <a:cubicBezTo>
                  <a:pt x="3544" y="9211"/>
                  <a:pt x="3589" y="9295"/>
                  <a:pt x="3648" y="9373"/>
                </a:cubicBezTo>
                <a:cubicBezTo>
                  <a:pt x="3707" y="9465"/>
                  <a:pt x="3772" y="9549"/>
                  <a:pt x="3850" y="9621"/>
                </a:cubicBezTo>
                <a:lnTo>
                  <a:pt x="3844" y="9621"/>
                </a:lnTo>
                <a:cubicBezTo>
                  <a:pt x="3883" y="9673"/>
                  <a:pt x="3909" y="9738"/>
                  <a:pt x="3909" y="9803"/>
                </a:cubicBezTo>
                <a:cubicBezTo>
                  <a:pt x="3896" y="9809"/>
                  <a:pt x="3882" y="9811"/>
                  <a:pt x="3869" y="9811"/>
                </a:cubicBezTo>
                <a:cubicBezTo>
                  <a:pt x="3834" y="9811"/>
                  <a:pt x="3798" y="9798"/>
                  <a:pt x="3763" y="9798"/>
                </a:cubicBezTo>
                <a:cubicBezTo>
                  <a:pt x="3734" y="9798"/>
                  <a:pt x="3705" y="9808"/>
                  <a:pt x="3681" y="9842"/>
                </a:cubicBezTo>
                <a:cubicBezTo>
                  <a:pt x="3661" y="9907"/>
                  <a:pt x="3707" y="10005"/>
                  <a:pt x="3733" y="10096"/>
                </a:cubicBezTo>
                <a:cubicBezTo>
                  <a:pt x="3707" y="10096"/>
                  <a:pt x="3687" y="10077"/>
                  <a:pt x="3655" y="10031"/>
                </a:cubicBezTo>
                <a:cubicBezTo>
                  <a:pt x="3620" y="10062"/>
                  <a:pt x="3584" y="10074"/>
                  <a:pt x="3547" y="10074"/>
                </a:cubicBezTo>
                <a:cubicBezTo>
                  <a:pt x="3407" y="10074"/>
                  <a:pt x="3248" y="9898"/>
                  <a:pt x="3068" y="9790"/>
                </a:cubicBezTo>
                <a:cubicBezTo>
                  <a:pt x="2912" y="9699"/>
                  <a:pt x="2886" y="9777"/>
                  <a:pt x="2834" y="9608"/>
                </a:cubicBezTo>
                <a:cubicBezTo>
                  <a:pt x="2717" y="9875"/>
                  <a:pt x="2697" y="10168"/>
                  <a:pt x="2762" y="10448"/>
                </a:cubicBezTo>
                <a:cubicBezTo>
                  <a:pt x="2756" y="10461"/>
                  <a:pt x="2749" y="10468"/>
                  <a:pt x="2743" y="10481"/>
                </a:cubicBezTo>
                <a:lnTo>
                  <a:pt x="2743" y="10494"/>
                </a:lnTo>
                <a:cubicBezTo>
                  <a:pt x="2743" y="10500"/>
                  <a:pt x="2743" y="10513"/>
                  <a:pt x="2749" y="10520"/>
                </a:cubicBezTo>
                <a:cubicBezTo>
                  <a:pt x="2740" y="10525"/>
                  <a:pt x="2730" y="10527"/>
                  <a:pt x="2719" y="10527"/>
                </a:cubicBezTo>
                <a:cubicBezTo>
                  <a:pt x="2701" y="10527"/>
                  <a:pt x="2682" y="10522"/>
                  <a:pt x="2663" y="10522"/>
                </a:cubicBezTo>
                <a:cubicBezTo>
                  <a:pt x="2642" y="10522"/>
                  <a:pt x="2622" y="10529"/>
                  <a:pt x="2606" y="10559"/>
                </a:cubicBezTo>
                <a:cubicBezTo>
                  <a:pt x="2593" y="10722"/>
                  <a:pt x="2867" y="11034"/>
                  <a:pt x="2938" y="11191"/>
                </a:cubicBezTo>
                <a:cubicBezTo>
                  <a:pt x="2499" y="10922"/>
                  <a:pt x="2035" y="10429"/>
                  <a:pt x="1624" y="10429"/>
                </a:cubicBezTo>
                <a:cubicBezTo>
                  <a:pt x="1566" y="10429"/>
                  <a:pt x="1509" y="10439"/>
                  <a:pt x="1453" y="10461"/>
                </a:cubicBezTo>
                <a:cubicBezTo>
                  <a:pt x="1447" y="10735"/>
                  <a:pt x="1525" y="11008"/>
                  <a:pt x="1681" y="11230"/>
                </a:cubicBezTo>
                <a:cubicBezTo>
                  <a:pt x="1662" y="11256"/>
                  <a:pt x="1681" y="11308"/>
                  <a:pt x="1629" y="11321"/>
                </a:cubicBezTo>
                <a:cubicBezTo>
                  <a:pt x="1740" y="11484"/>
                  <a:pt x="1818" y="11666"/>
                  <a:pt x="1844" y="11861"/>
                </a:cubicBezTo>
                <a:cubicBezTo>
                  <a:pt x="1793" y="11831"/>
                  <a:pt x="1761" y="11820"/>
                  <a:pt x="1734" y="11820"/>
                </a:cubicBezTo>
                <a:cubicBezTo>
                  <a:pt x="1682" y="11820"/>
                  <a:pt x="1654" y="11862"/>
                  <a:pt x="1564" y="11874"/>
                </a:cubicBezTo>
                <a:cubicBezTo>
                  <a:pt x="1818" y="12402"/>
                  <a:pt x="1427" y="12304"/>
                  <a:pt x="1551" y="12630"/>
                </a:cubicBezTo>
                <a:cubicBezTo>
                  <a:pt x="1655" y="12780"/>
                  <a:pt x="1733" y="12689"/>
                  <a:pt x="1837" y="12838"/>
                </a:cubicBezTo>
                <a:cubicBezTo>
                  <a:pt x="1948" y="13106"/>
                  <a:pt x="1955" y="13373"/>
                  <a:pt x="2157" y="13750"/>
                </a:cubicBezTo>
                <a:lnTo>
                  <a:pt x="2144" y="13783"/>
                </a:lnTo>
                <a:cubicBezTo>
                  <a:pt x="2144" y="13796"/>
                  <a:pt x="2137" y="13809"/>
                  <a:pt x="2137" y="13822"/>
                </a:cubicBezTo>
                <a:lnTo>
                  <a:pt x="2124" y="13789"/>
                </a:lnTo>
                <a:cubicBezTo>
                  <a:pt x="2100" y="13779"/>
                  <a:pt x="2072" y="13774"/>
                  <a:pt x="2042" y="13774"/>
                </a:cubicBezTo>
                <a:cubicBezTo>
                  <a:pt x="1917" y="13774"/>
                  <a:pt x="1772" y="13861"/>
                  <a:pt x="1850" y="14024"/>
                </a:cubicBezTo>
                <a:cubicBezTo>
                  <a:pt x="1798" y="14017"/>
                  <a:pt x="1746" y="13991"/>
                  <a:pt x="1714" y="13946"/>
                </a:cubicBezTo>
                <a:cubicBezTo>
                  <a:pt x="1564" y="13711"/>
                  <a:pt x="1531" y="13548"/>
                  <a:pt x="1655" y="13470"/>
                </a:cubicBezTo>
                <a:cubicBezTo>
                  <a:pt x="1538" y="13223"/>
                  <a:pt x="1401" y="13190"/>
                  <a:pt x="1362" y="12982"/>
                </a:cubicBezTo>
                <a:cubicBezTo>
                  <a:pt x="1193" y="12852"/>
                  <a:pt x="1043" y="12773"/>
                  <a:pt x="926" y="12584"/>
                </a:cubicBezTo>
                <a:cubicBezTo>
                  <a:pt x="785" y="12570"/>
                  <a:pt x="631" y="12452"/>
                  <a:pt x="493" y="12452"/>
                </a:cubicBezTo>
                <a:cubicBezTo>
                  <a:pt x="439" y="12452"/>
                  <a:pt x="387" y="12470"/>
                  <a:pt x="339" y="12519"/>
                </a:cubicBezTo>
                <a:cubicBezTo>
                  <a:pt x="359" y="12558"/>
                  <a:pt x="398" y="12597"/>
                  <a:pt x="437" y="12624"/>
                </a:cubicBezTo>
                <a:lnTo>
                  <a:pt x="444" y="12624"/>
                </a:lnTo>
                <a:lnTo>
                  <a:pt x="444" y="12637"/>
                </a:lnTo>
                <a:cubicBezTo>
                  <a:pt x="437" y="12663"/>
                  <a:pt x="430" y="12689"/>
                  <a:pt x="417" y="12695"/>
                </a:cubicBezTo>
                <a:cubicBezTo>
                  <a:pt x="359" y="12649"/>
                  <a:pt x="298" y="12619"/>
                  <a:pt x="253" y="12619"/>
                </a:cubicBezTo>
                <a:cubicBezTo>
                  <a:pt x="228" y="12619"/>
                  <a:pt x="208" y="12629"/>
                  <a:pt x="196" y="12650"/>
                </a:cubicBezTo>
                <a:lnTo>
                  <a:pt x="183" y="12624"/>
                </a:lnTo>
                <a:cubicBezTo>
                  <a:pt x="179" y="12625"/>
                  <a:pt x="175" y="12626"/>
                  <a:pt x="171" y="12626"/>
                </a:cubicBezTo>
                <a:cubicBezTo>
                  <a:pt x="124" y="12626"/>
                  <a:pt x="60" y="12510"/>
                  <a:pt x="13" y="12510"/>
                </a:cubicBezTo>
                <a:cubicBezTo>
                  <a:pt x="9" y="12510"/>
                  <a:pt x="4" y="12511"/>
                  <a:pt x="1" y="12513"/>
                </a:cubicBezTo>
                <a:cubicBezTo>
                  <a:pt x="53" y="12773"/>
                  <a:pt x="209" y="12943"/>
                  <a:pt x="209" y="13177"/>
                </a:cubicBezTo>
                <a:cubicBezTo>
                  <a:pt x="444" y="13451"/>
                  <a:pt x="821" y="14030"/>
                  <a:pt x="613" y="14043"/>
                </a:cubicBezTo>
                <a:cubicBezTo>
                  <a:pt x="750" y="14258"/>
                  <a:pt x="860" y="14271"/>
                  <a:pt x="991" y="14532"/>
                </a:cubicBezTo>
                <a:lnTo>
                  <a:pt x="952" y="14532"/>
                </a:lnTo>
                <a:cubicBezTo>
                  <a:pt x="847" y="14428"/>
                  <a:pt x="743" y="14324"/>
                  <a:pt x="645" y="14317"/>
                </a:cubicBezTo>
                <a:lnTo>
                  <a:pt x="645" y="14330"/>
                </a:lnTo>
                <a:cubicBezTo>
                  <a:pt x="613" y="14291"/>
                  <a:pt x="580" y="14258"/>
                  <a:pt x="541" y="14232"/>
                </a:cubicBezTo>
                <a:lnTo>
                  <a:pt x="535" y="14252"/>
                </a:lnTo>
                <a:lnTo>
                  <a:pt x="535" y="14271"/>
                </a:lnTo>
                <a:cubicBezTo>
                  <a:pt x="561" y="14297"/>
                  <a:pt x="593" y="14324"/>
                  <a:pt x="613" y="14343"/>
                </a:cubicBezTo>
                <a:cubicBezTo>
                  <a:pt x="763" y="14597"/>
                  <a:pt x="671" y="14480"/>
                  <a:pt x="789" y="14688"/>
                </a:cubicBezTo>
                <a:lnTo>
                  <a:pt x="795" y="14695"/>
                </a:lnTo>
                <a:cubicBezTo>
                  <a:pt x="750" y="14682"/>
                  <a:pt x="711" y="14662"/>
                  <a:pt x="678" y="14630"/>
                </a:cubicBezTo>
                <a:lnTo>
                  <a:pt x="652" y="14610"/>
                </a:lnTo>
                <a:cubicBezTo>
                  <a:pt x="647" y="14607"/>
                  <a:pt x="642" y="14606"/>
                  <a:pt x="639" y="14606"/>
                </a:cubicBezTo>
                <a:cubicBezTo>
                  <a:pt x="634" y="14606"/>
                  <a:pt x="630" y="14609"/>
                  <a:pt x="626" y="14617"/>
                </a:cubicBezTo>
                <a:cubicBezTo>
                  <a:pt x="632" y="14623"/>
                  <a:pt x="632" y="14636"/>
                  <a:pt x="639" y="14643"/>
                </a:cubicBezTo>
                <a:cubicBezTo>
                  <a:pt x="639" y="14649"/>
                  <a:pt x="645" y="14649"/>
                  <a:pt x="652" y="14656"/>
                </a:cubicBezTo>
                <a:lnTo>
                  <a:pt x="671" y="14675"/>
                </a:lnTo>
                <a:cubicBezTo>
                  <a:pt x="711" y="14708"/>
                  <a:pt x="756" y="14734"/>
                  <a:pt x="802" y="14747"/>
                </a:cubicBezTo>
                <a:cubicBezTo>
                  <a:pt x="834" y="14786"/>
                  <a:pt x="854" y="14753"/>
                  <a:pt x="880" y="14793"/>
                </a:cubicBezTo>
                <a:cubicBezTo>
                  <a:pt x="847" y="14858"/>
                  <a:pt x="1362" y="15307"/>
                  <a:pt x="1219" y="15424"/>
                </a:cubicBezTo>
                <a:cubicBezTo>
                  <a:pt x="1414" y="15678"/>
                  <a:pt x="1401" y="15743"/>
                  <a:pt x="1544" y="15952"/>
                </a:cubicBezTo>
                <a:cubicBezTo>
                  <a:pt x="1609" y="15965"/>
                  <a:pt x="1675" y="15984"/>
                  <a:pt x="1740" y="15991"/>
                </a:cubicBezTo>
                <a:cubicBezTo>
                  <a:pt x="1733" y="15913"/>
                  <a:pt x="1622" y="15776"/>
                  <a:pt x="1551" y="15665"/>
                </a:cubicBezTo>
                <a:cubicBezTo>
                  <a:pt x="1590" y="15607"/>
                  <a:pt x="1570" y="15509"/>
                  <a:pt x="1609" y="15450"/>
                </a:cubicBezTo>
                <a:cubicBezTo>
                  <a:pt x="1473" y="15281"/>
                  <a:pt x="1434" y="15073"/>
                  <a:pt x="1375" y="14923"/>
                </a:cubicBezTo>
                <a:lnTo>
                  <a:pt x="1375" y="14923"/>
                </a:lnTo>
                <a:cubicBezTo>
                  <a:pt x="1392" y="14940"/>
                  <a:pt x="1407" y="14949"/>
                  <a:pt x="1418" y="14949"/>
                </a:cubicBezTo>
                <a:cubicBezTo>
                  <a:pt x="1424" y="14949"/>
                  <a:pt x="1429" y="14947"/>
                  <a:pt x="1434" y="14942"/>
                </a:cubicBezTo>
                <a:lnTo>
                  <a:pt x="1466" y="14994"/>
                </a:lnTo>
                <a:lnTo>
                  <a:pt x="1473" y="15001"/>
                </a:lnTo>
                <a:cubicBezTo>
                  <a:pt x="1479" y="15027"/>
                  <a:pt x="1505" y="15040"/>
                  <a:pt x="1531" y="15040"/>
                </a:cubicBezTo>
                <a:cubicBezTo>
                  <a:pt x="1551" y="15034"/>
                  <a:pt x="1551" y="15001"/>
                  <a:pt x="1531" y="14962"/>
                </a:cubicBezTo>
                <a:cubicBezTo>
                  <a:pt x="1512" y="14929"/>
                  <a:pt x="1492" y="14890"/>
                  <a:pt x="1466" y="14858"/>
                </a:cubicBezTo>
                <a:lnTo>
                  <a:pt x="1473" y="14858"/>
                </a:lnTo>
                <a:lnTo>
                  <a:pt x="1342" y="14662"/>
                </a:lnTo>
                <a:cubicBezTo>
                  <a:pt x="1373" y="14624"/>
                  <a:pt x="1416" y="14604"/>
                  <a:pt x="1460" y="14604"/>
                </a:cubicBezTo>
                <a:cubicBezTo>
                  <a:pt x="1492" y="14604"/>
                  <a:pt x="1524" y="14614"/>
                  <a:pt x="1551" y="14636"/>
                </a:cubicBezTo>
                <a:lnTo>
                  <a:pt x="1551" y="14623"/>
                </a:lnTo>
                <a:cubicBezTo>
                  <a:pt x="1570" y="14643"/>
                  <a:pt x="1590" y="14669"/>
                  <a:pt x="1609" y="14688"/>
                </a:cubicBezTo>
                <a:cubicBezTo>
                  <a:pt x="1621" y="14704"/>
                  <a:pt x="1630" y="14710"/>
                  <a:pt x="1637" y="14710"/>
                </a:cubicBezTo>
                <a:cubicBezTo>
                  <a:pt x="1642" y="14710"/>
                  <a:pt x="1646" y="14707"/>
                  <a:pt x="1648" y="14701"/>
                </a:cubicBezTo>
                <a:cubicBezTo>
                  <a:pt x="1655" y="14695"/>
                  <a:pt x="1648" y="14675"/>
                  <a:pt x="1635" y="14656"/>
                </a:cubicBezTo>
                <a:cubicBezTo>
                  <a:pt x="1609" y="14623"/>
                  <a:pt x="1583" y="14597"/>
                  <a:pt x="1551" y="14571"/>
                </a:cubicBezTo>
                <a:lnTo>
                  <a:pt x="1564" y="14571"/>
                </a:lnTo>
                <a:cubicBezTo>
                  <a:pt x="1518" y="14454"/>
                  <a:pt x="1616" y="14415"/>
                  <a:pt x="1551" y="14291"/>
                </a:cubicBezTo>
                <a:lnTo>
                  <a:pt x="1551" y="14291"/>
                </a:lnTo>
                <a:cubicBezTo>
                  <a:pt x="1889" y="14552"/>
                  <a:pt x="2202" y="15144"/>
                  <a:pt x="2378" y="15574"/>
                </a:cubicBezTo>
                <a:cubicBezTo>
                  <a:pt x="2541" y="15730"/>
                  <a:pt x="2684" y="15750"/>
                  <a:pt x="2860" y="15997"/>
                </a:cubicBezTo>
                <a:cubicBezTo>
                  <a:pt x="2827" y="16011"/>
                  <a:pt x="2827" y="16043"/>
                  <a:pt x="2827" y="16076"/>
                </a:cubicBezTo>
                <a:cubicBezTo>
                  <a:pt x="2642" y="15942"/>
                  <a:pt x="2448" y="15751"/>
                  <a:pt x="2308" y="15751"/>
                </a:cubicBezTo>
                <a:cubicBezTo>
                  <a:pt x="2271" y="15751"/>
                  <a:pt x="2237" y="15764"/>
                  <a:pt x="2209" y="15796"/>
                </a:cubicBezTo>
                <a:cubicBezTo>
                  <a:pt x="2639" y="16362"/>
                  <a:pt x="3003" y="16629"/>
                  <a:pt x="3322" y="17170"/>
                </a:cubicBezTo>
                <a:cubicBezTo>
                  <a:pt x="3505" y="17105"/>
                  <a:pt x="3094" y="16701"/>
                  <a:pt x="3186" y="16577"/>
                </a:cubicBezTo>
                <a:lnTo>
                  <a:pt x="3186" y="16577"/>
                </a:lnTo>
                <a:cubicBezTo>
                  <a:pt x="3401" y="16851"/>
                  <a:pt x="3655" y="17079"/>
                  <a:pt x="3844" y="17567"/>
                </a:cubicBezTo>
                <a:cubicBezTo>
                  <a:pt x="3926" y="17590"/>
                  <a:pt x="4018" y="17680"/>
                  <a:pt x="4099" y="17680"/>
                </a:cubicBezTo>
                <a:cubicBezTo>
                  <a:pt x="4133" y="17680"/>
                  <a:pt x="4166" y="17664"/>
                  <a:pt x="4195" y="17619"/>
                </a:cubicBezTo>
                <a:cubicBezTo>
                  <a:pt x="4352" y="17750"/>
                  <a:pt x="4586" y="17971"/>
                  <a:pt x="4632" y="18193"/>
                </a:cubicBezTo>
                <a:cubicBezTo>
                  <a:pt x="4623" y="18202"/>
                  <a:pt x="4614" y="18206"/>
                  <a:pt x="4604" y="18206"/>
                </a:cubicBezTo>
                <a:cubicBezTo>
                  <a:pt x="4571" y="18206"/>
                  <a:pt x="4534" y="18167"/>
                  <a:pt x="4514" y="18167"/>
                </a:cubicBezTo>
                <a:cubicBezTo>
                  <a:pt x="4503" y="18167"/>
                  <a:pt x="4497" y="18179"/>
                  <a:pt x="4501" y="18219"/>
                </a:cubicBezTo>
                <a:cubicBezTo>
                  <a:pt x="4606" y="18368"/>
                  <a:pt x="4410" y="18368"/>
                  <a:pt x="4326" y="18505"/>
                </a:cubicBezTo>
                <a:cubicBezTo>
                  <a:pt x="4267" y="18473"/>
                  <a:pt x="4189" y="18329"/>
                  <a:pt x="4130" y="18297"/>
                </a:cubicBezTo>
                <a:cubicBezTo>
                  <a:pt x="4000" y="18349"/>
                  <a:pt x="4065" y="18512"/>
                  <a:pt x="4006" y="18603"/>
                </a:cubicBezTo>
                <a:lnTo>
                  <a:pt x="3961" y="18629"/>
                </a:lnTo>
                <a:cubicBezTo>
                  <a:pt x="3954" y="18635"/>
                  <a:pt x="3954" y="18648"/>
                  <a:pt x="3961" y="18661"/>
                </a:cubicBezTo>
                <a:cubicBezTo>
                  <a:pt x="3966" y="18671"/>
                  <a:pt x="3977" y="18677"/>
                  <a:pt x="3986" y="18677"/>
                </a:cubicBezTo>
                <a:cubicBezTo>
                  <a:pt x="3989" y="18677"/>
                  <a:pt x="3992" y="18676"/>
                  <a:pt x="3993" y="18675"/>
                </a:cubicBezTo>
                <a:lnTo>
                  <a:pt x="4026" y="18655"/>
                </a:lnTo>
                <a:cubicBezTo>
                  <a:pt x="4169" y="18714"/>
                  <a:pt x="4593" y="19007"/>
                  <a:pt x="4495" y="19248"/>
                </a:cubicBezTo>
                <a:cubicBezTo>
                  <a:pt x="4375" y="19176"/>
                  <a:pt x="4245" y="18989"/>
                  <a:pt x="4133" y="18989"/>
                </a:cubicBezTo>
                <a:cubicBezTo>
                  <a:pt x="4123" y="18989"/>
                  <a:pt x="4114" y="18990"/>
                  <a:pt x="4104" y="18994"/>
                </a:cubicBezTo>
                <a:cubicBezTo>
                  <a:pt x="4208" y="19287"/>
                  <a:pt x="4306" y="19280"/>
                  <a:pt x="4404" y="19534"/>
                </a:cubicBezTo>
                <a:lnTo>
                  <a:pt x="4417" y="19534"/>
                </a:lnTo>
                <a:cubicBezTo>
                  <a:pt x="4417" y="19554"/>
                  <a:pt x="4417" y="19573"/>
                  <a:pt x="4417" y="19593"/>
                </a:cubicBezTo>
                <a:lnTo>
                  <a:pt x="4417" y="19599"/>
                </a:lnTo>
                <a:lnTo>
                  <a:pt x="4417" y="19606"/>
                </a:lnTo>
                <a:cubicBezTo>
                  <a:pt x="4430" y="19632"/>
                  <a:pt x="4443" y="19652"/>
                  <a:pt x="4449" y="19671"/>
                </a:cubicBezTo>
                <a:lnTo>
                  <a:pt x="4462" y="19684"/>
                </a:lnTo>
                <a:lnTo>
                  <a:pt x="4469" y="19691"/>
                </a:lnTo>
                <a:cubicBezTo>
                  <a:pt x="4488" y="19704"/>
                  <a:pt x="4514" y="19710"/>
                  <a:pt x="4534" y="19717"/>
                </a:cubicBezTo>
                <a:cubicBezTo>
                  <a:pt x="4573" y="19782"/>
                  <a:pt x="4606" y="19840"/>
                  <a:pt x="4632" y="19906"/>
                </a:cubicBezTo>
                <a:cubicBezTo>
                  <a:pt x="4638" y="19912"/>
                  <a:pt x="4638" y="19919"/>
                  <a:pt x="4645" y="19919"/>
                </a:cubicBezTo>
                <a:cubicBezTo>
                  <a:pt x="4651" y="19938"/>
                  <a:pt x="4664" y="19951"/>
                  <a:pt x="4684" y="19951"/>
                </a:cubicBezTo>
                <a:cubicBezTo>
                  <a:pt x="4703" y="19951"/>
                  <a:pt x="4703" y="19932"/>
                  <a:pt x="4690" y="19906"/>
                </a:cubicBezTo>
                <a:cubicBezTo>
                  <a:pt x="4658" y="19834"/>
                  <a:pt x="4625" y="19769"/>
                  <a:pt x="4586" y="19704"/>
                </a:cubicBezTo>
                <a:cubicBezTo>
                  <a:pt x="4593" y="19684"/>
                  <a:pt x="4599" y="19671"/>
                  <a:pt x="4599" y="19652"/>
                </a:cubicBezTo>
                <a:lnTo>
                  <a:pt x="4612" y="19684"/>
                </a:lnTo>
                <a:cubicBezTo>
                  <a:pt x="4615" y="19682"/>
                  <a:pt x="4618" y="19681"/>
                  <a:pt x="4621" y="19681"/>
                </a:cubicBezTo>
                <a:cubicBezTo>
                  <a:pt x="4646" y="19681"/>
                  <a:pt x="4678" y="19737"/>
                  <a:pt x="4706" y="19737"/>
                </a:cubicBezTo>
                <a:cubicBezTo>
                  <a:pt x="4707" y="19737"/>
                  <a:pt x="4708" y="19736"/>
                  <a:pt x="4710" y="19736"/>
                </a:cubicBezTo>
                <a:cubicBezTo>
                  <a:pt x="4664" y="19671"/>
                  <a:pt x="4612" y="19599"/>
                  <a:pt x="4664" y="19593"/>
                </a:cubicBezTo>
                <a:lnTo>
                  <a:pt x="4664" y="19593"/>
                </a:lnTo>
                <a:cubicBezTo>
                  <a:pt x="4755" y="19599"/>
                  <a:pt x="4860" y="19749"/>
                  <a:pt x="4957" y="19853"/>
                </a:cubicBezTo>
                <a:cubicBezTo>
                  <a:pt x="4886" y="19879"/>
                  <a:pt x="4977" y="19997"/>
                  <a:pt x="4938" y="20036"/>
                </a:cubicBezTo>
                <a:cubicBezTo>
                  <a:pt x="5048" y="20140"/>
                  <a:pt x="5035" y="20199"/>
                  <a:pt x="5114" y="20264"/>
                </a:cubicBezTo>
                <a:cubicBezTo>
                  <a:pt x="5109" y="20269"/>
                  <a:pt x="5103" y="20271"/>
                  <a:pt x="5098" y="20271"/>
                </a:cubicBezTo>
                <a:cubicBezTo>
                  <a:pt x="5061" y="20271"/>
                  <a:pt x="5015" y="20179"/>
                  <a:pt x="4981" y="20179"/>
                </a:cubicBezTo>
                <a:cubicBezTo>
                  <a:pt x="4972" y="20179"/>
                  <a:pt x="4964" y="20185"/>
                  <a:pt x="4957" y="20199"/>
                </a:cubicBezTo>
                <a:cubicBezTo>
                  <a:pt x="5088" y="20472"/>
                  <a:pt x="5309" y="20563"/>
                  <a:pt x="5485" y="20817"/>
                </a:cubicBezTo>
                <a:cubicBezTo>
                  <a:pt x="5661" y="21071"/>
                  <a:pt x="5713" y="21332"/>
                  <a:pt x="5889" y="21514"/>
                </a:cubicBezTo>
                <a:cubicBezTo>
                  <a:pt x="5908" y="21497"/>
                  <a:pt x="5934" y="21489"/>
                  <a:pt x="5966" y="21489"/>
                </a:cubicBezTo>
                <a:cubicBezTo>
                  <a:pt x="6053" y="21489"/>
                  <a:pt x="6178" y="21551"/>
                  <a:pt x="6293" y="21651"/>
                </a:cubicBezTo>
                <a:cubicBezTo>
                  <a:pt x="6169" y="21749"/>
                  <a:pt x="6149" y="22016"/>
                  <a:pt x="6319" y="22205"/>
                </a:cubicBezTo>
                <a:cubicBezTo>
                  <a:pt x="6364" y="22172"/>
                  <a:pt x="6332" y="22094"/>
                  <a:pt x="6410" y="22088"/>
                </a:cubicBezTo>
                <a:cubicBezTo>
                  <a:pt x="6527" y="22185"/>
                  <a:pt x="6644" y="22237"/>
                  <a:pt x="6781" y="22465"/>
                </a:cubicBezTo>
                <a:lnTo>
                  <a:pt x="6599" y="22589"/>
                </a:lnTo>
                <a:cubicBezTo>
                  <a:pt x="6670" y="22726"/>
                  <a:pt x="6729" y="22856"/>
                  <a:pt x="6781" y="22986"/>
                </a:cubicBezTo>
                <a:cubicBezTo>
                  <a:pt x="6840" y="22902"/>
                  <a:pt x="6788" y="22758"/>
                  <a:pt x="6827" y="22667"/>
                </a:cubicBezTo>
                <a:lnTo>
                  <a:pt x="6827" y="22667"/>
                </a:lnTo>
                <a:cubicBezTo>
                  <a:pt x="6918" y="22895"/>
                  <a:pt x="7100" y="22954"/>
                  <a:pt x="7094" y="23117"/>
                </a:cubicBezTo>
                <a:cubicBezTo>
                  <a:pt x="7051" y="23106"/>
                  <a:pt x="7012" y="23103"/>
                  <a:pt x="6976" y="23103"/>
                </a:cubicBezTo>
                <a:cubicBezTo>
                  <a:pt x="6917" y="23103"/>
                  <a:pt x="6865" y="23111"/>
                  <a:pt x="6811" y="23111"/>
                </a:cubicBezTo>
                <a:cubicBezTo>
                  <a:pt x="6711" y="23111"/>
                  <a:pt x="6606" y="23082"/>
                  <a:pt x="6449" y="22915"/>
                </a:cubicBezTo>
                <a:cubicBezTo>
                  <a:pt x="6260" y="22420"/>
                  <a:pt x="5993" y="22120"/>
                  <a:pt x="5700" y="21703"/>
                </a:cubicBezTo>
                <a:cubicBezTo>
                  <a:pt x="5693" y="21638"/>
                  <a:pt x="5674" y="21573"/>
                  <a:pt x="5635" y="21514"/>
                </a:cubicBezTo>
                <a:lnTo>
                  <a:pt x="5635" y="21514"/>
                </a:lnTo>
                <a:cubicBezTo>
                  <a:pt x="5653" y="21525"/>
                  <a:pt x="5668" y="21530"/>
                  <a:pt x="5679" y="21530"/>
                </a:cubicBezTo>
                <a:cubicBezTo>
                  <a:pt x="5704" y="21530"/>
                  <a:pt x="5713" y="21507"/>
                  <a:pt x="5713" y="21462"/>
                </a:cubicBezTo>
                <a:cubicBezTo>
                  <a:pt x="5713" y="21397"/>
                  <a:pt x="5602" y="21267"/>
                  <a:pt x="5596" y="21202"/>
                </a:cubicBezTo>
                <a:cubicBezTo>
                  <a:pt x="5579" y="21218"/>
                  <a:pt x="5562" y="21224"/>
                  <a:pt x="5544" y="21224"/>
                </a:cubicBezTo>
                <a:cubicBezTo>
                  <a:pt x="5497" y="21224"/>
                  <a:pt x="5446" y="21181"/>
                  <a:pt x="5394" y="21163"/>
                </a:cubicBezTo>
                <a:cubicBezTo>
                  <a:pt x="5387" y="21130"/>
                  <a:pt x="5283" y="20928"/>
                  <a:pt x="5231" y="20928"/>
                </a:cubicBezTo>
                <a:cubicBezTo>
                  <a:pt x="5192" y="20857"/>
                  <a:pt x="5159" y="20791"/>
                  <a:pt x="5120" y="20713"/>
                </a:cubicBezTo>
                <a:cubicBezTo>
                  <a:pt x="5062" y="20596"/>
                  <a:pt x="4996" y="20485"/>
                  <a:pt x="4925" y="20375"/>
                </a:cubicBezTo>
                <a:cubicBezTo>
                  <a:pt x="4951" y="20296"/>
                  <a:pt x="4794" y="20101"/>
                  <a:pt x="4703" y="20081"/>
                </a:cubicBezTo>
                <a:lnTo>
                  <a:pt x="4703" y="20081"/>
                </a:lnTo>
                <a:cubicBezTo>
                  <a:pt x="4749" y="20166"/>
                  <a:pt x="4729" y="20225"/>
                  <a:pt x="4821" y="20342"/>
                </a:cubicBezTo>
                <a:lnTo>
                  <a:pt x="4834" y="20342"/>
                </a:lnTo>
                <a:cubicBezTo>
                  <a:pt x="4840" y="20348"/>
                  <a:pt x="4840" y="20355"/>
                  <a:pt x="4847" y="20361"/>
                </a:cubicBezTo>
                <a:cubicBezTo>
                  <a:pt x="4931" y="20479"/>
                  <a:pt x="5003" y="20596"/>
                  <a:pt x="5062" y="20726"/>
                </a:cubicBezTo>
                <a:cubicBezTo>
                  <a:pt x="5107" y="20817"/>
                  <a:pt x="5159" y="20915"/>
                  <a:pt x="5218" y="21000"/>
                </a:cubicBezTo>
                <a:lnTo>
                  <a:pt x="5205" y="21000"/>
                </a:lnTo>
                <a:cubicBezTo>
                  <a:pt x="5224" y="21078"/>
                  <a:pt x="5289" y="21182"/>
                  <a:pt x="5276" y="21241"/>
                </a:cubicBezTo>
                <a:cubicBezTo>
                  <a:pt x="5713" y="21860"/>
                  <a:pt x="5693" y="22185"/>
                  <a:pt x="6104" y="22576"/>
                </a:cubicBezTo>
                <a:cubicBezTo>
                  <a:pt x="6182" y="22706"/>
                  <a:pt x="6123" y="22765"/>
                  <a:pt x="6208" y="22902"/>
                </a:cubicBezTo>
                <a:cubicBezTo>
                  <a:pt x="6384" y="23078"/>
                  <a:pt x="6507" y="23293"/>
                  <a:pt x="6566" y="23527"/>
                </a:cubicBezTo>
                <a:cubicBezTo>
                  <a:pt x="6748" y="23722"/>
                  <a:pt x="6827" y="23957"/>
                  <a:pt x="6905" y="24159"/>
                </a:cubicBezTo>
                <a:cubicBezTo>
                  <a:pt x="6976" y="24302"/>
                  <a:pt x="7035" y="24309"/>
                  <a:pt x="7100" y="24367"/>
                </a:cubicBezTo>
                <a:cubicBezTo>
                  <a:pt x="7100" y="24524"/>
                  <a:pt x="7178" y="24725"/>
                  <a:pt x="7276" y="24940"/>
                </a:cubicBezTo>
                <a:lnTo>
                  <a:pt x="7289" y="24947"/>
                </a:lnTo>
                <a:lnTo>
                  <a:pt x="7263" y="24947"/>
                </a:lnTo>
                <a:cubicBezTo>
                  <a:pt x="7250" y="24950"/>
                  <a:pt x="7239" y="24952"/>
                  <a:pt x="7228" y="24952"/>
                </a:cubicBezTo>
                <a:cubicBezTo>
                  <a:pt x="7217" y="24952"/>
                  <a:pt x="7208" y="24950"/>
                  <a:pt x="7198" y="24947"/>
                </a:cubicBezTo>
                <a:lnTo>
                  <a:pt x="7198" y="24940"/>
                </a:lnTo>
                <a:cubicBezTo>
                  <a:pt x="6885" y="24797"/>
                  <a:pt x="6781" y="24354"/>
                  <a:pt x="6423" y="23911"/>
                </a:cubicBezTo>
                <a:cubicBezTo>
                  <a:pt x="6312" y="23885"/>
                  <a:pt x="6208" y="23879"/>
                  <a:pt x="6071" y="23631"/>
                </a:cubicBezTo>
                <a:lnTo>
                  <a:pt x="6058" y="23631"/>
                </a:lnTo>
                <a:cubicBezTo>
                  <a:pt x="6039" y="23599"/>
                  <a:pt x="6019" y="23560"/>
                  <a:pt x="5999" y="23527"/>
                </a:cubicBezTo>
                <a:cubicBezTo>
                  <a:pt x="5986" y="23501"/>
                  <a:pt x="5973" y="23475"/>
                  <a:pt x="5960" y="23449"/>
                </a:cubicBezTo>
                <a:cubicBezTo>
                  <a:pt x="5941" y="23325"/>
                  <a:pt x="6025" y="23195"/>
                  <a:pt x="5921" y="23104"/>
                </a:cubicBezTo>
                <a:lnTo>
                  <a:pt x="5908" y="23097"/>
                </a:lnTo>
                <a:cubicBezTo>
                  <a:pt x="5908" y="23091"/>
                  <a:pt x="5908" y="23084"/>
                  <a:pt x="5908" y="23084"/>
                </a:cubicBezTo>
                <a:cubicBezTo>
                  <a:pt x="5908" y="23039"/>
                  <a:pt x="5902" y="22999"/>
                  <a:pt x="5895" y="22960"/>
                </a:cubicBezTo>
                <a:cubicBezTo>
                  <a:pt x="5895" y="22954"/>
                  <a:pt x="5889" y="22947"/>
                  <a:pt x="5889" y="22947"/>
                </a:cubicBezTo>
                <a:lnTo>
                  <a:pt x="5895" y="22947"/>
                </a:lnTo>
                <a:cubicBezTo>
                  <a:pt x="5915" y="22752"/>
                  <a:pt x="5700" y="22420"/>
                  <a:pt x="5472" y="22088"/>
                </a:cubicBezTo>
                <a:cubicBezTo>
                  <a:pt x="5472" y="21996"/>
                  <a:pt x="5511" y="21931"/>
                  <a:pt x="5413" y="21781"/>
                </a:cubicBezTo>
                <a:cubicBezTo>
                  <a:pt x="5403" y="21847"/>
                  <a:pt x="5377" y="21863"/>
                  <a:pt x="5343" y="21863"/>
                </a:cubicBezTo>
                <a:cubicBezTo>
                  <a:pt x="5309" y="21863"/>
                  <a:pt x="5267" y="21847"/>
                  <a:pt x="5224" y="21847"/>
                </a:cubicBezTo>
                <a:cubicBezTo>
                  <a:pt x="5263" y="21977"/>
                  <a:pt x="5230" y="22025"/>
                  <a:pt x="5159" y="22025"/>
                </a:cubicBezTo>
                <a:cubicBezTo>
                  <a:pt x="5135" y="22025"/>
                  <a:pt x="5106" y="22019"/>
                  <a:pt x="5075" y="22009"/>
                </a:cubicBezTo>
                <a:lnTo>
                  <a:pt x="5075" y="22009"/>
                </a:lnTo>
                <a:cubicBezTo>
                  <a:pt x="5237" y="22198"/>
                  <a:pt x="5107" y="22224"/>
                  <a:pt x="5153" y="22348"/>
                </a:cubicBezTo>
                <a:cubicBezTo>
                  <a:pt x="5165" y="22336"/>
                  <a:pt x="5174" y="22331"/>
                  <a:pt x="5182" y="22331"/>
                </a:cubicBezTo>
                <a:cubicBezTo>
                  <a:pt x="5224" y="22331"/>
                  <a:pt x="5225" y="22462"/>
                  <a:pt x="5263" y="22511"/>
                </a:cubicBezTo>
                <a:cubicBezTo>
                  <a:pt x="5281" y="22484"/>
                  <a:pt x="5300" y="22473"/>
                  <a:pt x="5321" y="22473"/>
                </a:cubicBezTo>
                <a:cubicBezTo>
                  <a:pt x="5369" y="22473"/>
                  <a:pt x="5425" y="22534"/>
                  <a:pt x="5485" y="22589"/>
                </a:cubicBezTo>
                <a:cubicBezTo>
                  <a:pt x="5511" y="22706"/>
                  <a:pt x="5433" y="22713"/>
                  <a:pt x="5433" y="22856"/>
                </a:cubicBezTo>
                <a:cubicBezTo>
                  <a:pt x="5257" y="22745"/>
                  <a:pt x="5101" y="22329"/>
                  <a:pt x="4925" y="22224"/>
                </a:cubicBezTo>
                <a:lnTo>
                  <a:pt x="4918" y="22231"/>
                </a:lnTo>
                <a:lnTo>
                  <a:pt x="4905" y="22205"/>
                </a:lnTo>
                <a:cubicBezTo>
                  <a:pt x="4860" y="22120"/>
                  <a:pt x="4814" y="22022"/>
                  <a:pt x="4768" y="21931"/>
                </a:cubicBezTo>
                <a:cubicBezTo>
                  <a:pt x="4690" y="21723"/>
                  <a:pt x="4755" y="21599"/>
                  <a:pt x="4742" y="21430"/>
                </a:cubicBezTo>
                <a:cubicBezTo>
                  <a:pt x="4612" y="21150"/>
                  <a:pt x="4404" y="20909"/>
                  <a:pt x="4143" y="20746"/>
                </a:cubicBezTo>
                <a:lnTo>
                  <a:pt x="4143" y="20746"/>
                </a:lnTo>
                <a:cubicBezTo>
                  <a:pt x="4384" y="21182"/>
                  <a:pt x="4391" y="21540"/>
                  <a:pt x="4723" y="21957"/>
                </a:cubicBezTo>
                <a:lnTo>
                  <a:pt x="4723" y="21951"/>
                </a:lnTo>
                <a:cubicBezTo>
                  <a:pt x="4762" y="22042"/>
                  <a:pt x="4801" y="22127"/>
                  <a:pt x="4853" y="22218"/>
                </a:cubicBezTo>
                <a:lnTo>
                  <a:pt x="4860" y="22231"/>
                </a:lnTo>
                <a:cubicBezTo>
                  <a:pt x="4879" y="22322"/>
                  <a:pt x="4905" y="22420"/>
                  <a:pt x="4866" y="22485"/>
                </a:cubicBezTo>
                <a:cubicBezTo>
                  <a:pt x="5022" y="22732"/>
                  <a:pt x="5062" y="22837"/>
                  <a:pt x="5237" y="23039"/>
                </a:cubicBezTo>
                <a:cubicBezTo>
                  <a:pt x="5420" y="23436"/>
                  <a:pt x="5433" y="23840"/>
                  <a:pt x="5798" y="24270"/>
                </a:cubicBezTo>
                <a:cubicBezTo>
                  <a:pt x="5824" y="24524"/>
                  <a:pt x="6084" y="24784"/>
                  <a:pt x="6130" y="25071"/>
                </a:cubicBezTo>
                <a:cubicBezTo>
                  <a:pt x="6299" y="25194"/>
                  <a:pt x="6429" y="25481"/>
                  <a:pt x="6364" y="25598"/>
                </a:cubicBezTo>
                <a:cubicBezTo>
                  <a:pt x="6514" y="25885"/>
                  <a:pt x="6631" y="25891"/>
                  <a:pt x="6775" y="26126"/>
                </a:cubicBezTo>
                <a:cubicBezTo>
                  <a:pt x="6789" y="26110"/>
                  <a:pt x="6805" y="26103"/>
                  <a:pt x="6821" y="26103"/>
                </a:cubicBezTo>
                <a:cubicBezTo>
                  <a:pt x="6922" y="26103"/>
                  <a:pt x="7053" y="26358"/>
                  <a:pt x="7165" y="26425"/>
                </a:cubicBezTo>
                <a:lnTo>
                  <a:pt x="7165" y="26432"/>
                </a:lnTo>
                <a:cubicBezTo>
                  <a:pt x="7191" y="26465"/>
                  <a:pt x="7224" y="26497"/>
                  <a:pt x="7270" y="26510"/>
                </a:cubicBezTo>
                <a:cubicBezTo>
                  <a:pt x="7283" y="26510"/>
                  <a:pt x="7296" y="26497"/>
                  <a:pt x="7283" y="26478"/>
                </a:cubicBezTo>
                <a:cubicBezTo>
                  <a:pt x="7276" y="26452"/>
                  <a:pt x="7257" y="26432"/>
                  <a:pt x="7237" y="26425"/>
                </a:cubicBezTo>
                <a:cubicBezTo>
                  <a:pt x="7217" y="26406"/>
                  <a:pt x="7204" y="26393"/>
                  <a:pt x="7191" y="26373"/>
                </a:cubicBezTo>
                <a:lnTo>
                  <a:pt x="7178" y="26367"/>
                </a:lnTo>
                <a:cubicBezTo>
                  <a:pt x="7217" y="26341"/>
                  <a:pt x="7107" y="26230"/>
                  <a:pt x="7159" y="26211"/>
                </a:cubicBezTo>
                <a:lnTo>
                  <a:pt x="7159" y="26211"/>
                </a:lnTo>
                <a:cubicBezTo>
                  <a:pt x="7217" y="26217"/>
                  <a:pt x="7263" y="26250"/>
                  <a:pt x="7302" y="26289"/>
                </a:cubicBezTo>
                <a:cubicBezTo>
                  <a:pt x="7335" y="26373"/>
                  <a:pt x="7354" y="26458"/>
                  <a:pt x="7354" y="26543"/>
                </a:cubicBezTo>
                <a:cubicBezTo>
                  <a:pt x="7362" y="26536"/>
                  <a:pt x="7371" y="26533"/>
                  <a:pt x="7379" y="26533"/>
                </a:cubicBezTo>
                <a:cubicBezTo>
                  <a:pt x="7428" y="26533"/>
                  <a:pt x="7487" y="26625"/>
                  <a:pt x="7537" y="26647"/>
                </a:cubicBezTo>
                <a:cubicBezTo>
                  <a:pt x="7582" y="26771"/>
                  <a:pt x="7628" y="27070"/>
                  <a:pt x="7667" y="27188"/>
                </a:cubicBezTo>
                <a:cubicBezTo>
                  <a:pt x="7693" y="27266"/>
                  <a:pt x="7791" y="27376"/>
                  <a:pt x="7804" y="27442"/>
                </a:cubicBezTo>
                <a:cubicBezTo>
                  <a:pt x="7830" y="27520"/>
                  <a:pt x="7778" y="27559"/>
                  <a:pt x="7784" y="27624"/>
                </a:cubicBezTo>
                <a:cubicBezTo>
                  <a:pt x="7791" y="27670"/>
                  <a:pt x="7869" y="27748"/>
                  <a:pt x="7869" y="27793"/>
                </a:cubicBezTo>
                <a:cubicBezTo>
                  <a:pt x="7877" y="27861"/>
                  <a:pt x="7854" y="27885"/>
                  <a:pt x="7820" y="27885"/>
                </a:cubicBezTo>
                <a:cubicBezTo>
                  <a:pt x="7775" y="27885"/>
                  <a:pt x="7710" y="27843"/>
                  <a:pt x="7673" y="27806"/>
                </a:cubicBezTo>
                <a:lnTo>
                  <a:pt x="7673" y="27813"/>
                </a:lnTo>
                <a:cubicBezTo>
                  <a:pt x="7628" y="27754"/>
                  <a:pt x="7576" y="27696"/>
                  <a:pt x="7530" y="27637"/>
                </a:cubicBezTo>
                <a:cubicBezTo>
                  <a:pt x="7513" y="27620"/>
                  <a:pt x="7495" y="27608"/>
                  <a:pt x="7484" y="27608"/>
                </a:cubicBezTo>
                <a:cubicBezTo>
                  <a:pt x="7478" y="27608"/>
                  <a:pt x="7474" y="27611"/>
                  <a:pt x="7471" y="27617"/>
                </a:cubicBezTo>
                <a:cubicBezTo>
                  <a:pt x="7465" y="27644"/>
                  <a:pt x="7471" y="27663"/>
                  <a:pt x="7484" y="27683"/>
                </a:cubicBezTo>
                <a:lnTo>
                  <a:pt x="7491" y="27696"/>
                </a:lnTo>
                <a:cubicBezTo>
                  <a:pt x="7537" y="27741"/>
                  <a:pt x="7576" y="27793"/>
                  <a:pt x="7621" y="27852"/>
                </a:cubicBezTo>
                <a:cubicBezTo>
                  <a:pt x="7654" y="27898"/>
                  <a:pt x="7634" y="27924"/>
                  <a:pt x="7680" y="27982"/>
                </a:cubicBezTo>
                <a:cubicBezTo>
                  <a:pt x="7791" y="28050"/>
                  <a:pt x="7902" y="28153"/>
                  <a:pt x="8007" y="28153"/>
                </a:cubicBezTo>
                <a:cubicBezTo>
                  <a:pt x="8013" y="28153"/>
                  <a:pt x="8019" y="28152"/>
                  <a:pt x="8025" y="28152"/>
                </a:cubicBezTo>
                <a:cubicBezTo>
                  <a:pt x="7921" y="27950"/>
                  <a:pt x="8142" y="28015"/>
                  <a:pt x="8110" y="27813"/>
                </a:cubicBezTo>
                <a:lnTo>
                  <a:pt x="8110" y="27813"/>
                </a:lnTo>
                <a:cubicBezTo>
                  <a:pt x="8168" y="27826"/>
                  <a:pt x="8234" y="27904"/>
                  <a:pt x="8299" y="27969"/>
                </a:cubicBezTo>
                <a:cubicBezTo>
                  <a:pt x="8248" y="28048"/>
                  <a:pt x="8266" y="28118"/>
                  <a:pt x="8203" y="28118"/>
                </a:cubicBezTo>
                <a:cubicBezTo>
                  <a:pt x="8194" y="28118"/>
                  <a:pt x="8182" y="28116"/>
                  <a:pt x="8168" y="28112"/>
                </a:cubicBezTo>
                <a:lnTo>
                  <a:pt x="8168" y="28112"/>
                </a:lnTo>
                <a:cubicBezTo>
                  <a:pt x="8409" y="28347"/>
                  <a:pt x="8481" y="28686"/>
                  <a:pt x="8663" y="28985"/>
                </a:cubicBezTo>
                <a:cubicBezTo>
                  <a:pt x="8950" y="29454"/>
                  <a:pt x="9328" y="29923"/>
                  <a:pt x="9647" y="30386"/>
                </a:cubicBezTo>
                <a:cubicBezTo>
                  <a:pt x="10109" y="30405"/>
                  <a:pt x="10292" y="31037"/>
                  <a:pt x="10780" y="31571"/>
                </a:cubicBezTo>
                <a:cubicBezTo>
                  <a:pt x="10969" y="31649"/>
                  <a:pt x="11145" y="31740"/>
                  <a:pt x="11308" y="31851"/>
                </a:cubicBezTo>
                <a:cubicBezTo>
                  <a:pt x="11184" y="31871"/>
                  <a:pt x="11314" y="32034"/>
                  <a:pt x="11412" y="32183"/>
                </a:cubicBezTo>
                <a:cubicBezTo>
                  <a:pt x="11432" y="32168"/>
                  <a:pt x="11452" y="32161"/>
                  <a:pt x="11471" y="32161"/>
                </a:cubicBezTo>
                <a:cubicBezTo>
                  <a:pt x="11609" y="32161"/>
                  <a:pt x="11732" y="32512"/>
                  <a:pt x="11881" y="32672"/>
                </a:cubicBezTo>
                <a:cubicBezTo>
                  <a:pt x="11894" y="33050"/>
                  <a:pt x="12506" y="33779"/>
                  <a:pt x="12448" y="34118"/>
                </a:cubicBezTo>
                <a:cubicBezTo>
                  <a:pt x="12418" y="34154"/>
                  <a:pt x="12385" y="34155"/>
                  <a:pt x="12352" y="34155"/>
                </a:cubicBezTo>
                <a:cubicBezTo>
                  <a:pt x="12350" y="34155"/>
                  <a:pt x="12347" y="34155"/>
                  <a:pt x="12344" y="34155"/>
                </a:cubicBezTo>
                <a:cubicBezTo>
                  <a:pt x="12309" y="34155"/>
                  <a:pt x="12275" y="34157"/>
                  <a:pt x="12246" y="34203"/>
                </a:cubicBezTo>
                <a:lnTo>
                  <a:pt x="12246" y="34216"/>
                </a:lnTo>
                <a:cubicBezTo>
                  <a:pt x="12200" y="34183"/>
                  <a:pt x="12168" y="34150"/>
                  <a:pt x="12148" y="34105"/>
                </a:cubicBezTo>
                <a:cubicBezTo>
                  <a:pt x="12135" y="34079"/>
                  <a:pt x="12109" y="34066"/>
                  <a:pt x="12096" y="34066"/>
                </a:cubicBezTo>
                <a:cubicBezTo>
                  <a:pt x="12083" y="34066"/>
                  <a:pt x="12083" y="34092"/>
                  <a:pt x="12096" y="34111"/>
                </a:cubicBezTo>
                <a:cubicBezTo>
                  <a:pt x="12102" y="34131"/>
                  <a:pt x="12116" y="34144"/>
                  <a:pt x="12122" y="34157"/>
                </a:cubicBezTo>
                <a:cubicBezTo>
                  <a:pt x="12155" y="34203"/>
                  <a:pt x="12194" y="34242"/>
                  <a:pt x="12233" y="34274"/>
                </a:cubicBezTo>
                <a:cubicBezTo>
                  <a:pt x="12389" y="34554"/>
                  <a:pt x="12682" y="34821"/>
                  <a:pt x="12910" y="35134"/>
                </a:cubicBezTo>
                <a:cubicBezTo>
                  <a:pt x="12917" y="35140"/>
                  <a:pt x="12917" y="35147"/>
                  <a:pt x="12923" y="35153"/>
                </a:cubicBezTo>
                <a:cubicBezTo>
                  <a:pt x="12956" y="35199"/>
                  <a:pt x="12988" y="35251"/>
                  <a:pt x="13014" y="35303"/>
                </a:cubicBezTo>
                <a:cubicBezTo>
                  <a:pt x="13034" y="35349"/>
                  <a:pt x="13060" y="35394"/>
                  <a:pt x="13093" y="35434"/>
                </a:cubicBezTo>
                <a:cubicBezTo>
                  <a:pt x="13119" y="35479"/>
                  <a:pt x="13158" y="35525"/>
                  <a:pt x="13197" y="35557"/>
                </a:cubicBezTo>
                <a:cubicBezTo>
                  <a:pt x="13203" y="35564"/>
                  <a:pt x="13210" y="35567"/>
                  <a:pt x="13215" y="35567"/>
                </a:cubicBezTo>
                <a:cubicBezTo>
                  <a:pt x="13221" y="35567"/>
                  <a:pt x="13226" y="35564"/>
                  <a:pt x="13229" y="35557"/>
                </a:cubicBezTo>
                <a:cubicBezTo>
                  <a:pt x="13229" y="35544"/>
                  <a:pt x="13216" y="35525"/>
                  <a:pt x="13203" y="35512"/>
                </a:cubicBezTo>
                <a:cubicBezTo>
                  <a:pt x="13145" y="35447"/>
                  <a:pt x="13093" y="35375"/>
                  <a:pt x="13053" y="35290"/>
                </a:cubicBezTo>
                <a:cubicBezTo>
                  <a:pt x="13027" y="35238"/>
                  <a:pt x="12995" y="35193"/>
                  <a:pt x="12962" y="35140"/>
                </a:cubicBezTo>
                <a:lnTo>
                  <a:pt x="12982" y="35140"/>
                </a:lnTo>
                <a:cubicBezTo>
                  <a:pt x="12992" y="35114"/>
                  <a:pt x="13013" y="35102"/>
                  <a:pt x="13040" y="35102"/>
                </a:cubicBezTo>
                <a:cubicBezTo>
                  <a:pt x="13164" y="35102"/>
                  <a:pt x="13427" y="35352"/>
                  <a:pt x="13529" y="35577"/>
                </a:cubicBezTo>
                <a:lnTo>
                  <a:pt x="13529" y="35564"/>
                </a:lnTo>
                <a:cubicBezTo>
                  <a:pt x="13601" y="35675"/>
                  <a:pt x="13659" y="35792"/>
                  <a:pt x="13698" y="35909"/>
                </a:cubicBezTo>
                <a:cubicBezTo>
                  <a:pt x="13737" y="36026"/>
                  <a:pt x="13789" y="36137"/>
                  <a:pt x="13855" y="36241"/>
                </a:cubicBezTo>
                <a:cubicBezTo>
                  <a:pt x="13868" y="36261"/>
                  <a:pt x="13887" y="36280"/>
                  <a:pt x="13900" y="36300"/>
                </a:cubicBezTo>
                <a:lnTo>
                  <a:pt x="13894" y="36300"/>
                </a:lnTo>
                <a:cubicBezTo>
                  <a:pt x="14161" y="36560"/>
                  <a:pt x="14343" y="36873"/>
                  <a:pt x="14584" y="37212"/>
                </a:cubicBezTo>
                <a:lnTo>
                  <a:pt x="14591" y="37199"/>
                </a:lnTo>
                <a:cubicBezTo>
                  <a:pt x="14604" y="37225"/>
                  <a:pt x="14617" y="37238"/>
                  <a:pt x="14630" y="37257"/>
                </a:cubicBezTo>
                <a:lnTo>
                  <a:pt x="14649" y="37283"/>
                </a:lnTo>
                <a:cubicBezTo>
                  <a:pt x="14664" y="37308"/>
                  <a:pt x="14682" y="37321"/>
                  <a:pt x="14698" y="37321"/>
                </a:cubicBezTo>
                <a:cubicBezTo>
                  <a:pt x="14704" y="37321"/>
                  <a:pt x="14709" y="37319"/>
                  <a:pt x="14714" y="37316"/>
                </a:cubicBezTo>
                <a:cubicBezTo>
                  <a:pt x="14727" y="37303"/>
                  <a:pt x="14721" y="37270"/>
                  <a:pt x="14701" y="37244"/>
                </a:cubicBezTo>
                <a:cubicBezTo>
                  <a:pt x="14695" y="37231"/>
                  <a:pt x="14682" y="37225"/>
                  <a:pt x="14675" y="37212"/>
                </a:cubicBezTo>
                <a:lnTo>
                  <a:pt x="14675" y="37205"/>
                </a:lnTo>
                <a:cubicBezTo>
                  <a:pt x="14714" y="37134"/>
                  <a:pt x="14662" y="37010"/>
                  <a:pt x="14682" y="36919"/>
                </a:cubicBezTo>
                <a:lnTo>
                  <a:pt x="14682" y="36919"/>
                </a:lnTo>
                <a:cubicBezTo>
                  <a:pt x="14812" y="37023"/>
                  <a:pt x="14955" y="37166"/>
                  <a:pt x="15073" y="37173"/>
                </a:cubicBezTo>
                <a:cubicBezTo>
                  <a:pt x="15047" y="37127"/>
                  <a:pt x="14994" y="37062"/>
                  <a:pt x="15014" y="37042"/>
                </a:cubicBezTo>
                <a:cubicBezTo>
                  <a:pt x="15113" y="36947"/>
                  <a:pt x="15214" y="36897"/>
                  <a:pt x="15325" y="36897"/>
                </a:cubicBezTo>
                <a:cubicBezTo>
                  <a:pt x="15484" y="36897"/>
                  <a:pt x="15662" y="37000"/>
                  <a:pt x="15874" y="37212"/>
                </a:cubicBezTo>
                <a:cubicBezTo>
                  <a:pt x="15880" y="37362"/>
                  <a:pt x="15711" y="37349"/>
                  <a:pt x="15841" y="37466"/>
                </a:cubicBezTo>
                <a:lnTo>
                  <a:pt x="15854" y="37479"/>
                </a:lnTo>
                <a:lnTo>
                  <a:pt x="15796" y="37472"/>
                </a:lnTo>
                <a:lnTo>
                  <a:pt x="15750" y="37466"/>
                </a:lnTo>
                <a:cubicBezTo>
                  <a:pt x="15691" y="37264"/>
                  <a:pt x="15652" y="37264"/>
                  <a:pt x="15502" y="37003"/>
                </a:cubicBezTo>
                <a:cubicBezTo>
                  <a:pt x="15372" y="37081"/>
                  <a:pt x="15489" y="37303"/>
                  <a:pt x="15405" y="37407"/>
                </a:cubicBezTo>
                <a:cubicBezTo>
                  <a:pt x="15314" y="37270"/>
                  <a:pt x="15248" y="37296"/>
                  <a:pt x="15170" y="37277"/>
                </a:cubicBezTo>
                <a:lnTo>
                  <a:pt x="15170" y="37277"/>
                </a:lnTo>
                <a:cubicBezTo>
                  <a:pt x="15333" y="37472"/>
                  <a:pt x="15509" y="37778"/>
                  <a:pt x="15646" y="37817"/>
                </a:cubicBezTo>
                <a:cubicBezTo>
                  <a:pt x="15711" y="37752"/>
                  <a:pt x="15522" y="37550"/>
                  <a:pt x="15607" y="37498"/>
                </a:cubicBezTo>
                <a:lnTo>
                  <a:pt x="15607" y="37498"/>
                </a:lnTo>
                <a:cubicBezTo>
                  <a:pt x="15653" y="37519"/>
                  <a:pt x="15704" y="37560"/>
                  <a:pt x="15749" y="37560"/>
                </a:cubicBezTo>
                <a:cubicBezTo>
                  <a:pt x="15760" y="37560"/>
                  <a:pt x="15772" y="37557"/>
                  <a:pt x="15783" y="37550"/>
                </a:cubicBezTo>
                <a:lnTo>
                  <a:pt x="15776" y="37537"/>
                </a:lnTo>
                <a:lnTo>
                  <a:pt x="15828" y="37544"/>
                </a:lnTo>
                <a:lnTo>
                  <a:pt x="15874" y="37544"/>
                </a:lnTo>
                <a:lnTo>
                  <a:pt x="15874" y="37550"/>
                </a:lnTo>
                <a:cubicBezTo>
                  <a:pt x="15900" y="37590"/>
                  <a:pt x="15919" y="37590"/>
                  <a:pt x="15945" y="37616"/>
                </a:cubicBezTo>
                <a:cubicBezTo>
                  <a:pt x="15978" y="37876"/>
                  <a:pt x="16147" y="37902"/>
                  <a:pt x="16382" y="38189"/>
                </a:cubicBezTo>
                <a:cubicBezTo>
                  <a:pt x="16405" y="38163"/>
                  <a:pt x="16436" y="38150"/>
                  <a:pt x="16466" y="38150"/>
                </a:cubicBezTo>
                <a:cubicBezTo>
                  <a:pt x="16497" y="38150"/>
                  <a:pt x="16528" y="38163"/>
                  <a:pt x="16551" y="38189"/>
                </a:cubicBezTo>
                <a:lnTo>
                  <a:pt x="16551" y="38182"/>
                </a:lnTo>
                <a:cubicBezTo>
                  <a:pt x="16571" y="38221"/>
                  <a:pt x="16590" y="38254"/>
                  <a:pt x="16616" y="38286"/>
                </a:cubicBezTo>
                <a:cubicBezTo>
                  <a:pt x="16629" y="38306"/>
                  <a:pt x="16642" y="38326"/>
                  <a:pt x="16655" y="38345"/>
                </a:cubicBezTo>
                <a:cubicBezTo>
                  <a:pt x="16590" y="38410"/>
                  <a:pt x="16786" y="38619"/>
                  <a:pt x="16740" y="38690"/>
                </a:cubicBezTo>
                <a:cubicBezTo>
                  <a:pt x="16575" y="38654"/>
                  <a:pt x="16398" y="38473"/>
                  <a:pt x="16237" y="38473"/>
                </a:cubicBezTo>
                <a:cubicBezTo>
                  <a:pt x="16226" y="38473"/>
                  <a:pt x="16216" y="38474"/>
                  <a:pt x="16206" y="38475"/>
                </a:cubicBezTo>
                <a:cubicBezTo>
                  <a:pt x="16193" y="38456"/>
                  <a:pt x="16173" y="38436"/>
                  <a:pt x="16160" y="38417"/>
                </a:cubicBezTo>
                <a:cubicBezTo>
                  <a:pt x="16149" y="38400"/>
                  <a:pt x="16133" y="38383"/>
                  <a:pt x="16120" y="38383"/>
                </a:cubicBezTo>
                <a:cubicBezTo>
                  <a:pt x="16118" y="38383"/>
                  <a:pt x="16116" y="38383"/>
                  <a:pt x="16115" y="38384"/>
                </a:cubicBezTo>
                <a:cubicBezTo>
                  <a:pt x="16102" y="38397"/>
                  <a:pt x="16102" y="38417"/>
                  <a:pt x="16115" y="38443"/>
                </a:cubicBezTo>
                <a:cubicBezTo>
                  <a:pt x="16121" y="38443"/>
                  <a:pt x="16121" y="38449"/>
                  <a:pt x="16121" y="38449"/>
                </a:cubicBezTo>
                <a:cubicBezTo>
                  <a:pt x="16147" y="38482"/>
                  <a:pt x="16167" y="38514"/>
                  <a:pt x="16193" y="38540"/>
                </a:cubicBezTo>
                <a:lnTo>
                  <a:pt x="16186" y="38540"/>
                </a:lnTo>
                <a:cubicBezTo>
                  <a:pt x="16538" y="38951"/>
                  <a:pt x="16558" y="39120"/>
                  <a:pt x="16929" y="39531"/>
                </a:cubicBezTo>
                <a:cubicBezTo>
                  <a:pt x="16941" y="39520"/>
                  <a:pt x="16956" y="39516"/>
                  <a:pt x="16973" y="39516"/>
                </a:cubicBezTo>
                <a:cubicBezTo>
                  <a:pt x="17053" y="39516"/>
                  <a:pt x="17169" y="39624"/>
                  <a:pt x="17196" y="39758"/>
                </a:cubicBezTo>
                <a:cubicBezTo>
                  <a:pt x="17339" y="39739"/>
                  <a:pt x="17229" y="39583"/>
                  <a:pt x="17294" y="39517"/>
                </a:cubicBezTo>
                <a:lnTo>
                  <a:pt x="17294" y="39517"/>
                </a:lnTo>
                <a:cubicBezTo>
                  <a:pt x="17355" y="39543"/>
                  <a:pt x="17501" y="39729"/>
                  <a:pt x="17551" y="39729"/>
                </a:cubicBezTo>
                <a:cubicBezTo>
                  <a:pt x="17565" y="39729"/>
                  <a:pt x="17571" y="39715"/>
                  <a:pt x="17567" y="39680"/>
                </a:cubicBezTo>
                <a:lnTo>
                  <a:pt x="17567" y="39680"/>
                </a:lnTo>
                <a:cubicBezTo>
                  <a:pt x="17565" y="39684"/>
                  <a:pt x="17563" y="39686"/>
                  <a:pt x="17561" y="39686"/>
                </a:cubicBezTo>
                <a:cubicBezTo>
                  <a:pt x="17535" y="39686"/>
                  <a:pt x="17477" y="39528"/>
                  <a:pt x="17489" y="39504"/>
                </a:cubicBezTo>
                <a:cubicBezTo>
                  <a:pt x="17499" y="39495"/>
                  <a:pt x="17509" y="39490"/>
                  <a:pt x="17520" y="39490"/>
                </a:cubicBezTo>
                <a:cubicBezTo>
                  <a:pt x="17597" y="39490"/>
                  <a:pt x="17697" y="39706"/>
                  <a:pt x="17737" y="39798"/>
                </a:cubicBezTo>
                <a:cubicBezTo>
                  <a:pt x="17770" y="39757"/>
                  <a:pt x="17804" y="39741"/>
                  <a:pt x="17836" y="39741"/>
                </a:cubicBezTo>
                <a:cubicBezTo>
                  <a:pt x="17885" y="39741"/>
                  <a:pt x="17930" y="39780"/>
                  <a:pt x="17958" y="39824"/>
                </a:cubicBezTo>
                <a:cubicBezTo>
                  <a:pt x="17899" y="39680"/>
                  <a:pt x="18088" y="39674"/>
                  <a:pt x="18049" y="39531"/>
                </a:cubicBezTo>
                <a:lnTo>
                  <a:pt x="18049" y="39531"/>
                </a:lnTo>
                <a:cubicBezTo>
                  <a:pt x="18048" y="39531"/>
                  <a:pt x="18046" y="39531"/>
                  <a:pt x="18044" y="39531"/>
                </a:cubicBezTo>
                <a:cubicBezTo>
                  <a:pt x="17986" y="39531"/>
                  <a:pt x="17904" y="39322"/>
                  <a:pt x="17854" y="39322"/>
                </a:cubicBezTo>
                <a:cubicBezTo>
                  <a:pt x="17867" y="39250"/>
                  <a:pt x="17906" y="39185"/>
                  <a:pt x="17958" y="39140"/>
                </a:cubicBezTo>
                <a:cubicBezTo>
                  <a:pt x="17971" y="39355"/>
                  <a:pt x="18329" y="39335"/>
                  <a:pt x="18336" y="39570"/>
                </a:cubicBezTo>
                <a:cubicBezTo>
                  <a:pt x="18577" y="39607"/>
                  <a:pt x="18752" y="40095"/>
                  <a:pt x="18923" y="40095"/>
                </a:cubicBezTo>
                <a:cubicBezTo>
                  <a:pt x="18960" y="40095"/>
                  <a:pt x="18996" y="40073"/>
                  <a:pt x="19033" y="40019"/>
                </a:cubicBezTo>
                <a:cubicBezTo>
                  <a:pt x="18961" y="39889"/>
                  <a:pt x="18909" y="39954"/>
                  <a:pt x="18844" y="39863"/>
                </a:cubicBezTo>
                <a:cubicBezTo>
                  <a:pt x="18929" y="39772"/>
                  <a:pt x="18701" y="39654"/>
                  <a:pt x="18733" y="39531"/>
                </a:cubicBezTo>
                <a:lnTo>
                  <a:pt x="18733" y="39531"/>
                </a:lnTo>
                <a:cubicBezTo>
                  <a:pt x="18837" y="39557"/>
                  <a:pt x="18955" y="39680"/>
                  <a:pt x="19059" y="39772"/>
                </a:cubicBezTo>
                <a:cubicBezTo>
                  <a:pt x="19043" y="39787"/>
                  <a:pt x="19020" y="39796"/>
                  <a:pt x="18997" y="39796"/>
                </a:cubicBezTo>
                <a:cubicBezTo>
                  <a:pt x="18982" y="39796"/>
                  <a:pt x="18967" y="39792"/>
                  <a:pt x="18955" y="39785"/>
                </a:cubicBezTo>
                <a:lnTo>
                  <a:pt x="18955" y="39785"/>
                </a:lnTo>
                <a:cubicBezTo>
                  <a:pt x="19085" y="39908"/>
                  <a:pt x="19000" y="39863"/>
                  <a:pt x="19020" y="39967"/>
                </a:cubicBezTo>
                <a:cubicBezTo>
                  <a:pt x="19023" y="39967"/>
                  <a:pt x="19026" y="39966"/>
                  <a:pt x="19030" y="39966"/>
                </a:cubicBezTo>
                <a:cubicBezTo>
                  <a:pt x="19139" y="39966"/>
                  <a:pt x="19281" y="40166"/>
                  <a:pt x="19300" y="40299"/>
                </a:cubicBezTo>
                <a:cubicBezTo>
                  <a:pt x="19534" y="40540"/>
                  <a:pt x="19632" y="40592"/>
                  <a:pt x="19899" y="40983"/>
                </a:cubicBezTo>
                <a:cubicBezTo>
                  <a:pt x="19834" y="41087"/>
                  <a:pt x="19958" y="41302"/>
                  <a:pt x="19840" y="41367"/>
                </a:cubicBezTo>
                <a:cubicBezTo>
                  <a:pt x="19833" y="41368"/>
                  <a:pt x="19826" y="41369"/>
                  <a:pt x="19820" y="41369"/>
                </a:cubicBezTo>
                <a:cubicBezTo>
                  <a:pt x="19648" y="41369"/>
                  <a:pt x="19538" y="41017"/>
                  <a:pt x="19714" y="41017"/>
                </a:cubicBezTo>
                <a:cubicBezTo>
                  <a:pt x="19727" y="41017"/>
                  <a:pt x="19741" y="41018"/>
                  <a:pt x="19756" y="41022"/>
                </a:cubicBezTo>
                <a:cubicBezTo>
                  <a:pt x="19678" y="40898"/>
                  <a:pt x="19580" y="40794"/>
                  <a:pt x="19463" y="40709"/>
                </a:cubicBezTo>
                <a:cubicBezTo>
                  <a:pt x="19381" y="40714"/>
                  <a:pt x="19388" y="40826"/>
                  <a:pt x="19345" y="40826"/>
                </a:cubicBezTo>
                <a:cubicBezTo>
                  <a:pt x="19329" y="40826"/>
                  <a:pt x="19308" y="40812"/>
                  <a:pt x="19274" y="40775"/>
                </a:cubicBezTo>
                <a:cubicBezTo>
                  <a:pt x="19248" y="40735"/>
                  <a:pt x="19228" y="40690"/>
                  <a:pt x="19215" y="40644"/>
                </a:cubicBezTo>
                <a:lnTo>
                  <a:pt x="19209" y="40644"/>
                </a:lnTo>
                <a:cubicBezTo>
                  <a:pt x="19209" y="40612"/>
                  <a:pt x="19209" y="40579"/>
                  <a:pt x="19202" y="40547"/>
                </a:cubicBezTo>
                <a:cubicBezTo>
                  <a:pt x="19202" y="40534"/>
                  <a:pt x="19202" y="40527"/>
                  <a:pt x="19196" y="40514"/>
                </a:cubicBezTo>
                <a:cubicBezTo>
                  <a:pt x="19189" y="40481"/>
                  <a:pt x="19170" y="40449"/>
                  <a:pt x="19137" y="40423"/>
                </a:cubicBezTo>
                <a:cubicBezTo>
                  <a:pt x="19129" y="40417"/>
                  <a:pt x="19121" y="40414"/>
                  <a:pt x="19114" y="40414"/>
                </a:cubicBezTo>
                <a:cubicBezTo>
                  <a:pt x="19100" y="40414"/>
                  <a:pt x="19091" y="40427"/>
                  <a:pt x="19091" y="40449"/>
                </a:cubicBezTo>
                <a:cubicBezTo>
                  <a:pt x="19091" y="40462"/>
                  <a:pt x="19091" y="40481"/>
                  <a:pt x="19098" y="40494"/>
                </a:cubicBezTo>
                <a:cubicBezTo>
                  <a:pt x="19104" y="40521"/>
                  <a:pt x="19104" y="40547"/>
                  <a:pt x="19104" y="40573"/>
                </a:cubicBezTo>
                <a:cubicBezTo>
                  <a:pt x="19076" y="40634"/>
                  <a:pt x="19032" y="40654"/>
                  <a:pt x="18981" y="40654"/>
                </a:cubicBezTo>
                <a:cubicBezTo>
                  <a:pt x="18914" y="40654"/>
                  <a:pt x="18833" y="40620"/>
                  <a:pt x="18759" y="40605"/>
                </a:cubicBezTo>
                <a:lnTo>
                  <a:pt x="18707" y="40521"/>
                </a:lnTo>
                <a:cubicBezTo>
                  <a:pt x="18714" y="40423"/>
                  <a:pt x="18818" y="40377"/>
                  <a:pt x="18688" y="40195"/>
                </a:cubicBezTo>
                <a:cubicBezTo>
                  <a:pt x="18654" y="40271"/>
                  <a:pt x="18612" y="40279"/>
                  <a:pt x="18564" y="40279"/>
                </a:cubicBezTo>
                <a:cubicBezTo>
                  <a:pt x="18552" y="40279"/>
                  <a:pt x="18539" y="40278"/>
                  <a:pt x="18526" y="40278"/>
                </a:cubicBezTo>
                <a:cubicBezTo>
                  <a:pt x="18481" y="40278"/>
                  <a:pt x="18433" y="40284"/>
                  <a:pt x="18381" y="40338"/>
                </a:cubicBezTo>
                <a:lnTo>
                  <a:pt x="18381" y="40345"/>
                </a:lnTo>
                <a:cubicBezTo>
                  <a:pt x="18375" y="40338"/>
                  <a:pt x="18375" y="40332"/>
                  <a:pt x="18368" y="40325"/>
                </a:cubicBezTo>
                <a:cubicBezTo>
                  <a:pt x="18342" y="40312"/>
                  <a:pt x="18323" y="40286"/>
                  <a:pt x="18310" y="40267"/>
                </a:cubicBezTo>
                <a:cubicBezTo>
                  <a:pt x="18323" y="40201"/>
                  <a:pt x="18290" y="40110"/>
                  <a:pt x="18212" y="39993"/>
                </a:cubicBezTo>
                <a:cubicBezTo>
                  <a:pt x="18191" y="40018"/>
                  <a:pt x="18162" y="40033"/>
                  <a:pt x="18132" y="40033"/>
                </a:cubicBezTo>
                <a:cubicBezTo>
                  <a:pt x="18115" y="40033"/>
                  <a:pt x="18098" y="40028"/>
                  <a:pt x="18082" y="40019"/>
                </a:cubicBezTo>
                <a:lnTo>
                  <a:pt x="18082" y="40019"/>
                </a:lnTo>
                <a:lnTo>
                  <a:pt x="18088" y="40032"/>
                </a:lnTo>
                <a:cubicBezTo>
                  <a:pt x="18036" y="39999"/>
                  <a:pt x="17984" y="39960"/>
                  <a:pt x="17945" y="39921"/>
                </a:cubicBezTo>
                <a:lnTo>
                  <a:pt x="17919" y="39895"/>
                </a:lnTo>
                <a:lnTo>
                  <a:pt x="17886" y="39915"/>
                </a:lnTo>
                <a:cubicBezTo>
                  <a:pt x="17873" y="39921"/>
                  <a:pt x="17873" y="39947"/>
                  <a:pt x="17886" y="39973"/>
                </a:cubicBezTo>
                <a:cubicBezTo>
                  <a:pt x="17903" y="39995"/>
                  <a:pt x="17919" y="40008"/>
                  <a:pt x="17931" y="40008"/>
                </a:cubicBezTo>
                <a:cubicBezTo>
                  <a:pt x="17934" y="40008"/>
                  <a:pt x="17936" y="40007"/>
                  <a:pt x="17938" y="40006"/>
                </a:cubicBezTo>
                <a:cubicBezTo>
                  <a:pt x="17984" y="40052"/>
                  <a:pt x="18036" y="40091"/>
                  <a:pt x="18088" y="40123"/>
                </a:cubicBezTo>
                <a:lnTo>
                  <a:pt x="18088" y="40130"/>
                </a:lnTo>
                <a:cubicBezTo>
                  <a:pt x="18130" y="40182"/>
                  <a:pt x="18175" y="40283"/>
                  <a:pt x="18212" y="40283"/>
                </a:cubicBezTo>
                <a:cubicBezTo>
                  <a:pt x="18221" y="40283"/>
                  <a:pt x="18230" y="40276"/>
                  <a:pt x="18238" y="40260"/>
                </a:cubicBezTo>
                <a:lnTo>
                  <a:pt x="18238" y="40247"/>
                </a:lnTo>
                <a:cubicBezTo>
                  <a:pt x="18238" y="40260"/>
                  <a:pt x="18245" y="40273"/>
                  <a:pt x="18258" y="40286"/>
                </a:cubicBezTo>
                <a:cubicBezTo>
                  <a:pt x="18277" y="40319"/>
                  <a:pt x="18310" y="40351"/>
                  <a:pt x="18342" y="40384"/>
                </a:cubicBezTo>
                <a:cubicBezTo>
                  <a:pt x="18349" y="40390"/>
                  <a:pt x="18362" y="40397"/>
                  <a:pt x="18368" y="40403"/>
                </a:cubicBezTo>
                <a:lnTo>
                  <a:pt x="18381" y="40403"/>
                </a:lnTo>
                <a:cubicBezTo>
                  <a:pt x="18505" y="40553"/>
                  <a:pt x="18616" y="40599"/>
                  <a:pt x="18733" y="40683"/>
                </a:cubicBezTo>
                <a:cubicBezTo>
                  <a:pt x="18889" y="41055"/>
                  <a:pt x="19163" y="41198"/>
                  <a:pt x="19332" y="41543"/>
                </a:cubicBezTo>
                <a:lnTo>
                  <a:pt x="19352" y="41543"/>
                </a:lnTo>
                <a:cubicBezTo>
                  <a:pt x="19352" y="41569"/>
                  <a:pt x="19352" y="41602"/>
                  <a:pt x="19358" y="41634"/>
                </a:cubicBezTo>
                <a:cubicBezTo>
                  <a:pt x="19267" y="41621"/>
                  <a:pt x="19183" y="41641"/>
                  <a:pt x="19072" y="41491"/>
                </a:cubicBezTo>
                <a:cubicBezTo>
                  <a:pt x="19033" y="41204"/>
                  <a:pt x="18740" y="41165"/>
                  <a:pt x="18564" y="40853"/>
                </a:cubicBezTo>
                <a:cubicBezTo>
                  <a:pt x="18526" y="40924"/>
                  <a:pt x="18477" y="40982"/>
                  <a:pt x="18405" y="40982"/>
                </a:cubicBezTo>
                <a:cubicBezTo>
                  <a:pt x="18379" y="40982"/>
                  <a:pt x="18349" y="40974"/>
                  <a:pt x="18316" y="40957"/>
                </a:cubicBezTo>
                <a:lnTo>
                  <a:pt x="18316" y="40957"/>
                </a:lnTo>
                <a:cubicBezTo>
                  <a:pt x="18427" y="41152"/>
                  <a:pt x="18512" y="41159"/>
                  <a:pt x="18622" y="41328"/>
                </a:cubicBezTo>
                <a:cubicBezTo>
                  <a:pt x="18538" y="41354"/>
                  <a:pt x="18668" y="41504"/>
                  <a:pt x="18583" y="41530"/>
                </a:cubicBezTo>
                <a:cubicBezTo>
                  <a:pt x="18571" y="41541"/>
                  <a:pt x="18550" y="41544"/>
                  <a:pt x="18527" y="41544"/>
                </a:cubicBezTo>
                <a:cubicBezTo>
                  <a:pt x="18499" y="41544"/>
                  <a:pt x="18467" y="41540"/>
                  <a:pt x="18439" y="41540"/>
                </a:cubicBezTo>
                <a:cubicBezTo>
                  <a:pt x="18396" y="41540"/>
                  <a:pt x="18363" y="41551"/>
                  <a:pt x="18375" y="41608"/>
                </a:cubicBezTo>
                <a:cubicBezTo>
                  <a:pt x="18512" y="41680"/>
                  <a:pt x="18538" y="41895"/>
                  <a:pt x="18622" y="42019"/>
                </a:cubicBezTo>
                <a:cubicBezTo>
                  <a:pt x="18688" y="42116"/>
                  <a:pt x="18733" y="42019"/>
                  <a:pt x="18805" y="42123"/>
                </a:cubicBezTo>
                <a:cubicBezTo>
                  <a:pt x="18772" y="42168"/>
                  <a:pt x="18929" y="42325"/>
                  <a:pt x="18968" y="42409"/>
                </a:cubicBezTo>
                <a:cubicBezTo>
                  <a:pt x="18981" y="42422"/>
                  <a:pt x="18987" y="42442"/>
                  <a:pt x="19000" y="42462"/>
                </a:cubicBezTo>
                <a:cubicBezTo>
                  <a:pt x="19013" y="42481"/>
                  <a:pt x="19033" y="42507"/>
                  <a:pt x="19052" y="42533"/>
                </a:cubicBezTo>
                <a:lnTo>
                  <a:pt x="19046" y="42533"/>
                </a:lnTo>
                <a:cubicBezTo>
                  <a:pt x="19052" y="42611"/>
                  <a:pt x="18994" y="42650"/>
                  <a:pt x="19098" y="42781"/>
                </a:cubicBezTo>
                <a:lnTo>
                  <a:pt x="19254" y="42676"/>
                </a:lnTo>
                <a:cubicBezTo>
                  <a:pt x="19203" y="42619"/>
                  <a:pt x="19133" y="42448"/>
                  <a:pt x="19087" y="42448"/>
                </a:cubicBezTo>
                <a:cubicBezTo>
                  <a:pt x="19087" y="42448"/>
                  <a:pt x="19086" y="42448"/>
                  <a:pt x="19085" y="42449"/>
                </a:cubicBezTo>
                <a:cubicBezTo>
                  <a:pt x="19065" y="42422"/>
                  <a:pt x="19046" y="42396"/>
                  <a:pt x="19026" y="42364"/>
                </a:cubicBezTo>
                <a:cubicBezTo>
                  <a:pt x="19026" y="42357"/>
                  <a:pt x="19026" y="42357"/>
                  <a:pt x="19026" y="42357"/>
                </a:cubicBezTo>
                <a:cubicBezTo>
                  <a:pt x="18929" y="42142"/>
                  <a:pt x="19007" y="42032"/>
                  <a:pt x="19007" y="41869"/>
                </a:cubicBezTo>
                <a:lnTo>
                  <a:pt x="19007" y="41869"/>
                </a:lnTo>
                <a:cubicBezTo>
                  <a:pt x="19059" y="41921"/>
                  <a:pt x="19104" y="41954"/>
                  <a:pt x="19150" y="42006"/>
                </a:cubicBezTo>
                <a:cubicBezTo>
                  <a:pt x="19135" y="41996"/>
                  <a:pt x="19122" y="41992"/>
                  <a:pt x="19113" y="41992"/>
                </a:cubicBezTo>
                <a:cubicBezTo>
                  <a:pt x="19083" y="41992"/>
                  <a:pt x="19089" y="42038"/>
                  <a:pt x="19143" y="42123"/>
                </a:cubicBezTo>
                <a:cubicBezTo>
                  <a:pt x="19201" y="42112"/>
                  <a:pt x="19246" y="42018"/>
                  <a:pt x="19305" y="42018"/>
                </a:cubicBezTo>
                <a:cubicBezTo>
                  <a:pt x="19320" y="42018"/>
                  <a:pt x="19335" y="42024"/>
                  <a:pt x="19352" y="42038"/>
                </a:cubicBezTo>
                <a:cubicBezTo>
                  <a:pt x="19371" y="42435"/>
                  <a:pt x="20127" y="42937"/>
                  <a:pt x="19984" y="43334"/>
                </a:cubicBezTo>
                <a:cubicBezTo>
                  <a:pt x="19993" y="43332"/>
                  <a:pt x="20001" y="43331"/>
                  <a:pt x="20011" y="43331"/>
                </a:cubicBezTo>
                <a:cubicBezTo>
                  <a:pt x="20169" y="43331"/>
                  <a:pt x="20364" y="43688"/>
                  <a:pt x="20524" y="43719"/>
                </a:cubicBezTo>
                <a:lnTo>
                  <a:pt x="20537" y="43738"/>
                </a:lnTo>
                <a:cubicBezTo>
                  <a:pt x="20544" y="43745"/>
                  <a:pt x="20550" y="43751"/>
                  <a:pt x="20557" y="43751"/>
                </a:cubicBezTo>
                <a:cubicBezTo>
                  <a:pt x="20557" y="43745"/>
                  <a:pt x="20557" y="43745"/>
                  <a:pt x="20557" y="43738"/>
                </a:cubicBezTo>
                <a:cubicBezTo>
                  <a:pt x="20870" y="43940"/>
                  <a:pt x="21208" y="44318"/>
                  <a:pt x="21495" y="44324"/>
                </a:cubicBezTo>
                <a:cubicBezTo>
                  <a:pt x="21482" y="44227"/>
                  <a:pt x="21332" y="44103"/>
                  <a:pt x="21306" y="43992"/>
                </a:cubicBezTo>
                <a:lnTo>
                  <a:pt x="21306" y="43992"/>
                </a:lnTo>
                <a:cubicBezTo>
                  <a:pt x="21404" y="44038"/>
                  <a:pt x="21495" y="44090"/>
                  <a:pt x="21579" y="44155"/>
                </a:cubicBezTo>
                <a:cubicBezTo>
                  <a:pt x="21592" y="44103"/>
                  <a:pt x="21622" y="44084"/>
                  <a:pt x="21661" y="44084"/>
                </a:cubicBezTo>
                <a:cubicBezTo>
                  <a:pt x="21765" y="44084"/>
                  <a:pt x="21938" y="44220"/>
                  <a:pt x="22042" y="44253"/>
                </a:cubicBezTo>
                <a:cubicBezTo>
                  <a:pt x="22042" y="44335"/>
                  <a:pt x="21986" y="44370"/>
                  <a:pt x="21920" y="44370"/>
                </a:cubicBezTo>
                <a:cubicBezTo>
                  <a:pt x="21871" y="44370"/>
                  <a:pt x="21816" y="44351"/>
                  <a:pt x="21775" y="44318"/>
                </a:cubicBezTo>
                <a:lnTo>
                  <a:pt x="21775" y="44331"/>
                </a:lnTo>
                <a:cubicBezTo>
                  <a:pt x="21736" y="44298"/>
                  <a:pt x="21703" y="44272"/>
                  <a:pt x="21664" y="44246"/>
                </a:cubicBezTo>
                <a:lnTo>
                  <a:pt x="21625" y="44220"/>
                </a:lnTo>
                <a:cubicBezTo>
                  <a:pt x="21615" y="44212"/>
                  <a:pt x="21605" y="44209"/>
                  <a:pt x="21596" y="44209"/>
                </a:cubicBezTo>
                <a:cubicBezTo>
                  <a:pt x="21583" y="44209"/>
                  <a:pt x="21573" y="44217"/>
                  <a:pt x="21573" y="44233"/>
                </a:cubicBezTo>
                <a:cubicBezTo>
                  <a:pt x="21579" y="44253"/>
                  <a:pt x="21586" y="44272"/>
                  <a:pt x="21593" y="44285"/>
                </a:cubicBezTo>
                <a:cubicBezTo>
                  <a:pt x="21606" y="44298"/>
                  <a:pt x="21612" y="44311"/>
                  <a:pt x="21625" y="44318"/>
                </a:cubicBezTo>
                <a:lnTo>
                  <a:pt x="21664" y="44350"/>
                </a:lnTo>
                <a:lnTo>
                  <a:pt x="21742" y="44403"/>
                </a:lnTo>
                <a:cubicBezTo>
                  <a:pt x="21781" y="44487"/>
                  <a:pt x="21912" y="44611"/>
                  <a:pt x="21873" y="44650"/>
                </a:cubicBezTo>
                <a:cubicBezTo>
                  <a:pt x="21861" y="44655"/>
                  <a:pt x="21850" y="44658"/>
                  <a:pt x="21838" y="44658"/>
                </a:cubicBezTo>
                <a:cubicBezTo>
                  <a:pt x="21786" y="44658"/>
                  <a:pt x="21727" y="44611"/>
                  <a:pt x="21664" y="44500"/>
                </a:cubicBezTo>
                <a:cubicBezTo>
                  <a:pt x="21658" y="44487"/>
                  <a:pt x="21651" y="44474"/>
                  <a:pt x="21645" y="44461"/>
                </a:cubicBezTo>
                <a:cubicBezTo>
                  <a:pt x="21632" y="44429"/>
                  <a:pt x="21612" y="44409"/>
                  <a:pt x="21579" y="44396"/>
                </a:cubicBezTo>
                <a:cubicBezTo>
                  <a:pt x="21560" y="44396"/>
                  <a:pt x="21553" y="44416"/>
                  <a:pt x="21566" y="44448"/>
                </a:cubicBezTo>
                <a:cubicBezTo>
                  <a:pt x="21573" y="44468"/>
                  <a:pt x="21579" y="44487"/>
                  <a:pt x="21586" y="44507"/>
                </a:cubicBezTo>
                <a:lnTo>
                  <a:pt x="21579" y="44500"/>
                </a:lnTo>
                <a:lnTo>
                  <a:pt x="21579" y="44500"/>
                </a:lnTo>
                <a:cubicBezTo>
                  <a:pt x="21619" y="44591"/>
                  <a:pt x="21462" y="44565"/>
                  <a:pt x="21514" y="44657"/>
                </a:cubicBezTo>
                <a:cubicBezTo>
                  <a:pt x="21723" y="44702"/>
                  <a:pt x="21964" y="44995"/>
                  <a:pt x="22205" y="45275"/>
                </a:cubicBezTo>
                <a:cubicBezTo>
                  <a:pt x="22205" y="45275"/>
                  <a:pt x="22198" y="45282"/>
                  <a:pt x="22198" y="45282"/>
                </a:cubicBezTo>
                <a:cubicBezTo>
                  <a:pt x="22185" y="45295"/>
                  <a:pt x="22192" y="45321"/>
                  <a:pt x="22205" y="45340"/>
                </a:cubicBezTo>
                <a:cubicBezTo>
                  <a:pt x="22220" y="45360"/>
                  <a:pt x="22235" y="45369"/>
                  <a:pt x="22247" y="45369"/>
                </a:cubicBezTo>
                <a:cubicBezTo>
                  <a:pt x="22250" y="45369"/>
                  <a:pt x="22254" y="45368"/>
                  <a:pt x="22257" y="45367"/>
                </a:cubicBezTo>
                <a:cubicBezTo>
                  <a:pt x="22263" y="45354"/>
                  <a:pt x="22270" y="45347"/>
                  <a:pt x="22276" y="45334"/>
                </a:cubicBezTo>
                <a:lnTo>
                  <a:pt x="22276" y="45340"/>
                </a:lnTo>
                <a:cubicBezTo>
                  <a:pt x="22331" y="45322"/>
                  <a:pt x="22376" y="45250"/>
                  <a:pt x="22429" y="45250"/>
                </a:cubicBezTo>
                <a:cubicBezTo>
                  <a:pt x="22452" y="45250"/>
                  <a:pt x="22477" y="45264"/>
                  <a:pt x="22504" y="45301"/>
                </a:cubicBezTo>
                <a:cubicBezTo>
                  <a:pt x="22576" y="45484"/>
                  <a:pt x="22674" y="45653"/>
                  <a:pt x="22784" y="45809"/>
                </a:cubicBezTo>
                <a:cubicBezTo>
                  <a:pt x="22791" y="45842"/>
                  <a:pt x="22797" y="45862"/>
                  <a:pt x="22804" y="45888"/>
                </a:cubicBezTo>
                <a:cubicBezTo>
                  <a:pt x="22804" y="45894"/>
                  <a:pt x="22804" y="45894"/>
                  <a:pt x="22804" y="45901"/>
                </a:cubicBezTo>
                <a:cubicBezTo>
                  <a:pt x="22784" y="45907"/>
                  <a:pt x="22765" y="45907"/>
                  <a:pt x="22752" y="45907"/>
                </a:cubicBezTo>
                <a:cubicBezTo>
                  <a:pt x="22706" y="45907"/>
                  <a:pt x="22641" y="45907"/>
                  <a:pt x="22648" y="45985"/>
                </a:cubicBezTo>
                <a:lnTo>
                  <a:pt x="22648" y="46011"/>
                </a:lnTo>
                <a:cubicBezTo>
                  <a:pt x="22654" y="46024"/>
                  <a:pt x="22654" y="46031"/>
                  <a:pt x="22648" y="46044"/>
                </a:cubicBezTo>
                <a:lnTo>
                  <a:pt x="22648" y="46070"/>
                </a:lnTo>
                <a:lnTo>
                  <a:pt x="22648" y="46083"/>
                </a:lnTo>
                <a:lnTo>
                  <a:pt x="22654" y="46096"/>
                </a:lnTo>
                <a:cubicBezTo>
                  <a:pt x="22739" y="46278"/>
                  <a:pt x="22837" y="46454"/>
                  <a:pt x="22941" y="46630"/>
                </a:cubicBezTo>
                <a:lnTo>
                  <a:pt x="23038" y="46793"/>
                </a:lnTo>
                <a:cubicBezTo>
                  <a:pt x="23038" y="46793"/>
                  <a:pt x="23038" y="46793"/>
                  <a:pt x="23038" y="46799"/>
                </a:cubicBezTo>
                <a:cubicBezTo>
                  <a:pt x="23058" y="46826"/>
                  <a:pt x="23078" y="46839"/>
                  <a:pt x="23097" y="46839"/>
                </a:cubicBezTo>
                <a:cubicBezTo>
                  <a:pt x="23110" y="46832"/>
                  <a:pt x="23110" y="46799"/>
                  <a:pt x="23097" y="46767"/>
                </a:cubicBezTo>
                <a:cubicBezTo>
                  <a:pt x="23065" y="46715"/>
                  <a:pt x="23032" y="46656"/>
                  <a:pt x="22999" y="46604"/>
                </a:cubicBezTo>
                <a:cubicBezTo>
                  <a:pt x="22902" y="46448"/>
                  <a:pt x="22811" y="46285"/>
                  <a:pt x="22739" y="46116"/>
                </a:cubicBezTo>
                <a:cubicBezTo>
                  <a:pt x="22739" y="46096"/>
                  <a:pt x="22732" y="46070"/>
                  <a:pt x="22726" y="46044"/>
                </a:cubicBezTo>
                <a:cubicBezTo>
                  <a:pt x="22726" y="46024"/>
                  <a:pt x="22752" y="46018"/>
                  <a:pt x="22791" y="46018"/>
                </a:cubicBezTo>
                <a:cubicBezTo>
                  <a:pt x="22830" y="46018"/>
                  <a:pt x="22863" y="46018"/>
                  <a:pt x="22882" y="45985"/>
                </a:cubicBezTo>
                <a:lnTo>
                  <a:pt x="22889" y="45979"/>
                </a:lnTo>
                <a:lnTo>
                  <a:pt x="22889" y="45959"/>
                </a:lnTo>
                <a:cubicBezTo>
                  <a:pt x="22889" y="45946"/>
                  <a:pt x="22889" y="45940"/>
                  <a:pt x="22882" y="45927"/>
                </a:cubicBezTo>
                <a:lnTo>
                  <a:pt x="22882" y="45927"/>
                </a:lnTo>
                <a:cubicBezTo>
                  <a:pt x="22934" y="45992"/>
                  <a:pt x="22967" y="45979"/>
                  <a:pt x="23012" y="45985"/>
                </a:cubicBezTo>
                <a:lnTo>
                  <a:pt x="23091" y="46109"/>
                </a:lnTo>
                <a:cubicBezTo>
                  <a:pt x="22995" y="46193"/>
                  <a:pt x="23232" y="46401"/>
                  <a:pt x="23323" y="46401"/>
                </a:cubicBezTo>
                <a:cubicBezTo>
                  <a:pt x="23332" y="46401"/>
                  <a:pt x="23339" y="46400"/>
                  <a:pt x="23345" y="46396"/>
                </a:cubicBezTo>
                <a:lnTo>
                  <a:pt x="23345" y="46389"/>
                </a:lnTo>
                <a:cubicBezTo>
                  <a:pt x="23358" y="46402"/>
                  <a:pt x="23377" y="46422"/>
                  <a:pt x="23390" y="46428"/>
                </a:cubicBezTo>
                <a:cubicBezTo>
                  <a:pt x="23396" y="46434"/>
                  <a:pt x="23403" y="46437"/>
                  <a:pt x="23409" y="46437"/>
                </a:cubicBezTo>
                <a:cubicBezTo>
                  <a:pt x="23417" y="46437"/>
                  <a:pt x="23423" y="46432"/>
                  <a:pt x="23423" y="46422"/>
                </a:cubicBezTo>
                <a:cubicBezTo>
                  <a:pt x="23423" y="46402"/>
                  <a:pt x="23410" y="46376"/>
                  <a:pt x="23390" y="46363"/>
                </a:cubicBezTo>
                <a:cubicBezTo>
                  <a:pt x="23377" y="46357"/>
                  <a:pt x="23364" y="46344"/>
                  <a:pt x="23351" y="46331"/>
                </a:cubicBezTo>
                <a:lnTo>
                  <a:pt x="23358" y="46331"/>
                </a:lnTo>
                <a:cubicBezTo>
                  <a:pt x="23364" y="46272"/>
                  <a:pt x="23188" y="46142"/>
                  <a:pt x="23123" y="46096"/>
                </a:cubicBezTo>
                <a:lnTo>
                  <a:pt x="23038" y="45972"/>
                </a:lnTo>
                <a:cubicBezTo>
                  <a:pt x="23065" y="45953"/>
                  <a:pt x="23078" y="45920"/>
                  <a:pt x="23071" y="45894"/>
                </a:cubicBezTo>
                <a:cubicBezTo>
                  <a:pt x="23012" y="45777"/>
                  <a:pt x="22837" y="45595"/>
                  <a:pt x="22856" y="45523"/>
                </a:cubicBezTo>
                <a:lnTo>
                  <a:pt x="22856" y="45523"/>
                </a:lnTo>
                <a:cubicBezTo>
                  <a:pt x="22980" y="45660"/>
                  <a:pt x="23058" y="45692"/>
                  <a:pt x="23136" y="45907"/>
                </a:cubicBezTo>
                <a:cubicBezTo>
                  <a:pt x="23158" y="45895"/>
                  <a:pt x="23179" y="45890"/>
                  <a:pt x="23200" y="45890"/>
                </a:cubicBezTo>
                <a:cubicBezTo>
                  <a:pt x="23384" y="45890"/>
                  <a:pt x="23530" y="46311"/>
                  <a:pt x="23729" y="46370"/>
                </a:cubicBezTo>
                <a:lnTo>
                  <a:pt x="23729" y="46363"/>
                </a:lnTo>
                <a:cubicBezTo>
                  <a:pt x="23768" y="46402"/>
                  <a:pt x="23801" y="46435"/>
                  <a:pt x="23827" y="46474"/>
                </a:cubicBezTo>
                <a:cubicBezTo>
                  <a:pt x="23898" y="46585"/>
                  <a:pt x="23833" y="46624"/>
                  <a:pt x="23879" y="46721"/>
                </a:cubicBezTo>
                <a:cubicBezTo>
                  <a:pt x="23963" y="46721"/>
                  <a:pt x="23944" y="46767"/>
                  <a:pt x="24002" y="46871"/>
                </a:cubicBezTo>
                <a:cubicBezTo>
                  <a:pt x="24017" y="46833"/>
                  <a:pt x="24044" y="46822"/>
                  <a:pt x="24074" y="46822"/>
                </a:cubicBezTo>
                <a:cubicBezTo>
                  <a:pt x="24114" y="46822"/>
                  <a:pt x="24158" y="46840"/>
                  <a:pt x="24186" y="46840"/>
                </a:cubicBezTo>
                <a:cubicBezTo>
                  <a:pt x="24206" y="46840"/>
                  <a:pt x="24216" y="46831"/>
                  <a:pt x="24211" y="46799"/>
                </a:cubicBezTo>
                <a:lnTo>
                  <a:pt x="24243" y="46799"/>
                </a:lnTo>
                <a:lnTo>
                  <a:pt x="24289" y="46852"/>
                </a:lnTo>
                <a:lnTo>
                  <a:pt x="24283" y="46852"/>
                </a:lnTo>
                <a:cubicBezTo>
                  <a:pt x="24309" y="46887"/>
                  <a:pt x="24310" y="46897"/>
                  <a:pt x="24300" y="46897"/>
                </a:cubicBezTo>
                <a:cubicBezTo>
                  <a:pt x="24286" y="46897"/>
                  <a:pt x="24253" y="46878"/>
                  <a:pt x="24236" y="46878"/>
                </a:cubicBezTo>
                <a:cubicBezTo>
                  <a:pt x="24223" y="46878"/>
                  <a:pt x="24221" y="46891"/>
                  <a:pt x="24250" y="46936"/>
                </a:cubicBezTo>
                <a:cubicBezTo>
                  <a:pt x="24251" y="46931"/>
                  <a:pt x="24254" y="46928"/>
                  <a:pt x="24258" y="46928"/>
                </a:cubicBezTo>
                <a:cubicBezTo>
                  <a:pt x="24291" y="46928"/>
                  <a:pt x="24397" y="47093"/>
                  <a:pt x="24356" y="47093"/>
                </a:cubicBezTo>
                <a:cubicBezTo>
                  <a:pt x="24356" y="47093"/>
                  <a:pt x="24355" y="47093"/>
                  <a:pt x="24354" y="47093"/>
                </a:cubicBezTo>
                <a:lnTo>
                  <a:pt x="24354" y="47093"/>
                </a:lnTo>
                <a:cubicBezTo>
                  <a:pt x="24356" y="47125"/>
                  <a:pt x="24332" y="47131"/>
                  <a:pt x="24301" y="47131"/>
                </a:cubicBezTo>
                <a:cubicBezTo>
                  <a:pt x="24281" y="47131"/>
                  <a:pt x="24259" y="47128"/>
                  <a:pt x="24238" y="47128"/>
                </a:cubicBezTo>
                <a:cubicBezTo>
                  <a:pt x="24183" y="47128"/>
                  <a:pt x="24139" y="47145"/>
                  <a:pt x="24185" y="47262"/>
                </a:cubicBezTo>
                <a:cubicBezTo>
                  <a:pt x="24276" y="47262"/>
                  <a:pt x="24374" y="47295"/>
                  <a:pt x="24484" y="47464"/>
                </a:cubicBezTo>
                <a:cubicBezTo>
                  <a:pt x="24481" y="47467"/>
                  <a:pt x="24478" y="47468"/>
                  <a:pt x="24474" y="47468"/>
                </a:cubicBezTo>
                <a:cubicBezTo>
                  <a:pt x="24462" y="47468"/>
                  <a:pt x="24448" y="47458"/>
                  <a:pt x="24441" y="47458"/>
                </a:cubicBezTo>
                <a:cubicBezTo>
                  <a:pt x="24436" y="47458"/>
                  <a:pt x="24435" y="47465"/>
                  <a:pt x="24445" y="47490"/>
                </a:cubicBezTo>
                <a:cubicBezTo>
                  <a:pt x="24448" y="47489"/>
                  <a:pt x="24450" y="47489"/>
                  <a:pt x="24452" y="47489"/>
                </a:cubicBezTo>
                <a:cubicBezTo>
                  <a:pt x="24480" y="47489"/>
                  <a:pt x="24491" y="47526"/>
                  <a:pt x="24497" y="47568"/>
                </a:cubicBezTo>
                <a:cubicBezTo>
                  <a:pt x="24542" y="47599"/>
                  <a:pt x="24581" y="47611"/>
                  <a:pt x="24616" y="47611"/>
                </a:cubicBezTo>
                <a:cubicBezTo>
                  <a:pt x="24761" y="47611"/>
                  <a:pt x="24836" y="47397"/>
                  <a:pt x="24971" y="47397"/>
                </a:cubicBezTo>
                <a:cubicBezTo>
                  <a:pt x="24997" y="47397"/>
                  <a:pt x="25026" y="47405"/>
                  <a:pt x="25058" y="47425"/>
                </a:cubicBezTo>
                <a:cubicBezTo>
                  <a:pt x="25077" y="47509"/>
                  <a:pt x="25103" y="47588"/>
                  <a:pt x="25136" y="47666"/>
                </a:cubicBezTo>
                <a:cubicBezTo>
                  <a:pt x="25122" y="47662"/>
                  <a:pt x="25109" y="47661"/>
                  <a:pt x="25096" y="47661"/>
                </a:cubicBezTo>
                <a:cubicBezTo>
                  <a:pt x="25058" y="47661"/>
                  <a:pt x="25021" y="47674"/>
                  <a:pt x="24993" y="47698"/>
                </a:cubicBezTo>
                <a:cubicBezTo>
                  <a:pt x="24971" y="47720"/>
                  <a:pt x="24940" y="47733"/>
                  <a:pt x="24912" y="47733"/>
                </a:cubicBezTo>
                <a:cubicBezTo>
                  <a:pt x="24906" y="47733"/>
                  <a:pt x="24900" y="47732"/>
                  <a:pt x="24895" y="47731"/>
                </a:cubicBezTo>
                <a:cubicBezTo>
                  <a:pt x="24891" y="47730"/>
                  <a:pt x="24888" y="47730"/>
                  <a:pt x="24886" y="47730"/>
                </a:cubicBezTo>
                <a:cubicBezTo>
                  <a:pt x="24866" y="47730"/>
                  <a:pt x="24857" y="47749"/>
                  <a:pt x="24869" y="47783"/>
                </a:cubicBezTo>
                <a:cubicBezTo>
                  <a:pt x="24875" y="47790"/>
                  <a:pt x="24882" y="47803"/>
                  <a:pt x="24888" y="47809"/>
                </a:cubicBezTo>
                <a:cubicBezTo>
                  <a:pt x="24895" y="47829"/>
                  <a:pt x="24914" y="47842"/>
                  <a:pt x="24934" y="47848"/>
                </a:cubicBezTo>
                <a:cubicBezTo>
                  <a:pt x="24947" y="47852"/>
                  <a:pt x="24960" y="47853"/>
                  <a:pt x="24973" y="47853"/>
                </a:cubicBezTo>
                <a:cubicBezTo>
                  <a:pt x="25009" y="47853"/>
                  <a:pt x="25042" y="47840"/>
                  <a:pt x="25071" y="47816"/>
                </a:cubicBezTo>
                <a:cubicBezTo>
                  <a:pt x="25090" y="47796"/>
                  <a:pt x="25123" y="47783"/>
                  <a:pt x="25149" y="47783"/>
                </a:cubicBezTo>
                <a:cubicBezTo>
                  <a:pt x="25227" y="47965"/>
                  <a:pt x="25611" y="48298"/>
                  <a:pt x="25481" y="48395"/>
                </a:cubicBezTo>
                <a:cubicBezTo>
                  <a:pt x="25455" y="48363"/>
                  <a:pt x="25422" y="48330"/>
                  <a:pt x="25390" y="48304"/>
                </a:cubicBezTo>
                <a:cubicBezTo>
                  <a:pt x="25380" y="48297"/>
                  <a:pt x="25370" y="48293"/>
                  <a:pt x="25362" y="48293"/>
                </a:cubicBezTo>
                <a:cubicBezTo>
                  <a:pt x="25348" y="48293"/>
                  <a:pt x="25338" y="48303"/>
                  <a:pt x="25338" y="48324"/>
                </a:cubicBezTo>
                <a:cubicBezTo>
                  <a:pt x="25338" y="48343"/>
                  <a:pt x="25344" y="48363"/>
                  <a:pt x="25357" y="48382"/>
                </a:cubicBezTo>
                <a:cubicBezTo>
                  <a:pt x="25364" y="48395"/>
                  <a:pt x="25377" y="48408"/>
                  <a:pt x="25390" y="48415"/>
                </a:cubicBezTo>
                <a:cubicBezTo>
                  <a:pt x="25409" y="48434"/>
                  <a:pt x="25429" y="48454"/>
                  <a:pt x="25448" y="48480"/>
                </a:cubicBezTo>
                <a:cubicBezTo>
                  <a:pt x="25670" y="48851"/>
                  <a:pt x="25572" y="48864"/>
                  <a:pt x="25566" y="49086"/>
                </a:cubicBezTo>
                <a:cubicBezTo>
                  <a:pt x="25676" y="49118"/>
                  <a:pt x="25800" y="49262"/>
                  <a:pt x="25937" y="49470"/>
                </a:cubicBezTo>
                <a:cubicBezTo>
                  <a:pt x="26028" y="49437"/>
                  <a:pt x="25983" y="49333"/>
                  <a:pt x="26087" y="49307"/>
                </a:cubicBezTo>
                <a:cubicBezTo>
                  <a:pt x="26289" y="49411"/>
                  <a:pt x="26289" y="49731"/>
                  <a:pt x="26393" y="49848"/>
                </a:cubicBezTo>
                <a:cubicBezTo>
                  <a:pt x="26204" y="49678"/>
                  <a:pt x="26035" y="49731"/>
                  <a:pt x="25898" y="49490"/>
                </a:cubicBezTo>
                <a:cubicBezTo>
                  <a:pt x="25890" y="49488"/>
                  <a:pt x="25883" y="49487"/>
                  <a:pt x="25876" y="49487"/>
                </a:cubicBezTo>
                <a:cubicBezTo>
                  <a:pt x="25835" y="49487"/>
                  <a:pt x="25799" y="49512"/>
                  <a:pt x="25760" y="49512"/>
                </a:cubicBezTo>
                <a:cubicBezTo>
                  <a:pt x="25734" y="49512"/>
                  <a:pt x="25707" y="49501"/>
                  <a:pt x="25676" y="49463"/>
                </a:cubicBezTo>
                <a:cubicBezTo>
                  <a:pt x="25663" y="49437"/>
                  <a:pt x="25644" y="49411"/>
                  <a:pt x="25624" y="49379"/>
                </a:cubicBezTo>
                <a:lnTo>
                  <a:pt x="25624" y="49385"/>
                </a:lnTo>
                <a:cubicBezTo>
                  <a:pt x="25618" y="49366"/>
                  <a:pt x="25605" y="49346"/>
                  <a:pt x="25592" y="49327"/>
                </a:cubicBezTo>
                <a:cubicBezTo>
                  <a:pt x="25581" y="49305"/>
                  <a:pt x="25561" y="49292"/>
                  <a:pt x="25547" y="49292"/>
                </a:cubicBezTo>
                <a:cubicBezTo>
                  <a:pt x="25544" y="49292"/>
                  <a:pt x="25542" y="49293"/>
                  <a:pt x="25540" y="49294"/>
                </a:cubicBezTo>
                <a:cubicBezTo>
                  <a:pt x="25527" y="49294"/>
                  <a:pt x="25533" y="49320"/>
                  <a:pt x="25540" y="49346"/>
                </a:cubicBezTo>
                <a:cubicBezTo>
                  <a:pt x="25546" y="49353"/>
                  <a:pt x="25553" y="49366"/>
                  <a:pt x="25553" y="49372"/>
                </a:cubicBezTo>
                <a:cubicBezTo>
                  <a:pt x="25533" y="49392"/>
                  <a:pt x="25501" y="49398"/>
                  <a:pt x="25527" y="49450"/>
                </a:cubicBezTo>
                <a:lnTo>
                  <a:pt x="25546" y="49470"/>
                </a:lnTo>
                <a:cubicBezTo>
                  <a:pt x="25527" y="49463"/>
                  <a:pt x="25514" y="49457"/>
                  <a:pt x="25501" y="49450"/>
                </a:cubicBezTo>
                <a:cubicBezTo>
                  <a:pt x="25481" y="49418"/>
                  <a:pt x="25461" y="49392"/>
                  <a:pt x="25442" y="49359"/>
                </a:cubicBezTo>
                <a:cubicBezTo>
                  <a:pt x="25416" y="49327"/>
                  <a:pt x="25396" y="49294"/>
                  <a:pt x="25377" y="49255"/>
                </a:cubicBezTo>
                <a:cubicBezTo>
                  <a:pt x="25448" y="49138"/>
                  <a:pt x="25318" y="49066"/>
                  <a:pt x="25201" y="48916"/>
                </a:cubicBezTo>
                <a:cubicBezTo>
                  <a:pt x="25198" y="48916"/>
                  <a:pt x="25195" y="48915"/>
                  <a:pt x="25192" y="48915"/>
                </a:cubicBezTo>
                <a:cubicBezTo>
                  <a:pt x="25160" y="48915"/>
                  <a:pt x="25137" y="48947"/>
                  <a:pt x="25103" y="48947"/>
                </a:cubicBezTo>
                <a:cubicBezTo>
                  <a:pt x="25074" y="48947"/>
                  <a:pt x="25037" y="48924"/>
                  <a:pt x="24979" y="48838"/>
                </a:cubicBezTo>
                <a:cubicBezTo>
                  <a:pt x="25032" y="48819"/>
                  <a:pt x="25045" y="48780"/>
                  <a:pt x="25006" y="48708"/>
                </a:cubicBezTo>
                <a:cubicBezTo>
                  <a:pt x="24953" y="48682"/>
                  <a:pt x="24914" y="48714"/>
                  <a:pt x="24856" y="48649"/>
                </a:cubicBezTo>
                <a:lnTo>
                  <a:pt x="24849" y="48636"/>
                </a:lnTo>
                <a:cubicBezTo>
                  <a:pt x="24843" y="48623"/>
                  <a:pt x="24836" y="48610"/>
                  <a:pt x="24823" y="48597"/>
                </a:cubicBezTo>
                <a:lnTo>
                  <a:pt x="24921" y="48532"/>
                </a:lnTo>
                <a:cubicBezTo>
                  <a:pt x="24953" y="48571"/>
                  <a:pt x="24986" y="48604"/>
                  <a:pt x="25025" y="48630"/>
                </a:cubicBezTo>
                <a:cubicBezTo>
                  <a:pt x="25038" y="48662"/>
                  <a:pt x="25051" y="48688"/>
                  <a:pt x="25064" y="48714"/>
                </a:cubicBezTo>
                <a:cubicBezTo>
                  <a:pt x="25064" y="48721"/>
                  <a:pt x="25071" y="48727"/>
                  <a:pt x="25077" y="48740"/>
                </a:cubicBezTo>
                <a:cubicBezTo>
                  <a:pt x="25077" y="48740"/>
                  <a:pt x="25077" y="48747"/>
                  <a:pt x="25077" y="48747"/>
                </a:cubicBezTo>
                <a:cubicBezTo>
                  <a:pt x="25084" y="48760"/>
                  <a:pt x="25097" y="48767"/>
                  <a:pt x="25110" y="48767"/>
                </a:cubicBezTo>
                <a:cubicBezTo>
                  <a:pt x="25116" y="48767"/>
                  <a:pt x="25116" y="48754"/>
                  <a:pt x="25110" y="48734"/>
                </a:cubicBezTo>
                <a:lnTo>
                  <a:pt x="25090" y="48708"/>
                </a:lnTo>
                <a:lnTo>
                  <a:pt x="25077" y="48669"/>
                </a:lnTo>
                <a:lnTo>
                  <a:pt x="25077" y="48669"/>
                </a:lnTo>
                <a:cubicBezTo>
                  <a:pt x="25108" y="48672"/>
                  <a:pt x="25140" y="48680"/>
                  <a:pt x="25171" y="48680"/>
                </a:cubicBezTo>
                <a:cubicBezTo>
                  <a:pt x="25198" y="48680"/>
                  <a:pt x="25226" y="48674"/>
                  <a:pt x="25253" y="48656"/>
                </a:cubicBezTo>
                <a:cubicBezTo>
                  <a:pt x="25220" y="48565"/>
                  <a:pt x="25181" y="48480"/>
                  <a:pt x="25129" y="48395"/>
                </a:cubicBezTo>
                <a:cubicBezTo>
                  <a:pt x="25051" y="48421"/>
                  <a:pt x="25032" y="48480"/>
                  <a:pt x="24999" y="48539"/>
                </a:cubicBezTo>
                <a:lnTo>
                  <a:pt x="25006" y="48552"/>
                </a:lnTo>
                <a:cubicBezTo>
                  <a:pt x="24979" y="48526"/>
                  <a:pt x="24953" y="48506"/>
                  <a:pt x="24927" y="48480"/>
                </a:cubicBezTo>
                <a:lnTo>
                  <a:pt x="24921" y="48473"/>
                </a:lnTo>
                <a:lnTo>
                  <a:pt x="24927" y="48473"/>
                </a:lnTo>
                <a:cubicBezTo>
                  <a:pt x="24914" y="48311"/>
                  <a:pt x="24621" y="48089"/>
                  <a:pt x="24511" y="47894"/>
                </a:cubicBezTo>
                <a:cubicBezTo>
                  <a:pt x="24452" y="47998"/>
                  <a:pt x="24484" y="48167"/>
                  <a:pt x="24400" y="48193"/>
                </a:cubicBezTo>
                <a:cubicBezTo>
                  <a:pt x="24550" y="48304"/>
                  <a:pt x="24569" y="48441"/>
                  <a:pt x="24725" y="48604"/>
                </a:cubicBezTo>
                <a:cubicBezTo>
                  <a:pt x="24738" y="48630"/>
                  <a:pt x="24758" y="48649"/>
                  <a:pt x="24771" y="48675"/>
                </a:cubicBezTo>
                <a:lnTo>
                  <a:pt x="24784" y="48701"/>
                </a:lnTo>
                <a:lnTo>
                  <a:pt x="24784" y="48708"/>
                </a:lnTo>
                <a:cubicBezTo>
                  <a:pt x="24791" y="48714"/>
                  <a:pt x="24791" y="48721"/>
                  <a:pt x="24797" y="48721"/>
                </a:cubicBezTo>
                <a:cubicBezTo>
                  <a:pt x="24784" y="48779"/>
                  <a:pt x="24789" y="48831"/>
                  <a:pt x="24762" y="48831"/>
                </a:cubicBezTo>
                <a:cubicBezTo>
                  <a:pt x="24750" y="48831"/>
                  <a:pt x="24730" y="48819"/>
                  <a:pt x="24699" y="48793"/>
                </a:cubicBezTo>
                <a:lnTo>
                  <a:pt x="24699" y="48793"/>
                </a:lnTo>
                <a:cubicBezTo>
                  <a:pt x="24738" y="48871"/>
                  <a:pt x="24725" y="48916"/>
                  <a:pt x="24791" y="49014"/>
                </a:cubicBezTo>
                <a:cubicBezTo>
                  <a:pt x="24818" y="48993"/>
                  <a:pt x="24842" y="48984"/>
                  <a:pt x="24865" y="48984"/>
                </a:cubicBezTo>
                <a:cubicBezTo>
                  <a:pt x="24956" y="48984"/>
                  <a:pt x="25016" y="49135"/>
                  <a:pt x="25084" y="49281"/>
                </a:cubicBezTo>
                <a:cubicBezTo>
                  <a:pt x="25089" y="49282"/>
                  <a:pt x="25094" y="49282"/>
                  <a:pt x="25099" y="49282"/>
                </a:cubicBezTo>
                <a:cubicBezTo>
                  <a:pt x="25166" y="49282"/>
                  <a:pt x="25176" y="49193"/>
                  <a:pt x="25228" y="49193"/>
                </a:cubicBezTo>
                <a:cubicBezTo>
                  <a:pt x="25248" y="49193"/>
                  <a:pt x="25274" y="49206"/>
                  <a:pt x="25312" y="49242"/>
                </a:cubicBezTo>
                <a:lnTo>
                  <a:pt x="25318" y="49229"/>
                </a:lnTo>
                <a:cubicBezTo>
                  <a:pt x="25338" y="49281"/>
                  <a:pt x="25370" y="49333"/>
                  <a:pt x="25403" y="49379"/>
                </a:cubicBezTo>
                <a:cubicBezTo>
                  <a:pt x="25422" y="49411"/>
                  <a:pt x="25442" y="49444"/>
                  <a:pt x="25461" y="49477"/>
                </a:cubicBezTo>
                <a:lnTo>
                  <a:pt x="25468" y="49490"/>
                </a:lnTo>
                <a:lnTo>
                  <a:pt x="25481" y="49496"/>
                </a:lnTo>
                <a:cubicBezTo>
                  <a:pt x="25494" y="49503"/>
                  <a:pt x="25507" y="49509"/>
                  <a:pt x="25527" y="49516"/>
                </a:cubicBezTo>
                <a:cubicBezTo>
                  <a:pt x="25722" y="49854"/>
                  <a:pt x="25794" y="49900"/>
                  <a:pt x="26002" y="50147"/>
                </a:cubicBezTo>
                <a:cubicBezTo>
                  <a:pt x="26093" y="50134"/>
                  <a:pt x="25924" y="49972"/>
                  <a:pt x="26022" y="49965"/>
                </a:cubicBezTo>
                <a:lnTo>
                  <a:pt x="26022" y="49965"/>
                </a:lnTo>
                <a:cubicBezTo>
                  <a:pt x="26100" y="50037"/>
                  <a:pt x="26165" y="50043"/>
                  <a:pt x="26243" y="50160"/>
                </a:cubicBezTo>
                <a:cubicBezTo>
                  <a:pt x="26197" y="50219"/>
                  <a:pt x="26184" y="50291"/>
                  <a:pt x="26204" y="50362"/>
                </a:cubicBezTo>
                <a:cubicBezTo>
                  <a:pt x="26205" y="50362"/>
                  <a:pt x="26207" y="50362"/>
                  <a:pt x="26209" y="50362"/>
                </a:cubicBezTo>
                <a:cubicBezTo>
                  <a:pt x="26234" y="50362"/>
                  <a:pt x="26265" y="50411"/>
                  <a:pt x="26302" y="50467"/>
                </a:cubicBezTo>
                <a:cubicBezTo>
                  <a:pt x="26312" y="50441"/>
                  <a:pt x="26330" y="50430"/>
                  <a:pt x="26354" y="50430"/>
                </a:cubicBezTo>
                <a:cubicBezTo>
                  <a:pt x="26440" y="50430"/>
                  <a:pt x="26599" y="50561"/>
                  <a:pt x="26706" y="50597"/>
                </a:cubicBezTo>
                <a:cubicBezTo>
                  <a:pt x="26888" y="50818"/>
                  <a:pt x="26829" y="50903"/>
                  <a:pt x="26933" y="51072"/>
                </a:cubicBezTo>
                <a:cubicBezTo>
                  <a:pt x="27096" y="51281"/>
                  <a:pt x="27435" y="51509"/>
                  <a:pt x="27637" y="51750"/>
                </a:cubicBezTo>
                <a:cubicBezTo>
                  <a:pt x="27767" y="51900"/>
                  <a:pt x="28015" y="52251"/>
                  <a:pt x="27813" y="52316"/>
                </a:cubicBezTo>
                <a:cubicBezTo>
                  <a:pt x="27989" y="52492"/>
                  <a:pt x="27858" y="52447"/>
                  <a:pt x="27963" y="52622"/>
                </a:cubicBezTo>
                <a:cubicBezTo>
                  <a:pt x="27976" y="52577"/>
                  <a:pt x="27998" y="52557"/>
                  <a:pt x="28026" y="52557"/>
                </a:cubicBezTo>
                <a:cubicBezTo>
                  <a:pt x="28111" y="52557"/>
                  <a:pt x="28252" y="52733"/>
                  <a:pt x="28379" y="52909"/>
                </a:cubicBezTo>
                <a:lnTo>
                  <a:pt x="28360" y="52922"/>
                </a:lnTo>
                <a:lnTo>
                  <a:pt x="28373" y="52935"/>
                </a:lnTo>
                <a:cubicBezTo>
                  <a:pt x="28340" y="52942"/>
                  <a:pt x="28308" y="52955"/>
                  <a:pt x="28282" y="52974"/>
                </a:cubicBezTo>
                <a:cubicBezTo>
                  <a:pt x="28184" y="52896"/>
                  <a:pt x="28106" y="52792"/>
                  <a:pt x="28054" y="52675"/>
                </a:cubicBezTo>
                <a:lnTo>
                  <a:pt x="28054" y="52675"/>
                </a:lnTo>
                <a:cubicBezTo>
                  <a:pt x="27956" y="52688"/>
                  <a:pt x="28132" y="52870"/>
                  <a:pt x="28015" y="52870"/>
                </a:cubicBezTo>
                <a:cubicBezTo>
                  <a:pt x="27911" y="52668"/>
                  <a:pt x="27845" y="52785"/>
                  <a:pt x="27754" y="52701"/>
                </a:cubicBezTo>
                <a:cubicBezTo>
                  <a:pt x="27702" y="52473"/>
                  <a:pt x="27500" y="52453"/>
                  <a:pt x="27376" y="52212"/>
                </a:cubicBezTo>
                <a:cubicBezTo>
                  <a:pt x="27279" y="52186"/>
                  <a:pt x="27194" y="52245"/>
                  <a:pt x="27077" y="52069"/>
                </a:cubicBezTo>
                <a:lnTo>
                  <a:pt x="27077" y="52069"/>
                </a:lnTo>
                <a:cubicBezTo>
                  <a:pt x="27018" y="52082"/>
                  <a:pt x="27083" y="52167"/>
                  <a:pt x="27005" y="52173"/>
                </a:cubicBezTo>
                <a:cubicBezTo>
                  <a:pt x="27064" y="52251"/>
                  <a:pt x="27103" y="52342"/>
                  <a:pt x="27122" y="52434"/>
                </a:cubicBezTo>
                <a:cubicBezTo>
                  <a:pt x="27118" y="52434"/>
                  <a:pt x="27114" y="52434"/>
                  <a:pt x="27110" y="52434"/>
                </a:cubicBezTo>
                <a:cubicBezTo>
                  <a:pt x="27039" y="52434"/>
                  <a:pt x="26959" y="52368"/>
                  <a:pt x="26887" y="52368"/>
                </a:cubicBezTo>
                <a:cubicBezTo>
                  <a:pt x="26854" y="52368"/>
                  <a:pt x="26824" y="52382"/>
                  <a:pt x="26797" y="52421"/>
                </a:cubicBezTo>
                <a:cubicBezTo>
                  <a:pt x="26855" y="52590"/>
                  <a:pt x="26940" y="52746"/>
                  <a:pt x="27044" y="52883"/>
                </a:cubicBezTo>
                <a:cubicBezTo>
                  <a:pt x="27085" y="52908"/>
                  <a:pt x="27123" y="52915"/>
                  <a:pt x="27160" y="52915"/>
                </a:cubicBezTo>
                <a:cubicBezTo>
                  <a:pt x="27221" y="52915"/>
                  <a:pt x="27279" y="52894"/>
                  <a:pt x="27341" y="52894"/>
                </a:cubicBezTo>
                <a:cubicBezTo>
                  <a:pt x="27351" y="52894"/>
                  <a:pt x="27360" y="52895"/>
                  <a:pt x="27370" y="52896"/>
                </a:cubicBezTo>
                <a:cubicBezTo>
                  <a:pt x="27520" y="53052"/>
                  <a:pt x="27396" y="53059"/>
                  <a:pt x="27520" y="53202"/>
                </a:cubicBezTo>
                <a:lnTo>
                  <a:pt x="27520" y="53209"/>
                </a:lnTo>
                <a:cubicBezTo>
                  <a:pt x="27513" y="53209"/>
                  <a:pt x="27500" y="53215"/>
                  <a:pt x="27494" y="53215"/>
                </a:cubicBezTo>
                <a:cubicBezTo>
                  <a:pt x="27474" y="53222"/>
                  <a:pt x="27455" y="53228"/>
                  <a:pt x="27442" y="53235"/>
                </a:cubicBezTo>
                <a:cubicBezTo>
                  <a:pt x="27429" y="53241"/>
                  <a:pt x="27435" y="53261"/>
                  <a:pt x="27442" y="53274"/>
                </a:cubicBezTo>
                <a:cubicBezTo>
                  <a:pt x="27447" y="53290"/>
                  <a:pt x="27461" y="53302"/>
                  <a:pt x="27470" y="53302"/>
                </a:cubicBezTo>
                <a:cubicBezTo>
                  <a:pt x="27471" y="53302"/>
                  <a:pt x="27473" y="53301"/>
                  <a:pt x="27474" y="53300"/>
                </a:cubicBezTo>
                <a:cubicBezTo>
                  <a:pt x="27487" y="53293"/>
                  <a:pt x="27507" y="53287"/>
                  <a:pt x="27520" y="53280"/>
                </a:cubicBezTo>
                <a:cubicBezTo>
                  <a:pt x="27533" y="53280"/>
                  <a:pt x="27546" y="53274"/>
                  <a:pt x="27559" y="53267"/>
                </a:cubicBezTo>
                <a:lnTo>
                  <a:pt x="27559" y="53280"/>
                </a:lnTo>
                <a:cubicBezTo>
                  <a:pt x="27572" y="53272"/>
                  <a:pt x="27594" y="53268"/>
                  <a:pt x="27621" y="53268"/>
                </a:cubicBezTo>
                <a:cubicBezTo>
                  <a:pt x="27698" y="53268"/>
                  <a:pt x="27819" y="53299"/>
                  <a:pt x="27911" y="53332"/>
                </a:cubicBezTo>
                <a:lnTo>
                  <a:pt x="28041" y="53528"/>
                </a:lnTo>
                <a:lnTo>
                  <a:pt x="28021" y="53541"/>
                </a:lnTo>
                <a:lnTo>
                  <a:pt x="28028" y="53547"/>
                </a:lnTo>
                <a:cubicBezTo>
                  <a:pt x="28021" y="53554"/>
                  <a:pt x="28015" y="53567"/>
                  <a:pt x="28008" y="53573"/>
                </a:cubicBezTo>
                <a:lnTo>
                  <a:pt x="28008" y="53586"/>
                </a:lnTo>
                <a:cubicBezTo>
                  <a:pt x="28008" y="53606"/>
                  <a:pt x="28015" y="53626"/>
                  <a:pt x="28021" y="53645"/>
                </a:cubicBezTo>
                <a:cubicBezTo>
                  <a:pt x="28034" y="53671"/>
                  <a:pt x="28041" y="53697"/>
                  <a:pt x="28041" y="53723"/>
                </a:cubicBezTo>
                <a:cubicBezTo>
                  <a:pt x="28041" y="53736"/>
                  <a:pt x="28047" y="53743"/>
                  <a:pt x="28054" y="53749"/>
                </a:cubicBezTo>
                <a:cubicBezTo>
                  <a:pt x="28060" y="53762"/>
                  <a:pt x="28067" y="53769"/>
                  <a:pt x="28073" y="53775"/>
                </a:cubicBezTo>
                <a:cubicBezTo>
                  <a:pt x="28078" y="53777"/>
                  <a:pt x="28082" y="53778"/>
                  <a:pt x="28086" y="53778"/>
                </a:cubicBezTo>
                <a:cubicBezTo>
                  <a:pt x="28096" y="53778"/>
                  <a:pt x="28099" y="53770"/>
                  <a:pt x="28099" y="53756"/>
                </a:cubicBezTo>
                <a:cubicBezTo>
                  <a:pt x="28093" y="53723"/>
                  <a:pt x="28086" y="53697"/>
                  <a:pt x="28073" y="53665"/>
                </a:cubicBezTo>
                <a:cubicBezTo>
                  <a:pt x="28073" y="53652"/>
                  <a:pt x="28067" y="53639"/>
                  <a:pt x="28067" y="53626"/>
                </a:cubicBezTo>
                <a:cubicBezTo>
                  <a:pt x="28067" y="53626"/>
                  <a:pt x="28073" y="53619"/>
                  <a:pt x="28073" y="53619"/>
                </a:cubicBezTo>
                <a:cubicBezTo>
                  <a:pt x="28256" y="53710"/>
                  <a:pt x="28451" y="53736"/>
                  <a:pt x="28601" y="54068"/>
                </a:cubicBezTo>
                <a:cubicBezTo>
                  <a:pt x="28542" y="54088"/>
                  <a:pt x="28575" y="54166"/>
                  <a:pt x="28647" y="54264"/>
                </a:cubicBezTo>
                <a:cubicBezTo>
                  <a:pt x="28668" y="54209"/>
                  <a:pt x="28692" y="54187"/>
                  <a:pt x="28722" y="54187"/>
                </a:cubicBezTo>
                <a:cubicBezTo>
                  <a:pt x="28757" y="54187"/>
                  <a:pt x="28799" y="54216"/>
                  <a:pt x="28855" y="54257"/>
                </a:cubicBezTo>
                <a:cubicBezTo>
                  <a:pt x="28888" y="54296"/>
                  <a:pt x="28920" y="54336"/>
                  <a:pt x="28953" y="54381"/>
                </a:cubicBezTo>
                <a:cubicBezTo>
                  <a:pt x="28959" y="54394"/>
                  <a:pt x="28966" y="54407"/>
                  <a:pt x="28979" y="54420"/>
                </a:cubicBezTo>
                <a:cubicBezTo>
                  <a:pt x="28984" y="54425"/>
                  <a:pt x="28994" y="54435"/>
                  <a:pt x="29000" y="54435"/>
                </a:cubicBezTo>
                <a:cubicBezTo>
                  <a:pt x="29002" y="54435"/>
                  <a:pt x="29004" y="54434"/>
                  <a:pt x="29005" y="54433"/>
                </a:cubicBezTo>
                <a:cubicBezTo>
                  <a:pt x="29011" y="54427"/>
                  <a:pt x="29005" y="54414"/>
                  <a:pt x="28998" y="54401"/>
                </a:cubicBezTo>
                <a:lnTo>
                  <a:pt x="28972" y="54362"/>
                </a:lnTo>
                <a:cubicBezTo>
                  <a:pt x="28946" y="54316"/>
                  <a:pt x="28907" y="54270"/>
                  <a:pt x="28874" y="54225"/>
                </a:cubicBezTo>
                <a:lnTo>
                  <a:pt x="28881" y="54225"/>
                </a:lnTo>
                <a:cubicBezTo>
                  <a:pt x="28835" y="54128"/>
                  <a:pt x="28894" y="54057"/>
                  <a:pt x="28971" y="54057"/>
                </a:cubicBezTo>
                <a:cubicBezTo>
                  <a:pt x="29024" y="54057"/>
                  <a:pt x="29086" y="54091"/>
                  <a:pt x="29129" y="54173"/>
                </a:cubicBezTo>
                <a:cubicBezTo>
                  <a:pt x="29213" y="54303"/>
                  <a:pt x="29200" y="54381"/>
                  <a:pt x="29298" y="54518"/>
                </a:cubicBezTo>
                <a:cubicBezTo>
                  <a:pt x="29285" y="54440"/>
                  <a:pt x="29307" y="54412"/>
                  <a:pt x="29341" y="54412"/>
                </a:cubicBezTo>
                <a:cubicBezTo>
                  <a:pt x="29396" y="54412"/>
                  <a:pt x="29483" y="54484"/>
                  <a:pt x="29519" y="54544"/>
                </a:cubicBezTo>
                <a:cubicBezTo>
                  <a:pt x="29507" y="54498"/>
                  <a:pt x="29509" y="54481"/>
                  <a:pt x="29519" y="54481"/>
                </a:cubicBezTo>
                <a:cubicBezTo>
                  <a:pt x="29546" y="54481"/>
                  <a:pt x="29637" y="54608"/>
                  <a:pt x="29679" y="54608"/>
                </a:cubicBezTo>
                <a:cubicBezTo>
                  <a:pt x="29686" y="54608"/>
                  <a:pt x="29692" y="54605"/>
                  <a:pt x="29695" y="54596"/>
                </a:cubicBezTo>
                <a:lnTo>
                  <a:pt x="29689" y="54577"/>
                </a:lnTo>
                <a:lnTo>
                  <a:pt x="29689" y="54577"/>
                </a:lnTo>
                <a:cubicBezTo>
                  <a:pt x="29734" y="54616"/>
                  <a:pt x="29793" y="54648"/>
                  <a:pt x="29851" y="54661"/>
                </a:cubicBezTo>
                <a:cubicBezTo>
                  <a:pt x="29851" y="54733"/>
                  <a:pt x="29865" y="54804"/>
                  <a:pt x="29871" y="54863"/>
                </a:cubicBezTo>
                <a:cubicBezTo>
                  <a:pt x="29917" y="54811"/>
                  <a:pt x="29962" y="54752"/>
                  <a:pt x="30001" y="54687"/>
                </a:cubicBezTo>
                <a:cubicBezTo>
                  <a:pt x="30060" y="54746"/>
                  <a:pt x="30119" y="54863"/>
                  <a:pt x="30177" y="54922"/>
                </a:cubicBezTo>
                <a:cubicBezTo>
                  <a:pt x="30099" y="55000"/>
                  <a:pt x="30021" y="55065"/>
                  <a:pt x="29936" y="55130"/>
                </a:cubicBezTo>
                <a:cubicBezTo>
                  <a:pt x="29930" y="55065"/>
                  <a:pt x="29910" y="55000"/>
                  <a:pt x="29871" y="54948"/>
                </a:cubicBezTo>
                <a:cubicBezTo>
                  <a:pt x="29819" y="54929"/>
                  <a:pt x="29767" y="54886"/>
                  <a:pt x="29720" y="54886"/>
                </a:cubicBezTo>
                <a:cubicBezTo>
                  <a:pt x="29703" y="54886"/>
                  <a:pt x="29685" y="54892"/>
                  <a:pt x="29669" y="54909"/>
                </a:cubicBezTo>
                <a:cubicBezTo>
                  <a:pt x="29728" y="54987"/>
                  <a:pt x="29773" y="55000"/>
                  <a:pt x="29825" y="55098"/>
                </a:cubicBezTo>
                <a:cubicBezTo>
                  <a:pt x="29838" y="55117"/>
                  <a:pt x="29838" y="55137"/>
                  <a:pt x="29845" y="55150"/>
                </a:cubicBezTo>
                <a:cubicBezTo>
                  <a:pt x="29845" y="55169"/>
                  <a:pt x="29845" y="55182"/>
                  <a:pt x="29845" y="55195"/>
                </a:cubicBezTo>
                <a:cubicBezTo>
                  <a:pt x="29780" y="55241"/>
                  <a:pt x="29708" y="55286"/>
                  <a:pt x="29630" y="55319"/>
                </a:cubicBezTo>
                <a:cubicBezTo>
                  <a:pt x="29648" y="55284"/>
                  <a:pt x="29649" y="55275"/>
                  <a:pt x="29642" y="55275"/>
                </a:cubicBezTo>
                <a:cubicBezTo>
                  <a:pt x="29634" y="55275"/>
                  <a:pt x="29618" y="55287"/>
                  <a:pt x="29607" y="55287"/>
                </a:cubicBezTo>
                <a:cubicBezTo>
                  <a:pt x="29596" y="55287"/>
                  <a:pt x="29591" y="55276"/>
                  <a:pt x="29604" y="55234"/>
                </a:cubicBezTo>
                <a:lnTo>
                  <a:pt x="29584" y="55234"/>
                </a:lnTo>
                <a:cubicBezTo>
                  <a:pt x="29604" y="55215"/>
                  <a:pt x="29630" y="55195"/>
                  <a:pt x="29650" y="55169"/>
                </a:cubicBezTo>
                <a:cubicBezTo>
                  <a:pt x="29656" y="55150"/>
                  <a:pt x="29663" y="55130"/>
                  <a:pt x="29663" y="55124"/>
                </a:cubicBezTo>
                <a:cubicBezTo>
                  <a:pt x="29661" y="55122"/>
                  <a:pt x="29659" y="55121"/>
                  <a:pt x="29657" y="55121"/>
                </a:cubicBezTo>
                <a:cubicBezTo>
                  <a:pt x="29650" y="55121"/>
                  <a:pt x="29640" y="55129"/>
                  <a:pt x="29630" y="55143"/>
                </a:cubicBezTo>
                <a:cubicBezTo>
                  <a:pt x="29617" y="55156"/>
                  <a:pt x="29610" y="55156"/>
                  <a:pt x="29604" y="55169"/>
                </a:cubicBezTo>
                <a:cubicBezTo>
                  <a:pt x="29461" y="55107"/>
                  <a:pt x="29342" y="54815"/>
                  <a:pt x="29101" y="54815"/>
                </a:cubicBezTo>
                <a:cubicBezTo>
                  <a:pt x="29089" y="54815"/>
                  <a:pt x="29076" y="54816"/>
                  <a:pt x="29063" y="54818"/>
                </a:cubicBezTo>
                <a:cubicBezTo>
                  <a:pt x="28861" y="54870"/>
                  <a:pt x="28673" y="54980"/>
                  <a:pt x="28536" y="55143"/>
                </a:cubicBezTo>
                <a:cubicBezTo>
                  <a:pt x="28243" y="55547"/>
                  <a:pt x="28425" y="55912"/>
                  <a:pt x="28588" y="56120"/>
                </a:cubicBezTo>
                <a:cubicBezTo>
                  <a:pt x="28725" y="55978"/>
                  <a:pt x="28872" y="55902"/>
                  <a:pt x="28967" y="55902"/>
                </a:cubicBezTo>
                <a:cubicBezTo>
                  <a:pt x="29106" y="55902"/>
                  <a:pt x="29134" y="56066"/>
                  <a:pt x="28855" y="56426"/>
                </a:cubicBezTo>
                <a:cubicBezTo>
                  <a:pt x="28790" y="56661"/>
                  <a:pt x="28868" y="56752"/>
                  <a:pt x="28705" y="57006"/>
                </a:cubicBezTo>
                <a:cubicBezTo>
                  <a:pt x="28574" y="57207"/>
                  <a:pt x="28455" y="57280"/>
                  <a:pt x="28346" y="57280"/>
                </a:cubicBezTo>
                <a:cubicBezTo>
                  <a:pt x="28119" y="57280"/>
                  <a:pt x="27930" y="56968"/>
                  <a:pt x="27741" y="56850"/>
                </a:cubicBezTo>
                <a:cubicBezTo>
                  <a:pt x="27474" y="56980"/>
                  <a:pt x="27272" y="57338"/>
                  <a:pt x="27103" y="57651"/>
                </a:cubicBezTo>
                <a:cubicBezTo>
                  <a:pt x="26986" y="57742"/>
                  <a:pt x="26875" y="57762"/>
                  <a:pt x="26745" y="57892"/>
                </a:cubicBezTo>
                <a:cubicBezTo>
                  <a:pt x="26829" y="57957"/>
                  <a:pt x="26732" y="57924"/>
                  <a:pt x="26686" y="57990"/>
                </a:cubicBezTo>
                <a:cubicBezTo>
                  <a:pt x="26696" y="58075"/>
                  <a:pt x="26734" y="58107"/>
                  <a:pt x="26797" y="58107"/>
                </a:cubicBezTo>
                <a:cubicBezTo>
                  <a:pt x="26862" y="58107"/>
                  <a:pt x="26954" y="58072"/>
                  <a:pt x="27064" y="58029"/>
                </a:cubicBezTo>
                <a:cubicBezTo>
                  <a:pt x="27201" y="58061"/>
                  <a:pt x="27122" y="58237"/>
                  <a:pt x="27240" y="58283"/>
                </a:cubicBezTo>
                <a:cubicBezTo>
                  <a:pt x="27378" y="58199"/>
                  <a:pt x="27560" y="58108"/>
                  <a:pt x="27684" y="58108"/>
                </a:cubicBezTo>
                <a:cubicBezTo>
                  <a:pt x="27810" y="58108"/>
                  <a:pt x="27876" y="58202"/>
                  <a:pt x="27774" y="58491"/>
                </a:cubicBezTo>
                <a:cubicBezTo>
                  <a:pt x="27135" y="59462"/>
                  <a:pt x="28223" y="59110"/>
                  <a:pt x="28112" y="59657"/>
                </a:cubicBezTo>
                <a:cubicBezTo>
                  <a:pt x="28047" y="59781"/>
                  <a:pt x="27950" y="59878"/>
                  <a:pt x="27832" y="59950"/>
                </a:cubicBezTo>
                <a:cubicBezTo>
                  <a:pt x="27781" y="59876"/>
                  <a:pt x="27785" y="59656"/>
                  <a:pt x="27668" y="59656"/>
                </a:cubicBezTo>
                <a:cubicBezTo>
                  <a:pt x="27651" y="59656"/>
                  <a:pt x="27632" y="59660"/>
                  <a:pt x="27611" y="59670"/>
                </a:cubicBezTo>
                <a:cubicBezTo>
                  <a:pt x="27429" y="59891"/>
                  <a:pt x="27292" y="60146"/>
                  <a:pt x="27214" y="60419"/>
                </a:cubicBezTo>
                <a:cubicBezTo>
                  <a:pt x="27019" y="60598"/>
                  <a:pt x="26850" y="60638"/>
                  <a:pt x="26688" y="60638"/>
                </a:cubicBezTo>
                <a:cubicBezTo>
                  <a:pt x="26580" y="60638"/>
                  <a:pt x="26474" y="60620"/>
                  <a:pt x="26367" y="60614"/>
                </a:cubicBezTo>
                <a:cubicBezTo>
                  <a:pt x="26282" y="60595"/>
                  <a:pt x="26412" y="60439"/>
                  <a:pt x="26302" y="60439"/>
                </a:cubicBezTo>
                <a:cubicBezTo>
                  <a:pt x="26119" y="60523"/>
                  <a:pt x="25917" y="60667"/>
                  <a:pt x="25742" y="60686"/>
                </a:cubicBezTo>
                <a:cubicBezTo>
                  <a:pt x="25637" y="60601"/>
                  <a:pt x="25761" y="60178"/>
                  <a:pt x="25553" y="60087"/>
                </a:cubicBezTo>
                <a:cubicBezTo>
                  <a:pt x="25383" y="60250"/>
                  <a:pt x="25097" y="60484"/>
                  <a:pt x="24986" y="60732"/>
                </a:cubicBezTo>
                <a:cubicBezTo>
                  <a:pt x="25142" y="60966"/>
                  <a:pt x="25103" y="61168"/>
                  <a:pt x="25155" y="61448"/>
                </a:cubicBezTo>
                <a:cubicBezTo>
                  <a:pt x="25221" y="61424"/>
                  <a:pt x="25282" y="61413"/>
                  <a:pt x="25337" y="61413"/>
                </a:cubicBezTo>
                <a:cubicBezTo>
                  <a:pt x="25535" y="61413"/>
                  <a:pt x="25663" y="61559"/>
                  <a:pt x="25683" y="61793"/>
                </a:cubicBezTo>
                <a:cubicBezTo>
                  <a:pt x="25770" y="61770"/>
                  <a:pt x="25862" y="61706"/>
                  <a:pt x="25941" y="61706"/>
                </a:cubicBezTo>
                <a:cubicBezTo>
                  <a:pt x="25951" y="61706"/>
                  <a:pt x="25960" y="61707"/>
                  <a:pt x="25970" y="61709"/>
                </a:cubicBezTo>
                <a:cubicBezTo>
                  <a:pt x="26100" y="61852"/>
                  <a:pt x="26015" y="62301"/>
                  <a:pt x="25670" y="62523"/>
                </a:cubicBezTo>
                <a:cubicBezTo>
                  <a:pt x="25592" y="62471"/>
                  <a:pt x="25364" y="62542"/>
                  <a:pt x="25357" y="62386"/>
                </a:cubicBezTo>
                <a:cubicBezTo>
                  <a:pt x="25038" y="62640"/>
                  <a:pt x="24817" y="63168"/>
                  <a:pt x="24530" y="63265"/>
                </a:cubicBezTo>
                <a:cubicBezTo>
                  <a:pt x="24380" y="63461"/>
                  <a:pt x="24465" y="63500"/>
                  <a:pt x="24341" y="63682"/>
                </a:cubicBezTo>
                <a:cubicBezTo>
                  <a:pt x="24117" y="64018"/>
                  <a:pt x="23975" y="64108"/>
                  <a:pt x="23857" y="64108"/>
                </a:cubicBezTo>
                <a:cubicBezTo>
                  <a:pt x="23720" y="64108"/>
                  <a:pt x="23616" y="63988"/>
                  <a:pt x="23455" y="63988"/>
                </a:cubicBezTo>
                <a:cubicBezTo>
                  <a:pt x="23227" y="64295"/>
                  <a:pt x="23195" y="64483"/>
                  <a:pt x="23104" y="64705"/>
                </a:cubicBezTo>
                <a:cubicBezTo>
                  <a:pt x="23153" y="64768"/>
                  <a:pt x="23216" y="64791"/>
                  <a:pt x="23286" y="64791"/>
                </a:cubicBezTo>
                <a:cubicBezTo>
                  <a:pt x="23485" y="64791"/>
                  <a:pt x="23740" y="64605"/>
                  <a:pt x="23909" y="64605"/>
                </a:cubicBezTo>
                <a:cubicBezTo>
                  <a:pt x="23994" y="64605"/>
                  <a:pt x="24058" y="64653"/>
                  <a:pt x="24081" y="64796"/>
                </a:cubicBezTo>
                <a:cubicBezTo>
                  <a:pt x="23859" y="65239"/>
                  <a:pt x="23996" y="65467"/>
                  <a:pt x="23748" y="65799"/>
                </a:cubicBezTo>
                <a:cubicBezTo>
                  <a:pt x="23657" y="65923"/>
                  <a:pt x="23566" y="65949"/>
                  <a:pt x="23429" y="66066"/>
                </a:cubicBezTo>
                <a:cubicBezTo>
                  <a:pt x="23149" y="65969"/>
                  <a:pt x="23566" y="65402"/>
                  <a:pt x="23501" y="65161"/>
                </a:cubicBezTo>
                <a:lnTo>
                  <a:pt x="23501" y="65161"/>
                </a:lnTo>
                <a:cubicBezTo>
                  <a:pt x="23104" y="65337"/>
                  <a:pt x="22999" y="66099"/>
                  <a:pt x="22908" y="66464"/>
                </a:cubicBezTo>
                <a:cubicBezTo>
                  <a:pt x="23042" y="66533"/>
                  <a:pt x="23123" y="66713"/>
                  <a:pt x="23318" y="66713"/>
                </a:cubicBezTo>
                <a:cubicBezTo>
                  <a:pt x="23360" y="66713"/>
                  <a:pt x="23408" y="66705"/>
                  <a:pt x="23462" y="66685"/>
                </a:cubicBezTo>
                <a:lnTo>
                  <a:pt x="23462" y="66685"/>
                </a:lnTo>
                <a:cubicBezTo>
                  <a:pt x="23351" y="66822"/>
                  <a:pt x="23462" y="66815"/>
                  <a:pt x="23345" y="66952"/>
                </a:cubicBezTo>
                <a:cubicBezTo>
                  <a:pt x="23006" y="67167"/>
                  <a:pt x="22635" y="67571"/>
                  <a:pt x="22250" y="68059"/>
                </a:cubicBezTo>
                <a:cubicBezTo>
                  <a:pt x="22256" y="68097"/>
                  <a:pt x="22187" y="68379"/>
                  <a:pt x="22276" y="68379"/>
                </a:cubicBezTo>
                <a:cubicBezTo>
                  <a:pt x="22296" y="68379"/>
                  <a:pt x="22324" y="68366"/>
                  <a:pt x="22361" y="68333"/>
                </a:cubicBezTo>
                <a:lnTo>
                  <a:pt x="22361" y="68333"/>
                </a:lnTo>
                <a:cubicBezTo>
                  <a:pt x="22284" y="68423"/>
                  <a:pt x="22188" y="68652"/>
                  <a:pt x="22129" y="68652"/>
                </a:cubicBezTo>
                <a:cubicBezTo>
                  <a:pt x="22128" y="68652"/>
                  <a:pt x="22127" y="68652"/>
                  <a:pt x="22127" y="68652"/>
                </a:cubicBezTo>
                <a:cubicBezTo>
                  <a:pt x="22141" y="68624"/>
                  <a:pt x="22142" y="68614"/>
                  <a:pt x="22137" y="68614"/>
                </a:cubicBezTo>
                <a:cubicBezTo>
                  <a:pt x="22124" y="68614"/>
                  <a:pt x="22077" y="68663"/>
                  <a:pt x="22055" y="68672"/>
                </a:cubicBezTo>
                <a:cubicBezTo>
                  <a:pt x="22027" y="68479"/>
                  <a:pt x="22023" y="68266"/>
                  <a:pt x="21850" y="68266"/>
                </a:cubicBezTo>
                <a:cubicBezTo>
                  <a:pt x="21825" y="68266"/>
                  <a:pt x="21795" y="68271"/>
                  <a:pt x="21762" y="68281"/>
                </a:cubicBezTo>
                <a:cubicBezTo>
                  <a:pt x="21071" y="69167"/>
                  <a:pt x="22114" y="68782"/>
                  <a:pt x="21886" y="69375"/>
                </a:cubicBezTo>
                <a:cubicBezTo>
                  <a:pt x="21749" y="69597"/>
                  <a:pt x="21658" y="69670"/>
                  <a:pt x="21590" y="69670"/>
                </a:cubicBezTo>
                <a:cubicBezTo>
                  <a:pt x="21496" y="69670"/>
                  <a:pt x="21446" y="69530"/>
                  <a:pt x="21378" y="69447"/>
                </a:cubicBezTo>
                <a:cubicBezTo>
                  <a:pt x="21204" y="69609"/>
                  <a:pt x="21083" y="69677"/>
                  <a:pt x="21005" y="69677"/>
                </a:cubicBezTo>
                <a:cubicBezTo>
                  <a:pt x="20849" y="69677"/>
                  <a:pt x="20863" y="69404"/>
                  <a:pt x="20967" y="69069"/>
                </a:cubicBezTo>
                <a:cubicBezTo>
                  <a:pt x="21006" y="69010"/>
                  <a:pt x="21026" y="68945"/>
                  <a:pt x="21039" y="68874"/>
                </a:cubicBezTo>
                <a:cubicBezTo>
                  <a:pt x="21045" y="68821"/>
                  <a:pt x="21058" y="68769"/>
                  <a:pt x="21084" y="68724"/>
                </a:cubicBezTo>
                <a:lnTo>
                  <a:pt x="21104" y="68711"/>
                </a:lnTo>
                <a:cubicBezTo>
                  <a:pt x="21117" y="68704"/>
                  <a:pt x="21137" y="68698"/>
                  <a:pt x="21150" y="68691"/>
                </a:cubicBezTo>
                <a:cubicBezTo>
                  <a:pt x="21163" y="68678"/>
                  <a:pt x="21176" y="68665"/>
                  <a:pt x="21176" y="68646"/>
                </a:cubicBezTo>
                <a:cubicBezTo>
                  <a:pt x="21176" y="68636"/>
                  <a:pt x="21176" y="68630"/>
                  <a:pt x="21171" y="68630"/>
                </a:cubicBezTo>
                <a:cubicBezTo>
                  <a:pt x="21169" y="68630"/>
                  <a:pt x="21166" y="68631"/>
                  <a:pt x="21163" y="68633"/>
                </a:cubicBezTo>
                <a:cubicBezTo>
                  <a:pt x="21143" y="68639"/>
                  <a:pt x="21137" y="68646"/>
                  <a:pt x="21124" y="68652"/>
                </a:cubicBezTo>
                <a:lnTo>
                  <a:pt x="21091" y="68672"/>
                </a:lnTo>
                <a:lnTo>
                  <a:pt x="21078" y="68678"/>
                </a:lnTo>
                <a:lnTo>
                  <a:pt x="21065" y="68691"/>
                </a:lnTo>
                <a:cubicBezTo>
                  <a:pt x="21026" y="68756"/>
                  <a:pt x="21000" y="68828"/>
                  <a:pt x="20993" y="68906"/>
                </a:cubicBezTo>
                <a:cubicBezTo>
                  <a:pt x="20987" y="68945"/>
                  <a:pt x="20974" y="68991"/>
                  <a:pt x="20954" y="69030"/>
                </a:cubicBezTo>
                <a:cubicBezTo>
                  <a:pt x="20957" y="69003"/>
                  <a:pt x="20952" y="68992"/>
                  <a:pt x="20941" y="68992"/>
                </a:cubicBezTo>
                <a:cubicBezTo>
                  <a:pt x="20894" y="68992"/>
                  <a:pt x="20737" y="69226"/>
                  <a:pt x="20668" y="69258"/>
                </a:cubicBezTo>
                <a:lnTo>
                  <a:pt x="20524" y="69167"/>
                </a:lnTo>
                <a:lnTo>
                  <a:pt x="20518" y="69180"/>
                </a:lnTo>
                <a:cubicBezTo>
                  <a:pt x="20505" y="69147"/>
                  <a:pt x="20485" y="69108"/>
                  <a:pt x="20459" y="69082"/>
                </a:cubicBezTo>
                <a:lnTo>
                  <a:pt x="20453" y="69069"/>
                </a:lnTo>
                <a:cubicBezTo>
                  <a:pt x="20459" y="69049"/>
                  <a:pt x="20466" y="69023"/>
                  <a:pt x="20472" y="68991"/>
                </a:cubicBezTo>
                <a:cubicBezTo>
                  <a:pt x="20477" y="68968"/>
                  <a:pt x="20475" y="68958"/>
                  <a:pt x="20467" y="68958"/>
                </a:cubicBezTo>
                <a:cubicBezTo>
                  <a:pt x="20464" y="68958"/>
                  <a:pt x="20459" y="68961"/>
                  <a:pt x="20453" y="68965"/>
                </a:cubicBezTo>
                <a:cubicBezTo>
                  <a:pt x="20440" y="68971"/>
                  <a:pt x="20427" y="68984"/>
                  <a:pt x="20420" y="68997"/>
                </a:cubicBezTo>
                <a:cubicBezTo>
                  <a:pt x="20414" y="69004"/>
                  <a:pt x="20414" y="69010"/>
                  <a:pt x="20407" y="69023"/>
                </a:cubicBezTo>
                <a:lnTo>
                  <a:pt x="20381" y="69121"/>
                </a:lnTo>
                <a:lnTo>
                  <a:pt x="20375" y="69141"/>
                </a:lnTo>
                <a:lnTo>
                  <a:pt x="20394" y="69167"/>
                </a:lnTo>
                <a:cubicBezTo>
                  <a:pt x="20414" y="69193"/>
                  <a:pt x="20433" y="69219"/>
                  <a:pt x="20446" y="69251"/>
                </a:cubicBezTo>
                <a:cubicBezTo>
                  <a:pt x="20414" y="69297"/>
                  <a:pt x="20381" y="69342"/>
                  <a:pt x="20355" y="69388"/>
                </a:cubicBezTo>
                <a:cubicBezTo>
                  <a:pt x="20655" y="69570"/>
                  <a:pt x="20466" y="70059"/>
                  <a:pt x="20264" y="70684"/>
                </a:cubicBezTo>
                <a:cubicBezTo>
                  <a:pt x="20368" y="70828"/>
                  <a:pt x="20368" y="70945"/>
                  <a:pt x="20120" y="71127"/>
                </a:cubicBezTo>
                <a:cubicBezTo>
                  <a:pt x="20016" y="71088"/>
                  <a:pt x="20016" y="70984"/>
                  <a:pt x="20081" y="70834"/>
                </a:cubicBezTo>
                <a:lnTo>
                  <a:pt x="20081" y="70834"/>
                </a:lnTo>
                <a:cubicBezTo>
                  <a:pt x="20069" y="70839"/>
                  <a:pt x="20058" y="70840"/>
                  <a:pt x="20047" y="70840"/>
                </a:cubicBezTo>
                <a:cubicBezTo>
                  <a:pt x="20005" y="70840"/>
                  <a:pt x="19969" y="70815"/>
                  <a:pt x="19908" y="70815"/>
                </a:cubicBezTo>
                <a:cubicBezTo>
                  <a:pt x="19892" y="70815"/>
                  <a:pt x="19874" y="70817"/>
                  <a:pt x="19853" y="70821"/>
                </a:cubicBezTo>
                <a:cubicBezTo>
                  <a:pt x="19697" y="71010"/>
                  <a:pt x="19547" y="71205"/>
                  <a:pt x="19417" y="71414"/>
                </a:cubicBezTo>
                <a:cubicBezTo>
                  <a:pt x="19447" y="71394"/>
                  <a:pt x="19471" y="71385"/>
                  <a:pt x="19491" y="71385"/>
                </a:cubicBezTo>
                <a:cubicBezTo>
                  <a:pt x="19596" y="71385"/>
                  <a:pt x="19558" y="71640"/>
                  <a:pt x="19404" y="71876"/>
                </a:cubicBezTo>
                <a:cubicBezTo>
                  <a:pt x="19293" y="71974"/>
                  <a:pt x="19202" y="71987"/>
                  <a:pt x="19104" y="72019"/>
                </a:cubicBezTo>
                <a:cubicBezTo>
                  <a:pt x="18870" y="72352"/>
                  <a:pt x="18707" y="72221"/>
                  <a:pt x="18473" y="72554"/>
                </a:cubicBezTo>
                <a:cubicBezTo>
                  <a:pt x="18479" y="72638"/>
                  <a:pt x="18492" y="72775"/>
                  <a:pt x="18564" y="72814"/>
                </a:cubicBezTo>
                <a:cubicBezTo>
                  <a:pt x="18570" y="72818"/>
                  <a:pt x="18578" y="72820"/>
                  <a:pt x="18588" y="72820"/>
                </a:cubicBezTo>
                <a:cubicBezTo>
                  <a:pt x="18651" y="72820"/>
                  <a:pt x="18774" y="72741"/>
                  <a:pt x="18855" y="72741"/>
                </a:cubicBezTo>
                <a:cubicBezTo>
                  <a:pt x="18860" y="72741"/>
                  <a:pt x="18865" y="72742"/>
                  <a:pt x="18870" y="72742"/>
                </a:cubicBezTo>
                <a:cubicBezTo>
                  <a:pt x="18961" y="72762"/>
                  <a:pt x="19000" y="72860"/>
                  <a:pt x="19072" y="72879"/>
                </a:cubicBezTo>
                <a:cubicBezTo>
                  <a:pt x="19248" y="72918"/>
                  <a:pt x="19456" y="72873"/>
                  <a:pt x="19254" y="73264"/>
                </a:cubicBezTo>
                <a:cubicBezTo>
                  <a:pt x="19117" y="73524"/>
                  <a:pt x="18916" y="73537"/>
                  <a:pt x="18701" y="73583"/>
                </a:cubicBezTo>
                <a:cubicBezTo>
                  <a:pt x="18675" y="73587"/>
                  <a:pt x="18653" y="73589"/>
                  <a:pt x="18632" y="73589"/>
                </a:cubicBezTo>
                <a:cubicBezTo>
                  <a:pt x="18497" y="73589"/>
                  <a:pt x="18447" y="73504"/>
                  <a:pt x="18338" y="73504"/>
                </a:cubicBezTo>
                <a:cubicBezTo>
                  <a:pt x="18322" y="73504"/>
                  <a:pt x="18304" y="73506"/>
                  <a:pt x="18284" y="73511"/>
                </a:cubicBezTo>
                <a:cubicBezTo>
                  <a:pt x="17991" y="73856"/>
                  <a:pt x="17750" y="73889"/>
                  <a:pt x="17470" y="74195"/>
                </a:cubicBezTo>
                <a:cubicBezTo>
                  <a:pt x="17346" y="74599"/>
                  <a:pt x="17007" y="74846"/>
                  <a:pt x="16994" y="75237"/>
                </a:cubicBezTo>
                <a:cubicBezTo>
                  <a:pt x="16753" y="75485"/>
                  <a:pt x="16603" y="75862"/>
                  <a:pt x="16545" y="76019"/>
                </a:cubicBezTo>
                <a:cubicBezTo>
                  <a:pt x="16504" y="75989"/>
                  <a:pt x="16461" y="75973"/>
                  <a:pt x="16416" y="75973"/>
                </a:cubicBezTo>
                <a:cubicBezTo>
                  <a:pt x="16301" y="75973"/>
                  <a:pt x="16169" y="76078"/>
                  <a:pt x="16011" y="76344"/>
                </a:cubicBezTo>
                <a:cubicBezTo>
                  <a:pt x="15986" y="76502"/>
                  <a:pt x="16114" y="76507"/>
                  <a:pt x="16231" y="76507"/>
                </a:cubicBezTo>
                <a:cubicBezTo>
                  <a:pt x="16240" y="76507"/>
                  <a:pt x="16249" y="76507"/>
                  <a:pt x="16258" y="76507"/>
                </a:cubicBezTo>
                <a:cubicBezTo>
                  <a:pt x="16232" y="76690"/>
                  <a:pt x="16186" y="76859"/>
                  <a:pt x="16121" y="77028"/>
                </a:cubicBezTo>
                <a:cubicBezTo>
                  <a:pt x="15965" y="77211"/>
                  <a:pt x="15945" y="77276"/>
                  <a:pt x="15815" y="77504"/>
                </a:cubicBezTo>
                <a:cubicBezTo>
                  <a:pt x="15747" y="77848"/>
                  <a:pt x="15856" y="77969"/>
                  <a:pt x="16044" y="77969"/>
                </a:cubicBezTo>
                <a:cubicBezTo>
                  <a:pt x="16126" y="77969"/>
                  <a:pt x="16224" y="77945"/>
                  <a:pt x="16330" y="77908"/>
                </a:cubicBezTo>
                <a:lnTo>
                  <a:pt x="16330" y="77908"/>
                </a:lnTo>
                <a:cubicBezTo>
                  <a:pt x="16349" y="78357"/>
                  <a:pt x="15857" y="78778"/>
                  <a:pt x="15544" y="78778"/>
                </a:cubicBezTo>
                <a:cubicBezTo>
                  <a:pt x="15430" y="78778"/>
                  <a:pt x="15340" y="78722"/>
                  <a:pt x="15307" y="78592"/>
                </a:cubicBezTo>
                <a:cubicBezTo>
                  <a:pt x="15105" y="78689"/>
                  <a:pt x="14877" y="78885"/>
                  <a:pt x="14643" y="79171"/>
                </a:cubicBezTo>
                <a:cubicBezTo>
                  <a:pt x="14571" y="79484"/>
                  <a:pt x="14506" y="79979"/>
                  <a:pt x="14161" y="80005"/>
                </a:cubicBezTo>
                <a:cubicBezTo>
                  <a:pt x="14304" y="79627"/>
                  <a:pt x="14415" y="79432"/>
                  <a:pt x="14467" y="79126"/>
                </a:cubicBezTo>
                <a:cubicBezTo>
                  <a:pt x="14695" y="78846"/>
                  <a:pt x="14942" y="78474"/>
                  <a:pt x="15086" y="78311"/>
                </a:cubicBezTo>
                <a:cubicBezTo>
                  <a:pt x="15002" y="78311"/>
                  <a:pt x="15085" y="78102"/>
                  <a:pt x="15038" y="78102"/>
                </a:cubicBezTo>
                <a:cubicBezTo>
                  <a:pt x="15030" y="78102"/>
                  <a:pt x="15018" y="78108"/>
                  <a:pt x="15001" y="78123"/>
                </a:cubicBezTo>
                <a:cubicBezTo>
                  <a:pt x="14867" y="78427"/>
                  <a:pt x="14573" y="78726"/>
                  <a:pt x="14392" y="78726"/>
                </a:cubicBezTo>
                <a:cubicBezTo>
                  <a:pt x="14379" y="78726"/>
                  <a:pt x="14367" y="78725"/>
                  <a:pt x="14356" y="78722"/>
                </a:cubicBezTo>
                <a:cubicBezTo>
                  <a:pt x="14238" y="78685"/>
                  <a:pt x="14345" y="78394"/>
                  <a:pt x="14193" y="78394"/>
                </a:cubicBezTo>
                <a:cubicBezTo>
                  <a:pt x="14185" y="78394"/>
                  <a:pt x="14176" y="78395"/>
                  <a:pt x="14167" y="78396"/>
                </a:cubicBezTo>
                <a:cubicBezTo>
                  <a:pt x="14103" y="78437"/>
                  <a:pt x="14063" y="78448"/>
                  <a:pt x="14030" y="78448"/>
                </a:cubicBezTo>
                <a:cubicBezTo>
                  <a:pt x="13993" y="78448"/>
                  <a:pt x="13966" y="78433"/>
                  <a:pt x="13923" y="78433"/>
                </a:cubicBezTo>
                <a:cubicBezTo>
                  <a:pt x="13901" y="78433"/>
                  <a:pt x="13875" y="78437"/>
                  <a:pt x="13842" y="78448"/>
                </a:cubicBezTo>
                <a:cubicBezTo>
                  <a:pt x="13855" y="78364"/>
                  <a:pt x="13861" y="78279"/>
                  <a:pt x="13861" y="78194"/>
                </a:cubicBezTo>
                <a:lnTo>
                  <a:pt x="13861" y="78194"/>
                </a:lnTo>
                <a:cubicBezTo>
                  <a:pt x="13826" y="78245"/>
                  <a:pt x="13796" y="78265"/>
                  <a:pt x="13769" y="78265"/>
                </a:cubicBezTo>
                <a:cubicBezTo>
                  <a:pt x="13751" y="78265"/>
                  <a:pt x="13734" y="78256"/>
                  <a:pt x="13718" y="78240"/>
                </a:cubicBezTo>
                <a:cubicBezTo>
                  <a:pt x="13627" y="78370"/>
                  <a:pt x="13555" y="78409"/>
                  <a:pt x="13464" y="78546"/>
                </a:cubicBezTo>
                <a:lnTo>
                  <a:pt x="13464" y="78552"/>
                </a:lnTo>
                <a:cubicBezTo>
                  <a:pt x="13379" y="78605"/>
                  <a:pt x="13307" y="78670"/>
                  <a:pt x="13242" y="78748"/>
                </a:cubicBezTo>
                <a:lnTo>
                  <a:pt x="13242" y="78741"/>
                </a:lnTo>
                <a:cubicBezTo>
                  <a:pt x="13236" y="78694"/>
                  <a:pt x="13206" y="78679"/>
                  <a:pt x="13165" y="78679"/>
                </a:cubicBezTo>
                <a:cubicBezTo>
                  <a:pt x="13099" y="78679"/>
                  <a:pt x="13004" y="78717"/>
                  <a:pt x="12933" y="78717"/>
                </a:cubicBezTo>
                <a:cubicBezTo>
                  <a:pt x="12915" y="78717"/>
                  <a:pt x="12898" y="78715"/>
                  <a:pt x="12884" y="78709"/>
                </a:cubicBezTo>
                <a:lnTo>
                  <a:pt x="12865" y="78735"/>
                </a:lnTo>
                <a:cubicBezTo>
                  <a:pt x="12871" y="78696"/>
                  <a:pt x="12871" y="78657"/>
                  <a:pt x="12858" y="78618"/>
                </a:cubicBezTo>
                <a:cubicBezTo>
                  <a:pt x="12933" y="78483"/>
                  <a:pt x="12920" y="78344"/>
                  <a:pt x="12832" y="78344"/>
                </a:cubicBezTo>
                <a:cubicBezTo>
                  <a:pt x="12813" y="78344"/>
                  <a:pt x="12792" y="78350"/>
                  <a:pt x="12767" y="78364"/>
                </a:cubicBezTo>
                <a:cubicBezTo>
                  <a:pt x="12668" y="78515"/>
                  <a:pt x="12623" y="78759"/>
                  <a:pt x="12696" y="78759"/>
                </a:cubicBezTo>
                <a:cubicBezTo>
                  <a:pt x="12714" y="78759"/>
                  <a:pt x="12740" y="78744"/>
                  <a:pt x="12773" y="78709"/>
                </a:cubicBezTo>
                <a:lnTo>
                  <a:pt x="12780" y="78689"/>
                </a:lnTo>
                <a:cubicBezTo>
                  <a:pt x="12793" y="78715"/>
                  <a:pt x="12799" y="78748"/>
                  <a:pt x="12793" y="78774"/>
                </a:cubicBezTo>
                <a:cubicBezTo>
                  <a:pt x="12644" y="79095"/>
                  <a:pt x="12610" y="79395"/>
                  <a:pt x="12818" y="79395"/>
                </a:cubicBezTo>
                <a:cubicBezTo>
                  <a:pt x="12838" y="79395"/>
                  <a:pt x="12860" y="79392"/>
                  <a:pt x="12884" y="79386"/>
                </a:cubicBezTo>
                <a:cubicBezTo>
                  <a:pt x="13053" y="79145"/>
                  <a:pt x="13086" y="78976"/>
                  <a:pt x="13249" y="78813"/>
                </a:cubicBezTo>
                <a:lnTo>
                  <a:pt x="13242" y="78813"/>
                </a:lnTo>
                <a:cubicBezTo>
                  <a:pt x="13294" y="78748"/>
                  <a:pt x="13347" y="78696"/>
                  <a:pt x="13412" y="78650"/>
                </a:cubicBezTo>
                <a:cubicBezTo>
                  <a:pt x="13473" y="78620"/>
                  <a:pt x="13523" y="78606"/>
                  <a:pt x="13562" y="78606"/>
                </a:cubicBezTo>
                <a:cubicBezTo>
                  <a:pt x="13858" y="78606"/>
                  <a:pt x="13599" y="79359"/>
                  <a:pt x="13249" y="79692"/>
                </a:cubicBezTo>
                <a:cubicBezTo>
                  <a:pt x="13249" y="79569"/>
                  <a:pt x="13198" y="79508"/>
                  <a:pt x="13120" y="79508"/>
                </a:cubicBezTo>
                <a:cubicBezTo>
                  <a:pt x="12997" y="79508"/>
                  <a:pt x="12804" y="79662"/>
                  <a:pt x="12637" y="79966"/>
                </a:cubicBezTo>
                <a:cubicBezTo>
                  <a:pt x="12681" y="80076"/>
                  <a:pt x="12767" y="80130"/>
                  <a:pt x="12860" y="80130"/>
                </a:cubicBezTo>
                <a:cubicBezTo>
                  <a:pt x="12943" y="80130"/>
                  <a:pt x="13032" y="80088"/>
                  <a:pt x="13106" y="80005"/>
                </a:cubicBezTo>
                <a:cubicBezTo>
                  <a:pt x="13141" y="80023"/>
                  <a:pt x="13172" y="80199"/>
                  <a:pt x="13266" y="80199"/>
                </a:cubicBezTo>
                <a:cubicBezTo>
                  <a:pt x="13275" y="80199"/>
                  <a:pt x="13284" y="80197"/>
                  <a:pt x="13294" y="80194"/>
                </a:cubicBezTo>
                <a:cubicBezTo>
                  <a:pt x="13399" y="80064"/>
                  <a:pt x="13581" y="79823"/>
                  <a:pt x="13646" y="79614"/>
                </a:cubicBezTo>
                <a:cubicBezTo>
                  <a:pt x="13653" y="79622"/>
                  <a:pt x="13660" y="79625"/>
                  <a:pt x="13667" y="79625"/>
                </a:cubicBezTo>
                <a:cubicBezTo>
                  <a:pt x="13699" y="79625"/>
                  <a:pt x="13738" y="79571"/>
                  <a:pt x="13770" y="79556"/>
                </a:cubicBezTo>
                <a:lnTo>
                  <a:pt x="13770" y="79556"/>
                </a:lnTo>
                <a:cubicBezTo>
                  <a:pt x="14050" y="79940"/>
                  <a:pt x="13034" y="80897"/>
                  <a:pt x="12917" y="81366"/>
                </a:cubicBezTo>
                <a:cubicBezTo>
                  <a:pt x="12878" y="81431"/>
                  <a:pt x="12825" y="81490"/>
                  <a:pt x="12773" y="81542"/>
                </a:cubicBezTo>
                <a:cubicBezTo>
                  <a:pt x="12715" y="81711"/>
                  <a:pt x="12773" y="81803"/>
                  <a:pt x="12669" y="82011"/>
                </a:cubicBezTo>
                <a:cubicBezTo>
                  <a:pt x="12364" y="82233"/>
                  <a:pt x="12062" y="82277"/>
                  <a:pt x="11793" y="82277"/>
                </a:cubicBezTo>
                <a:cubicBezTo>
                  <a:pt x="11643" y="82277"/>
                  <a:pt x="11503" y="82263"/>
                  <a:pt x="11380" y="82259"/>
                </a:cubicBezTo>
                <a:cubicBezTo>
                  <a:pt x="11282" y="82402"/>
                  <a:pt x="11334" y="82447"/>
                  <a:pt x="11204" y="82617"/>
                </a:cubicBezTo>
                <a:cubicBezTo>
                  <a:pt x="11327" y="82656"/>
                  <a:pt x="11236" y="82890"/>
                  <a:pt x="11419" y="82956"/>
                </a:cubicBezTo>
                <a:cubicBezTo>
                  <a:pt x="11504" y="82924"/>
                  <a:pt x="11592" y="82865"/>
                  <a:pt x="11668" y="82865"/>
                </a:cubicBezTo>
                <a:cubicBezTo>
                  <a:pt x="11703" y="82865"/>
                  <a:pt x="11735" y="82877"/>
                  <a:pt x="11764" y="82910"/>
                </a:cubicBezTo>
                <a:cubicBezTo>
                  <a:pt x="11717" y="83294"/>
                  <a:pt x="11893" y="83517"/>
                  <a:pt x="12172" y="83517"/>
                </a:cubicBezTo>
                <a:cubicBezTo>
                  <a:pt x="12281" y="83517"/>
                  <a:pt x="12405" y="83483"/>
                  <a:pt x="12539" y="83411"/>
                </a:cubicBezTo>
                <a:cubicBezTo>
                  <a:pt x="12630" y="83574"/>
                  <a:pt x="12656" y="83757"/>
                  <a:pt x="12624" y="83939"/>
                </a:cubicBezTo>
                <a:cubicBezTo>
                  <a:pt x="12591" y="84082"/>
                  <a:pt x="12493" y="84232"/>
                  <a:pt x="12441" y="84362"/>
                </a:cubicBezTo>
                <a:cubicBezTo>
                  <a:pt x="12487" y="84421"/>
                  <a:pt x="12493" y="84506"/>
                  <a:pt x="12448" y="84571"/>
                </a:cubicBezTo>
                <a:cubicBezTo>
                  <a:pt x="12396" y="84662"/>
                  <a:pt x="12298" y="84916"/>
                  <a:pt x="12207" y="84949"/>
                </a:cubicBezTo>
                <a:cubicBezTo>
                  <a:pt x="12031" y="84910"/>
                  <a:pt x="12187" y="84538"/>
                  <a:pt x="12330" y="84219"/>
                </a:cubicBezTo>
                <a:cubicBezTo>
                  <a:pt x="12357" y="83926"/>
                  <a:pt x="11979" y="83776"/>
                  <a:pt x="11822" y="83757"/>
                </a:cubicBezTo>
                <a:cubicBezTo>
                  <a:pt x="11868" y="83613"/>
                  <a:pt x="11972" y="83594"/>
                  <a:pt x="11907" y="83542"/>
                </a:cubicBezTo>
                <a:cubicBezTo>
                  <a:pt x="11900" y="83541"/>
                  <a:pt x="11893" y="83540"/>
                  <a:pt x="11886" y="83540"/>
                </a:cubicBezTo>
                <a:cubicBezTo>
                  <a:pt x="11613" y="83540"/>
                  <a:pt x="11083" y="84235"/>
                  <a:pt x="10908" y="84500"/>
                </a:cubicBezTo>
                <a:lnTo>
                  <a:pt x="10908" y="84500"/>
                </a:lnTo>
                <a:cubicBezTo>
                  <a:pt x="10923" y="84477"/>
                  <a:pt x="10933" y="84468"/>
                  <a:pt x="10940" y="84468"/>
                </a:cubicBezTo>
                <a:cubicBezTo>
                  <a:pt x="10961" y="84468"/>
                  <a:pt x="10934" y="84575"/>
                  <a:pt x="10884" y="84629"/>
                </a:cubicBezTo>
                <a:cubicBezTo>
                  <a:pt x="10864" y="84635"/>
                  <a:pt x="10848" y="84637"/>
                  <a:pt x="10834" y="84637"/>
                </a:cubicBezTo>
                <a:cubicBezTo>
                  <a:pt x="10727" y="84637"/>
                  <a:pt x="10798" y="84484"/>
                  <a:pt x="10682" y="84484"/>
                </a:cubicBezTo>
                <a:cubicBezTo>
                  <a:pt x="10675" y="84484"/>
                  <a:pt x="10666" y="84485"/>
                  <a:pt x="10657" y="84486"/>
                </a:cubicBezTo>
                <a:cubicBezTo>
                  <a:pt x="10502" y="84548"/>
                  <a:pt x="10323" y="84768"/>
                  <a:pt x="10181" y="84768"/>
                </a:cubicBezTo>
                <a:cubicBezTo>
                  <a:pt x="10144" y="84768"/>
                  <a:pt x="10108" y="84752"/>
                  <a:pt x="10077" y="84714"/>
                </a:cubicBezTo>
                <a:cubicBezTo>
                  <a:pt x="10240" y="84395"/>
                  <a:pt x="10331" y="84056"/>
                  <a:pt x="10272" y="83965"/>
                </a:cubicBezTo>
                <a:lnTo>
                  <a:pt x="10272" y="83965"/>
                </a:lnTo>
                <a:cubicBezTo>
                  <a:pt x="10184" y="84016"/>
                  <a:pt x="10083" y="84122"/>
                  <a:pt x="10005" y="84122"/>
                </a:cubicBezTo>
                <a:cubicBezTo>
                  <a:pt x="10003" y="84122"/>
                  <a:pt x="10001" y="84122"/>
                  <a:pt x="9999" y="84121"/>
                </a:cubicBezTo>
                <a:cubicBezTo>
                  <a:pt x="9966" y="84174"/>
                  <a:pt x="9940" y="84226"/>
                  <a:pt x="9927" y="84278"/>
                </a:cubicBezTo>
                <a:cubicBezTo>
                  <a:pt x="9919" y="84262"/>
                  <a:pt x="9910" y="84255"/>
                  <a:pt x="9900" y="84255"/>
                </a:cubicBezTo>
                <a:cubicBezTo>
                  <a:pt x="9857" y="84255"/>
                  <a:pt x="9795" y="84371"/>
                  <a:pt x="9753" y="84371"/>
                </a:cubicBezTo>
                <a:cubicBezTo>
                  <a:pt x="9745" y="84371"/>
                  <a:pt x="9738" y="84367"/>
                  <a:pt x="9732" y="84356"/>
                </a:cubicBezTo>
                <a:cubicBezTo>
                  <a:pt x="9653" y="84551"/>
                  <a:pt x="9517" y="84532"/>
                  <a:pt x="9360" y="84792"/>
                </a:cubicBezTo>
                <a:cubicBezTo>
                  <a:pt x="9119" y="84936"/>
                  <a:pt x="8989" y="84857"/>
                  <a:pt x="8781" y="85151"/>
                </a:cubicBezTo>
                <a:cubicBezTo>
                  <a:pt x="8779" y="85110"/>
                  <a:pt x="8777" y="85096"/>
                  <a:pt x="8774" y="85096"/>
                </a:cubicBezTo>
                <a:cubicBezTo>
                  <a:pt x="8766" y="85096"/>
                  <a:pt x="8750" y="85177"/>
                  <a:pt x="8709" y="85177"/>
                </a:cubicBezTo>
                <a:cubicBezTo>
                  <a:pt x="8312" y="85059"/>
                  <a:pt x="9074" y="84043"/>
                  <a:pt x="9386" y="83998"/>
                </a:cubicBezTo>
                <a:cubicBezTo>
                  <a:pt x="9388" y="83998"/>
                  <a:pt x="9389" y="83997"/>
                  <a:pt x="9391" y="83997"/>
                </a:cubicBezTo>
                <a:cubicBezTo>
                  <a:pt x="9439" y="83997"/>
                  <a:pt x="9446" y="84109"/>
                  <a:pt x="9478" y="84121"/>
                </a:cubicBezTo>
                <a:cubicBezTo>
                  <a:pt x="9492" y="84127"/>
                  <a:pt x="9506" y="84130"/>
                  <a:pt x="9522" y="84130"/>
                </a:cubicBezTo>
                <a:cubicBezTo>
                  <a:pt x="9707" y="84130"/>
                  <a:pt x="9989" y="83754"/>
                  <a:pt x="10188" y="83568"/>
                </a:cubicBezTo>
                <a:cubicBezTo>
                  <a:pt x="10280" y="83263"/>
                  <a:pt x="10213" y="83180"/>
                  <a:pt x="10084" y="83180"/>
                </a:cubicBezTo>
                <a:cubicBezTo>
                  <a:pt x="9930" y="83180"/>
                  <a:pt x="9687" y="83298"/>
                  <a:pt x="9520" y="83298"/>
                </a:cubicBezTo>
                <a:cubicBezTo>
                  <a:pt x="9493" y="83298"/>
                  <a:pt x="9468" y="83295"/>
                  <a:pt x="9445" y="83288"/>
                </a:cubicBezTo>
                <a:cubicBezTo>
                  <a:pt x="9145" y="83600"/>
                  <a:pt x="9041" y="83939"/>
                  <a:pt x="8735" y="84382"/>
                </a:cubicBezTo>
                <a:cubicBezTo>
                  <a:pt x="8592" y="84506"/>
                  <a:pt x="8462" y="84649"/>
                  <a:pt x="8344" y="84805"/>
                </a:cubicBezTo>
                <a:cubicBezTo>
                  <a:pt x="8318" y="85111"/>
                  <a:pt x="8344" y="85300"/>
                  <a:pt x="8136" y="85574"/>
                </a:cubicBezTo>
                <a:cubicBezTo>
                  <a:pt x="8146" y="85561"/>
                  <a:pt x="8148" y="85555"/>
                  <a:pt x="8145" y="85555"/>
                </a:cubicBezTo>
                <a:cubicBezTo>
                  <a:pt x="8130" y="85555"/>
                  <a:pt x="8008" y="85666"/>
                  <a:pt x="8009" y="85668"/>
                </a:cubicBezTo>
                <a:lnTo>
                  <a:pt x="8009" y="85668"/>
                </a:lnTo>
                <a:cubicBezTo>
                  <a:pt x="7854" y="85776"/>
                  <a:pt x="7764" y="85809"/>
                  <a:pt x="7628" y="85952"/>
                </a:cubicBezTo>
                <a:cubicBezTo>
                  <a:pt x="7621" y="86036"/>
                  <a:pt x="7589" y="86108"/>
                  <a:pt x="7543" y="86173"/>
                </a:cubicBezTo>
                <a:cubicBezTo>
                  <a:pt x="7758" y="86154"/>
                  <a:pt x="7960" y="86199"/>
                  <a:pt x="8084" y="86049"/>
                </a:cubicBezTo>
                <a:lnTo>
                  <a:pt x="8188" y="86115"/>
                </a:lnTo>
                <a:cubicBezTo>
                  <a:pt x="8084" y="86466"/>
                  <a:pt x="8351" y="86746"/>
                  <a:pt x="7862" y="87189"/>
                </a:cubicBezTo>
                <a:cubicBezTo>
                  <a:pt x="7841" y="87125"/>
                  <a:pt x="7793" y="87101"/>
                  <a:pt x="7732" y="87101"/>
                </a:cubicBezTo>
                <a:cubicBezTo>
                  <a:pt x="7628" y="87101"/>
                  <a:pt x="7487" y="87170"/>
                  <a:pt x="7380" y="87215"/>
                </a:cubicBezTo>
                <a:cubicBezTo>
                  <a:pt x="7263" y="87424"/>
                  <a:pt x="7172" y="87456"/>
                  <a:pt x="7061" y="87613"/>
                </a:cubicBezTo>
                <a:cubicBezTo>
                  <a:pt x="7053" y="87605"/>
                  <a:pt x="7041" y="87602"/>
                  <a:pt x="7026" y="87602"/>
                </a:cubicBezTo>
                <a:cubicBezTo>
                  <a:pt x="6936" y="87602"/>
                  <a:pt x="6742" y="87727"/>
                  <a:pt x="6664" y="87828"/>
                </a:cubicBezTo>
                <a:cubicBezTo>
                  <a:pt x="6280" y="88362"/>
                  <a:pt x="5999" y="88661"/>
                  <a:pt x="5863" y="89065"/>
                </a:cubicBezTo>
                <a:cubicBezTo>
                  <a:pt x="5874" y="89071"/>
                  <a:pt x="5886" y="89073"/>
                  <a:pt x="5898" y="89073"/>
                </a:cubicBezTo>
                <a:cubicBezTo>
                  <a:pt x="6063" y="89073"/>
                  <a:pt x="6312" y="88620"/>
                  <a:pt x="6488" y="88590"/>
                </a:cubicBezTo>
                <a:cubicBezTo>
                  <a:pt x="6488" y="88759"/>
                  <a:pt x="6592" y="88720"/>
                  <a:pt x="6631" y="88818"/>
                </a:cubicBezTo>
                <a:cubicBezTo>
                  <a:pt x="6534" y="88857"/>
                  <a:pt x="6416" y="89059"/>
                  <a:pt x="6364" y="89182"/>
                </a:cubicBezTo>
                <a:cubicBezTo>
                  <a:pt x="6384" y="89202"/>
                  <a:pt x="6293" y="89534"/>
                  <a:pt x="6332" y="89632"/>
                </a:cubicBezTo>
                <a:cubicBezTo>
                  <a:pt x="6306" y="89671"/>
                  <a:pt x="6286" y="89703"/>
                  <a:pt x="6273" y="89736"/>
                </a:cubicBezTo>
                <a:lnTo>
                  <a:pt x="6273" y="89729"/>
                </a:lnTo>
                <a:cubicBezTo>
                  <a:pt x="6110" y="90055"/>
                  <a:pt x="5752" y="90505"/>
                  <a:pt x="5941" y="90596"/>
                </a:cubicBezTo>
                <a:cubicBezTo>
                  <a:pt x="6201" y="90283"/>
                  <a:pt x="6364" y="89977"/>
                  <a:pt x="6364" y="89729"/>
                </a:cubicBezTo>
                <a:cubicBezTo>
                  <a:pt x="6371" y="89710"/>
                  <a:pt x="6384" y="89690"/>
                  <a:pt x="6397" y="89671"/>
                </a:cubicBezTo>
                <a:cubicBezTo>
                  <a:pt x="6644" y="89423"/>
                  <a:pt x="6885" y="89007"/>
                  <a:pt x="7191" y="88844"/>
                </a:cubicBezTo>
                <a:cubicBezTo>
                  <a:pt x="7276" y="88622"/>
                  <a:pt x="7348" y="88257"/>
                  <a:pt x="7276" y="88225"/>
                </a:cubicBezTo>
                <a:lnTo>
                  <a:pt x="7276" y="88225"/>
                </a:lnTo>
                <a:cubicBezTo>
                  <a:pt x="7276" y="88260"/>
                  <a:pt x="7275" y="88272"/>
                  <a:pt x="7273" y="88272"/>
                </a:cubicBezTo>
                <a:cubicBezTo>
                  <a:pt x="7269" y="88272"/>
                  <a:pt x="7257" y="88212"/>
                  <a:pt x="7230" y="88199"/>
                </a:cubicBezTo>
                <a:cubicBezTo>
                  <a:pt x="7068" y="88375"/>
                  <a:pt x="6879" y="88375"/>
                  <a:pt x="6781" y="88583"/>
                </a:cubicBezTo>
                <a:cubicBezTo>
                  <a:pt x="6709" y="88485"/>
                  <a:pt x="6690" y="88355"/>
                  <a:pt x="6814" y="88127"/>
                </a:cubicBezTo>
                <a:cubicBezTo>
                  <a:pt x="7172" y="87880"/>
                  <a:pt x="7504" y="87600"/>
                  <a:pt x="7817" y="87293"/>
                </a:cubicBezTo>
                <a:lnTo>
                  <a:pt x="7817" y="87293"/>
                </a:lnTo>
                <a:cubicBezTo>
                  <a:pt x="7849" y="87320"/>
                  <a:pt x="7745" y="87437"/>
                  <a:pt x="7765" y="87463"/>
                </a:cubicBezTo>
                <a:cubicBezTo>
                  <a:pt x="7826" y="87414"/>
                  <a:pt x="7861" y="87402"/>
                  <a:pt x="7892" y="87402"/>
                </a:cubicBezTo>
                <a:cubicBezTo>
                  <a:pt x="7925" y="87402"/>
                  <a:pt x="7954" y="87416"/>
                  <a:pt x="8004" y="87416"/>
                </a:cubicBezTo>
                <a:cubicBezTo>
                  <a:pt x="8027" y="87416"/>
                  <a:pt x="8055" y="87413"/>
                  <a:pt x="8090" y="87404"/>
                </a:cubicBezTo>
                <a:lnTo>
                  <a:pt x="8090" y="87404"/>
                </a:lnTo>
                <a:cubicBezTo>
                  <a:pt x="7953" y="87502"/>
                  <a:pt x="8077" y="87567"/>
                  <a:pt x="7966" y="87730"/>
                </a:cubicBezTo>
                <a:cubicBezTo>
                  <a:pt x="7836" y="87945"/>
                  <a:pt x="7784" y="87932"/>
                  <a:pt x="7680" y="88088"/>
                </a:cubicBezTo>
                <a:cubicBezTo>
                  <a:pt x="7341" y="88603"/>
                  <a:pt x="7537" y="88818"/>
                  <a:pt x="7439" y="89208"/>
                </a:cubicBezTo>
                <a:cubicBezTo>
                  <a:pt x="7328" y="89254"/>
                  <a:pt x="7074" y="89502"/>
                  <a:pt x="6892" y="89599"/>
                </a:cubicBezTo>
                <a:cubicBezTo>
                  <a:pt x="6807" y="89970"/>
                  <a:pt x="6820" y="90277"/>
                  <a:pt x="6683" y="90680"/>
                </a:cubicBezTo>
                <a:cubicBezTo>
                  <a:pt x="6742" y="90746"/>
                  <a:pt x="6814" y="90733"/>
                  <a:pt x="6879" y="90739"/>
                </a:cubicBezTo>
                <a:cubicBezTo>
                  <a:pt x="7152" y="90394"/>
                  <a:pt x="7296" y="90107"/>
                  <a:pt x="7543" y="90023"/>
                </a:cubicBezTo>
                <a:cubicBezTo>
                  <a:pt x="7693" y="89756"/>
                  <a:pt x="7817" y="89475"/>
                  <a:pt x="7914" y="89182"/>
                </a:cubicBezTo>
                <a:cubicBezTo>
                  <a:pt x="8012" y="89156"/>
                  <a:pt x="8149" y="88883"/>
                  <a:pt x="8253" y="88798"/>
                </a:cubicBezTo>
                <a:cubicBezTo>
                  <a:pt x="8286" y="88687"/>
                  <a:pt x="8240" y="88629"/>
                  <a:pt x="8305" y="88492"/>
                </a:cubicBezTo>
                <a:cubicBezTo>
                  <a:pt x="8280" y="88473"/>
                  <a:pt x="8253" y="88465"/>
                  <a:pt x="8224" y="88465"/>
                </a:cubicBezTo>
                <a:cubicBezTo>
                  <a:pt x="8095" y="88465"/>
                  <a:pt x="7937" y="88620"/>
                  <a:pt x="7804" y="88642"/>
                </a:cubicBezTo>
                <a:cubicBezTo>
                  <a:pt x="7888" y="88310"/>
                  <a:pt x="8142" y="88023"/>
                  <a:pt x="8227" y="87769"/>
                </a:cubicBezTo>
                <a:cubicBezTo>
                  <a:pt x="8253" y="87691"/>
                  <a:pt x="8240" y="87606"/>
                  <a:pt x="8273" y="87528"/>
                </a:cubicBezTo>
                <a:cubicBezTo>
                  <a:pt x="8305" y="87424"/>
                  <a:pt x="8403" y="87346"/>
                  <a:pt x="8383" y="87261"/>
                </a:cubicBezTo>
                <a:lnTo>
                  <a:pt x="8383" y="87261"/>
                </a:lnTo>
                <a:cubicBezTo>
                  <a:pt x="8494" y="87658"/>
                  <a:pt x="8683" y="87697"/>
                  <a:pt x="8963" y="87841"/>
                </a:cubicBezTo>
                <a:cubicBezTo>
                  <a:pt x="8878" y="88003"/>
                  <a:pt x="8807" y="88153"/>
                  <a:pt x="8748" y="88303"/>
                </a:cubicBezTo>
                <a:cubicBezTo>
                  <a:pt x="8908" y="88525"/>
                  <a:pt x="9034" y="88735"/>
                  <a:pt x="9262" y="88735"/>
                </a:cubicBezTo>
                <a:cubicBezTo>
                  <a:pt x="9275" y="88735"/>
                  <a:pt x="9288" y="88734"/>
                  <a:pt x="9302" y="88733"/>
                </a:cubicBezTo>
                <a:cubicBezTo>
                  <a:pt x="9327" y="88835"/>
                  <a:pt x="9313" y="88941"/>
                  <a:pt x="9390" y="88941"/>
                </a:cubicBezTo>
                <a:cubicBezTo>
                  <a:pt x="9412" y="88941"/>
                  <a:pt x="9440" y="88934"/>
                  <a:pt x="9478" y="88915"/>
                </a:cubicBezTo>
                <a:cubicBezTo>
                  <a:pt x="9497" y="89013"/>
                  <a:pt x="9484" y="89280"/>
                  <a:pt x="9523" y="89287"/>
                </a:cubicBezTo>
                <a:lnTo>
                  <a:pt x="9536" y="89267"/>
                </a:lnTo>
                <a:lnTo>
                  <a:pt x="9543" y="89287"/>
                </a:lnTo>
                <a:cubicBezTo>
                  <a:pt x="9549" y="89300"/>
                  <a:pt x="9549" y="89306"/>
                  <a:pt x="9549" y="89313"/>
                </a:cubicBezTo>
                <a:cubicBezTo>
                  <a:pt x="9536" y="89352"/>
                  <a:pt x="9523" y="89384"/>
                  <a:pt x="9510" y="89423"/>
                </a:cubicBezTo>
                <a:lnTo>
                  <a:pt x="9504" y="89404"/>
                </a:lnTo>
                <a:cubicBezTo>
                  <a:pt x="9360" y="89404"/>
                  <a:pt x="9126" y="89625"/>
                  <a:pt x="9080" y="89743"/>
                </a:cubicBezTo>
                <a:cubicBezTo>
                  <a:pt x="9041" y="89645"/>
                  <a:pt x="9132" y="89456"/>
                  <a:pt x="9106" y="89352"/>
                </a:cubicBezTo>
                <a:lnTo>
                  <a:pt x="9106" y="89352"/>
                </a:lnTo>
                <a:cubicBezTo>
                  <a:pt x="8527" y="89703"/>
                  <a:pt x="7921" y="90205"/>
                  <a:pt x="7361" y="90439"/>
                </a:cubicBezTo>
                <a:cubicBezTo>
                  <a:pt x="7367" y="90459"/>
                  <a:pt x="7393" y="90466"/>
                  <a:pt x="7374" y="90498"/>
                </a:cubicBezTo>
                <a:cubicBezTo>
                  <a:pt x="7374" y="90501"/>
                  <a:pt x="7372" y="90503"/>
                  <a:pt x="7370" y="90503"/>
                </a:cubicBezTo>
                <a:cubicBezTo>
                  <a:pt x="7367" y="90503"/>
                  <a:pt x="7364" y="90501"/>
                  <a:pt x="7361" y="90498"/>
                </a:cubicBezTo>
                <a:cubicBezTo>
                  <a:pt x="7354" y="90498"/>
                  <a:pt x="7341" y="90511"/>
                  <a:pt x="7328" y="90524"/>
                </a:cubicBezTo>
                <a:cubicBezTo>
                  <a:pt x="7322" y="90544"/>
                  <a:pt x="7322" y="90557"/>
                  <a:pt x="7328" y="90557"/>
                </a:cubicBezTo>
                <a:cubicBezTo>
                  <a:pt x="7334" y="90559"/>
                  <a:pt x="7340" y="90559"/>
                  <a:pt x="7345" y="90559"/>
                </a:cubicBezTo>
                <a:cubicBezTo>
                  <a:pt x="7359" y="90559"/>
                  <a:pt x="7371" y="90555"/>
                  <a:pt x="7380" y="90550"/>
                </a:cubicBezTo>
                <a:lnTo>
                  <a:pt x="7380" y="90550"/>
                </a:lnTo>
                <a:lnTo>
                  <a:pt x="7361" y="90576"/>
                </a:lnTo>
                <a:cubicBezTo>
                  <a:pt x="7335" y="90707"/>
                  <a:pt x="7257" y="90824"/>
                  <a:pt x="7146" y="90908"/>
                </a:cubicBezTo>
                <a:cubicBezTo>
                  <a:pt x="7147" y="90920"/>
                  <a:pt x="7153" y="90924"/>
                  <a:pt x="7161" y="90924"/>
                </a:cubicBezTo>
                <a:cubicBezTo>
                  <a:pt x="7184" y="90924"/>
                  <a:pt x="7226" y="90892"/>
                  <a:pt x="7244" y="90892"/>
                </a:cubicBezTo>
                <a:cubicBezTo>
                  <a:pt x="7257" y="90892"/>
                  <a:pt x="7257" y="90908"/>
                  <a:pt x="7230" y="90961"/>
                </a:cubicBezTo>
                <a:lnTo>
                  <a:pt x="7198" y="91006"/>
                </a:lnTo>
                <a:cubicBezTo>
                  <a:pt x="7185" y="90999"/>
                  <a:pt x="7172" y="90995"/>
                  <a:pt x="7160" y="90995"/>
                </a:cubicBezTo>
                <a:cubicBezTo>
                  <a:pt x="7031" y="90995"/>
                  <a:pt x="6943" y="91377"/>
                  <a:pt x="6931" y="91508"/>
                </a:cubicBezTo>
                <a:cubicBezTo>
                  <a:pt x="6924" y="91586"/>
                  <a:pt x="7016" y="91586"/>
                  <a:pt x="7022" y="91631"/>
                </a:cubicBezTo>
                <a:cubicBezTo>
                  <a:pt x="7022" y="91664"/>
                  <a:pt x="6924" y="91690"/>
                  <a:pt x="6957" y="91729"/>
                </a:cubicBezTo>
                <a:cubicBezTo>
                  <a:pt x="7035" y="91729"/>
                  <a:pt x="7113" y="91729"/>
                  <a:pt x="7185" y="91736"/>
                </a:cubicBezTo>
                <a:cubicBezTo>
                  <a:pt x="7375" y="91488"/>
                  <a:pt x="7572" y="91116"/>
                  <a:pt x="7769" y="91116"/>
                </a:cubicBezTo>
                <a:cubicBezTo>
                  <a:pt x="7774" y="91116"/>
                  <a:pt x="7779" y="91116"/>
                  <a:pt x="7784" y="91117"/>
                </a:cubicBezTo>
                <a:cubicBezTo>
                  <a:pt x="7947" y="91136"/>
                  <a:pt x="7823" y="91605"/>
                  <a:pt x="7608" y="92016"/>
                </a:cubicBezTo>
                <a:cubicBezTo>
                  <a:pt x="7537" y="92146"/>
                  <a:pt x="7452" y="92270"/>
                  <a:pt x="7367" y="92393"/>
                </a:cubicBezTo>
                <a:cubicBezTo>
                  <a:pt x="7365" y="92396"/>
                  <a:pt x="7363" y="92397"/>
                  <a:pt x="7362" y="92397"/>
                </a:cubicBezTo>
                <a:cubicBezTo>
                  <a:pt x="7351" y="92397"/>
                  <a:pt x="7363" y="92339"/>
                  <a:pt x="7349" y="92339"/>
                </a:cubicBezTo>
                <a:cubicBezTo>
                  <a:pt x="7344" y="92339"/>
                  <a:pt x="7336" y="92347"/>
                  <a:pt x="7322" y="92367"/>
                </a:cubicBezTo>
                <a:cubicBezTo>
                  <a:pt x="7230" y="92511"/>
                  <a:pt x="7257" y="92615"/>
                  <a:pt x="7126" y="92713"/>
                </a:cubicBezTo>
                <a:cubicBezTo>
                  <a:pt x="7165" y="92902"/>
                  <a:pt x="7191" y="92869"/>
                  <a:pt x="7139" y="93058"/>
                </a:cubicBezTo>
                <a:cubicBezTo>
                  <a:pt x="7147" y="93063"/>
                  <a:pt x="7156" y="93066"/>
                  <a:pt x="7165" y="93066"/>
                </a:cubicBezTo>
                <a:cubicBezTo>
                  <a:pt x="7218" y="93066"/>
                  <a:pt x="7285" y="92991"/>
                  <a:pt x="7339" y="92991"/>
                </a:cubicBezTo>
                <a:cubicBezTo>
                  <a:pt x="7344" y="92991"/>
                  <a:pt x="7349" y="92991"/>
                  <a:pt x="7354" y="92993"/>
                </a:cubicBezTo>
                <a:cubicBezTo>
                  <a:pt x="7647" y="92524"/>
                  <a:pt x="7556" y="92615"/>
                  <a:pt x="7712" y="92218"/>
                </a:cubicBezTo>
                <a:cubicBezTo>
                  <a:pt x="7728" y="92238"/>
                  <a:pt x="7742" y="92247"/>
                  <a:pt x="7754" y="92247"/>
                </a:cubicBezTo>
                <a:cubicBezTo>
                  <a:pt x="7798" y="92247"/>
                  <a:pt x="7825" y="92141"/>
                  <a:pt x="7875" y="92055"/>
                </a:cubicBezTo>
                <a:cubicBezTo>
                  <a:pt x="7891" y="92098"/>
                  <a:pt x="7914" y="92111"/>
                  <a:pt x="7943" y="92111"/>
                </a:cubicBezTo>
                <a:cubicBezTo>
                  <a:pt x="7989" y="92111"/>
                  <a:pt x="8051" y="92078"/>
                  <a:pt x="8123" y="92074"/>
                </a:cubicBezTo>
                <a:lnTo>
                  <a:pt x="8123" y="92074"/>
                </a:lnTo>
                <a:cubicBezTo>
                  <a:pt x="8097" y="92198"/>
                  <a:pt x="8155" y="92263"/>
                  <a:pt x="8058" y="92439"/>
                </a:cubicBezTo>
                <a:cubicBezTo>
                  <a:pt x="8181" y="92511"/>
                  <a:pt x="8227" y="92485"/>
                  <a:pt x="8247" y="92634"/>
                </a:cubicBezTo>
                <a:cubicBezTo>
                  <a:pt x="8058" y="93045"/>
                  <a:pt x="7817" y="93429"/>
                  <a:pt x="7530" y="93781"/>
                </a:cubicBezTo>
                <a:cubicBezTo>
                  <a:pt x="7361" y="94256"/>
                  <a:pt x="6989" y="94973"/>
                  <a:pt x="7003" y="95396"/>
                </a:cubicBezTo>
                <a:cubicBezTo>
                  <a:pt x="6879" y="95715"/>
                  <a:pt x="6703" y="96106"/>
                  <a:pt x="6814" y="96217"/>
                </a:cubicBezTo>
                <a:cubicBezTo>
                  <a:pt x="6833" y="96237"/>
                  <a:pt x="6856" y="96245"/>
                  <a:pt x="6882" y="96245"/>
                </a:cubicBezTo>
                <a:cubicBezTo>
                  <a:pt x="6986" y="96245"/>
                  <a:pt x="7128" y="96112"/>
                  <a:pt x="7241" y="96112"/>
                </a:cubicBezTo>
                <a:cubicBezTo>
                  <a:pt x="7255" y="96112"/>
                  <a:pt x="7269" y="96114"/>
                  <a:pt x="7283" y="96119"/>
                </a:cubicBezTo>
                <a:cubicBezTo>
                  <a:pt x="7250" y="96249"/>
                  <a:pt x="7348" y="96295"/>
                  <a:pt x="7374" y="96380"/>
                </a:cubicBezTo>
                <a:cubicBezTo>
                  <a:pt x="7511" y="96243"/>
                  <a:pt x="7628" y="96217"/>
                  <a:pt x="7771" y="96034"/>
                </a:cubicBezTo>
                <a:cubicBezTo>
                  <a:pt x="7830" y="95833"/>
                  <a:pt x="7966" y="95689"/>
                  <a:pt x="8038" y="95533"/>
                </a:cubicBezTo>
                <a:cubicBezTo>
                  <a:pt x="8047" y="95531"/>
                  <a:pt x="8056" y="95531"/>
                  <a:pt x="8065" y="95531"/>
                </a:cubicBezTo>
                <a:cubicBezTo>
                  <a:pt x="8221" y="95531"/>
                  <a:pt x="8485" y="95731"/>
                  <a:pt x="8435" y="95989"/>
                </a:cubicBezTo>
                <a:cubicBezTo>
                  <a:pt x="8279" y="96178"/>
                  <a:pt x="8155" y="96204"/>
                  <a:pt x="8025" y="96262"/>
                </a:cubicBezTo>
                <a:cubicBezTo>
                  <a:pt x="7851" y="96615"/>
                  <a:pt x="7521" y="96924"/>
                  <a:pt x="7305" y="96924"/>
                </a:cubicBezTo>
                <a:cubicBezTo>
                  <a:pt x="7246" y="96924"/>
                  <a:pt x="7195" y="96901"/>
                  <a:pt x="7159" y="96849"/>
                </a:cubicBezTo>
                <a:cubicBezTo>
                  <a:pt x="7003" y="97070"/>
                  <a:pt x="6996" y="97051"/>
                  <a:pt x="6801" y="97357"/>
                </a:cubicBezTo>
                <a:cubicBezTo>
                  <a:pt x="6814" y="97389"/>
                  <a:pt x="6801" y="97441"/>
                  <a:pt x="6748" y="97526"/>
                </a:cubicBezTo>
                <a:cubicBezTo>
                  <a:pt x="6950" y="97826"/>
                  <a:pt x="6566" y="98314"/>
                  <a:pt x="6351" y="98751"/>
                </a:cubicBezTo>
                <a:cubicBezTo>
                  <a:pt x="6208" y="99057"/>
                  <a:pt x="6071" y="99350"/>
                  <a:pt x="5869" y="99584"/>
                </a:cubicBezTo>
                <a:cubicBezTo>
                  <a:pt x="5956" y="99543"/>
                  <a:pt x="6050" y="99518"/>
                  <a:pt x="6133" y="99518"/>
                </a:cubicBezTo>
                <a:cubicBezTo>
                  <a:pt x="6311" y="99518"/>
                  <a:pt x="6436" y="99633"/>
                  <a:pt x="6325" y="99949"/>
                </a:cubicBezTo>
                <a:cubicBezTo>
                  <a:pt x="6117" y="100203"/>
                  <a:pt x="5895" y="100281"/>
                  <a:pt x="5758" y="100522"/>
                </a:cubicBezTo>
                <a:cubicBezTo>
                  <a:pt x="5824" y="100574"/>
                  <a:pt x="5791" y="100692"/>
                  <a:pt x="5726" y="100835"/>
                </a:cubicBezTo>
                <a:cubicBezTo>
                  <a:pt x="5440" y="101159"/>
                  <a:pt x="5235" y="101631"/>
                  <a:pt x="5363" y="101631"/>
                </a:cubicBezTo>
                <a:cubicBezTo>
                  <a:pt x="5367" y="101631"/>
                  <a:pt x="5370" y="101630"/>
                  <a:pt x="5374" y="101630"/>
                </a:cubicBezTo>
                <a:lnTo>
                  <a:pt x="5374" y="101630"/>
                </a:lnTo>
                <a:lnTo>
                  <a:pt x="5355" y="101669"/>
                </a:lnTo>
                <a:lnTo>
                  <a:pt x="5342" y="101688"/>
                </a:lnTo>
                <a:cubicBezTo>
                  <a:pt x="5325" y="101706"/>
                  <a:pt x="5311" y="101714"/>
                  <a:pt x="5299" y="101714"/>
                </a:cubicBezTo>
                <a:cubicBezTo>
                  <a:pt x="5260" y="101714"/>
                  <a:pt x="5245" y="101634"/>
                  <a:pt x="5250" y="101603"/>
                </a:cubicBezTo>
                <a:lnTo>
                  <a:pt x="5250" y="101603"/>
                </a:lnTo>
                <a:cubicBezTo>
                  <a:pt x="5206" y="101705"/>
                  <a:pt x="5186" y="101743"/>
                  <a:pt x="5161" y="101743"/>
                </a:cubicBezTo>
                <a:cubicBezTo>
                  <a:pt x="5145" y="101743"/>
                  <a:pt x="5127" y="101730"/>
                  <a:pt x="5101" y="101708"/>
                </a:cubicBezTo>
                <a:cubicBezTo>
                  <a:pt x="4925" y="101910"/>
                  <a:pt x="4762" y="102072"/>
                  <a:pt x="4599" y="102261"/>
                </a:cubicBezTo>
                <a:cubicBezTo>
                  <a:pt x="4690" y="102450"/>
                  <a:pt x="4130" y="103076"/>
                  <a:pt x="4397" y="103141"/>
                </a:cubicBezTo>
                <a:cubicBezTo>
                  <a:pt x="4749" y="102730"/>
                  <a:pt x="4983" y="102294"/>
                  <a:pt x="5179" y="102164"/>
                </a:cubicBezTo>
                <a:lnTo>
                  <a:pt x="5179" y="102164"/>
                </a:lnTo>
                <a:cubicBezTo>
                  <a:pt x="5289" y="102353"/>
                  <a:pt x="5094" y="102737"/>
                  <a:pt x="4996" y="103062"/>
                </a:cubicBezTo>
                <a:cubicBezTo>
                  <a:pt x="4853" y="103251"/>
                  <a:pt x="4612" y="103440"/>
                  <a:pt x="4527" y="103701"/>
                </a:cubicBezTo>
                <a:cubicBezTo>
                  <a:pt x="4537" y="103719"/>
                  <a:pt x="4550" y="103725"/>
                  <a:pt x="4563" y="103725"/>
                </a:cubicBezTo>
                <a:cubicBezTo>
                  <a:pt x="4587" y="103725"/>
                  <a:pt x="4615" y="103705"/>
                  <a:pt x="4639" y="103705"/>
                </a:cubicBezTo>
                <a:cubicBezTo>
                  <a:pt x="4653" y="103705"/>
                  <a:pt x="4667" y="103712"/>
                  <a:pt x="4677" y="103733"/>
                </a:cubicBezTo>
                <a:cubicBezTo>
                  <a:pt x="5022" y="103330"/>
                  <a:pt x="5342" y="102906"/>
                  <a:pt x="5622" y="102457"/>
                </a:cubicBezTo>
                <a:cubicBezTo>
                  <a:pt x="5739" y="102112"/>
                  <a:pt x="5732" y="101851"/>
                  <a:pt x="5628" y="101649"/>
                </a:cubicBezTo>
                <a:lnTo>
                  <a:pt x="5628" y="101649"/>
                </a:lnTo>
                <a:cubicBezTo>
                  <a:pt x="5560" y="101717"/>
                  <a:pt x="5495" y="101763"/>
                  <a:pt x="5450" y="101763"/>
                </a:cubicBezTo>
                <a:cubicBezTo>
                  <a:pt x="5422" y="101763"/>
                  <a:pt x="5401" y="101744"/>
                  <a:pt x="5394" y="101701"/>
                </a:cubicBezTo>
                <a:lnTo>
                  <a:pt x="5400" y="101688"/>
                </a:lnTo>
                <a:cubicBezTo>
                  <a:pt x="5420" y="101656"/>
                  <a:pt x="5433" y="101630"/>
                  <a:pt x="5452" y="101597"/>
                </a:cubicBezTo>
                <a:lnTo>
                  <a:pt x="5452" y="101603"/>
                </a:lnTo>
                <a:cubicBezTo>
                  <a:pt x="5654" y="101428"/>
                  <a:pt x="5843" y="101239"/>
                  <a:pt x="6019" y="101037"/>
                </a:cubicBezTo>
                <a:cubicBezTo>
                  <a:pt x="6175" y="101115"/>
                  <a:pt x="6058" y="101577"/>
                  <a:pt x="6091" y="101818"/>
                </a:cubicBezTo>
                <a:cubicBezTo>
                  <a:pt x="6139" y="101795"/>
                  <a:pt x="6181" y="101786"/>
                  <a:pt x="6220" y="101786"/>
                </a:cubicBezTo>
                <a:cubicBezTo>
                  <a:pt x="6368" y="101786"/>
                  <a:pt x="6464" y="101920"/>
                  <a:pt x="6626" y="101920"/>
                </a:cubicBezTo>
                <a:cubicBezTo>
                  <a:pt x="6658" y="101920"/>
                  <a:pt x="6692" y="101915"/>
                  <a:pt x="6729" y="101903"/>
                </a:cubicBezTo>
                <a:lnTo>
                  <a:pt x="6729" y="101903"/>
                </a:lnTo>
                <a:cubicBezTo>
                  <a:pt x="6762" y="101994"/>
                  <a:pt x="6664" y="102177"/>
                  <a:pt x="6638" y="102300"/>
                </a:cubicBezTo>
                <a:cubicBezTo>
                  <a:pt x="6625" y="102326"/>
                  <a:pt x="6618" y="102346"/>
                  <a:pt x="6605" y="102366"/>
                </a:cubicBezTo>
                <a:cubicBezTo>
                  <a:pt x="6442" y="102457"/>
                  <a:pt x="6358" y="102704"/>
                  <a:pt x="6247" y="102874"/>
                </a:cubicBezTo>
                <a:cubicBezTo>
                  <a:pt x="6058" y="103154"/>
                  <a:pt x="5771" y="103349"/>
                  <a:pt x="5745" y="103558"/>
                </a:cubicBezTo>
                <a:cubicBezTo>
                  <a:pt x="5762" y="103537"/>
                  <a:pt x="5778" y="103527"/>
                  <a:pt x="5793" y="103527"/>
                </a:cubicBezTo>
                <a:cubicBezTo>
                  <a:pt x="5801" y="103527"/>
                  <a:pt x="5810" y="103531"/>
                  <a:pt x="5817" y="103538"/>
                </a:cubicBezTo>
                <a:lnTo>
                  <a:pt x="5798" y="103558"/>
                </a:lnTo>
                <a:cubicBezTo>
                  <a:pt x="5791" y="103577"/>
                  <a:pt x="5785" y="103590"/>
                  <a:pt x="5791" y="103597"/>
                </a:cubicBezTo>
                <a:cubicBezTo>
                  <a:pt x="5792" y="103598"/>
                  <a:pt x="5794" y="103598"/>
                  <a:pt x="5795" y="103598"/>
                </a:cubicBezTo>
                <a:cubicBezTo>
                  <a:pt x="5802" y="103598"/>
                  <a:pt x="5813" y="103588"/>
                  <a:pt x="5824" y="103577"/>
                </a:cubicBezTo>
                <a:lnTo>
                  <a:pt x="5850" y="103538"/>
                </a:lnTo>
                <a:cubicBezTo>
                  <a:pt x="5986" y="103395"/>
                  <a:pt x="6104" y="103330"/>
                  <a:pt x="6247" y="103141"/>
                </a:cubicBezTo>
                <a:cubicBezTo>
                  <a:pt x="6410" y="102932"/>
                  <a:pt x="6534" y="102600"/>
                  <a:pt x="6709" y="102431"/>
                </a:cubicBezTo>
                <a:cubicBezTo>
                  <a:pt x="6729" y="102392"/>
                  <a:pt x="6729" y="102366"/>
                  <a:pt x="6703" y="102359"/>
                </a:cubicBezTo>
                <a:lnTo>
                  <a:pt x="6729" y="102307"/>
                </a:lnTo>
                <a:cubicBezTo>
                  <a:pt x="6983" y="102020"/>
                  <a:pt x="7309" y="101532"/>
                  <a:pt x="7484" y="101310"/>
                </a:cubicBezTo>
                <a:lnTo>
                  <a:pt x="7498" y="101297"/>
                </a:lnTo>
                <a:lnTo>
                  <a:pt x="7498" y="101297"/>
                </a:lnTo>
                <a:cubicBezTo>
                  <a:pt x="7491" y="101330"/>
                  <a:pt x="7478" y="101362"/>
                  <a:pt x="7458" y="101389"/>
                </a:cubicBezTo>
                <a:cubicBezTo>
                  <a:pt x="7432" y="101447"/>
                  <a:pt x="7387" y="101532"/>
                  <a:pt x="7445" y="101538"/>
                </a:cubicBezTo>
                <a:lnTo>
                  <a:pt x="7471" y="101525"/>
                </a:lnTo>
                <a:lnTo>
                  <a:pt x="7445" y="101558"/>
                </a:lnTo>
                <a:cubicBezTo>
                  <a:pt x="7426" y="101590"/>
                  <a:pt x="7406" y="101617"/>
                  <a:pt x="7380" y="101649"/>
                </a:cubicBezTo>
                <a:cubicBezTo>
                  <a:pt x="7366" y="101635"/>
                  <a:pt x="7379" y="101583"/>
                  <a:pt x="7360" y="101583"/>
                </a:cubicBezTo>
                <a:cubicBezTo>
                  <a:pt x="7353" y="101583"/>
                  <a:pt x="7341" y="101590"/>
                  <a:pt x="7322" y="101610"/>
                </a:cubicBezTo>
                <a:cubicBezTo>
                  <a:pt x="7230" y="101825"/>
                  <a:pt x="7029" y="102248"/>
                  <a:pt x="7257" y="102379"/>
                </a:cubicBezTo>
                <a:cubicBezTo>
                  <a:pt x="7068" y="102626"/>
                  <a:pt x="7061" y="102971"/>
                  <a:pt x="6898" y="103290"/>
                </a:cubicBezTo>
                <a:lnTo>
                  <a:pt x="6911" y="103290"/>
                </a:lnTo>
                <a:cubicBezTo>
                  <a:pt x="6892" y="103310"/>
                  <a:pt x="6872" y="103323"/>
                  <a:pt x="6853" y="103343"/>
                </a:cubicBezTo>
                <a:cubicBezTo>
                  <a:pt x="6831" y="103348"/>
                  <a:pt x="6811" y="103350"/>
                  <a:pt x="6792" y="103350"/>
                </a:cubicBezTo>
                <a:cubicBezTo>
                  <a:pt x="6616" y="103350"/>
                  <a:pt x="6561" y="103137"/>
                  <a:pt x="6395" y="103137"/>
                </a:cubicBezTo>
                <a:cubicBezTo>
                  <a:pt x="6383" y="103137"/>
                  <a:pt x="6371" y="103138"/>
                  <a:pt x="6358" y="103141"/>
                </a:cubicBezTo>
                <a:cubicBezTo>
                  <a:pt x="6240" y="103466"/>
                  <a:pt x="6540" y="103525"/>
                  <a:pt x="6156" y="104026"/>
                </a:cubicBezTo>
                <a:cubicBezTo>
                  <a:pt x="6173" y="104059"/>
                  <a:pt x="6199" y="104073"/>
                  <a:pt x="6231" y="104073"/>
                </a:cubicBezTo>
                <a:cubicBezTo>
                  <a:pt x="6398" y="104073"/>
                  <a:pt x="6727" y="103675"/>
                  <a:pt x="6853" y="103401"/>
                </a:cubicBezTo>
                <a:lnTo>
                  <a:pt x="6846" y="103401"/>
                </a:lnTo>
                <a:cubicBezTo>
                  <a:pt x="6859" y="103388"/>
                  <a:pt x="6872" y="103375"/>
                  <a:pt x="6892" y="103362"/>
                </a:cubicBezTo>
                <a:cubicBezTo>
                  <a:pt x="6983" y="103486"/>
                  <a:pt x="6989" y="103616"/>
                  <a:pt x="7003" y="103838"/>
                </a:cubicBezTo>
                <a:cubicBezTo>
                  <a:pt x="7009" y="103837"/>
                  <a:pt x="7016" y="103837"/>
                  <a:pt x="7022" y="103837"/>
                </a:cubicBezTo>
                <a:cubicBezTo>
                  <a:pt x="7211" y="103837"/>
                  <a:pt x="7205" y="104025"/>
                  <a:pt x="7237" y="104189"/>
                </a:cubicBezTo>
                <a:cubicBezTo>
                  <a:pt x="7277" y="104154"/>
                  <a:pt x="7313" y="104140"/>
                  <a:pt x="7347" y="104140"/>
                </a:cubicBezTo>
                <a:cubicBezTo>
                  <a:pt x="7451" y="104140"/>
                  <a:pt x="7525" y="104275"/>
                  <a:pt x="7569" y="104339"/>
                </a:cubicBezTo>
                <a:cubicBezTo>
                  <a:pt x="7738" y="104134"/>
                  <a:pt x="7889" y="103988"/>
                  <a:pt x="8017" y="103988"/>
                </a:cubicBezTo>
                <a:cubicBezTo>
                  <a:pt x="8047" y="103988"/>
                  <a:pt x="8076" y="103996"/>
                  <a:pt x="8103" y="104013"/>
                </a:cubicBezTo>
                <a:cubicBezTo>
                  <a:pt x="8045" y="104352"/>
                  <a:pt x="7608" y="104815"/>
                  <a:pt x="7576" y="105088"/>
                </a:cubicBezTo>
                <a:cubicBezTo>
                  <a:pt x="8097" y="104561"/>
                  <a:pt x="8344" y="103981"/>
                  <a:pt x="8624" y="103479"/>
                </a:cubicBezTo>
                <a:cubicBezTo>
                  <a:pt x="8600" y="103441"/>
                  <a:pt x="8570" y="103434"/>
                  <a:pt x="8539" y="103434"/>
                </a:cubicBezTo>
                <a:cubicBezTo>
                  <a:pt x="8522" y="103434"/>
                  <a:pt x="8503" y="103437"/>
                  <a:pt x="8485" y="103437"/>
                </a:cubicBezTo>
                <a:cubicBezTo>
                  <a:pt x="8475" y="103437"/>
                  <a:pt x="8465" y="103436"/>
                  <a:pt x="8455" y="103434"/>
                </a:cubicBezTo>
                <a:cubicBezTo>
                  <a:pt x="8605" y="103089"/>
                  <a:pt x="8624" y="102835"/>
                  <a:pt x="8774" y="102496"/>
                </a:cubicBezTo>
                <a:cubicBezTo>
                  <a:pt x="8885" y="102366"/>
                  <a:pt x="8983" y="102346"/>
                  <a:pt x="9093" y="102229"/>
                </a:cubicBezTo>
                <a:cubicBezTo>
                  <a:pt x="9308" y="101903"/>
                  <a:pt x="9504" y="101447"/>
                  <a:pt x="9758" y="101382"/>
                </a:cubicBezTo>
                <a:lnTo>
                  <a:pt x="9758" y="101382"/>
                </a:lnTo>
                <a:cubicBezTo>
                  <a:pt x="9855" y="101486"/>
                  <a:pt x="9725" y="101740"/>
                  <a:pt x="9686" y="101936"/>
                </a:cubicBezTo>
                <a:cubicBezTo>
                  <a:pt x="9803" y="102098"/>
                  <a:pt x="9686" y="102424"/>
                  <a:pt x="9666" y="102672"/>
                </a:cubicBezTo>
                <a:cubicBezTo>
                  <a:pt x="9682" y="102678"/>
                  <a:pt x="9699" y="102681"/>
                  <a:pt x="9716" y="102681"/>
                </a:cubicBezTo>
                <a:cubicBezTo>
                  <a:pt x="9798" y="102681"/>
                  <a:pt x="9892" y="102616"/>
                  <a:pt x="9973" y="102600"/>
                </a:cubicBezTo>
                <a:cubicBezTo>
                  <a:pt x="9973" y="102776"/>
                  <a:pt x="10012" y="102887"/>
                  <a:pt x="10096" y="102945"/>
                </a:cubicBezTo>
                <a:cubicBezTo>
                  <a:pt x="10455" y="102580"/>
                  <a:pt x="10683" y="102203"/>
                  <a:pt x="11060" y="101688"/>
                </a:cubicBezTo>
                <a:cubicBezTo>
                  <a:pt x="11073" y="101506"/>
                  <a:pt x="11125" y="101336"/>
                  <a:pt x="11217" y="101180"/>
                </a:cubicBezTo>
                <a:cubicBezTo>
                  <a:pt x="11386" y="100972"/>
                  <a:pt x="11647" y="100952"/>
                  <a:pt x="11770" y="100594"/>
                </a:cubicBezTo>
                <a:cubicBezTo>
                  <a:pt x="11627" y="100438"/>
                  <a:pt x="11601" y="100203"/>
                  <a:pt x="11712" y="99884"/>
                </a:cubicBezTo>
                <a:cubicBezTo>
                  <a:pt x="11894" y="99343"/>
                  <a:pt x="12552" y="98464"/>
                  <a:pt x="12845" y="97917"/>
                </a:cubicBezTo>
                <a:cubicBezTo>
                  <a:pt x="12852" y="97546"/>
                  <a:pt x="13171" y="96790"/>
                  <a:pt x="13561" y="96497"/>
                </a:cubicBezTo>
                <a:cubicBezTo>
                  <a:pt x="13614" y="96614"/>
                  <a:pt x="13907" y="96601"/>
                  <a:pt x="13809" y="96927"/>
                </a:cubicBezTo>
                <a:cubicBezTo>
                  <a:pt x="13640" y="97187"/>
                  <a:pt x="13620" y="97350"/>
                  <a:pt x="13535" y="97559"/>
                </a:cubicBezTo>
                <a:cubicBezTo>
                  <a:pt x="13197" y="97962"/>
                  <a:pt x="13106" y="98210"/>
                  <a:pt x="12949" y="98594"/>
                </a:cubicBezTo>
                <a:cubicBezTo>
                  <a:pt x="12767" y="98829"/>
                  <a:pt x="12519" y="99050"/>
                  <a:pt x="12396" y="99317"/>
                </a:cubicBezTo>
                <a:cubicBezTo>
                  <a:pt x="12435" y="99428"/>
                  <a:pt x="12493" y="99343"/>
                  <a:pt x="12513" y="99454"/>
                </a:cubicBezTo>
                <a:cubicBezTo>
                  <a:pt x="12793" y="99167"/>
                  <a:pt x="12936" y="98894"/>
                  <a:pt x="13203" y="98692"/>
                </a:cubicBezTo>
                <a:cubicBezTo>
                  <a:pt x="13509" y="97813"/>
                  <a:pt x="14043" y="97526"/>
                  <a:pt x="14552" y="96666"/>
                </a:cubicBezTo>
                <a:cubicBezTo>
                  <a:pt x="14702" y="96715"/>
                  <a:pt x="14711" y="96888"/>
                  <a:pt x="14907" y="96888"/>
                </a:cubicBezTo>
                <a:cubicBezTo>
                  <a:pt x="14949" y="96888"/>
                  <a:pt x="14998" y="96880"/>
                  <a:pt x="15060" y="96862"/>
                </a:cubicBezTo>
                <a:lnTo>
                  <a:pt x="15060" y="96862"/>
                </a:lnTo>
                <a:cubicBezTo>
                  <a:pt x="14929" y="97025"/>
                  <a:pt x="14988" y="97012"/>
                  <a:pt x="14923" y="97109"/>
                </a:cubicBezTo>
                <a:cubicBezTo>
                  <a:pt x="14597" y="97656"/>
                  <a:pt x="13998" y="97617"/>
                  <a:pt x="13913" y="98275"/>
                </a:cubicBezTo>
                <a:cubicBezTo>
                  <a:pt x="13944" y="98248"/>
                  <a:pt x="13980" y="98234"/>
                  <a:pt x="14010" y="98234"/>
                </a:cubicBezTo>
                <a:cubicBezTo>
                  <a:pt x="14074" y="98234"/>
                  <a:pt x="14114" y="98296"/>
                  <a:pt x="14043" y="98425"/>
                </a:cubicBezTo>
                <a:cubicBezTo>
                  <a:pt x="14049" y="98426"/>
                  <a:pt x="14054" y="98426"/>
                  <a:pt x="14060" y="98426"/>
                </a:cubicBezTo>
                <a:cubicBezTo>
                  <a:pt x="14300" y="98426"/>
                  <a:pt x="14642" y="97882"/>
                  <a:pt x="14903" y="97767"/>
                </a:cubicBezTo>
                <a:lnTo>
                  <a:pt x="14903" y="97767"/>
                </a:lnTo>
                <a:cubicBezTo>
                  <a:pt x="15001" y="97806"/>
                  <a:pt x="14916" y="98138"/>
                  <a:pt x="14871" y="98353"/>
                </a:cubicBezTo>
                <a:cubicBezTo>
                  <a:pt x="15014" y="98256"/>
                  <a:pt x="15144" y="98138"/>
                  <a:pt x="15268" y="98008"/>
                </a:cubicBezTo>
                <a:cubicBezTo>
                  <a:pt x="15285" y="98001"/>
                  <a:pt x="15299" y="97997"/>
                  <a:pt x="15310" y="97997"/>
                </a:cubicBezTo>
                <a:cubicBezTo>
                  <a:pt x="15418" y="97997"/>
                  <a:pt x="15275" y="98310"/>
                  <a:pt x="15340" y="98392"/>
                </a:cubicBezTo>
                <a:cubicBezTo>
                  <a:pt x="15633" y="98392"/>
                  <a:pt x="16011" y="97904"/>
                  <a:pt x="16362" y="97572"/>
                </a:cubicBezTo>
                <a:cubicBezTo>
                  <a:pt x="16479" y="97272"/>
                  <a:pt x="16623" y="96979"/>
                  <a:pt x="16805" y="96712"/>
                </a:cubicBezTo>
                <a:cubicBezTo>
                  <a:pt x="17053" y="96445"/>
                  <a:pt x="17242" y="96516"/>
                  <a:pt x="17489" y="96275"/>
                </a:cubicBezTo>
                <a:cubicBezTo>
                  <a:pt x="17938" y="95833"/>
                  <a:pt x="18147" y="95201"/>
                  <a:pt x="18434" y="94602"/>
                </a:cubicBezTo>
                <a:cubicBezTo>
                  <a:pt x="18510" y="94523"/>
                  <a:pt x="18563" y="94494"/>
                  <a:pt x="18605" y="94494"/>
                </a:cubicBezTo>
                <a:cubicBezTo>
                  <a:pt x="18668" y="94494"/>
                  <a:pt x="18708" y="94556"/>
                  <a:pt x="18766" y="94615"/>
                </a:cubicBezTo>
                <a:cubicBezTo>
                  <a:pt x="18674" y="94847"/>
                  <a:pt x="18525" y="95206"/>
                  <a:pt x="18696" y="95206"/>
                </a:cubicBezTo>
                <a:cubicBezTo>
                  <a:pt x="18707" y="95206"/>
                  <a:pt x="18719" y="95204"/>
                  <a:pt x="18733" y="95201"/>
                </a:cubicBezTo>
                <a:cubicBezTo>
                  <a:pt x="18948" y="94914"/>
                  <a:pt x="18909" y="94751"/>
                  <a:pt x="19026" y="94575"/>
                </a:cubicBezTo>
                <a:cubicBezTo>
                  <a:pt x="19046" y="94575"/>
                  <a:pt x="19072" y="94569"/>
                  <a:pt x="19098" y="94556"/>
                </a:cubicBezTo>
                <a:cubicBezTo>
                  <a:pt x="19143" y="94504"/>
                  <a:pt x="19150" y="94419"/>
                  <a:pt x="19170" y="94400"/>
                </a:cubicBezTo>
                <a:cubicBezTo>
                  <a:pt x="19267" y="94295"/>
                  <a:pt x="19430" y="94256"/>
                  <a:pt x="19573" y="93996"/>
                </a:cubicBezTo>
                <a:cubicBezTo>
                  <a:pt x="19645" y="93735"/>
                  <a:pt x="19678" y="93481"/>
                  <a:pt x="19893" y="93188"/>
                </a:cubicBezTo>
                <a:cubicBezTo>
                  <a:pt x="20016" y="93019"/>
                  <a:pt x="20329" y="92726"/>
                  <a:pt x="20257" y="92543"/>
                </a:cubicBezTo>
                <a:lnTo>
                  <a:pt x="20257" y="92543"/>
                </a:lnTo>
                <a:cubicBezTo>
                  <a:pt x="19951" y="92661"/>
                  <a:pt x="19710" y="93110"/>
                  <a:pt x="19469" y="93182"/>
                </a:cubicBezTo>
                <a:cubicBezTo>
                  <a:pt x="19541" y="93077"/>
                  <a:pt x="19443" y="93090"/>
                  <a:pt x="19495" y="92999"/>
                </a:cubicBezTo>
                <a:lnTo>
                  <a:pt x="19495" y="92999"/>
                </a:lnTo>
                <a:cubicBezTo>
                  <a:pt x="19499" y="93004"/>
                  <a:pt x="19503" y="93006"/>
                  <a:pt x="19508" y="93006"/>
                </a:cubicBezTo>
                <a:cubicBezTo>
                  <a:pt x="19554" y="93006"/>
                  <a:pt x="19638" y="92784"/>
                  <a:pt x="19679" y="92784"/>
                </a:cubicBezTo>
                <a:cubicBezTo>
                  <a:pt x="19684" y="92784"/>
                  <a:pt x="19687" y="92786"/>
                  <a:pt x="19691" y="92791"/>
                </a:cubicBezTo>
                <a:lnTo>
                  <a:pt x="19697" y="92778"/>
                </a:lnTo>
                <a:lnTo>
                  <a:pt x="19684" y="92849"/>
                </a:lnTo>
                <a:cubicBezTo>
                  <a:pt x="19684" y="92857"/>
                  <a:pt x="19686" y="92860"/>
                  <a:pt x="19691" y="92860"/>
                </a:cubicBezTo>
                <a:cubicBezTo>
                  <a:pt x="19694" y="92860"/>
                  <a:pt x="19698" y="92859"/>
                  <a:pt x="19704" y="92856"/>
                </a:cubicBezTo>
                <a:cubicBezTo>
                  <a:pt x="19717" y="92849"/>
                  <a:pt x="19723" y="92836"/>
                  <a:pt x="19730" y="92817"/>
                </a:cubicBezTo>
                <a:lnTo>
                  <a:pt x="19743" y="92745"/>
                </a:lnTo>
                <a:lnTo>
                  <a:pt x="19743" y="92752"/>
                </a:lnTo>
                <a:cubicBezTo>
                  <a:pt x="19984" y="92654"/>
                  <a:pt x="19964" y="92348"/>
                  <a:pt x="20081" y="92100"/>
                </a:cubicBezTo>
                <a:cubicBezTo>
                  <a:pt x="20283" y="91781"/>
                  <a:pt x="20407" y="91618"/>
                  <a:pt x="20531" y="91449"/>
                </a:cubicBezTo>
                <a:cubicBezTo>
                  <a:pt x="20531" y="91345"/>
                  <a:pt x="20550" y="91241"/>
                  <a:pt x="20583" y="91143"/>
                </a:cubicBezTo>
                <a:cubicBezTo>
                  <a:pt x="20407" y="91084"/>
                  <a:pt x="20459" y="90961"/>
                  <a:pt x="20257" y="90934"/>
                </a:cubicBezTo>
                <a:cubicBezTo>
                  <a:pt x="20094" y="91130"/>
                  <a:pt x="20055" y="91566"/>
                  <a:pt x="20010" y="91853"/>
                </a:cubicBezTo>
                <a:cubicBezTo>
                  <a:pt x="19979" y="92029"/>
                  <a:pt x="19633" y="92446"/>
                  <a:pt x="19444" y="92446"/>
                </a:cubicBezTo>
                <a:cubicBezTo>
                  <a:pt x="19396" y="92446"/>
                  <a:pt x="19359" y="92419"/>
                  <a:pt x="19339" y="92354"/>
                </a:cubicBezTo>
                <a:cubicBezTo>
                  <a:pt x="19519" y="91966"/>
                  <a:pt x="19689" y="91418"/>
                  <a:pt x="19456" y="91418"/>
                </a:cubicBezTo>
                <a:cubicBezTo>
                  <a:pt x="19419" y="91418"/>
                  <a:pt x="19372" y="91432"/>
                  <a:pt x="19313" y="91462"/>
                </a:cubicBezTo>
                <a:cubicBezTo>
                  <a:pt x="19104" y="91677"/>
                  <a:pt x="19085" y="91983"/>
                  <a:pt x="18909" y="92211"/>
                </a:cubicBezTo>
                <a:cubicBezTo>
                  <a:pt x="18818" y="92335"/>
                  <a:pt x="18753" y="92322"/>
                  <a:pt x="18642" y="92446"/>
                </a:cubicBezTo>
                <a:cubicBezTo>
                  <a:pt x="18642" y="92179"/>
                  <a:pt x="18961" y="91579"/>
                  <a:pt x="18727" y="91553"/>
                </a:cubicBezTo>
                <a:cubicBezTo>
                  <a:pt x="18766" y="91488"/>
                  <a:pt x="18746" y="91456"/>
                  <a:pt x="18779" y="91390"/>
                </a:cubicBezTo>
                <a:cubicBezTo>
                  <a:pt x="18929" y="91208"/>
                  <a:pt x="19104" y="91045"/>
                  <a:pt x="19293" y="90908"/>
                </a:cubicBezTo>
                <a:cubicBezTo>
                  <a:pt x="19254" y="90850"/>
                  <a:pt x="19280" y="90583"/>
                  <a:pt x="19417" y="90316"/>
                </a:cubicBezTo>
                <a:cubicBezTo>
                  <a:pt x="19300" y="90114"/>
                  <a:pt x="19196" y="89892"/>
                  <a:pt x="19332" y="89521"/>
                </a:cubicBezTo>
                <a:cubicBezTo>
                  <a:pt x="19599" y="89365"/>
                  <a:pt x="19795" y="89241"/>
                  <a:pt x="19997" y="89208"/>
                </a:cubicBezTo>
                <a:cubicBezTo>
                  <a:pt x="20329" y="88805"/>
                  <a:pt x="20622" y="88648"/>
                  <a:pt x="20889" y="88577"/>
                </a:cubicBezTo>
                <a:lnTo>
                  <a:pt x="20889" y="88577"/>
                </a:lnTo>
                <a:cubicBezTo>
                  <a:pt x="20830" y="88909"/>
                  <a:pt x="20303" y="89489"/>
                  <a:pt x="20218" y="89827"/>
                </a:cubicBezTo>
                <a:cubicBezTo>
                  <a:pt x="20224" y="89810"/>
                  <a:pt x="20284" y="89744"/>
                  <a:pt x="20299" y="89744"/>
                </a:cubicBezTo>
                <a:cubicBezTo>
                  <a:pt x="20302" y="89744"/>
                  <a:pt x="20303" y="89746"/>
                  <a:pt x="20303" y="89749"/>
                </a:cubicBezTo>
                <a:lnTo>
                  <a:pt x="20179" y="89938"/>
                </a:lnTo>
                <a:cubicBezTo>
                  <a:pt x="20244" y="90185"/>
                  <a:pt x="20140" y="90557"/>
                  <a:pt x="20290" y="90752"/>
                </a:cubicBezTo>
                <a:cubicBezTo>
                  <a:pt x="20420" y="90589"/>
                  <a:pt x="20544" y="90485"/>
                  <a:pt x="20687" y="90270"/>
                </a:cubicBezTo>
                <a:cubicBezTo>
                  <a:pt x="20716" y="90290"/>
                  <a:pt x="20746" y="90299"/>
                  <a:pt x="20777" y="90299"/>
                </a:cubicBezTo>
                <a:cubicBezTo>
                  <a:pt x="20919" y="90299"/>
                  <a:pt x="21088" y="90124"/>
                  <a:pt x="21247" y="90023"/>
                </a:cubicBezTo>
                <a:cubicBezTo>
                  <a:pt x="21495" y="89977"/>
                  <a:pt x="21768" y="89756"/>
                  <a:pt x="22016" y="89371"/>
                </a:cubicBezTo>
                <a:cubicBezTo>
                  <a:pt x="21977" y="89352"/>
                  <a:pt x="21996" y="89313"/>
                  <a:pt x="22055" y="89267"/>
                </a:cubicBezTo>
                <a:cubicBezTo>
                  <a:pt x="22028" y="89226"/>
                  <a:pt x="21998" y="89209"/>
                  <a:pt x="21966" y="89209"/>
                </a:cubicBezTo>
                <a:cubicBezTo>
                  <a:pt x="21803" y="89209"/>
                  <a:pt x="21588" y="89654"/>
                  <a:pt x="21408" y="89654"/>
                </a:cubicBezTo>
                <a:cubicBezTo>
                  <a:pt x="21370" y="89654"/>
                  <a:pt x="21334" y="89634"/>
                  <a:pt x="21299" y="89586"/>
                </a:cubicBezTo>
                <a:cubicBezTo>
                  <a:pt x="21332" y="89541"/>
                  <a:pt x="21358" y="89489"/>
                  <a:pt x="21371" y="89430"/>
                </a:cubicBezTo>
                <a:cubicBezTo>
                  <a:pt x="21553" y="89137"/>
                  <a:pt x="21690" y="89091"/>
                  <a:pt x="21879" y="88746"/>
                </a:cubicBezTo>
                <a:cubicBezTo>
                  <a:pt x="22101" y="88538"/>
                  <a:pt x="22270" y="88629"/>
                  <a:pt x="22491" y="88466"/>
                </a:cubicBezTo>
                <a:cubicBezTo>
                  <a:pt x="22498" y="88290"/>
                  <a:pt x="22661" y="88016"/>
                  <a:pt x="22765" y="87769"/>
                </a:cubicBezTo>
                <a:cubicBezTo>
                  <a:pt x="22842" y="87713"/>
                  <a:pt x="22898" y="87689"/>
                  <a:pt x="22939" y="87689"/>
                </a:cubicBezTo>
                <a:cubicBezTo>
                  <a:pt x="23050" y="87689"/>
                  <a:pt x="23050" y="87863"/>
                  <a:pt x="23065" y="88029"/>
                </a:cubicBezTo>
                <a:cubicBezTo>
                  <a:pt x="23240" y="87873"/>
                  <a:pt x="23227" y="87834"/>
                  <a:pt x="23306" y="87652"/>
                </a:cubicBezTo>
                <a:lnTo>
                  <a:pt x="23306" y="87652"/>
                </a:lnTo>
                <a:cubicBezTo>
                  <a:pt x="23280" y="87681"/>
                  <a:pt x="23269" y="87693"/>
                  <a:pt x="23266" y="87693"/>
                </a:cubicBezTo>
                <a:cubicBezTo>
                  <a:pt x="23255" y="87693"/>
                  <a:pt x="23345" y="87555"/>
                  <a:pt x="23295" y="87555"/>
                </a:cubicBezTo>
                <a:cubicBezTo>
                  <a:pt x="23289" y="87555"/>
                  <a:pt x="23282" y="87557"/>
                  <a:pt x="23273" y="87561"/>
                </a:cubicBezTo>
                <a:cubicBezTo>
                  <a:pt x="23449" y="87307"/>
                  <a:pt x="23599" y="86974"/>
                  <a:pt x="23788" y="86681"/>
                </a:cubicBezTo>
                <a:cubicBezTo>
                  <a:pt x="23944" y="86453"/>
                  <a:pt x="24185" y="86219"/>
                  <a:pt x="24341" y="85965"/>
                </a:cubicBezTo>
                <a:cubicBezTo>
                  <a:pt x="24406" y="85861"/>
                  <a:pt x="24445" y="85711"/>
                  <a:pt x="24517" y="85606"/>
                </a:cubicBezTo>
                <a:cubicBezTo>
                  <a:pt x="24778" y="85216"/>
                  <a:pt x="25110" y="84884"/>
                  <a:pt x="25312" y="84564"/>
                </a:cubicBezTo>
                <a:cubicBezTo>
                  <a:pt x="25481" y="84297"/>
                  <a:pt x="25514" y="84069"/>
                  <a:pt x="25676" y="83861"/>
                </a:cubicBezTo>
                <a:lnTo>
                  <a:pt x="25676" y="83861"/>
                </a:lnTo>
                <a:cubicBezTo>
                  <a:pt x="25461" y="83946"/>
                  <a:pt x="25501" y="83920"/>
                  <a:pt x="25253" y="84121"/>
                </a:cubicBezTo>
                <a:cubicBezTo>
                  <a:pt x="25142" y="84102"/>
                  <a:pt x="25045" y="83946"/>
                  <a:pt x="25273" y="83600"/>
                </a:cubicBezTo>
                <a:cubicBezTo>
                  <a:pt x="25377" y="83451"/>
                  <a:pt x="25514" y="83333"/>
                  <a:pt x="25670" y="83249"/>
                </a:cubicBezTo>
                <a:cubicBezTo>
                  <a:pt x="25685" y="83244"/>
                  <a:pt x="25698" y="83242"/>
                  <a:pt x="25712" y="83242"/>
                </a:cubicBezTo>
                <a:cubicBezTo>
                  <a:pt x="25835" y="83242"/>
                  <a:pt x="25903" y="83411"/>
                  <a:pt x="26032" y="83411"/>
                </a:cubicBezTo>
                <a:cubicBezTo>
                  <a:pt x="26079" y="83411"/>
                  <a:pt x="26134" y="83388"/>
                  <a:pt x="26204" y="83327"/>
                </a:cubicBezTo>
                <a:lnTo>
                  <a:pt x="26204" y="83327"/>
                </a:lnTo>
                <a:cubicBezTo>
                  <a:pt x="26250" y="83516"/>
                  <a:pt x="26184" y="83783"/>
                  <a:pt x="26041" y="84102"/>
                </a:cubicBezTo>
                <a:cubicBezTo>
                  <a:pt x="26230" y="83880"/>
                  <a:pt x="26465" y="83737"/>
                  <a:pt x="26771" y="83288"/>
                </a:cubicBezTo>
                <a:cubicBezTo>
                  <a:pt x="27038" y="82903"/>
                  <a:pt x="27227" y="82474"/>
                  <a:pt x="27461" y="82187"/>
                </a:cubicBezTo>
                <a:cubicBezTo>
                  <a:pt x="27552" y="82076"/>
                  <a:pt x="27591" y="82096"/>
                  <a:pt x="27656" y="81972"/>
                </a:cubicBezTo>
                <a:cubicBezTo>
                  <a:pt x="27748" y="81803"/>
                  <a:pt x="27722" y="81672"/>
                  <a:pt x="27748" y="81568"/>
                </a:cubicBezTo>
                <a:lnTo>
                  <a:pt x="27748" y="81568"/>
                </a:lnTo>
                <a:cubicBezTo>
                  <a:pt x="27685" y="81666"/>
                  <a:pt x="27661" y="81676"/>
                  <a:pt x="27637" y="81676"/>
                </a:cubicBezTo>
                <a:cubicBezTo>
                  <a:pt x="27631" y="81676"/>
                  <a:pt x="27625" y="81675"/>
                  <a:pt x="27618" y="81675"/>
                </a:cubicBezTo>
                <a:cubicBezTo>
                  <a:pt x="27601" y="81675"/>
                  <a:pt x="27580" y="81679"/>
                  <a:pt x="27546" y="81705"/>
                </a:cubicBezTo>
                <a:cubicBezTo>
                  <a:pt x="27520" y="81724"/>
                  <a:pt x="27402" y="81848"/>
                  <a:pt x="27266" y="81998"/>
                </a:cubicBezTo>
                <a:cubicBezTo>
                  <a:pt x="27285" y="82018"/>
                  <a:pt x="27331" y="82024"/>
                  <a:pt x="27298" y="82083"/>
                </a:cubicBezTo>
                <a:cubicBezTo>
                  <a:pt x="27077" y="82174"/>
                  <a:pt x="26920" y="82545"/>
                  <a:pt x="26543" y="82669"/>
                </a:cubicBezTo>
                <a:cubicBezTo>
                  <a:pt x="26419" y="82480"/>
                  <a:pt x="26666" y="82180"/>
                  <a:pt x="26771" y="81874"/>
                </a:cubicBezTo>
                <a:cubicBezTo>
                  <a:pt x="26751" y="81685"/>
                  <a:pt x="26699" y="81685"/>
                  <a:pt x="26699" y="81497"/>
                </a:cubicBezTo>
                <a:cubicBezTo>
                  <a:pt x="26810" y="81301"/>
                  <a:pt x="26979" y="81171"/>
                  <a:pt x="27161" y="80917"/>
                </a:cubicBezTo>
                <a:cubicBezTo>
                  <a:pt x="27215" y="80604"/>
                  <a:pt x="27142" y="80204"/>
                  <a:pt x="26888" y="80204"/>
                </a:cubicBezTo>
                <a:cubicBezTo>
                  <a:pt x="26830" y="80204"/>
                  <a:pt x="26763" y="80225"/>
                  <a:pt x="26686" y="80272"/>
                </a:cubicBezTo>
                <a:cubicBezTo>
                  <a:pt x="26666" y="80344"/>
                  <a:pt x="26621" y="80409"/>
                  <a:pt x="26562" y="80461"/>
                </a:cubicBezTo>
                <a:cubicBezTo>
                  <a:pt x="26666" y="80572"/>
                  <a:pt x="26497" y="80949"/>
                  <a:pt x="26510" y="81028"/>
                </a:cubicBezTo>
                <a:cubicBezTo>
                  <a:pt x="26491" y="81028"/>
                  <a:pt x="26465" y="81054"/>
                  <a:pt x="26438" y="81099"/>
                </a:cubicBezTo>
                <a:lnTo>
                  <a:pt x="26419" y="81099"/>
                </a:lnTo>
                <a:cubicBezTo>
                  <a:pt x="26412" y="81099"/>
                  <a:pt x="26399" y="81106"/>
                  <a:pt x="26393" y="81119"/>
                </a:cubicBezTo>
                <a:lnTo>
                  <a:pt x="26393" y="81125"/>
                </a:lnTo>
                <a:cubicBezTo>
                  <a:pt x="26380" y="81138"/>
                  <a:pt x="26380" y="81151"/>
                  <a:pt x="26393" y="81158"/>
                </a:cubicBezTo>
                <a:cubicBezTo>
                  <a:pt x="26406" y="81158"/>
                  <a:pt x="26425" y="81151"/>
                  <a:pt x="26445" y="81145"/>
                </a:cubicBezTo>
                <a:lnTo>
                  <a:pt x="26445" y="81145"/>
                </a:lnTo>
                <a:lnTo>
                  <a:pt x="26419" y="81171"/>
                </a:lnTo>
                <a:cubicBezTo>
                  <a:pt x="26386" y="81308"/>
                  <a:pt x="26360" y="81451"/>
                  <a:pt x="26347" y="81594"/>
                </a:cubicBezTo>
                <a:cubicBezTo>
                  <a:pt x="26158" y="81887"/>
                  <a:pt x="25911" y="82239"/>
                  <a:pt x="25696" y="82591"/>
                </a:cubicBezTo>
                <a:cubicBezTo>
                  <a:pt x="25429" y="82604"/>
                  <a:pt x="24960" y="82929"/>
                  <a:pt x="24797" y="83483"/>
                </a:cubicBezTo>
                <a:cubicBezTo>
                  <a:pt x="24836" y="83594"/>
                  <a:pt x="24901" y="83685"/>
                  <a:pt x="24895" y="83822"/>
                </a:cubicBezTo>
                <a:cubicBezTo>
                  <a:pt x="24895" y="83996"/>
                  <a:pt x="24512" y="84310"/>
                  <a:pt x="24605" y="84310"/>
                </a:cubicBezTo>
                <a:cubicBezTo>
                  <a:pt x="24606" y="84310"/>
                  <a:pt x="24607" y="84310"/>
                  <a:pt x="24608" y="84310"/>
                </a:cubicBezTo>
                <a:lnTo>
                  <a:pt x="24628" y="84310"/>
                </a:lnTo>
                <a:cubicBezTo>
                  <a:pt x="24602" y="84336"/>
                  <a:pt x="24576" y="84362"/>
                  <a:pt x="24556" y="84388"/>
                </a:cubicBezTo>
                <a:cubicBezTo>
                  <a:pt x="24537" y="84415"/>
                  <a:pt x="24530" y="84421"/>
                  <a:pt x="24517" y="84434"/>
                </a:cubicBezTo>
                <a:cubicBezTo>
                  <a:pt x="24504" y="84447"/>
                  <a:pt x="24497" y="84441"/>
                  <a:pt x="24491" y="84447"/>
                </a:cubicBezTo>
                <a:lnTo>
                  <a:pt x="24497" y="84441"/>
                </a:lnTo>
                <a:cubicBezTo>
                  <a:pt x="24503" y="84382"/>
                  <a:pt x="24482" y="84364"/>
                  <a:pt x="24448" y="84364"/>
                </a:cubicBezTo>
                <a:cubicBezTo>
                  <a:pt x="24399" y="84364"/>
                  <a:pt x="24323" y="84400"/>
                  <a:pt x="24265" y="84400"/>
                </a:cubicBezTo>
                <a:cubicBezTo>
                  <a:pt x="24220" y="84400"/>
                  <a:pt x="24184" y="84379"/>
                  <a:pt x="24178" y="84304"/>
                </a:cubicBezTo>
                <a:cubicBezTo>
                  <a:pt x="24020" y="84379"/>
                  <a:pt x="23844" y="84474"/>
                  <a:pt x="23690" y="84474"/>
                </a:cubicBezTo>
                <a:cubicBezTo>
                  <a:pt x="23616" y="84474"/>
                  <a:pt x="23547" y="84452"/>
                  <a:pt x="23488" y="84395"/>
                </a:cubicBezTo>
                <a:cubicBezTo>
                  <a:pt x="23459" y="84424"/>
                  <a:pt x="23429" y="84475"/>
                  <a:pt x="23409" y="84475"/>
                </a:cubicBezTo>
                <a:cubicBezTo>
                  <a:pt x="23407" y="84475"/>
                  <a:pt x="23405" y="84474"/>
                  <a:pt x="23403" y="84473"/>
                </a:cubicBezTo>
                <a:cubicBezTo>
                  <a:pt x="23450" y="84401"/>
                  <a:pt x="23462" y="84378"/>
                  <a:pt x="23457" y="84378"/>
                </a:cubicBezTo>
                <a:lnTo>
                  <a:pt x="23457" y="84378"/>
                </a:lnTo>
                <a:cubicBezTo>
                  <a:pt x="23449" y="84378"/>
                  <a:pt x="23389" y="84447"/>
                  <a:pt x="23366" y="84447"/>
                </a:cubicBezTo>
                <a:cubicBezTo>
                  <a:pt x="23365" y="84447"/>
                  <a:pt x="23365" y="84447"/>
                  <a:pt x="23364" y="84447"/>
                </a:cubicBezTo>
                <a:cubicBezTo>
                  <a:pt x="23377" y="84271"/>
                  <a:pt x="23429" y="84095"/>
                  <a:pt x="23520" y="83939"/>
                </a:cubicBezTo>
                <a:cubicBezTo>
                  <a:pt x="23522" y="83939"/>
                  <a:pt x="23523" y="83940"/>
                  <a:pt x="23524" y="83940"/>
                </a:cubicBezTo>
                <a:cubicBezTo>
                  <a:pt x="23551" y="83940"/>
                  <a:pt x="23594" y="83877"/>
                  <a:pt x="23631" y="83809"/>
                </a:cubicBezTo>
                <a:cubicBezTo>
                  <a:pt x="23737" y="83809"/>
                  <a:pt x="23854" y="83691"/>
                  <a:pt x="23955" y="83691"/>
                </a:cubicBezTo>
                <a:cubicBezTo>
                  <a:pt x="23960" y="83691"/>
                  <a:pt x="23965" y="83691"/>
                  <a:pt x="23970" y="83692"/>
                </a:cubicBezTo>
                <a:cubicBezTo>
                  <a:pt x="24400" y="83333"/>
                  <a:pt x="24784" y="82929"/>
                  <a:pt x="25129" y="82487"/>
                </a:cubicBezTo>
                <a:cubicBezTo>
                  <a:pt x="25136" y="82489"/>
                  <a:pt x="25142" y="82490"/>
                  <a:pt x="25149" y="82490"/>
                </a:cubicBezTo>
                <a:cubicBezTo>
                  <a:pt x="25215" y="82490"/>
                  <a:pt x="25297" y="82379"/>
                  <a:pt x="25361" y="82379"/>
                </a:cubicBezTo>
                <a:cubicBezTo>
                  <a:pt x="25371" y="82379"/>
                  <a:pt x="25381" y="82382"/>
                  <a:pt x="25390" y="82389"/>
                </a:cubicBezTo>
                <a:cubicBezTo>
                  <a:pt x="25683" y="82122"/>
                  <a:pt x="26009" y="81679"/>
                  <a:pt x="26100" y="81301"/>
                </a:cubicBezTo>
                <a:cubicBezTo>
                  <a:pt x="25983" y="81125"/>
                  <a:pt x="25794" y="81002"/>
                  <a:pt x="25839" y="80728"/>
                </a:cubicBezTo>
                <a:cubicBezTo>
                  <a:pt x="25872" y="80728"/>
                  <a:pt x="25885" y="80682"/>
                  <a:pt x="25904" y="80630"/>
                </a:cubicBezTo>
                <a:cubicBezTo>
                  <a:pt x="25995" y="80544"/>
                  <a:pt x="26055" y="80518"/>
                  <a:pt x="26102" y="80518"/>
                </a:cubicBezTo>
                <a:cubicBezTo>
                  <a:pt x="26170" y="80518"/>
                  <a:pt x="26211" y="80573"/>
                  <a:pt x="26277" y="80573"/>
                </a:cubicBezTo>
                <a:cubicBezTo>
                  <a:pt x="26328" y="80573"/>
                  <a:pt x="26395" y="80538"/>
                  <a:pt x="26504" y="80415"/>
                </a:cubicBezTo>
                <a:cubicBezTo>
                  <a:pt x="26484" y="80389"/>
                  <a:pt x="26530" y="80324"/>
                  <a:pt x="26575" y="80259"/>
                </a:cubicBezTo>
                <a:lnTo>
                  <a:pt x="26575" y="80259"/>
                </a:lnTo>
                <a:cubicBezTo>
                  <a:pt x="26562" y="80260"/>
                  <a:pt x="26550" y="80261"/>
                  <a:pt x="26540" y="80261"/>
                </a:cubicBezTo>
                <a:cubicBezTo>
                  <a:pt x="26412" y="80261"/>
                  <a:pt x="26527" y="80155"/>
                  <a:pt x="26412" y="80155"/>
                </a:cubicBezTo>
                <a:cubicBezTo>
                  <a:pt x="26627" y="79927"/>
                  <a:pt x="26790" y="79614"/>
                  <a:pt x="27044" y="79484"/>
                </a:cubicBezTo>
                <a:cubicBezTo>
                  <a:pt x="27107" y="79460"/>
                  <a:pt x="27170" y="79446"/>
                  <a:pt x="27235" y="79446"/>
                </a:cubicBezTo>
                <a:cubicBezTo>
                  <a:pt x="27258" y="79446"/>
                  <a:pt x="27281" y="79448"/>
                  <a:pt x="27305" y="79451"/>
                </a:cubicBezTo>
                <a:cubicBezTo>
                  <a:pt x="27376" y="79334"/>
                  <a:pt x="27429" y="79334"/>
                  <a:pt x="27507" y="79178"/>
                </a:cubicBezTo>
                <a:cubicBezTo>
                  <a:pt x="27513" y="78969"/>
                  <a:pt x="27546" y="78728"/>
                  <a:pt x="27442" y="78663"/>
                </a:cubicBezTo>
                <a:cubicBezTo>
                  <a:pt x="27385" y="78693"/>
                  <a:pt x="27326" y="78724"/>
                  <a:pt x="27286" y="78724"/>
                </a:cubicBezTo>
                <a:cubicBezTo>
                  <a:pt x="27247" y="78724"/>
                  <a:pt x="27227" y="78695"/>
                  <a:pt x="27246" y="78605"/>
                </a:cubicBezTo>
                <a:cubicBezTo>
                  <a:pt x="27345" y="78483"/>
                  <a:pt x="27521" y="78368"/>
                  <a:pt x="27600" y="78368"/>
                </a:cubicBezTo>
                <a:cubicBezTo>
                  <a:pt x="27635" y="78368"/>
                  <a:pt x="27651" y="78392"/>
                  <a:pt x="27630" y="78448"/>
                </a:cubicBezTo>
                <a:cubicBezTo>
                  <a:pt x="27826" y="78162"/>
                  <a:pt x="28295" y="77595"/>
                  <a:pt x="28262" y="77308"/>
                </a:cubicBezTo>
                <a:cubicBezTo>
                  <a:pt x="28191" y="77133"/>
                  <a:pt x="27982" y="77315"/>
                  <a:pt x="28008" y="77074"/>
                </a:cubicBezTo>
                <a:cubicBezTo>
                  <a:pt x="28342" y="76615"/>
                  <a:pt x="28704" y="76357"/>
                  <a:pt x="29017" y="76357"/>
                </a:cubicBezTo>
                <a:cubicBezTo>
                  <a:pt x="29046" y="76357"/>
                  <a:pt x="29075" y="76360"/>
                  <a:pt x="29102" y="76364"/>
                </a:cubicBezTo>
                <a:cubicBezTo>
                  <a:pt x="29011" y="76618"/>
                  <a:pt x="28959" y="76839"/>
                  <a:pt x="28809" y="77126"/>
                </a:cubicBezTo>
                <a:cubicBezTo>
                  <a:pt x="28622" y="77239"/>
                  <a:pt x="28374" y="77754"/>
                  <a:pt x="28424" y="77754"/>
                </a:cubicBezTo>
                <a:cubicBezTo>
                  <a:pt x="28426" y="77754"/>
                  <a:pt x="28428" y="77753"/>
                  <a:pt x="28432" y="77751"/>
                </a:cubicBezTo>
                <a:lnTo>
                  <a:pt x="28432" y="77751"/>
                </a:lnTo>
                <a:cubicBezTo>
                  <a:pt x="28249" y="78044"/>
                  <a:pt x="28269" y="77953"/>
                  <a:pt x="28080" y="78201"/>
                </a:cubicBezTo>
                <a:cubicBezTo>
                  <a:pt x="28108" y="78280"/>
                  <a:pt x="28149" y="78311"/>
                  <a:pt x="28198" y="78311"/>
                </a:cubicBezTo>
                <a:cubicBezTo>
                  <a:pt x="28332" y="78311"/>
                  <a:pt x="28527" y="78079"/>
                  <a:pt x="28699" y="77927"/>
                </a:cubicBezTo>
                <a:cubicBezTo>
                  <a:pt x="28666" y="77901"/>
                  <a:pt x="28620" y="77888"/>
                  <a:pt x="28699" y="77790"/>
                </a:cubicBezTo>
                <a:cubicBezTo>
                  <a:pt x="28713" y="77844"/>
                  <a:pt x="28720" y="77861"/>
                  <a:pt x="28753" y="77861"/>
                </a:cubicBezTo>
                <a:cubicBezTo>
                  <a:pt x="28764" y="77861"/>
                  <a:pt x="28778" y="77859"/>
                  <a:pt x="28796" y="77856"/>
                </a:cubicBezTo>
                <a:cubicBezTo>
                  <a:pt x="28946" y="77686"/>
                  <a:pt x="29155" y="77452"/>
                  <a:pt x="29239" y="77263"/>
                </a:cubicBezTo>
                <a:cubicBezTo>
                  <a:pt x="29254" y="77289"/>
                  <a:pt x="29266" y="77299"/>
                  <a:pt x="29276" y="77299"/>
                </a:cubicBezTo>
                <a:cubicBezTo>
                  <a:pt x="29307" y="77299"/>
                  <a:pt x="29321" y="77208"/>
                  <a:pt x="29355" y="77208"/>
                </a:cubicBezTo>
                <a:cubicBezTo>
                  <a:pt x="29363" y="77208"/>
                  <a:pt x="29372" y="77212"/>
                  <a:pt x="29383" y="77224"/>
                </a:cubicBezTo>
                <a:cubicBezTo>
                  <a:pt x="29806" y="76716"/>
                  <a:pt x="29747" y="76397"/>
                  <a:pt x="30145" y="75830"/>
                </a:cubicBezTo>
                <a:cubicBezTo>
                  <a:pt x="30146" y="75830"/>
                  <a:pt x="30148" y="75830"/>
                  <a:pt x="30149" y="75830"/>
                </a:cubicBezTo>
                <a:cubicBezTo>
                  <a:pt x="30181" y="75830"/>
                  <a:pt x="30225" y="75771"/>
                  <a:pt x="30262" y="75771"/>
                </a:cubicBezTo>
                <a:cubicBezTo>
                  <a:pt x="30315" y="75871"/>
                  <a:pt x="30390" y="75883"/>
                  <a:pt x="30471" y="75883"/>
                </a:cubicBezTo>
                <a:cubicBezTo>
                  <a:pt x="30496" y="75883"/>
                  <a:pt x="30522" y="75882"/>
                  <a:pt x="30548" y="75882"/>
                </a:cubicBezTo>
                <a:cubicBezTo>
                  <a:pt x="30590" y="75882"/>
                  <a:pt x="30632" y="75885"/>
                  <a:pt x="30672" y="75901"/>
                </a:cubicBezTo>
                <a:cubicBezTo>
                  <a:pt x="30653" y="75882"/>
                  <a:pt x="30607" y="75875"/>
                  <a:pt x="30640" y="75817"/>
                </a:cubicBezTo>
                <a:lnTo>
                  <a:pt x="30640" y="75817"/>
                </a:lnTo>
                <a:cubicBezTo>
                  <a:pt x="30653" y="75820"/>
                  <a:pt x="30666" y="75822"/>
                  <a:pt x="30680" y="75822"/>
                </a:cubicBezTo>
                <a:cubicBezTo>
                  <a:pt x="30767" y="75822"/>
                  <a:pt x="30863" y="75754"/>
                  <a:pt x="30959" y="75687"/>
                </a:cubicBezTo>
                <a:cubicBezTo>
                  <a:pt x="31069" y="75152"/>
                  <a:pt x="30548" y="75283"/>
                  <a:pt x="30503" y="75048"/>
                </a:cubicBezTo>
                <a:cubicBezTo>
                  <a:pt x="30659" y="74859"/>
                  <a:pt x="30868" y="74234"/>
                  <a:pt x="31141" y="74117"/>
                </a:cubicBezTo>
                <a:cubicBezTo>
                  <a:pt x="31265" y="73908"/>
                  <a:pt x="31167" y="73850"/>
                  <a:pt x="31317" y="73622"/>
                </a:cubicBezTo>
                <a:cubicBezTo>
                  <a:pt x="31362" y="73611"/>
                  <a:pt x="31401" y="73606"/>
                  <a:pt x="31435" y="73606"/>
                </a:cubicBezTo>
                <a:cubicBezTo>
                  <a:pt x="31660" y="73606"/>
                  <a:pt x="31668" y="73824"/>
                  <a:pt x="31877" y="73915"/>
                </a:cubicBezTo>
                <a:cubicBezTo>
                  <a:pt x="32033" y="73583"/>
                  <a:pt x="32105" y="73570"/>
                  <a:pt x="32222" y="73335"/>
                </a:cubicBezTo>
                <a:lnTo>
                  <a:pt x="32222" y="73335"/>
                </a:lnTo>
                <a:cubicBezTo>
                  <a:pt x="32203" y="73348"/>
                  <a:pt x="32193" y="73354"/>
                  <a:pt x="32190" y="73354"/>
                </a:cubicBezTo>
                <a:cubicBezTo>
                  <a:pt x="32173" y="73354"/>
                  <a:pt x="32352" y="73188"/>
                  <a:pt x="32274" y="73166"/>
                </a:cubicBezTo>
                <a:cubicBezTo>
                  <a:pt x="32270" y="73159"/>
                  <a:pt x="32264" y="73157"/>
                  <a:pt x="32256" y="73157"/>
                </a:cubicBezTo>
                <a:cubicBezTo>
                  <a:pt x="32193" y="73157"/>
                  <a:pt x="32024" y="73330"/>
                  <a:pt x="31923" y="73330"/>
                </a:cubicBezTo>
                <a:cubicBezTo>
                  <a:pt x="31919" y="73330"/>
                  <a:pt x="31914" y="73329"/>
                  <a:pt x="31910" y="73329"/>
                </a:cubicBezTo>
                <a:cubicBezTo>
                  <a:pt x="31884" y="73172"/>
                  <a:pt x="31884" y="73003"/>
                  <a:pt x="31825" y="72873"/>
                </a:cubicBezTo>
                <a:cubicBezTo>
                  <a:pt x="31760" y="72895"/>
                  <a:pt x="31691" y="72940"/>
                  <a:pt x="31632" y="72940"/>
                </a:cubicBezTo>
                <a:cubicBezTo>
                  <a:pt x="31602" y="72940"/>
                  <a:pt x="31575" y="72929"/>
                  <a:pt x="31551" y="72899"/>
                </a:cubicBezTo>
                <a:cubicBezTo>
                  <a:pt x="31584" y="72847"/>
                  <a:pt x="31571" y="72827"/>
                  <a:pt x="31591" y="72788"/>
                </a:cubicBezTo>
                <a:cubicBezTo>
                  <a:pt x="31875" y="72467"/>
                  <a:pt x="32195" y="72075"/>
                  <a:pt x="32349" y="72075"/>
                </a:cubicBezTo>
                <a:cubicBezTo>
                  <a:pt x="32357" y="72075"/>
                  <a:pt x="32365" y="72076"/>
                  <a:pt x="32372" y="72078"/>
                </a:cubicBezTo>
                <a:cubicBezTo>
                  <a:pt x="32372" y="72078"/>
                  <a:pt x="32371" y="72078"/>
                  <a:pt x="32371" y="72078"/>
                </a:cubicBezTo>
                <a:cubicBezTo>
                  <a:pt x="32347" y="72078"/>
                  <a:pt x="32340" y="72262"/>
                  <a:pt x="32340" y="72262"/>
                </a:cubicBezTo>
                <a:cubicBezTo>
                  <a:pt x="32340" y="72262"/>
                  <a:pt x="32340" y="72261"/>
                  <a:pt x="32340" y="72260"/>
                </a:cubicBezTo>
                <a:lnTo>
                  <a:pt x="32340" y="72260"/>
                </a:lnTo>
                <a:cubicBezTo>
                  <a:pt x="32333" y="72515"/>
                  <a:pt x="32424" y="72742"/>
                  <a:pt x="32366" y="73023"/>
                </a:cubicBezTo>
                <a:cubicBezTo>
                  <a:pt x="32570" y="72908"/>
                  <a:pt x="32811" y="72468"/>
                  <a:pt x="33054" y="72468"/>
                </a:cubicBezTo>
                <a:cubicBezTo>
                  <a:pt x="33059" y="72468"/>
                  <a:pt x="33064" y="72469"/>
                  <a:pt x="33069" y="72469"/>
                </a:cubicBezTo>
                <a:cubicBezTo>
                  <a:pt x="33082" y="72840"/>
                  <a:pt x="32880" y="73452"/>
                  <a:pt x="32359" y="73960"/>
                </a:cubicBezTo>
                <a:cubicBezTo>
                  <a:pt x="32333" y="74195"/>
                  <a:pt x="32255" y="74423"/>
                  <a:pt x="32131" y="74625"/>
                </a:cubicBezTo>
                <a:cubicBezTo>
                  <a:pt x="32222" y="74625"/>
                  <a:pt x="32222" y="74625"/>
                  <a:pt x="32255" y="74703"/>
                </a:cubicBezTo>
                <a:cubicBezTo>
                  <a:pt x="32607" y="74325"/>
                  <a:pt x="32926" y="74136"/>
                  <a:pt x="33330" y="73446"/>
                </a:cubicBezTo>
                <a:cubicBezTo>
                  <a:pt x="33388" y="73172"/>
                  <a:pt x="33401" y="72938"/>
                  <a:pt x="33623" y="72554"/>
                </a:cubicBezTo>
                <a:cubicBezTo>
                  <a:pt x="33508" y="72395"/>
                  <a:pt x="33522" y="72108"/>
                  <a:pt x="33329" y="72108"/>
                </a:cubicBezTo>
                <a:cubicBezTo>
                  <a:pt x="33292" y="72108"/>
                  <a:pt x="33248" y="72119"/>
                  <a:pt x="33193" y="72143"/>
                </a:cubicBezTo>
                <a:cubicBezTo>
                  <a:pt x="33238" y="71850"/>
                  <a:pt x="33395" y="71642"/>
                  <a:pt x="33421" y="71349"/>
                </a:cubicBezTo>
                <a:cubicBezTo>
                  <a:pt x="33773" y="70886"/>
                  <a:pt x="34131" y="70248"/>
                  <a:pt x="34515" y="69629"/>
                </a:cubicBezTo>
                <a:cubicBezTo>
                  <a:pt x="34424" y="69555"/>
                  <a:pt x="34551" y="69288"/>
                  <a:pt x="34477" y="69238"/>
                </a:cubicBezTo>
                <a:lnTo>
                  <a:pt x="34477" y="69238"/>
                </a:lnTo>
                <a:cubicBezTo>
                  <a:pt x="34462" y="69265"/>
                  <a:pt x="34447" y="69292"/>
                  <a:pt x="34437" y="69323"/>
                </a:cubicBezTo>
                <a:lnTo>
                  <a:pt x="34430" y="69297"/>
                </a:lnTo>
                <a:cubicBezTo>
                  <a:pt x="34429" y="69296"/>
                  <a:pt x="34427" y="69295"/>
                  <a:pt x="34425" y="69295"/>
                </a:cubicBezTo>
                <a:cubicBezTo>
                  <a:pt x="34402" y="69295"/>
                  <a:pt x="34354" y="69364"/>
                  <a:pt x="34372" y="69395"/>
                </a:cubicBezTo>
                <a:cubicBezTo>
                  <a:pt x="34354" y="69422"/>
                  <a:pt x="34339" y="69428"/>
                  <a:pt x="34325" y="69428"/>
                </a:cubicBezTo>
                <a:cubicBezTo>
                  <a:pt x="34311" y="69428"/>
                  <a:pt x="34299" y="69421"/>
                  <a:pt x="34286" y="69421"/>
                </a:cubicBezTo>
                <a:cubicBezTo>
                  <a:pt x="34274" y="69421"/>
                  <a:pt x="34262" y="69427"/>
                  <a:pt x="34248" y="69447"/>
                </a:cubicBezTo>
                <a:cubicBezTo>
                  <a:pt x="34222" y="69303"/>
                  <a:pt x="34391" y="69238"/>
                  <a:pt x="34339" y="69173"/>
                </a:cubicBezTo>
                <a:cubicBezTo>
                  <a:pt x="34385" y="69114"/>
                  <a:pt x="34411" y="69121"/>
                  <a:pt x="34456" y="69043"/>
                </a:cubicBezTo>
                <a:cubicBezTo>
                  <a:pt x="34460" y="69042"/>
                  <a:pt x="34463" y="69042"/>
                  <a:pt x="34466" y="69042"/>
                </a:cubicBezTo>
                <a:cubicBezTo>
                  <a:pt x="34512" y="69042"/>
                  <a:pt x="34500" y="69084"/>
                  <a:pt x="34487" y="69122"/>
                </a:cubicBezTo>
                <a:lnTo>
                  <a:pt x="34487" y="69122"/>
                </a:lnTo>
                <a:cubicBezTo>
                  <a:pt x="34494" y="69106"/>
                  <a:pt x="34501" y="69091"/>
                  <a:pt x="34509" y="69075"/>
                </a:cubicBezTo>
                <a:lnTo>
                  <a:pt x="34509" y="69088"/>
                </a:lnTo>
                <a:cubicBezTo>
                  <a:pt x="34526" y="69101"/>
                  <a:pt x="34539" y="69109"/>
                  <a:pt x="34551" y="69109"/>
                </a:cubicBezTo>
                <a:cubicBezTo>
                  <a:pt x="34572" y="69109"/>
                  <a:pt x="34592" y="69089"/>
                  <a:pt x="34632" y="69036"/>
                </a:cubicBezTo>
                <a:cubicBezTo>
                  <a:pt x="34769" y="68828"/>
                  <a:pt x="34880" y="68606"/>
                  <a:pt x="34971" y="68378"/>
                </a:cubicBezTo>
                <a:cubicBezTo>
                  <a:pt x="35010" y="68248"/>
                  <a:pt x="34912" y="68229"/>
                  <a:pt x="34925" y="68144"/>
                </a:cubicBezTo>
                <a:cubicBezTo>
                  <a:pt x="34951" y="67942"/>
                  <a:pt x="35114" y="67649"/>
                  <a:pt x="35049" y="67551"/>
                </a:cubicBezTo>
                <a:lnTo>
                  <a:pt x="35049" y="67551"/>
                </a:lnTo>
                <a:cubicBezTo>
                  <a:pt x="34834" y="67655"/>
                  <a:pt x="34645" y="67812"/>
                  <a:pt x="34515" y="68014"/>
                </a:cubicBezTo>
                <a:cubicBezTo>
                  <a:pt x="34398" y="68203"/>
                  <a:pt x="34437" y="68365"/>
                  <a:pt x="34313" y="68554"/>
                </a:cubicBezTo>
                <a:cubicBezTo>
                  <a:pt x="34204" y="68714"/>
                  <a:pt x="33957" y="68893"/>
                  <a:pt x="33893" y="68893"/>
                </a:cubicBezTo>
                <a:cubicBezTo>
                  <a:pt x="33892" y="68893"/>
                  <a:pt x="33891" y="68893"/>
                  <a:pt x="33890" y="68893"/>
                </a:cubicBezTo>
                <a:cubicBezTo>
                  <a:pt x="33694" y="68867"/>
                  <a:pt x="33864" y="68548"/>
                  <a:pt x="34027" y="68105"/>
                </a:cubicBezTo>
                <a:cubicBezTo>
                  <a:pt x="33929" y="68105"/>
                  <a:pt x="34020" y="67747"/>
                  <a:pt x="34150" y="67506"/>
                </a:cubicBezTo>
                <a:cubicBezTo>
                  <a:pt x="34261" y="67375"/>
                  <a:pt x="34372" y="67245"/>
                  <a:pt x="34489" y="67121"/>
                </a:cubicBezTo>
                <a:cubicBezTo>
                  <a:pt x="34645" y="66822"/>
                  <a:pt x="34606" y="66594"/>
                  <a:pt x="34886" y="66294"/>
                </a:cubicBezTo>
                <a:cubicBezTo>
                  <a:pt x="34892" y="66295"/>
                  <a:pt x="34899" y="66295"/>
                  <a:pt x="34905" y="66295"/>
                </a:cubicBezTo>
                <a:cubicBezTo>
                  <a:pt x="35220" y="66295"/>
                  <a:pt x="35738" y="65289"/>
                  <a:pt x="36014" y="65289"/>
                </a:cubicBezTo>
                <a:cubicBezTo>
                  <a:pt x="36042" y="65289"/>
                  <a:pt x="36068" y="65300"/>
                  <a:pt x="36091" y="65324"/>
                </a:cubicBezTo>
                <a:cubicBezTo>
                  <a:pt x="36130" y="65259"/>
                  <a:pt x="36176" y="65200"/>
                  <a:pt x="36235" y="65148"/>
                </a:cubicBezTo>
                <a:cubicBezTo>
                  <a:pt x="36254" y="65044"/>
                  <a:pt x="36261" y="64939"/>
                  <a:pt x="36267" y="64835"/>
                </a:cubicBezTo>
                <a:cubicBezTo>
                  <a:pt x="36430" y="64503"/>
                  <a:pt x="36508" y="64483"/>
                  <a:pt x="36665" y="64216"/>
                </a:cubicBezTo>
                <a:cubicBezTo>
                  <a:pt x="36769" y="64190"/>
                  <a:pt x="36873" y="64158"/>
                  <a:pt x="37003" y="63962"/>
                </a:cubicBezTo>
                <a:cubicBezTo>
                  <a:pt x="37049" y="63865"/>
                  <a:pt x="37036" y="63806"/>
                  <a:pt x="37003" y="63767"/>
                </a:cubicBezTo>
                <a:lnTo>
                  <a:pt x="37003" y="63767"/>
                </a:lnTo>
                <a:cubicBezTo>
                  <a:pt x="37029" y="63780"/>
                  <a:pt x="37055" y="63780"/>
                  <a:pt x="37081" y="63780"/>
                </a:cubicBezTo>
                <a:lnTo>
                  <a:pt x="37094" y="63780"/>
                </a:lnTo>
                <a:lnTo>
                  <a:pt x="37101" y="63741"/>
                </a:lnTo>
                <a:lnTo>
                  <a:pt x="37101" y="63708"/>
                </a:lnTo>
                <a:lnTo>
                  <a:pt x="37160" y="63669"/>
                </a:lnTo>
                <a:cubicBezTo>
                  <a:pt x="37206" y="63730"/>
                  <a:pt x="37263" y="63797"/>
                  <a:pt x="37286" y="63797"/>
                </a:cubicBezTo>
                <a:cubicBezTo>
                  <a:pt x="37296" y="63797"/>
                  <a:pt x="37300" y="63786"/>
                  <a:pt x="37296" y="63760"/>
                </a:cubicBezTo>
                <a:lnTo>
                  <a:pt x="37296" y="63760"/>
                </a:lnTo>
                <a:cubicBezTo>
                  <a:pt x="37309" y="63780"/>
                  <a:pt x="37322" y="63806"/>
                  <a:pt x="37335" y="63826"/>
                </a:cubicBezTo>
                <a:cubicBezTo>
                  <a:pt x="37335" y="63832"/>
                  <a:pt x="37335" y="63832"/>
                  <a:pt x="37335" y="63839"/>
                </a:cubicBezTo>
                <a:cubicBezTo>
                  <a:pt x="37342" y="63845"/>
                  <a:pt x="37348" y="63852"/>
                  <a:pt x="37361" y="63852"/>
                </a:cubicBezTo>
                <a:cubicBezTo>
                  <a:pt x="37368" y="63852"/>
                  <a:pt x="37374" y="63845"/>
                  <a:pt x="37368" y="63832"/>
                </a:cubicBezTo>
                <a:cubicBezTo>
                  <a:pt x="37355" y="63800"/>
                  <a:pt x="37335" y="63767"/>
                  <a:pt x="37316" y="63734"/>
                </a:cubicBezTo>
                <a:cubicBezTo>
                  <a:pt x="37304" y="63642"/>
                  <a:pt x="37288" y="63575"/>
                  <a:pt x="37353" y="63575"/>
                </a:cubicBezTo>
                <a:cubicBezTo>
                  <a:pt x="37361" y="63575"/>
                  <a:pt x="37370" y="63576"/>
                  <a:pt x="37381" y="63578"/>
                </a:cubicBezTo>
                <a:cubicBezTo>
                  <a:pt x="37251" y="63357"/>
                  <a:pt x="37355" y="63265"/>
                  <a:pt x="37368" y="63129"/>
                </a:cubicBezTo>
                <a:cubicBezTo>
                  <a:pt x="37373" y="63127"/>
                  <a:pt x="37377" y="63127"/>
                  <a:pt x="37382" y="63127"/>
                </a:cubicBezTo>
                <a:cubicBezTo>
                  <a:pt x="37423" y="63127"/>
                  <a:pt x="37465" y="63177"/>
                  <a:pt x="37518" y="63259"/>
                </a:cubicBezTo>
                <a:lnTo>
                  <a:pt x="37433" y="63318"/>
                </a:lnTo>
                <a:cubicBezTo>
                  <a:pt x="37550" y="63402"/>
                  <a:pt x="37524" y="63441"/>
                  <a:pt x="37628" y="63474"/>
                </a:cubicBezTo>
                <a:lnTo>
                  <a:pt x="37615" y="63454"/>
                </a:lnTo>
                <a:lnTo>
                  <a:pt x="37615" y="63454"/>
                </a:lnTo>
                <a:cubicBezTo>
                  <a:pt x="37635" y="63474"/>
                  <a:pt x="37661" y="63493"/>
                  <a:pt x="37681" y="63506"/>
                </a:cubicBezTo>
                <a:cubicBezTo>
                  <a:pt x="37700" y="63526"/>
                  <a:pt x="37720" y="63539"/>
                  <a:pt x="37733" y="63559"/>
                </a:cubicBezTo>
                <a:cubicBezTo>
                  <a:pt x="37740" y="63566"/>
                  <a:pt x="37748" y="63569"/>
                  <a:pt x="37754" y="63569"/>
                </a:cubicBezTo>
                <a:cubicBezTo>
                  <a:pt x="37759" y="63569"/>
                  <a:pt x="37763" y="63568"/>
                  <a:pt x="37765" y="63565"/>
                </a:cubicBezTo>
                <a:cubicBezTo>
                  <a:pt x="37765" y="63546"/>
                  <a:pt x="37759" y="63532"/>
                  <a:pt x="37746" y="63519"/>
                </a:cubicBezTo>
                <a:cubicBezTo>
                  <a:pt x="37726" y="63500"/>
                  <a:pt x="37707" y="63480"/>
                  <a:pt x="37681" y="63461"/>
                </a:cubicBezTo>
                <a:cubicBezTo>
                  <a:pt x="37661" y="63448"/>
                  <a:pt x="37642" y="63428"/>
                  <a:pt x="37622" y="63409"/>
                </a:cubicBezTo>
                <a:lnTo>
                  <a:pt x="37642" y="63409"/>
                </a:lnTo>
                <a:cubicBezTo>
                  <a:pt x="37623" y="63321"/>
                  <a:pt x="37640" y="63303"/>
                  <a:pt x="37674" y="63303"/>
                </a:cubicBezTo>
                <a:cubicBezTo>
                  <a:pt x="37698" y="63303"/>
                  <a:pt x="37730" y="63312"/>
                  <a:pt x="37765" y="63312"/>
                </a:cubicBezTo>
                <a:cubicBezTo>
                  <a:pt x="37769" y="63312"/>
                  <a:pt x="37774" y="63311"/>
                  <a:pt x="37778" y="63311"/>
                </a:cubicBezTo>
                <a:cubicBezTo>
                  <a:pt x="37739" y="63239"/>
                  <a:pt x="37694" y="63168"/>
                  <a:pt x="37642" y="63109"/>
                </a:cubicBezTo>
                <a:lnTo>
                  <a:pt x="37642" y="63109"/>
                </a:lnTo>
                <a:cubicBezTo>
                  <a:pt x="37681" y="63116"/>
                  <a:pt x="37713" y="63122"/>
                  <a:pt x="37752" y="63135"/>
                </a:cubicBezTo>
                <a:cubicBezTo>
                  <a:pt x="37752" y="63142"/>
                  <a:pt x="37759" y="63148"/>
                  <a:pt x="37759" y="63155"/>
                </a:cubicBezTo>
                <a:cubicBezTo>
                  <a:pt x="37774" y="63150"/>
                  <a:pt x="37788" y="63148"/>
                  <a:pt x="37800" y="63148"/>
                </a:cubicBezTo>
                <a:cubicBezTo>
                  <a:pt x="37882" y="63148"/>
                  <a:pt x="37903" y="63238"/>
                  <a:pt x="37954" y="63357"/>
                </a:cubicBezTo>
                <a:cubicBezTo>
                  <a:pt x="37941" y="63370"/>
                  <a:pt x="37928" y="63383"/>
                  <a:pt x="37922" y="63396"/>
                </a:cubicBezTo>
                <a:cubicBezTo>
                  <a:pt x="37884" y="63396"/>
                  <a:pt x="37844" y="63356"/>
                  <a:pt x="37823" y="63356"/>
                </a:cubicBezTo>
                <a:cubicBezTo>
                  <a:pt x="37812" y="63356"/>
                  <a:pt x="37806" y="63369"/>
                  <a:pt x="37811" y="63409"/>
                </a:cubicBezTo>
                <a:cubicBezTo>
                  <a:pt x="37869" y="63480"/>
                  <a:pt x="37850" y="63506"/>
                  <a:pt x="37902" y="63578"/>
                </a:cubicBezTo>
                <a:cubicBezTo>
                  <a:pt x="37948" y="63565"/>
                  <a:pt x="37974" y="63519"/>
                  <a:pt x="37974" y="63474"/>
                </a:cubicBezTo>
                <a:lnTo>
                  <a:pt x="37961" y="63461"/>
                </a:lnTo>
                <a:cubicBezTo>
                  <a:pt x="37961" y="63454"/>
                  <a:pt x="37967" y="63441"/>
                  <a:pt x="37993" y="63415"/>
                </a:cubicBezTo>
                <a:lnTo>
                  <a:pt x="38097" y="63467"/>
                </a:lnTo>
                <a:cubicBezTo>
                  <a:pt x="37961" y="63598"/>
                  <a:pt x="37830" y="63741"/>
                  <a:pt x="37720" y="63884"/>
                </a:cubicBezTo>
                <a:cubicBezTo>
                  <a:pt x="37700" y="63859"/>
                  <a:pt x="37669" y="63846"/>
                  <a:pt x="37632" y="63846"/>
                </a:cubicBezTo>
                <a:cubicBezTo>
                  <a:pt x="37505" y="63846"/>
                  <a:pt x="37298" y="63989"/>
                  <a:pt x="37173" y="64275"/>
                </a:cubicBezTo>
                <a:cubicBezTo>
                  <a:pt x="37188" y="64326"/>
                  <a:pt x="37217" y="64346"/>
                  <a:pt x="37253" y="64346"/>
                </a:cubicBezTo>
                <a:cubicBezTo>
                  <a:pt x="37339" y="64346"/>
                  <a:pt x="37469" y="64234"/>
                  <a:pt x="37583" y="64138"/>
                </a:cubicBezTo>
                <a:lnTo>
                  <a:pt x="37583" y="64138"/>
                </a:lnTo>
                <a:cubicBezTo>
                  <a:pt x="37567" y="64254"/>
                  <a:pt x="37722" y="64302"/>
                  <a:pt x="37792" y="64302"/>
                </a:cubicBezTo>
                <a:cubicBezTo>
                  <a:pt x="37809" y="64302"/>
                  <a:pt x="37820" y="64299"/>
                  <a:pt x="37824" y="64295"/>
                </a:cubicBezTo>
                <a:cubicBezTo>
                  <a:pt x="37863" y="64203"/>
                  <a:pt x="37922" y="64119"/>
                  <a:pt x="37987" y="64041"/>
                </a:cubicBezTo>
                <a:lnTo>
                  <a:pt x="37987" y="64041"/>
                </a:lnTo>
                <a:cubicBezTo>
                  <a:pt x="37961" y="64119"/>
                  <a:pt x="37935" y="64197"/>
                  <a:pt x="37896" y="64262"/>
                </a:cubicBezTo>
                <a:cubicBezTo>
                  <a:pt x="38045" y="64327"/>
                  <a:pt x="38078" y="64412"/>
                  <a:pt x="38143" y="64503"/>
                </a:cubicBezTo>
                <a:cubicBezTo>
                  <a:pt x="38215" y="64539"/>
                  <a:pt x="38445" y="64783"/>
                  <a:pt x="38553" y="64783"/>
                </a:cubicBezTo>
                <a:cubicBezTo>
                  <a:pt x="38563" y="64783"/>
                  <a:pt x="38572" y="64781"/>
                  <a:pt x="38579" y="64777"/>
                </a:cubicBezTo>
                <a:cubicBezTo>
                  <a:pt x="38534" y="64711"/>
                  <a:pt x="38527" y="64666"/>
                  <a:pt x="38540" y="64633"/>
                </a:cubicBezTo>
                <a:lnTo>
                  <a:pt x="38540" y="64633"/>
                </a:lnTo>
                <a:cubicBezTo>
                  <a:pt x="38625" y="64666"/>
                  <a:pt x="38710" y="64731"/>
                  <a:pt x="38794" y="64751"/>
                </a:cubicBezTo>
                <a:lnTo>
                  <a:pt x="38794" y="64744"/>
                </a:lnTo>
                <a:cubicBezTo>
                  <a:pt x="38827" y="64770"/>
                  <a:pt x="38853" y="64803"/>
                  <a:pt x="38873" y="64835"/>
                </a:cubicBezTo>
                <a:cubicBezTo>
                  <a:pt x="38899" y="64874"/>
                  <a:pt x="38925" y="64907"/>
                  <a:pt x="38957" y="64939"/>
                </a:cubicBezTo>
                <a:lnTo>
                  <a:pt x="38944" y="64939"/>
                </a:lnTo>
                <a:cubicBezTo>
                  <a:pt x="39009" y="65076"/>
                  <a:pt x="38853" y="64998"/>
                  <a:pt x="38886" y="65148"/>
                </a:cubicBezTo>
                <a:cubicBezTo>
                  <a:pt x="38710" y="64913"/>
                  <a:pt x="38514" y="65109"/>
                  <a:pt x="38397" y="64842"/>
                </a:cubicBezTo>
                <a:cubicBezTo>
                  <a:pt x="38330" y="64870"/>
                  <a:pt x="38330" y="64952"/>
                  <a:pt x="38286" y="64952"/>
                </a:cubicBezTo>
                <a:cubicBezTo>
                  <a:pt x="38269" y="64952"/>
                  <a:pt x="38248" y="64941"/>
                  <a:pt x="38215" y="64913"/>
                </a:cubicBezTo>
                <a:cubicBezTo>
                  <a:pt x="38078" y="64751"/>
                  <a:pt x="38130" y="64698"/>
                  <a:pt x="38084" y="64594"/>
                </a:cubicBezTo>
                <a:lnTo>
                  <a:pt x="38084" y="64594"/>
                </a:lnTo>
                <a:cubicBezTo>
                  <a:pt x="37954" y="64633"/>
                  <a:pt x="38019" y="64783"/>
                  <a:pt x="37902" y="64829"/>
                </a:cubicBezTo>
                <a:cubicBezTo>
                  <a:pt x="37899" y="64829"/>
                  <a:pt x="37896" y="64830"/>
                  <a:pt x="37893" y="64830"/>
                </a:cubicBezTo>
                <a:cubicBezTo>
                  <a:pt x="37845" y="64830"/>
                  <a:pt x="37792" y="64764"/>
                  <a:pt x="37747" y="64764"/>
                </a:cubicBezTo>
                <a:cubicBezTo>
                  <a:pt x="37732" y="64764"/>
                  <a:pt x="37719" y="64771"/>
                  <a:pt x="37707" y="64790"/>
                </a:cubicBezTo>
                <a:cubicBezTo>
                  <a:pt x="37702" y="64789"/>
                  <a:pt x="37697" y="64789"/>
                  <a:pt x="37693" y="64789"/>
                </a:cubicBezTo>
                <a:cubicBezTo>
                  <a:pt x="37633" y="64789"/>
                  <a:pt x="37581" y="64827"/>
                  <a:pt x="37563" y="64887"/>
                </a:cubicBezTo>
                <a:cubicBezTo>
                  <a:pt x="37563" y="64913"/>
                  <a:pt x="37570" y="64939"/>
                  <a:pt x="37583" y="64959"/>
                </a:cubicBezTo>
                <a:cubicBezTo>
                  <a:pt x="37589" y="64965"/>
                  <a:pt x="37596" y="64972"/>
                  <a:pt x="37596" y="64978"/>
                </a:cubicBezTo>
                <a:cubicBezTo>
                  <a:pt x="37614" y="64993"/>
                  <a:pt x="37630" y="65002"/>
                  <a:pt x="37642" y="65002"/>
                </a:cubicBezTo>
                <a:cubicBezTo>
                  <a:pt x="37652" y="65002"/>
                  <a:pt x="37658" y="64996"/>
                  <a:pt x="37661" y="64985"/>
                </a:cubicBezTo>
                <a:cubicBezTo>
                  <a:pt x="37673" y="64949"/>
                  <a:pt x="37712" y="64919"/>
                  <a:pt x="37753" y="64919"/>
                </a:cubicBezTo>
                <a:cubicBezTo>
                  <a:pt x="37757" y="64919"/>
                  <a:pt x="37761" y="64919"/>
                  <a:pt x="37765" y="64920"/>
                </a:cubicBezTo>
                <a:lnTo>
                  <a:pt x="37765" y="64926"/>
                </a:lnTo>
                <a:cubicBezTo>
                  <a:pt x="37935" y="65031"/>
                  <a:pt x="37856" y="65193"/>
                  <a:pt x="37915" y="65278"/>
                </a:cubicBezTo>
                <a:cubicBezTo>
                  <a:pt x="37961" y="65350"/>
                  <a:pt x="38013" y="65252"/>
                  <a:pt x="38097" y="65421"/>
                </a:cubicBezTo>
                <a:cubicBezTo>
                  <a:pt x="38097" y="65434"/>
                  <a:pt x="38091" y="65441"/>
                  <a:pt x="38091" y="65454"/>
                </a:cubicBezTo>
                <a:cubicBezTo>
                  <a:pt x="38026" y="65519"/>
                  <a:pt x="38019" y="65623"/>
                  <a:pt x="38071" y="65695"/>
                </a:cubicBezTo>
                <a:cubicBezTo>
                  <a:pt x="38077" y="65694"/>
                  <a:pt x="38082" y="65694"/>
                  <a:pt x="38087" y="65694"/>
                </a:cubicBezTo>
                <a:cubicBezTo>
                  <a:pt x="38158" y="65694"/>
                  <a:pt x="38233" y="65775"/>
                  <a:pt x="38300" y="65775"/>
                </a:cubicBezTo>
                <a:cubicBezTo>
                  <a:pt x="38328" y="65775"/>
                  <a:pt x="38354" y="65761"/>
                  <a:pt x="38378" y="65721"/>
                </a:cubicBezTo>
                <a:cubicBezTo>
                  <a:pt x="38306" y="65591"/>
                  <a:pt x="38254" y="65649"/>
                  <a:pt x="38189" y="65565"/>
                </a:cubicBezTo>
                <a:lnTo>
                  <a:pt x="38176" y="65558"/>
                </a:lnTo>
                <a:cubicBezTo>
                  <a:pt x="38182" y="65539"/>
                  <a:pt x="38189" y="65526"/>
                  <a:pt x="38189" y="65506"/>
                </a:cubicBezTo>
                <a:cubicBezTo>
                  <a:pt x="38281" y="65493"/>
                  <a:pt x="38311" y="65426"/>
                  <a:pt x="38367" y="65426"/>
                </a:cubicBezTo>
                <a:cubicBezTo>
                  <a:pt x="38394" y="65426"/>
                  <a:pt x="38426" y="65442"/>
                  <a:pt x="38475" y="65487"/>
                </a:cubicBezTo>
                <a:cubicBezTo>
                  <a:pt x="38514" y="65610"/>
                  <a:pt x="38566" y="65728"/>
                  <a:pt x="38651" y="65825"/>
                </a:cubicBezTo>
                <a:cubicBezTo>
                  <a:pt x="38664" y="65864"/>
                  <a:pt x="38677" y="65910"/>
                  <a:pt x="38697" y="65949"/>
                </a:cubicBezTo>
                <a:lnTo>
                  <a:pt x="38710" y="66001"/>
                </a:lnTo>
                <a:cubicBezTo>
                  <a:pt x="38723" y="66034"/>
                  <a:pt x="38749" y="66060"/>
                  <a:pt x="38775" y="66073"/>
                </a:cubicBezTo>
                <a:cubicBezTo>
                  <a:pt x="38778" y="66074"/>
                  <a:pt x="38781" y="66074"/>
                  <a:pt x="38784" y="66074"/>
                </a:cubicBezTo>
                <a:cubicBezTo>
                  <a:pt x="38804" y="66074"/>
                  <a:pt x="38812" y="66055"/>
                  <a:pt x="38801" y="66021"/>
                </a:cubicBezTo>
                <a:lnTo>
                  <a:pt x="38788" y="65975"/>
                </a:lnTo>
                <a:cubicBezTo>
                  <a:pt x="38768" y="65923"/>
                  <a:pt x="38749" y="65877"/>
                  <a:pt x="38729" y="65825"/>
                </a:cubicBezTo>
                <a:lnTo>
                  <a:pt x="38736" y="65825"/>
                </a:lnTo>
                <a:cubicBezTo>
                  <a:pt x="38752" y="65809"/>
                  <a:pt x="38774" y="65801"/>
                  <a:pt x="38797" y="65801"/>
                </a:cubicBezTo>
                <a:cubicBezTo>
                  <a:pt x="38812" y="65801"/>
                  <a:pt x="38827" y="65804"/>
                  <a:pt x="38840" y="65812"/>
                </a:cubicBezTo>
                <a:lnTo>
                  <a:pt x="38833" y="65799"/>
                </a:lnTo>
                <a:lnTo>
                  <a:pt x="38833" y="65799"/>
                </a:lnTo>
                <a:cubicBezTo>
                  <a:pt x="38873" y="65832"/>
                  <a:pt x="38918" y="65858"/>
                  <a:pt x="38970" y="65877"/>
                </a:cubicBezTo>
                <a:lnTo>
                  <a:pt x="38970" y="65890"/>
                </a:lnTo>
                <a:cubicBezTo>
                  <a:pt x="38974" y="65887"/>
                  <a:pt x="38978" y="65886"/>
                  <a:pt x="38983" y="65886"/>
                </a:cubicBezTo>
                <a:cubicBezTo>
                  <a:pt x="39049" y="65886"/>
                  <a:pt x="39230" y="66169"/>
                  <a:pt x="39224" y="66236"/>
                </a:cubicBezTo>
                <a:cubicBezTo>
                  <a:pt x="39195" y="66244"/>
                  <a:pt x="39165" y="66251"/>
                  <a:pt x="39133" y="66251"/>
                </a:cubicBezTo>
                <a:cubicBezTo>
                  <a:pt x="39066" y="66251"/>
                  <a:pt x="38992" y="66219"/>
                  <a:pt x="38912" y="66099"/>
                </a:cubicBezTo>
                <a:lnTo>
                  <a:pt x="38912" y="66099"/>
                </a:lnTo>
                <a:cubicBezTo>
                  <a:pt x="38827" y="66105"/>
                  <a:pt x="38938" y="66229"/>
                  <a:pt x="38912" y="66275"/>
                </a:cubicBezTo>
                <a:cubicBezTo>
                  <a:pt x="39022" y="66437"/>
                  <a:pt x="39114" y="66411"/>
                  <a:pt x="39224" y="66574"/>
                </a:cubicBezTo>
                <a:cubicBezTo>
                  <a:pt x="39211" y="66600"/>
                  <a:pt x="39224" y="66639"/>
                  <a:pt x="39237" y="66678"/>
                </a:cubicBezTo>
                <a:cubicBezTo>
                  <a:pt x="39205" y="66698"/>
                  <a:pt x="39185" y="66737"/>
                  <a:pt x="39185" y="66776"/>
                </a:cubicBezTo>
                <a:cubicBezTo>
                  <a:pt x="39035" y="66652"/>
                  <a:pt x="38814" y="66509"/>
                  <a:pt x="38827" y="66275"/>
                </a:cubicBezTo>
                <a:cubicBezTo>
                  <a:pt x="38759" y="66275"/>
                  <a:pt x="38705" y="66268"/>
                  <a:pt x="38658" y="66268"/>
                </a:cubicBezTo>
                <a:cubicBezTo>
                  <a:pt x="38610" y="66268"/>
                  <a:pt x="38570" y="66275"/>
                  <a:pt x="38527" y="66301"/>
                </a:cubicBezTo>
                <a:cubicBezTo>
                  <a:pt x="38833" y="66633"/>
                  <a:pt x="39061" y="67024"/>
                  <a:pt x="39205" y="67447"/>
                </a:cubicBezTo>
                <a:lnTo>
                  <a:pt x="39211" y="67454"/>
                </a:lnTo>
                <a:cubicBezTo>
                  <a:pt x="39204" y="67452"/>
                  <a:pt x="39198" y="67452"/>
                  <a:pt x="39191" y="67452"/>
                </a:cubicBezTo>
                <a:cubicBezTo>
                  <a:pt x="39139" y="67452"/>
                  <a:pt x="39111" y="67496"/>
                  <a:pt x="39094" y="67525"/>
                </a:cubicBezTo>
                <a:lnTo>
                  <a:pt x="39081" y="67545"/>
                </a:lnTo>
                <a:lnTo>
                  <a:pt x="39127" y="67597"/>
                </a:lnTo>
                <a:cubicBezTo>
                  <a:pt x="39136" y="67606"/>
                  <a:pt x="39146" y="67612"/>
                  <a:pt x="39153" y="67612"/>
                </a:cubicBezTo>
                <a:cubicBezTo>
                  <a:pt x="39155" y="67612"/>
                  <a:pt x="39157" y="67612"/>
                  <a:pt x="39159" y="67610"/>
                </a:cubicBezTo>
                <a:cubicBezTo>
                  <a:pt x="39166" y="67597"/>
                  <a:pt x="39166" y="67577"/>
                  <a:pt x="39153" y="67571"/>
                </a:cubicBezTo>
                <a:cubicBezTo>
                  <a:pt x="39166" y="67545"/>
                  <a:pt x="39192" y="67525"/>
                  <a:pt x="39224" y="67519"/>
                </a:cubicBezTo>
                <a:cubicBezTo>
                  <a:pt x="39276" y="67629"/>
                  <a:pt x="39257" y="67597"/>
                  <a:pt x="39335" y="67642"/>
                </a:cubicBezTo>
                <a:cubicBezTo>
                  <a:pt x="39407" y="67792"/>
                  <a:pt x="39426" y="67962"/>
                  <a:pt x="39394" y="68118"/>
                </a:cubicBezTo>
                <a:cubicBezTo>
                  <a:pt x="39344" y="68118"/>
                  <a:pt x="39250" y="68068"/>
                  <a:pt x="39197" y="68068"/>
                </a:cubicBezTo>
                <a:cubicBezTo>
                  <a:pt x="39174" y="68068"/>
                  <a:pt x="39159" y="68077"/>
                  <a:pt x="39159" y="68105"/>
                </a:cubicBezTo>
                <a:cubicBezTo>
                  <a:pt x="39211" y="68190"/>
                  <a:pt x="39263" y="68268"/>
                  <a:pt x="39315" y="68346"/>
                </a:cubicBezTo>
                <a:cubicBezTo>
                  <a:pt x="39315" y="68411"/>
                  <a:pt x="39270" y="68450"/>
                  <a:pt x="39296" y="68528"/>
                </a:cubicBezTo>
                <a:cubicBezTo>
                  <a:pt x="39289" y="68535"/>
                  <a:pt x="39276" y="68541"/>
                  <a:pt x="39270" y="68541"/>
                </a:cubicBezTo>
                <a:cubicBezTo>
                  <a:pt x="39244" y="68548"/>
                  <a:pt x="39211" y="68561"/>
                  <a:pt x="39205" y="68606"/>
                </a:cubicBezTo>
                <a:cubicBezTo>
                  <a:pt x="39205" y="68619"/>
                  <a:pt x="39211" y="68633"/>
                  <a:pt x="39218" y="68639"/>
                </a:cubicBezTo>
                <a:cubicBezTo>
                  <a:pt x="39224" y="68646"/>
                  <a:pt x="39224" y="68652"/>
                  <a:pt x="39231" y="68652"/>
                </a:cubicBezTo>
                <a:cubicBezTo>
                  <a:pt x="39237" y="68658"/>
                  <a:pt x="39242" y="68661"/>
                  <a:pt x="39247" y="68661"/>
                </a:cubicBezTo>
                <a:cubicBezTo>
                  <a:pt x="39253" y="68661"/>
                  <a:pt x="39257" y="68656"/>
                  <a:pt x="39257" y="68646"/>
                </a:cubicBezTo>
                <a:cubicBezTo>
                  <a:pt x="39257" y="68619"/>
                  <a:pt x="39283" y="68613"/>
                  <a:pt x="39302" y="68606"/>
                </a:cubicBezTo>
                <a:cubicBezTo>
                  <a:pt x="39328" y="68600"/>
                  <a:pt x="39342" y="68587"/>
                  <a:pt x="39355" y="68567"/>
                </a:cubicBezTo>
                <a:lnTo>
                  <a:pt x="39368" y="68593"/>
                </a:lnTo>
                <a:cubicBezTo>
                  <a:pt x="39390" y="68621"/>
                  <a:pt x="39412" y="68663"/>
                  <a:pt x="39430" y="68663"/>
                </a:cubicBezTo>
                <a:cubicBezTo>
                  <a:pt x="39433" y="68663"/>
                  <a:pt x="39436" y="68662"/>
                  <a:pt x="39439" y="68659"/>
                </a:cubicBezTo>
                <a:cubicBezTo>
                  <a:pt x="39415" y="68572"/>
                  <a:pt x="39425" y="68541"/>
                  <a:pt x="39454" y="68541"/>
                </a:cubicBezTo>
                <a:cubicBezTo>
                  <a:pt x="39517" y="68541"/>
                  <a:pt x="39668" y="68688"/>
                  <a:pt x="39739" y="68737"/>
                </a:cubicBezTo>
                <a:cubicBezTo>
                  <a:pt x="39784" y="68789"/>
                  <a:pt x="39824" y="68847"/>
                  <a:pt x="39856" y="68906"/>
                </a:cubicBezTo>
                <a:cubicBezTo>
                  <a:pt x="39784" y="69069"/>
                  <a:pt x="40045" y="69284"/>
                  <a:pt x="40195" y="69414"/>
                </a:cubicBezTo>
                <a:cubicBezTo>
                  <a:pt x="40183" y="69437"/>
                  <a:pt x="40171" y="69445"/>
                  <a:pt x="40157" y="69445"/>
                </a:cubicBezTo>
                <a:cubicBezTo>
                  <a:pt x="40124" y="69445"/>
                  <a:pt x="40086" y="69401"/>
                  <a:pt x="40050" y="69401"/>
                </a:cubicBezTo>
                <a:cubicBezTo>
                  <a:pt x="40048" y="69401"/>
                  <a:pt x="40047" y="69401"/>
                  <a:pt x="40045" y="69401"/>
                </a:cubicBezTo>
                <a:cubicBezTo>
                  <a:pt x="40091" y="69499"/>
                  <a:pt x="40051" y="69551"/>
                  <a:pt x="40097" y="69649"/>
                </a:cubicBezTo>
                <a:cubicBezTo>
                  <a:pt x="40227" y="69727"/>
                  <a:pt x="40377" y="69948"/>
                  <a:pt x="40520" y="70111"/>
                </a:cubicBezTo>
                <a:lnTo>
                  <a:pt x="40520" y="70105"/>
                </a:lnTo>
                <a:lnTo>
                  <a:pt x="40540" y="70157"/>
                </a:lnTo>
                <a:cubicBezTo>
                  <a:pt x="40527" y="70183"/>
                  <a:pt x="40566" y="70235"/>
                  <a:pt x="40605" y="70287"/>
                </a:cubicBezTo>
                <a:lnTo>
                  <a:pt x="40605" y="70280"/>
                </a:lnTo>
                <a:cubicBezTo>
                  <a:pt x="40618" y="70300"/>
                  <a:pt x="40625" y="70326"/>
                  <a:pt x="40638" y="70346"/>
                </a:cubicBezTo>
                <a:cubicBezTo>
                  <a:pt x="40651" y="70365"/>
                  <a:pt x="40664" y="70385"/>
                  <a:pt x="40670" y="70404"/>
                </a:cubicBezTo>
                <a:cubicBezTo>
                  <a:pt x="40670" y="70417"/>
                  <a:pt x="40677" y="70424"/>
                  <a:pt x="40683" y="70430"/>
                </a:cubicBezTo>
                <a:cubicBezTo>
                  <a:pt x="40690" y="70443"/>
                  <a:pt x="40703" y="70456"/>
                  <a:pt x="40716" y="70463"/>
                </a:cubicBezTo>
                <a:cubicBezTo>
                  <a:pt x="40719" y="70464"/>
                  <a:pt x="40722" y="70464"/>
                  <a:pt x="40725" y="70464"/>
                </a:cubicBezTo>
                <a:cubicBezTo>
                  <a:pt x="40737" y="70464"/>
                  <a:pt x="40741" y="70452"/>
                  <a:pt x="40735" y="70430"/>
                </a:cubicBezTo>
                <a:cubicBezTo>
                  <a:pt x="40722" y="70398"/>
                  <a:pt x="40709" y="70359"/>
                  <a:pt x="40690" y="70326"/>
                </a:cubicBezTo>
                <a:cubicBezTo>
                  <a:pt x="40677" y="70306"/>
                  <a:pt x="40664" y="70287"/>
                  <a:pt x="40651" y="70254"/>
                </a:cubicBezTo>
                <a:cubicBezTo>
                  <a:pt x="40669" y="70242"/>
                  <a:pt x="40682" y="70229"/>
                  <a:pt x="40689" y="70205"/>
                </a:cubicBezTo>
                <a:lnTo>
                  <a:pt x="40689" y="70205"/>
                </a:lnTo>
                <a:lnTo>
                  <a:pt x="40693" y="70212"/>
                </a:lnTo>
                <a:lnTo>
                  <a:pt x="40690" y="70202"/>
                </a:lnTo>
                <a:cubicBezTo>
                  <a:pt x="40690" y="70203"/>
                  <a:pt x="40689" y="70204"/>
                  <a:pt x="40689" y="70205"/>
                </a:cubicBezTo>
                <a:lnTo>
                  <a:pt x="40689" y="70205"/>
                </a:lnTo>
                <a:lnTo>
                  <a:pt x="40683" y="70196"/>
                </a:lnTo>
                <a:lnTo>
                  <a:pt x="40683" y="70202"/>
                </a:lnTo>
                <a:lnTo>
                  <a:pt x="40664" y="70150"/>
                </a:lnTo>
                <a:cubicBezTo>
                  <a:pt x="40670" y="70144"/>
                  <a:pt x="40677" y="70131"/>
                  <a:pt x="40651" y="70105"/>
                </a:cubicBezTo>
                <a:cubicBezTo>
                  <a:pt x="40653" y="70104"/>
                  <a:pt x="40655" y="70104"/>
                  <a:pt x="40657" y="70104"/>
                </a:cubicBezTo>
                <a:cubicBezTo>
                  <a:pt x="40692" y="70104"/>
                  <a:pt x="40716" y="70159"/>
                  <a:pt x="40722" y="70202"/>
                </a:cubicBezTo>
                <a:cubicBezTo>
                  <a:pt x="40716" y="70209"/>
                  <a:pt x="40709" y="70222"/>
                  <a:pt x="40703" y="70228"/>
                </a:cubicBezTo>
                <a:lnTo>
                  <a:pt x="40693" y="70212"/>
                </a:lnTo>
                <a:lnTo>
                  <a:pt x="40696" y="70222"/>
                </a:lnTo>
                <a:cubicBezTo>
                  <a:pt x="40742" y="70280"/>
                  <a:pt x="40807" y="70319"/>
                  <a:pt x="40885" y="70326"/>
                </a:cubicBezTo>
                <a:cubicBezTo>
                  <a:pt x="40755" y="70026"/>
                  <a:pt x="40781" y="69811"/>
                  <a:pt x="40605" y="69479"/>
                </a:cubicBezTo>
                <a:cubicBezTo>
                  <a:pt x="40616" y="69474"/>
                  <a:pt x="40627" y="69471"/>
                  <a:pt x="40639" y="69471"/>
                </a:cubicBezTo>
                <a:cubicBezTo>
                  <a:pt x="40754" y="69471"/>
                  <a:pt x="40899" y="69715"/>
                  <a:pt x="41009" y="69715"/>
                </a:cubicBezTo>
                <a:cubicBezTo>
                  <a:pt x="41020" y="69715"/>
                  <a:pt x="41031" y="69713"/>
                  <a:pt x="41042" y="69707"/>
                </a:cubicBezTo>
                <a:cubicBezTo>
                  <a:pt x="40937" y="69512"/>
                  <a:pt x="41009" y="69570"/>
                  <a:pt x="40866" y="69434"/>
                </a:cubicBezTo>
                <a:lnTo>
                  <a:pt x="40866" y="69434"/>
                </a:lnTo>
                <a:cubicBezTo>
                  <a:pt x="40892" y="69440"/>
                  <a:pt x="40924" y="69447"/>
                  <a:pt x="40950" y="69460"/>
                </a:cubicBezTo>
                <a:lnTo>
                  <a:pt x="40963" y="69466"/>
                </a:lnTo>
                <a:cubicBezTo>
                  <a:pt x="40968" y="69467"/>
                  <a:pt x="40972" y="69468"/>
                  <a:pt x="40975" y="69468"/>
                </a:cubicBezTo>
                <a:cubicBezTo>
                  <a:pt x="40993" y="69468"/>
                  <a:pt x="41001" y="69454"/>
                  <a:pt x="40996" y="69427"/>
                </a:cubicBezTo>
                <a:cubicBezTo>
                  <a:pt x="40989" y="69395"/>
                  <a:pt x="40963" y="69369"/>
                  <a:pt x="40937" y="69349"/>
                </a:cubicBezTo>
                <a:lnTo>
                  <a:pt x="40918" y="69342"/>
                </a:lnTo>
                <a:cubicBezTo>
                  <a:pt x="40886" y="69326"/>
                  <a:pt x="40845" y="69315"/>
                  <a:pt x="40806" y="69315"/>
                </a:cubicBezTo>
                <a:cubicBezTo>
                  <a:pt x="40797" y="69315"/>
                  <a:pt x="40789" y="69315"/>
                  <a:pt x="40781" y="69316"/>
                </a:cubicBezTo>
                <a:lnTo>
                  <a:pt x="40781" y="69310"/>
                </a:lnTo>
                <a:cubicBezTo>
                  <a:pt x="40729" y="69290"/>
                  <a:pt x="40683" y="69329"/>
                  <a:pt x="40618" y="69193"/>
                </a:cubicBezTo>
                <a:lnTo>
                  <a:pt x="40605" y="69180"/>
                </a:lnTo>
                <a:cubicBezTo>
                  <a:pt x="40605" y="69114"/>
                  <a:pt x="40592" y="69043"/>
                  <a:pt x="40560" y="68984"/>
                </a:cubicBezTo>
                <a:cubicBezTo>
                  <a:pt x="40553" y="68965"/>
                  <a:pt x="40533" y="68952"/>
                  <a:pt x="40520" y="68952"/>
                </a:cubicBezTo>
                <a:cubicBezTo>
                  <a:pt x="40514" y="68952"/>
                  <a:pt x="40507" y="68965"/>
                  <a:pt x="40514" y="68984"/>
                </a:cubicBezTo>
                <a:cubicBezTo>
                  <a:pt x="40533" y="69030"/>
                  <a:pt x="40546" y="69069"/>
                  <a:pt x="40553" y="69114"/>
                </a:cubicBezTo>
                <a:lnTo>
                  <a:pt x="40423" y="69206"/>
                </a:lnTo>
                <a:cubicBezTo>
                  <a:pt x="40371" y="69114"/>
                  <a:pt x="40286" y="69049"/>
                  <a:pt x="40188" y="69017"/>
                </a:cubicBezTo>
                <a:lnTo>
                  <a:pt x="40188" y="69017"/>
                </a:lnTo>
                <a:cubicBezTo>
                  <a:pt x="40198" y="69080"/>
                  <a:pt x="40177" y="69110"/>
                  <a:pt x="40142" y="69110"/>
                </a:cubicBezTo>
                <a:cubicBezTo>
                  <a:pt x="40086" y="69110"/>
                  <a:pt x="39994" y="69035"/>
                  <a:pt x="39934" y="68900"/>
                </a:cubicBezTo>
                <a:lnTo>
                  <a:pt x="39934" y="68906"/>
                </a:lnTo>
                <a:cubicBezTo>
                  <a:pt x="39889" y="68821"/>
                  <a:pt x="39837" y="68737"/>
                  <a:pt x="39771" y="68659"/>
                </a:cubicBezTo>
                <a:lnTo>
                  <a:pt x="39778" y="68659"/>
                </a:lnTo>
                <a:cubicBezTo>
                  <a:pt x="39804" y="68541"/>
                  <a:pt x="39583" y="68287"/>
                  <a:pt x="39635" y="68183"/>
                </a:cubicBezTo>
                <a:lnTo>
                  <a:pt x="39635" y="68183"/>
                </a:lnTo>
                <a:cubicBezTo>
                  <a:pt x="39645" y="68185"/>
                  <a:pt x="39654" y="68186"/>
                  <a:pt x="39661" y="68186"/>
                </a:cubicBezTo>
                <a:cubicBezTo>
                  <a:pt x="39717" y="68186"/>
                  <a:pt x="39712" y="68139"/>
                  <a:pt x="39752" y="68139"/>
                </a:cubicBezTo>
                <a:cubicBezTo>
                  <a:pt x="39759" y="68139"/>
                  <a:pt x="39767" y="68140"/>
                  <a:pt x="39778" y="68144"/>
                </a:cubicBezTo>
                <a:cubicBezTo>
                  <a:pt x="39600" y="67870"/>
                  <a:pt x="39679" y="67828"/>
                  <a:pt x="39794" y="67828"/>
                </a:cubicBezTo>
                <a:cubicBezTo>
                  <a:pt x="39845" y="67828"/>
                  <a:pt x="39904" y="67836"/>
                  <a:pt x="39950" y="67836"/>
                </a:cubicBezTo>
                <a:cubicBezTo>
                  <a:pt x="39981" y="67836"/>
                  <a:pt x="40006" y="67832"/>
                  <a:pt x="40019" y="67818"/>
                </a:cubicBezTo>
                <a:cubicBezTo>
                  <a:pt x="39934" y="67818"/>
                  <a:pt x="39960" y="67721"/>
                  <a:pt x="39941" y="67669"/>
                </a:cubicBezTo>
                <a:cubicBezTo>
                  <a:pt x="39946" y="67657"/>
                  <a:pt x="39952" y="67651"/>
                  <a:pt x="39958" y="67645"/>
                </a:cubicBezTo>
                <a:lnTo>
                  <a:pt x="39958" y="67645"/>
                </a:lnTo>
                <a:cubicBezTo>
                  <a:pt x="39959" y="67646"/>
                  <a:pt x="39959" y="67648"/>
                  <a:pt x="39960" y="67649"/>
                </a:cubicBezTo>
                <a:lnTo>
                  <a:pt x="39967" y="67662"/>
                </a:lnTo>
                <a:cubicBezTo>
                  <a:pt x="39968" y="67658"/>
                  <a:pt x="39970" y="67655"/>
                  <a:pt x="39971" y="67651"/>
                </a:cubicBezTo>
                <a:lnTo>
                  <a:pt x="39971" y="67651"/>
                </a:lnTo>
                <a:cubicBezTo>
                  <a:pt x="39978" y="67656"/>
                  <a:pt x="39985" y="67658"/>
                  <a:pt x="39991" y="67658"/>
                </a:cubicBezTo>
                <a:cubicBezTo>
                  <a:pt x="40015" y="67658"/>
                  <a:pt x="40035" y="67632"/>
                  <a:pt x="40058" y="67623"/>
                </a:cubicBezTo>
                <a:cubicBezTo>
                  <a:pt x="40188" y="67792"/>
                  <a:pt x="40429" y="67955"/>
                  <a:pt x="40377" y="68098"/>
                </a:cubicBezTo>
                <a:cubicBezTo>
                  <a:pt x="40382" y="68097"/>
                  <a:pt x="40386" y="68097"/>
                  <a:pt x="40391" y="68097"/>
                </a:cubicBezTo>
                <a:cubicBezTo>
                  <a:pt x="40497" y="68097"/>
                  <a:pt x="40675" y="68371"/>
                  <a:pt x="40787" y="68502"/>
                </a:cubicBezTo>
                <a:cubicBezTo>
                  <a:pt x="40840" y="68489"/>
                  <a:pt x="40801" y="68424"/>
                  <a:pt x="40840" y="68405"/>
                </a:cubicBezTo>
                <a:lnTo>
                  <a:pt x="40905" y="68418"/>
                </a:lnTo>
                <a:lnTo>
                  <a:pt x="40905" y="68424"/>
                </a:lnTo>
                <a:cubicBezTo>
                  <a:pt x="41093" y="68701"/>
                  <a:pt x="41261" y="68866"/>
                  <a:pt x="41411" y="68866"/>
                </a:cubicBezTo>
                <a:cubicBezTo>
                  <a:pt x="41427" y="68866"/>
                  <a:pt x="41443" y="68864"/>
                  <a:pt x="41458" y="68860"/>
                </a:cubicBezTo>
                <a:cubicBezTo>
                  <a:pt x="41335" y="68646"/>
                  <a:pt x="41152" y="68606"/>
                  <a:pt x="41022" y="68294"/>
                </a:cubicBezTo>
                <a:cubicBezTo>
                  <a:pt x="41013" y="68304"/>
                  <a:pt x="41003" y="68308"/>
                  <a:pt x="40993" y="68308"/>
                </a:cubicBezTo>
                <a:cubicBezTo>
                  <a:pt x="40958" y="68308"/>
                  <a:pt x="40918" y="68264"/>
                  <a:pt x="40885" y="68264"/>
                </a:cubicBezTo>
                <a:cubicBezTo>
                  <a:pt x="40870" y="68264"/>
                  <a:pt x="40857" y="68271"/>
                  <a:pt x="40846" y="68294"/>
                </a:cubicBezTo>
                <a:lnTo>
                  <a:pt x="40814" y="68294"/>
                </a:lnTo>
                <a:cubicBezTo>
                  <a:pt x="40618" y="68033"/>
                  <a:pt x="40410" y="67864"/>
                  <a:pt x="40429" y="67708"/>
                </a:cubicBezTo>
                <a:cubicBezTo>
                  <a:pt x="40435" y="67691"/>
                  <a:pt x="40442" y="67685"/>
                  <a:pt x="40451" y="67685"/>
                </a:cubicBezTo>
                <a:cubicBezTo>
                  <a:pt x="40478" y="67685"/>
                  <a:pt x="40515" y="67760"/>
                  <a:pt x="40543" y="67760"/>
                </a:cubicBezTo>
                <a:cubicBezTo>
                  <a:pt x="40552" y="67760"/>
                  <a:pt x="40560" y="67753"/>
                  <a:pt x="40566" y="67734"/>
                </a:cubicBezTo>
                <a:cubicBezTo>
                  <a:pt x="40501" y="67610"/>
                  <a:pt x="40494" y="67584"/>
                  <a:pt x="40410" y="67551"/>
                </a:cubicBezTo>
                <a:cubicBezTo>
                  <a:pt x="40397" y="67460"/>
                  <a:pt x="40501" y="67545"/>
                  <a:pt x="40553" y="67460"/>
                </a:cubicBezTo>
                <a:cubicBezTo>
                  <a:pt x="40481" y="67343"/>
                  <a:pt x="40423" y="67349"/>
                  <a:pt x="40358" y="67297"/>
                </a:cubicBezTo>
                <a:cubicBezTo>
                  <a:pt x="40455" y="67278"/>
                  <a:pt x="40416" y="67141"/>
                  <a:pt x="40384" y="66991"/>
                </a:cubicBezTo>
                <a:lnTo>
                  <a:pt x="40384" y="66991"/>
                </a:lnTo>
                <a:cubicBezTo>
                  <a:pt x="40579" y="67121"/>
                  <a:pt x="40546" y="67395"/>
                  <a:pt x="40690" y="67532"/>
                </a:cubicBezTo>
                <a:cubicBezTo>
                  <a:pt x="40703" y="67571"/>
                  <a:pt x="40722" y="67610"/>
                  <a:pt x="40742" y="67642"/>
                </a:cubicBezTo>
                <a:cubicBezTo>
                  <a:pt x="40755" y="67662"/>
                  <a:pt x="40768" y="67682"/>
                  <a:pt x="40787" y="67701"/>
                </a:cubicBezTo>
                <a:cubicBezTo>
                  <a:pt x="40859" y="67792"/>
                  <a:pt x="40950" y="67864"/>
                  <a:pt x="41061" y="67916"/>
                </a:cubicBezTo>
                <a:lnTo>
                  <a:pt x="41061" y="67923"/>
                </a:lnTo>
                <a:cubicBezTo>
                  <a:pt x="41224" y="68053"/>
                  <a:pt x="41400" y="68268"/>
                  <a:pt x="41569" y="68385"/>
                </a:cubicBezTo>
                <a:cubicBezTo>
                  <a:pt x="41595" y="68463"/>
                  <a:pt x="41589" y="68548"/>
                  <a:pt x="41556" y="68619"/>
                </a:cubicBezTo>
                <a:cubicBezTo>
                  <a:pt x="41589" y="68691"/>
                  <a:pt x="41641" y="68750"/>
                  <a:pt x="41699" y="68802"/>
                </a:cubicBezTo>
                <a:cubicBezTo>
                  <a:pt x="41699" y="68821"/>
                  <a:pt x="41706" y="68841"/>
                  <a:pt x="41706" y="68860"/>
                </a:cubicBezTo>
                <a:cubicBezTo>
                  <a:pt x="41609" y="68889"/>
                  <a:pt x="41696" y="69012"/>
                  <a:pt x="41620" y="69012"/>
                </a:cubicBezTo>
                <a:cubicBezTo>
                  <a:pt x="41609" y="69012"/>
                  <a:pt x="41594" y="69009"/>
                  <a:pt x="41576" y="69004"/>
                </a:cubicBezTo>
                <a:lnTo>
                  <a:pt x="41576" y="69004"/>
                </a:lnTo>
                <a:cubicBezTo>
                  <a:pt x="41706" y="69258"/>
                  <a:pt x="41576" y="69238"/>
                  <a:pt x="41576" y="69349"/>
                </a:cubicBezTo>
                <a:cubicBezTo>
                  <a:pt x="41578" y="69348"/>
                  <a:pt x="41580" y="69348"/>
                  <a:pt x="41583" y="69348"/>
                </a:cubicBezTo>
                <a:cubicBezTo>
                  <a:pt x="41641" y="69348"/>
                  <a:pt x="41721" y="69557"/>
                  <a:pt x="41778" y="69557"/>
                </a:cubicBezTo>
                <a:cubicBezTo>
                  <a:pt x="41901" y="69557"/>
                  <a:pt x="41738" y="69388"/>
                  <a:pt x="41817" y="69362"/>
                </a:cubicBezTo>
                <a:cubicBezTo>
                  <a:pt x="41843" y="69344"/>
                  <a:pt x="41877" y="69336"/>
                  <a:pt x="41915" y="69336"/>
                </a:cubicBezTo>
                <a:cubicBezTo>
                  <a:pt x="42059" y="69336"/>
                  <a:pt x="42260" y="69458"/>
                  <a:pt x="42286" y="69675"/>
                </a:cubicBezTo>
                <a:cubicBezTo>
                  <a:pt x="42274" y="69680"/>
                  <a:pt x="42258" y="69682"/>
                  <a:pt x="42241" y="69682"/>
                </a:cubicBezTo>
                <a:cubicBezTo>
                  <a:pt x="42178" y="69682"/>
                  <a:pt x="42087" y="69655"/>
                  <a:pt x="42020" y="69655"/>
                </a:cubicBezTo>
                <a:cubicBezTo>
                  <a:pt x="41946" y="69655"/>
                  <a:pt x="41902" y="69688"/>
                  <a:pt x="41960" y="69831"/>
                </a:cubicBezTo>
                <a:lnTo>
                  <a:pt x="41979" y="69857"/>
                </a:lnTo>
                <a:cubicBezTo>
                  <a:pt x="41966" y="69852"/>
                  <a:pt x="41955" y="69848"/>
                  <a:pt x="41943" y="69848"/>
                </a:cubicBezTo>
                <a:cubicBezTo>
                  <a:pt x="41938" y="69848"/>
                  <a:pt x="41933" y="69849"/>
                  <a:pt x="41927" y="69851"/>
                </a:cubicBezTo>
                <a:cubicBezTo>
                  <a:pt x="41921" y="69851"/>
                  <a:pt x="41921" y="69864"/>
                  <a:pt x="41927" y="69877"/>
                </a:cubicBezTo>
                <a:cubicBezTo>
                  <a:pt x="41934" y="69890"/>
                  <a:pt x="41947" y="69896"/>
                  <a:pt x="41953" y="69896"/>
                </a:cubicBezTo>
                <a:lnTo>
                  <a:pt x="41973" y="69896"/>
                </a:lnTo>
                <a:cubicBezTo>
                  <a:pt x="41999" y="69929"/>
                  <a:pt x="42025" y="69961"/>
                  <a:pt x="42064" y="69987"/>
                </a:cubicBezTo>
                <a:cubicBezTo>
                  <a:pt x="41951" y="70100"/>
                  <a:pt x="41869" y="70186"/>
                  <a:pt x="41742" y="70186"/>
                </a:cubicBezTo>
                <a:cubicBezTo>
                  <a:pt x="41693" y="70186"/>
                  <a:pt x="41636" y="70173"/>
                  <a:pt x="41569" y="70144"/>
                </a:cubicBezTo>
                <a:lnTo>
                  <a:pt x="41569" y="70144"/>
                </a:lnTo>
                <a:cubicBezTo>
                  <a:pt x="41647" y="70274"/>
                  <a:pt x="41843" y="70411"/>
                  <a:pt x="41843" y="70469"/>
                </a:cubicBezTo>
                <a:cubicBezTo>
                  <a:pt x="41824" y="70491"/>
                  <a:pt x="41804" y="70499"/>
                  <a:pt x="41782" y="70499"/>
                </a:cubicBezTo>
                <a:cubicBezTo>
                  <a:pt x="41719" y="70499"/>
                  <a:pt x="41646" y="70431"/>
                  <a:pt x="41580" y="70431"/>
                </a:cubicBezTo>
                <a:cubicBezTo>
                  <a:pt x="41565" y="70431"/>
                  <a:pt x="41551" y="70435"/>
                  <a:pt x="41537" y="70443"/>
                </a:cubicBezTo>
                <a:cubicBezTo>
                  <a:pt x="41523" y="70346"/>
                  <a:pt x="41478" y="70378"/>
                  <a:pt x="41406" y="70248"/>
                </a:cubicBezTo>
                <a:cubicBezTo>
                  <a:pt x="41380" y="70352"/>
                  <a:pt x="41250" y="70404"/>
                  <a:pt x="41159" y="70469"/>
                </a:cubicBezTo>
                <a:cubicBezTo>
                  <a:pt x="41243" y="70626"/>
                  <a:pt x="41621" y="70938"/>
                  <a:pt x="41582" y="71160"/>
                </a:cubicBezTo>
                <a:cubicBezTo>
                  <a:pt x="41585" y="71158"/>
                  <a:pt x="41588" y="71158"/>
                  <a:pt x="41591" y="71158"/>
                </a:cubicBezTo>
                <a:cubicBezTo>
                  <a:pt x="41635" y="71158"/>
                  <a:pt x="41689" y="71284"/>
                  <a:pt x="41732" y="71290"/>
                </a:cubicBezTo>
                <a:cubicBezTo>
                  <a:pt x="41654" y="71296"/>
                  <a:pt x="41738" y="71394"/>
                  <a:pt x="41699" y="71420"/>
                </a:cubicBezTo>
                <a:cubicBezTo>
                  <a:pt x="41862" y="71609"/>
                  <a:pt x="42051" y="71811"/>
                  <a:pt x="42051" y="71993"/>
                </a:cubicBezTo>
                <a:cubicBezTo>
                  <a:pt x="42056" y="71992"/>
                  <a:pt x="42062" y="71991"/>
                  <a:pt x="42067" y="71991"/>
                </a:cubicBezTo>
                <a:cubicBezTo>
                  <a:pt x="42133" y="71991"/>
                  <a:pt x="42189" y="72111"/>
                  <a:pt x="42219" y="72111"/>
                </a:cubicBezTo>
                <a:cubicBezTo>
                  <a:pt x="42225" y="72111"/>
                  <a:pt x="42230" y="72107"/>
                  <a:pt x="42233" y="72098"/>
                </a:cubicBezTo>
                <a:lnTo>
                  <a:pt x="42233" y="72098"/>
                </a:lnTo>
                <a:cubicBezTo>
                  <a:pt x="42286" y="72169"/>
                  <a:pt x="42168" y="72267"/>
                  <a:pt x="42279" y="72293"/>
                </a:cubicBezTo>
                <a:cubicBezTo>
                  <a:pt x="42262" y="72268"/>
                  <a:pt x="42267" y="72245"/>
                  <a:pt x="42286" y="72245"/>
                </a:cubicBezTo>
                <a:cubicBezTo>
                  <a:pt x="42295" y="72245"/>
                  <a:pt x="42309" y="72251"/>
                  <a:pt x="42325" y="72267"/>
                </a:cubicBezTo>
                <a:cubicBezTo>
                  <a:pt x="42305" y="72274"/>
                  <a:pt x="42292" y="72287"/>
                  <a:pt x="42279" y="72293"/>
                </a:cubicBezTo>
                <a:cubicBezTo>
                  <a:pt x="42383" y="72371"/>
                  <a:pt x="42474" y="72469"/>
                  <a:pt x="42553" y="72573"/>
                </a:cubicBezTo>
                <a:cubicBezTo>
                  <a:pt x="42520" y="72508"/>
                  <a:pt x="42553" y="72436"/>
                  <a:pt x="42618" y="72410"/>
                </a:cubicBezTo>
                <a:cubicBezTo>
                  <a:pt x="42644" y="72436"/>
                  <a:pt x="42670" y="72482"/>
                  <a:pt x="42689" y="72482"/>
                </a:cubicBezTo>
                <a:cubicBezTo>
                  <a:pt x="42709" y="72508"/>
                  <a:pt x="42722" y="72534"/>
                  <a:pt x="42742" y="72560"/>
                </a:cubicBezTo>
                <a:cubicBezTo>
                  <a:pt x="42728" y="72619"/>
                  <a:pt x="42755" y="72697"/>
                  <a:pt x="42722" y="72742"/>
                </a:cubicBezTo>
                <a:cubicBezTo>
                  <a:pt x="42592" y="72612"/>
                  <a:pt x="42468" y="72541"/>
                  <a:pt x="42351" y="72534"/>
                </a:cubicBezTo>
                <a:lnTo>
                  <a:pt x="42351" y="72534"/>
                </a:lnTo>
                <a:cubicBezTo>
                  <a:pt x="42364" y="72645"/>
                  <a:pt x="42461" y="72658"/>
                  <a:pt x="42540" y="72808"/>
                </a:cubicBezTo>
                <a:cubicBezTo>
                  <a:pt x="42514" y="72931"/>
                  <a:pt x="42592" y="72886"/>
                  <a:pt x="42644" y="72970"/>
                </a:cubicBezTo>
                <a:cubicBezTo>
                  <a:pt x="42715" y="73081"/>
                  <a:pt x="42611" y="73133"/>
                  <a:pt x="42781" y="73218"/>
                </a:cubicBezTo>
                <a:cubicBezTo>
                  <a:pt x="42774" y="73277"/>
                  <a:pt x="42774" y="73335"/>
                  <a:pt x="42781" y="73394"/>
                </a:cubicBezTo>
                <a:cubicBezTo>
                  <a:pt x="42982" y="73465"/>
                  <a:pt x="43015" y="73661"/>
                  <a:pt x="43171" y="73759"/>
                </a:cubicBezTo>
                <a:cubicBezTo>
                  <a:pt x="43256" y="73733"/>
                  <a:pt x="43093" y="73557"/>
                  <a:pt x="43223" y="73550"/>
                </a:cubicBezTo>
                <a:lnTo>
                  <a:pt x="43223" y="73550"/>
                </a:lnTo>
                <a:cubicBezTo>
                  <a:pt x="43263" y="73596"/>
                  <a:pt x="43295" y="73641"/>
                  <a:pt x="43321" y="73687"/>
                </a:cubicBezTo>
                <a:lnTo>
                  <a:pt x="43328" y="73693"/>
                </a:lnTo>
                <a:cubicBezTo>
                  <a:pt x="43367" y="73772"/>
                  <a:pt x="43263" y="73765"/>
                  <a:pt x="43308" y="73837"/>
                </a:cubicBezTo>
                <a:cubicBezTo>
                  <a:pt x="43340" y="73866"/>
                  <a:pt x="43376" y="73877"/>
                  <a:pt x="43411" y="73877"/>
                </a:cubicBezTo>
                <a:cubicBezTo>
                  <a:pt x="43478" y="73877"/>
                  <a:pt x="43538" y="73836"/>
                  <a:pt x="43543" y="73798"/>
                </a:cubicBezTo>
                <a:cubicBezTo>
                  <a:pt x="43494" y="73744"/>
                  <a:pt x="43437" y="73607"/>
                  <a:pt x="43393" y="73607"/>
                </a:cubicBezTo>
                <a:cubicBezTo>
                  <a:pt x="43384" y="73607"/>
                  <a:pt x="43375" y="73613"/>
                  <a:pt x="43367" y="73628"/>
                </a:cubicBezTo>
                <a:cubicBezTo>
                  <a:pt x="43341" y="73576"/>
                  <a:pt x="43302" y="73524"/>
                  <a:pt x="43256" y="73472"/>
                </a:cubicBezTo>
                <a:lnTo>
                  <a:pt x="43263" y="73472"/>
                </a:lnTo>
                <a:cubicBezTo>
                  <a:pt x="43250" y="73361"/>
                  <a:pt x="43158" y="73368"/>
                  <a:pt x="43087" y="73244"/>
                </a:cubicBezTo>
                <a:cubicBezTo>
                  <a:pt x="43119" y="73192"/>
                  <a:pt x="43028" y="73068"/>
                  <a:pt x="43126" y="73049"/>
                </a:cubicBezTo>
                <a:cubicBezTo>
                  <a:pt x="43152" y="73101"/>
                  <a:pt x="43419" y="73420"/>
                  <a:pt x="43425" y="73589"/>
                </a:cubicBezTo>
                <a:cubicBezTo>
                  <a:pt x="43543" y="73596"/>
                  <a:pt x="43640" y="73713"/>
                  <a:pt x="43712" y="73804"/>
                </a:cubicBezTo>
                <a:cubicBezTo>
                  <a:pt x="44155" y="73902"/>
                  <a:pt x="44259" y="74683"/>
                  <a:pt x="44663" y="74885"/>
                </a:cubicBezTo>
                <a:lnTo>
                  <a:pt x="44793" y="75081"/>
                </a:lnTo>
                <a:cubicBezTo>
                  <a:pt x="44797" y="75078"/>
                  <a:pt x="44801" y="75077"/>
                  <a:pt x="44806" y="75077"/>
                </a:cubicBezTo>
                <a:cubicBezTo>
                  <a:pt x="44835" y="75077"/>
                  <a:pt x="44870" y="75127"/>
                  <a:pt x="44898" y="75127"/>
                </a:cubicBezTo>
                <a:cubicBezTo>
                  <a:pt x="44908" y="75127"/>
                  <a:pt x="44916" y="75121"/>
                  <a:pt x="44923" y="75107"/>
                </a:cubicBezTo>
                <a:lnTo>
                  <a:pt x="44923" y="75100"/>
                </a:lnTo>
                <a:cubicBezTo>
                  <a:pt x="44930" y="75107"/>
                  <a:pt x="44937" y="75107"/>
                  <a:pt x="44937" y="75113"/>
                </a:cubicBezTo>
                <a:cubicBezTo>
                  <a:pt x="45034" y="75172"/>
                  <a:pt x="45132" y="75244"/>
                  <a:pt x="45223" y="75315"/>
                </a:cubicBezTo>
                <a:cubicBezTo>
                  <a:pt x="45223" y="75413"/>
                  <a:pt x="45405" y="75491"/>
                  <a:pt x="45386" y="75595"/>
                </a:cubicBezTo>
                <a:cubicBezTo>
                  <a:pt x="45381" y="75602"/>
                  <a:pt x="45375" y="75604"/>
                  <a:pt x="45369" y="75604"/>
                </a:cubicBezTo>
                <a:cubicBezTo>
                  <a:pt x="45334" y="75604"/>
                  <a:pt x="45290" y="75515"/>
                  <a:pt x="45257" y="75515"/>
                </a:cubicBezTo>
                <a:cubicBezTo>
                  <a:pt x="45254" y="75515"/>
                  <a:pt x="45252" y="75516"/>
                  <a:pt x="45249" y="75517"/>
                </a:cubicBezTo>
                <a:cubicBezTo>
                  <a:pt x="45430" y="75848"/>
                  <a:pt x="45587" y="75921"/>
                  <a:pt x="45731" y="75921"/>
                </a:cubicBezTo>
                <a:cubicBezTo>
                  <a:pt x="45738" y="75921"/>
                  <a:pt x="45744" y="75921"/>
                  <a:pt x="45751" y="75921"/>
                </a:cubicBezTo>
                <a:cubicBezTo>
                  <a:pt x="45575" y="75680"/>
                  <a:pt x="45777" y="75810"/>
                  <a:pt x="45738" y="75647"/>
                </a:cubicBezTo>
                <a:cubicBezTo>
                  <a:pt x="45692" y="75634"/>
                  <a:pt x="45673" y="75511"/>
                  <a:pt x="45594" y="75511"/>
                </a:cubicBezTo>
                <a:cubicBezTo>
                  <a:pt x="45585" y="75477"/>
                  <a:pt x="45619" y="75461"/>
                  <a:pt x="45609" y="75422"/>
                </a:cubicBezTo>
                <a:lnTo>
                  <a:pt x="45609" y="75422"/>
                </a:lnTo>
                <a:cubicBezTo>
                  <a:pt x="45613" y="75424"/>
                  <a:pt x="45616" y="75425"/>
                  <a:pt x="45620" y="75426"/>
                </a:cubicBezTo>
                <a:lnTo>
                  <a:pt x="45627" y="75426"/>
                </a:lnTo>
                <a:lnTo>
                  <a:pt x="45614" y="75393"/>
                </a:lnTo>
                <a:lnTo>
                  <a:pt x="45614" y="75387"/>
                </a:lnTo>
                <a:cubicBezTo>
                  <a:pt x="45614" y="75380"/>
                  <a:pt x="45620" y="75374"/>
                  <a:pt x="45620" y="75367"/>
                </a:cubicBezTo>
                <a:cubicBezTo>
                  <a:pt x="45624" y="75360"/>
                  <a:pt x="45628" y="75353"/>
                  <a:pt x="45630" y="75346"/>
                </a:cubicBezTo>
                <a:lnTo>
                  <a:pt x="45630" y="75346"/>
                </a:lnTo>
                <a:cubicBezTo>
                  <a:pt x="45754" y="75473"/>
                  <a:pt x="45871" y="75497"/>
                  <a:pt x="45946" y="75621"/>
                </a:cubicBezTo>
                <a:cubicBezTo>
                  <a:pt x="46122" y="75882"/>
                  <a:pt x="45985" y="76077"/>
                  <a:pt x="46161" y="76331"/>
                </a:cubicBezTo>
                <a:cubicBezTo>
                  <a:pt x="46149" y="76316"/>
                  <a:pt x="46135" y="76307"/>
                  <a:pt x="46121" y="76307"/>
                </a:cubicBezTo>
                <a:cubicBezTo>
                  <a:pt x="46112" y="76307"/>
                  <a:pt x="46104" y="76311"/>
                  <a:pt x="46096" y="76318"/>
                </a:cubicBezTo>
                <a:lnTo>
                  <a:pt x="46109" y="76331"/>
                </a:lnTo>
                <a:cubicBezTo>
                  <a:pt x="46083" y="76331"/>
                  <a:pt x="46057" y="76344"/>
                  <a:pt x="46037" y="76357"/>
                </a:cubicBezTo>
                <a:cubicBezTo>
                  <a:pt x="46024" y="76364"/>
                  <a:pt x="46031" y="76390"/>
                  <a:pt x="46044" y="76410"/>
                </a:cubicBezTo>
                <a:cubicBezTo>
                  <a:pt x="46053" y="76429"/>
                  <a:pt x="46070" y="76441"/>
                  <a:pt x="46081" y="76441"/>
                </a:cubicBezTo>
                <a:cubicBezTo>
                  <a:pt x="46084" y="76441"/>
                  <a:pt x="46088" y="76439"/>
                  <a:pt x="46089" y="76436"/>
                </a:cubicBezTo>
                <a:cubicBezTo>
                  <a:pt x="46102" y="76429"/>
                  <a:pt x="46115" y="76423"/>
                  <a:pt x="46128" y="76416"/>
                </a:cubicBezTo>
                <a:cubicBezTo>
                  <a:pt x="46200" y="76572"/>
                  <a:pt x="46291" y="76605"/>
                  <a:pt x="46272" y="76709"/>
                </a:cubicBezTo>
                <a:cubicBezTo>
                  <a:pt x="46268" y="76712"/>
                  <a:pt x="46264" y="76713"/>
                  <a:pt x="46259" y="76713"/>
                </a:cubicBezTo>
                <a:cubicBezTo>
                  <a:pt x="46230" y="76713"/>
                  <a:pt x="46195" y="76663"/>
                  <a:pt x="46167" y="76663"/>
                </a:cubicBezTo>
                <a:cubicBezTo>
                  <a:pt x="46157" y="76663"/>
                  <a:pt x="46149" y="76669"/>
                  <a:pt x="46141" y="76683"/>
                </a:cubicBezTo>
                <a:cubicBezTo>
                  <a:pt x="46174" y="76826"/>
                  <a:pt x="46259" y="76957"/>
                  <a:pt x="46376" y="77041"/>
                </a:cubicBezTo>
                <a:cubicBezTo>
                  <a:pt x="46291" y="77061"/>
                  <a:pt x="46396" y="77230"/>
                  <a:pt x="46467" y="77269"/>
                </a:cubicBezTo>
                <a:cubicBezTo>
                  <a:pt x="46584" y="77269"/>
                  <a:pt x="46441" y="77120"/>
                  <a:pt x="46487" y="77080"/>
                </a:cubicBezTo>
                <a:lnTo>
                  <a:pt x="46487" y="77080"/>
                </a:lnTo>
                <a:cubicBezTo>
                  <a:pt x="46604" y="77165"/>
                  <a:pt x="46715" y="77191"/>
                  <a:pt x="46845" y="77360"/>
                </a:cubicBezTo>
                <a:cubicBezTo>
                  <a:pt x="46858" y="77478"/>
                  <a:pt x="46891" y="77588"/>
                  <a:pt x="46949" y="77686"/>
                </a:cubicBezTo>
                <a:cubicBezTo>
                  <a:pt x="46988" y="77686"/>
                  <a:pt x="47016" y="77617"/>
                  <a:pt x="47052" y="77617"/>
                </a:cubicBezTo>
                <a:cubicBezTo>
                  <a:pt x="47064" y="77617"/>
                  <a:pt x="47078" y="77626"/>
                  <a:pt x="47092" y="77647"/>
                </a:cubicBezTo>
                <a:cubicBezTo>
                  <a:pt x="47125" y="77777"/>
                  <a:pt x="47184" y="77895"/>
                  <a:pt x="47268" y="77992"/>
                </a:cubicBezTo>
                <a:cubicBezTo>
                  <a:pt x="47184" y="78129"/>
                  <a:pt x="47066" y="78168"/>
                  <a:pt x="46930" y="78220"/>
                </a:cubicBezTo>
                <a:cubicBezTo>
                  <a:pt x="47001" y="78331"/>
                  <a:pt x="46936" y="78370"/>
                  <a:pt x="46982" y="78468"/>
                </a:cubicBezTo>
                <a:cubicBezTo>
                  <a:pt x="47112" y="78585"/>
                  <a:pt x="47190" y="78748"/>
                  <a:pt x="47197" y="78917"/>
                </a:cubicBezTo>
                <a:cubicBezTo>
                  <a:pt x="47184" y="78969"/>
                  <a:pt x="47190" y="79015"/>
                  <a:pt x="47203" y="79061"/>
                </a:cubicBezTo>
                <a:cubicBezTo>
                  <a:pt x="47216" y="79087"/>
                  <a:pt x="47216" y="79113"/>
                  <a:pt x="47223" y="79139"/>
                </a:cubicBezTo>
                <a:cubicBezTo>
                  <a:pt x="47223" y="79152"/>
                  <a:pt x="47223" y="79158"/>
                  <a:pt x="47229" y="79165"/>
                </a:cubicBezTo>
                <a:cubicBezTo>
                  <a:pt x="47236" y="79171"/>
                  <a:pt x="47236" y="79178"/>
                  <a:pt x="47242" y="79178"/>
                </a:cubicBezTo>
                <a:cubicBezTo>
                  <a:pt x="47246" y="79180"/>
                  <a:pt x="47249" y="79180"/>
                  <a:pt x="47252" y="79180"/>
                </a:cubicBezTo>
                <a:cubicBezTo>
                  <a:pt x="47259" y="79180"/>
                  <a:pt x="47262" y="79176"/>
                  <a:pt x="47262" y="79171"/>
                </a:cubicBezTo>
                <a:cubicBezTo>
                  <a:pt x="47262" y="79139"/>
                  <a:pt x="47255" y="79113"/>
                  <a:pt x="47249" y="79080"/>
                </a:cubicBezTo>
                <a:cubicBezTo>
                  <a:pt x="47236" y="79047"/>
                  <a:pt x="47236" y="79008"/>
                  <a:pt x="47236" y="78976"/>
                </a:cubicBezTo>
                <a:lnTo>
                  <a:pt x="47236" y="78976"/>
                </a:lnTo>
                <a:lnTo>
                  <a:pt x="47242" y="78982"/>
                </a:lnTo>
                <a:cubicBezTo>
                  <a:pt x="47320" y="79002"/>
                  <a:pt x="47418" y="79126"/>
                  <a:pt x="47503" y="79210"/>
                </a:cubicBezTo>
                <a:cubicBezTo>
                  <a:pt x="47511" y="79199"/>
                  <a:pt x="47522" y="79196"/>
                  <a:pt x="47533" y="79196"/>
                </a:cubicBezTo>
                <a:cubicBezTo>
                  <a:pt x="47545" y="79196"/>
                  <a:pt x="47557" y="79199"/>
                  <a:pt x="47565" y="79199"/>
                </a:cubicBezTo>
                <a:cubicBezTo>
                  <a:pt x="47574" y="79199"/>
                  <a:pt x="47578" y="79194"/>
                  <a:pt x="47568" y="79171"/>
                </a:cubicBezTo>
                <a:lnTo>
                  <a:pt x="47555" y="79152"/>
                </a:lnTo>
                <a:cubicBezTo>
                  <a:pt x="47581" y="79152"/>
                  <a:pt x="47600" y="79152"/>
                  <a:pt x="47614" y="79145"/>
                </a:cubicBezTo>
                <a:cubicBezTo>
                  <a:pt x="47633" y="79139"/>
                  <a:pt x="47633" y="79113"/>
                  <a:pt x="47614" y="79087"/>
                </a:cubicBezTo>
                <a:cubicBezTo>
                  <a:pt x="47602" y="79064"/>
                  <a:pt x="47581" y="79046"/>
                  <a:pt x="47567" y="79046"/>
                </a:cubicBezTo>
                <a:cubicBezTo>
                  <a:pt x="47565" y="79046"/>
                  <a:pt x="47563" y="79047"/>
                  <a:pt x="47561" y="79047"/>
                </a:cubicBezTo>
                <a:lnTo>
                  <a:pt x="47542" y="79054"/>
                </a:lnTo>
                <a:cubicBezTo>
                  <a:pt x="47522" y="79028"/>
                  <a:pt x="47503" y="79021"/>
                  <a:pt x="47477" y="78995"/>
                </a:cubicBezTo>
                <a:cubicBezTo>
                  <a:pt x="47425" y="78833"/>
                  <a:pt x="47425" y="78650"/>
                  <a:pt x="47477" y="78481"/>
                </a:cubicBezTo>
                <a:cubicBezTo>
                  <a:pt x="47705" y="78663"/>
                  <a:pt x="47802" y="78846"/>
                  <a:pt x="47926" y="79158"/>
                </a:cubicBezTo>
                <a:cubicBezTo>
                  <a:pt x="48050" y="79302"/>
                  <a:pt x="48096" y="79321"/>
                  <a:pt x="48180" y="79497"/>
                </a:cubicBezTo>
                <a:cubicBezTo>
                  <a:pt x="48330" y="79549"/>
                  <a:pt x="48460" y="79640"/>
                  <a:pt x="48558" y="79764"/>
                </a:cubicBezTo>
                <a:cubicBezTo>
                  <a:pt x="48567" y="79818"/>
                  <a:pt x="48552" y="79835"/>
                  <a:pt x="48524" y="79835"/>
                </a:cubicBezTo>
                <a:cubicBezTo>
                  <a:pt x="48476" y="79835"/>
                  <a:pt x="48389" y="79780"/>
                  <a:pt x="48334" y="79780"/>
                </a:cubicBezTo>
                <a:cubicBezTo>
                  <a:pt x="48308" y="79780"/>
                  <a:pt x="48289" y="79793"/>
                  <a:pt x="48284" y="79829"/>
                </a:cubicBezTo>
                <a:cubicBezTo>
                  <a:pt x="48287" y="79829"/>
                  <a:pt x="48289" y="79829"/>
                  <a:pt x="48292" y="79829"/>
                </a:cubicBezTo>
                <a:cubicBezTo>
                  <a:pt x="48329" y="79829"/>
                  <a:pt x="48320" y="79878"/>
                  <a:pt x="48363" y="79940"/>
                </a:cubicBezTo>
                <a:cubicBezTo>
                  <a:pt x="48356" y="79946"/>
                  <a:pt x="48350" y="79959"/>
                  <a:pt x="48337" y="79966"/>
                </a:cubicBezTo>
                <a:cubicBezTo>
                  <a:pt x="48330" y="79979"/>
                  <a:pt x="48323" y="79992"/>
                  <a:pt x="48310" y="79998"/>
                </a:cubicBezTo>
                <a:lnTo>
                  <a:pt x="48304" y="79985"/>
                </a:lnTo>
                <a:cubicBezTo>
                  <a:pt x="48278" y="79953"/>
                  <a:pt x="48239" y="79927"/>
                  <a:pt x="48200" y="79907"/>
                </a:cubicBezTo>
                <a:cubicBezTo>
                  <a:pt x="48148" y="79836"/>
                  <a:pt x="48076" y="79777"/>
                  <a:pt x="47998" y="79744"/>
                </a:cubicBezTo>
                <a:cubicBezTo>
                  <a:pt x="47820" y="79489"/>
                  <a:pt x="47646" y="79408"/>
                  <a:pt x="47502" y="79408"/>
                </a:cubicBezTo>
                <a:cubicBezTo>
                  <a:pt x="47414" y="79408"/>
                  <a:pt x="47336" y="79438"/>
                  <a:pt x="47275" y="79477"/>
                </a:cubicBezTo>
                <a:cubicBezTo>
                  <a:pt x="47249" y="79412"/>
                  <a:pt x="47242" y="79360"/>
                  <a:pt x="47210" y="79295"/>
                </a:cubicBezTo>
                <a:cubicBezTo>
                  <a:pt x="47119" y="79295"/>
                  <a:pt x="47145" y="79308"/>
                  <a:pt x="47138" y="79399"/>
                </a:cubicBezTo>
                <a:cubicBezTo>
                  <a:pt x="47063" y="79387"/>
                  <a:pt x="46964" y="79177"/>
                  <a:pt x="46887" y="79177"/>
                </a:cubicBezTo>
                <a:cubicBezTo>
                  <a:pt x="46884" y="79177"/>
                  <a:pt x="46881" y="79177"/>
                  <a:pt x="46878" y="79178"/>
                </a:cubicBezTo>
                <a:cubicBezTo>
                  <a:pt x="47001" y="79419"/>
                  <a:pt x="46793" y="79380"/>
                  <a:pt x="46780" y="79464"/>
                </a:cubicBezTo>
                <a:cubicBezTo>
                  <a:pt x="46923" y="79477"/>
                  <a:pt x="46917" y="79712"/>
                  <a:pt x="46988" y="79731"/>
                </a:cubicBezTo>
                <a:cubicBezTo>
                  <a:pt x="46969" y="79692"/>
                  <a:pt x="46975" y="79673"/>
                  <a:pt x="47001" y="79660"/>
                </a:cubicBezTo>
                <a:cubicBezTo>
                  <a:pt x="47099" y="79810"/>
                  <a:pt x="47053" y="79790"/>
                  <a:pt x="47158" y="79901"/>
                </a:cubicBezTo>
                <a:cubicBezTo>
                  <a:pt x="47179" y="79875"/>
                  <a:pt x="47202" y="79864"/>
                  <a:pt x="47226" y="79864"/>
                </a:cubicBezTo>
                <a:cubicBezTo>
                  <a:pt x="47350" y="79864"/>
                  <a:pt x="47507" y="80140"/>
                  <a:pt x="47629" y="80140"/>
                </a:cubicBezTo>
                <a:cubicBezTo>
                  <a:pt x="47647" y="80140"/>
                  <a:pt x="47663" y="80134"/>
                  <a:pt x="47679" y="80122"/>
                </a:cubicBezTo>
                <a:cubicBezTo>
                  <a:pt x="47627" y="80024"/>
                  <a:pt x="47464" y="79855"/>
                  <a:pt x="47490" y="79797"/>
                </a:cubicBezTo>
                <a:cubicBezTo>
                  <a:pt x="47497" y="79746"/>
                  <a:pt x="47516" y="79726"/>
                  <a:pt x="47543" y="79726"/>
                </a:cubicBezTo>
                <a:cubicBezTo>
                  <a:pt x="47641" y="79726"/>
                  <a:pt x="47844" y="79976"/>
                  <a:pt x="47965" y="79976"/>
                </a:cubicBezTo>
                <a:cubicBezTo>
                  <a:pt x="48003" y="79976"/>
                  <a:pt x="48033" y="79951"/>
                  <a:pt x="48050" y="79888"/>
                </a:cubicBezTo>
                <a:cubicBezTo>
                  <a:pt x="48096" y="79914"/>
                  <a:pt x="48128" y="79946"/>
                  <a:pt x="48161" y="79985"/>
                </a:cubicBezTo>
                <a:cubicBezTo>
                  <a:pt x="48271" y="80129"/>
                  <a:pt x="48252" y="80200"/>
                  <a:pt x="48376" y="80357"/>
                </a:cubicBezTo>
                <a:cubicBezTo>
                  <a:pt x="48390" y="80365"/>
                  <a:pt x="48404" y="80368"/>
                  <a:pt x="48417" y="80368"/>
                </a:cubicBezTo>
                <a:cubicBezTo>
                  <a:pt x="48469" y="80368"/>
                  <a:pt x="48511" y="80316"/>
                  <a:pt x="48558" y="80285"/>
                </a:cubicBezTo>
                <a:cubicBezTo>
                  <a:pt x="48493" y="80168"/>
                  <a:pt x="48408" y="80174"/>
                  <a:pt x="48389" y="80077"/>
                </a:cubicBezTo>
                <a:cubicBezTo>
                  <a:pt x="48395" y="80070"/>
                  <a:pt x="48402" y="80064"/>
                  <a:pt x="48402" y="80057"/>
                </a:cubicBezTo>
                <a:cubicBezTo>
                  <a:pt x="48415" y="80044"/>
                  <a:pt x="48428" y="80031"/>
                  <a:pt x="48434" y="80011"/>
                </a:cubicBezTo>
                <a:lnTo>
                  <a:pt x="48441" y="80024"/>
                </a:lnTo>
                <a:cubicBezTo>
                  <a:pt x="48476" y="80052"/>
                  <a:pt x="48509" y="80060"/>
                  <a:pt x="48541" y="80060"/>
                </a:cubicBezTo>
                <a:cubicBezTo>
                  <a:pt x="48587" y="80060"/>
                  <a:pt x="48631" y="80044"/>
                  <a:pt x="48677" y="80044"/>
                </a:cubicBezTo>
                <a:cubicBezTo>
                  <a:pt x="48736" y="80044"/>
                  <a:pt x="48798" y="80071"/>
                  <a:pt x="48871" y="80194"/>
                </a:cubicBezTo>
                <a:cubicBezTo>
                  <a:pt x="48897" y="80246"/>
                  <a:pt x="48871" y="80259"/>
                  <a:pt x="48838" y="80279"/>
                </a:cubicBezTo>
                <a:cubicBezTo>
                  <a:pt x="48929" y="80422"/>
                  <a:pt x="48988" y="80331"/>
                  <a:pt x="49073" y="80461"/>
                </a:cubicBezTo>
                <a:cubicBezTo>
                  <a:pt x="49040" y="80506"/>
                  <a:pt x="49190" y="80656"/>
                  <a:pt x="49099" y="80676"/>
                </a:cubicBezTo>
                <a:cubicBezTo>
                  <a:pt x="49366" y="80930"/>
                  <a:pt x="49372" y="81158"/>
                  <a:pt x="49620" y="81412"/>
                </a:cubicBezTo>
                <a:cubicBezTo>
                  <a:pt x="49628" y="81458"/>
                  <a:pt x="49596" y="81506"/>
                  <a:pt x="49554" y="81506"/>
                </a:cubicBezTo>
                <a:cubicBezTo>
                  <a:pt x="49530" y="81506"/>
                  <a:pt x="49502" y="81491"/>
                  <a:pt x="49476" y="81451"/>
                </a:cubicBezTo>
                <a:cubicBezTo>
                  <a:pt x="49232" y="81097"/>
                  <a:pt x="49159" y="80832"/>
                  <a:pt x="48956" y="80832"/>
                </a:cubicBezTo>
                <a:cubicBezTo>
                  <a:pt x="48954" y="80832"/>
                  <a:pt x="48951" y="80832"/>
                  <a:pt x="48949" y="80832"/>
                </a:cubicBezTo>
                <a:cubicBezTo>
                  <a:pt x="49105" y="81086"/>
                  <a:pt x="49209" y="81503"/>
                  <a:pt x="49457" y="81809"/>
                </a:cubicBezTo>
                <a:cubicBezTo>
                  <a:pt x="49483" y="81894"/>
                  <a:pt x="49515" y="81979"/>
                  <a:pt x="49568" y="82050"/>
                </a:cubicBezTo>
                <a:cubicBezTo>
                  <a:pt x="49587" y="82089"/>
                  <a:pt x="49613" y="82115"/>
                  <a:pt x="49646" y="82141"/>
                </a:cubicBezTo>
                <a:lnTo>
                  <a:pt x="49633" y="82154"/>
                </a:lnTo>
                <a:cubicBezTo>
                  <a:pt x="49646" y="82174"/>
                  <a:pt x="49652" y="82193"/>
                  <a:pt x="49639" y="82200"/>
                </a:cubicBezTo>
                <a:cubicBezTo>
                  <a:pt x="49628" y="82197"/>
                  <a:pt x="49616" y="82195"/>
                  <a:pt x="49605" y="82195"/>
                </a:cubicBezTo>
                <a:cubicBezTo>
                  <a:pt x="49572" y="82195"/>
                  <a:pt x="49540" y="82210"/>
                  <a:pt x="49515" y="82239"/>
                </a:cubicBezTo>
                <a:lnTo>
                  <a:pt x="49515" y="82233"/>
                </a:lnTo>
                <a:lnTo>
                  <a:pt x="49502" y="82239"/>
                </a:lnTo>
                <a:cubicBezTo>
                  <a:pt x="49476" y="82206"/>
                  <a:pt x="49437" y="82187"/>
                  <a:pt x="49398" y="82167"/>
                </a:cubicBezTo>
                <a:cubicBezTo>
                  <a:pt x="49380" y="82161"/>
                  <a:pt x="49361" y="82157"/>
                  <a:pt x="49342" y="82157"/>
                </a:cubicBezTo>
                <a:cubicBezTo>
                  <a:pt x="49289" y="82157"/>
                  <a:pt x="49240" y="82184"/>
                  <a:pt x="49216" y="82233"/>
                </a:cubicBezTo>
                <a:lnTo>
                  <a:pt x="49209" y="82239"/>
                </a:lnTo>
                <a:lnTo>
                  <a:pt x="49209" y="82252"/>
                </a:lnTo>
                <a:cubicBezTo>
                  <a:pt x="49216" y="82304"/>
                  <a:pt x="49229" y="82356"/>
                  <a:pt x="49248" y="82408"/>
                </a:cubicBezTo>
                <a:lnTo>
                  <a:pt x="49287" y="82480"/>
                </a:lnTo>
                <a:cubicBezTo>
                  <a:pt x="49287" y="82519"/>
                  <a:pt x="49287" y="82552"/>
                  <a:pt x="49294" y="82591"/>
                </a:cubicBezTo>
                <a:cubicBezTo>
                  <a:pt x="49294" y="82604"/>
                  <a:pt x="49300" y="82617"/>
                  <a:pt x="49307" y="82623"/>
                </a:cubicBezTo>
                <a:cubicBezTo>
                  <a:pt x="49320" y="82636"/>
                  <a:pt x="49327" y="82649"/>
                  <a:pt x="49340" y="82656"/>
                </a:cubicBezTo>
                <a:cubicBezTo>
                  <a:pt x="49347" y="82659"/>
                  <a:pt x="49353" y="82661"/>
                  <a:pt x="49358" y="82661"/>
                </a:cubicBezTo>
                <a:cubicBezTo>
                  <a:pt x="49371" y="82661"/>
                  <a:pt x="49377" y="82649"/>
                  <a:pt x="49372" y="82630"/>
                </a:cubicBezTo>
                <a:cubicBezTo>
                  <a:pt x="49372" y="82597"/>
                  <a:pt x="49372" y="82571"/>
                  <a:pt x="49366" y="82539"/>
                </a:cubicBezTo>
                <a:cubicBezTo>
                  <a:pt x="49385" y="82532"/>
                  <a:pt x="49385" y="82519"/>
                  <a:pt x="49379" y="82493"/>
                </a:cubicBezTo>
                <a:cubicBezTo>
                  <a:pt x="49405" y="82493"/>
                  <a:pt x="49431" y="82493"/>
                  <a:pt x="49457" y="82506"/>
                </a:cubicBezTo>
                <a:lnTo>
                  <a:pt x="49483" y="82506"/>
                </a:lnTo>
                <a:lnTo>
                  <a:pt x="49483" y="82539"/>
                </a:lnTo>
                <a:cubicBezTo>
                  <a:pt x="49530" y="82589"/>
                  <a:pt x="49567" y="82610"/>
                  <a:pt x="49594" y="82610"/>
                </a:cubicBezTo>
                <a:cubicBezTo>
                  <a:pt x="49668" y="82610"/>
                  <a:pt x="49670" y="82458"/>
                  <a:pt x="49613" y="82343"/>
                </a:cubicBezTo>
                <a:cubicBezTo>
                  <a:pt x="49630" y="82331"/>
                  <a:pt x="49646" y="82326"/>
                  <a:pt x="49663" y="82326"/>
                </a:cubicBezTo>
                <a:cubicBezTo>
                  <a:pt x="49672" y="82326"/>
                  <a:pt x="49682" y="82328"/>
                  <a:pt x="49691" y="82330"/>
                </a:cubicBezTo>
                <a:lnTo>
                  <a:pt x="49691" y="82337"/>
                </a:lnTo>
                <a:cubicBezTo>
                  <a:pt x="49743" y="82408"/>
                  <a:pt x="49796" y="82461"/>
                  <a:pt x="49841" y="82474"/>
                </a:cubicBezTo>
                <a:cubicBezTo>
                  <a:pt x="49802" y="82408"/>
                  <a:pt x="49861" y="82402"/>
                  <a:pt x="49893" y="82376"/>
                </a:cubicBezTo>
                <a:cubicBezTo>
                  <a:pt x="49763" y="82278"/>
                  <a:pt x="49737" y="82050"/>
                  <a:pt x="49626" y="82050"/>
                </a:cubicBezTo>
                <a:cubicBezTo>
                  <a:pt x="49581" y="81979"/>
                  <a:pt x="49541" y="81900"/>
                  <a:pt x="49515" y="81822"/>
                </a:cubicBezTo>
                <a:cubicBezTo>
                  <a:pt x="49535" y="81768"/>
                  <a:pt x="49566" y="81746"/>
                  <a:pt x="49604" y="81746"/>
                </a:cubicBezTo>
                <a:cubicBezTo>
                  <a:pt x="49730" y="81746"/>
                  <a:pt x="49928" y="81989"/>
                  <a:pt x="50023" y="82109"/>
                </a:cubicBezTo>
                <a:cubicBezTo>
                  <a:pt x="50141" y="82122"/>
                  <a:pt x="50238" y="82180"/>
                  <a:pt x="50304" y="82272"/>
                </a:cubicBezTo>
                <a:cubicBezTo>
                  <a:pt x="50289" y="82263"/>
                  <a:pt x="50277" y="82259"/>
                  <a:pt x="50267" y="82259"/>
                </a:cubicBezTo>
                <a:cubicBezTo>
                  <a:pt x="50235" y="82259"/>
                  <a:pt x="50236" y="82308"/>
                  <a:pt x="50297" y="82389"/>
                </a:cubicBezTo>
                <a:lnTo>
                  <a:pt x="50278" y="82402"/>
                </a:lnTo>
                <a:cubicBezTo>
                  <a:pt x="50193" y="82233"/>
                  <a:pt x="50160" y="82369"/>
                  <a:pt x="50076" y="82193"/>
                </a:cubicBezTo>
                <a:cubicBezTo>
                  <a:pt x="49945" y="82246"/>
                  <a:pt x="49984" y="82246"/>
                  <a:pt x="49926" y="82350"/>
                </a:cubicBezTo>
                <a:cubicBezTo>
                  <a:pt x="49952" y="82395"/>
                  <a:pt x="49984" y="82428"/>
                  <a:pt x="50023" y="82461"/>
                </a:cubicBezTo>
                <a:cubicBezTo>
                  <a:pt x="49965" y="82558"/>
                  <a:pt x="50043" y="82760"/>
                  <a:pt x="49893" y="82773"/>
                </a:cubicBezTo>
                <a:cubicBezTo>
                  <a:pt x="50121" y="83223"/>
                  <a:pt x="50382" y="83646"/>
                  <a:pt x="50681" y="84050"/>
                </a:cubicBezTo>
                <a:lnTo>
                  <a:pt x="50681" y="84056"/>
                </a:lnTo>
                <a:cubicBezTo>
                  <a:pt x="50701" y="84089"/>
                  <a:pt x="50727" y="84115"/>
                  <a:pt x="50753" y="84147"/>
                </a:cubicBezTo>
                <a:lnTo>
                  <a:pt x="50746" y="84147"/>
                </a:lnTo>
                <a:cubicBezTo>
                  <a:pt x="50746" y="84211"/>
                  <a:pt x="50863" y="84292"/>
                  <a:pt x="50934" y="84292"/>
                </a:cubicBezTo>
                <a:cubicBezTo>
                  <a:pt x="50951" y="84292"/>
                  <a:pt x="50965" y="84288"/>
                  <a:pt x="50974" y="84278"/>
                </a:cubicBezTo>
                <a:cubicBezTo>
                  <a:pt x="50909" y="84167"/>
                  <a:pt x="50844" y="84089"/>
                  <a:pt x="50786" y="84069"/>
                </a:cubicBezTo>
                <a:cubicBezTo>
                  <a:pt x="50773" y="84056"/>
                  <a:pt x="50759" y="84037"/>
                  <a:pt x="50753" y="84024"/>
                </a:cubicBezTo>
                <a:cubicBezTo>
                  <a:pt x="50688" y="83776"/>
                  <a:pt x="50271" y="83359"/>
                  <a:pt x="50180" y="83040"/>
                </a:cubicBezTo>
                <a:lnTo>
                  <a:pt x="50180" y="83040"/>
                </a:lnTo>
                <a:cubicBezTo>
                  <a:pt x="50203" y="83063"/>
                  <a:pt x="50226" y="83107"/>
                  <a:pt x="50245" y="83107"/>
                </a:cubicBezTo>
                <a:cubicBezTo>
                  <a:pt x="50247" y="83107"/>
                  <a:pt x="50249" y="83107"/>
                  <a:pt x="50251" y="83105"/>
                </a:cubicBezTo>
                <a:lnTo>
                  <a:pt x="50245" y="83086"/>
                </a:lnTo>
                <a:lnTo>
                  <a:pt x="50245" y="83086"/>
                </a:lnTo>
                <a:cubicBezTo>
                  <a:pt x="50291" y="83131"/>
                  <a:pt x="50336" y="83177"/>
                  <a:pt x="50382" y="83216"/>
                </a:cubicBezTo>
                <a:cubicBezTo>
                  <a:pt x="50414" y="83242"/>
                  <a:pt x="50453" y="83275"/>
                  <a:pt x="50486" y="83307"/>
                </a:cubicBezTo>
                <a:cubicBezTo>
                  <a:pt x="50489" y="83314"/>
                  <a:pt x="50494" y="83317"/>
                  <a:pt x="50499" y="83317"/>
                </a:cubicBezTo>
                <a:cubicBezTo>
                  <a:pt x="50504" y="83317"/>
                  <a:pt x="50509" y="83314"/>
                  <a:pt x="50512" y="83307"/>
                </a:cubicBezTo>
                <a:cubicBezTo>
                  <a:pt x="50512" y="83294"/>
                  <a:pt x="50505" y="83281"/>
                  <a:pt x="50499" y="83268"/>
                </a:cubicBezTo>
                <a:cubicBezTo>
                  <a:pt x="50460" y="83236"/>
                  <a:pt x="50421" y="83203"/>
                  <a:pt x="50382" y="83170"/>
                </a:cubicBezTo>
                <a:cubicBezTo>
                  <a:pt x="50349" y="83138"/>
                  <a:pt x="50310" y="83112"/>
                  <a:pt x="50278" y="83073"/>
                </a:cubicBezTo>
                <a:cubicBezTo>
                  <a:pt x="50317" y="83014"/>
                  <a:pt x="50323" y="82929"/>
                  <a:pt x="50356" y="82864"/>
                </a:cubicBezTo>
                <a:cubicBezTo>
                  <a:pt x="50423" y="82870"/>
                  <a:pt x="50496" y="82934"/>
                  <a:pt x="50565" y="82934"/>
                </a:cubicBezTo>
                <a:cubicBezTo>
                  <a:pt x="50576" y="82934"/>
                  <a:pt x="50586" y="82933"/>
                  <a:pt x="50597" y="82929"/>
                </a:cubicBezTo>
                <a:cubicBezTo>
                  <a:pt x="50545" y="82721"/>
                  <a:pt x="50427" y="82675"/>
                  <a:pt x="50395" y="82493"/>
                </a:cubicBezTo>
                <a:cubicBezTo>
                  <a:pt x="50426" y="82460"/>
                  <a:pt x="50455" y="82446"/>
                  <a:pt x="50483" y="82446"/>
                </a:cubicBezTo>
                <a:cubicBezTo>
                  <a:pt x="50652" y="82446"/>
                  <a:pt x="50773" y="82978"/>
                  <a:pt x="51014" y="82995"/>
                </a:cubicBezTo>
                <a:lnTo>
                  <a:pt x="51014" y="82988"/>
                </a:lnTo>
                <a:lnTo>
                  <a:pt x="51027" y="83027"/>
                </a:lnTo>
                <a:lnTo>
                  <a:pt x="51046" y="83066"/>
                </a:lnTo>
                <a:cubicBezTo>
                  <a:pt x="51040" y="83086"/>
                  <a:pt x="51033" y="83099"/>
                  <a:pt x="51020" y="83112"/>
                </a:cubicBezTo>
                <a:cubicBezTo>
                  <a:pt x="51020" y="83118"/>
                  <a:pt x="51014" y="83125"/>
                  <a:pt x="51014" y="83131"/>
                </a:cubicBezTo>
                <a:cubicBezTo>
                  <a:pt x="51007" y="83144"/>
                  <a:pt x="51014" y="83157"/>
                  <a:pt x="51020" y="83170"/>
                </a:cubicBezTo>
                <a:lnTo>
                  <a:pt x="51027" y="83177"/>
                </a:lnTo>
                <a:cubicBezTo>
                  <a:pt x="51035" y="83189"/>
                  <a:pt x="51043" y="83194"/>
                  <a:pt x="51050" y="83194"/>
                </a:cubicBezTo>
                <a:cubicBezTo>
                  <a:pt x="51053" y="83194"/>
                  <a:pt x="51057" y="83192"/>
                  <a:pt x="51059" y="83190"/>
                </a:cubicBezTo>
                <a:cubicBezTo>
                  <a:pt x="51066" y="83184"/>
                  <a:pt x="51066" y="83177"/>
                  <a:pt x="51072" y="83170"/>
                </a:cubicBezTo>
                <a:cubicBezTo>
                  <a:pt x="51092" y="83151"/>
                  <a:pt x="51098" y="83125"/>
                  <a:pt x="51098" y="83099"/>
                </a:cubicBezTo>
                <a:lnTo>
                  <a:pt x="51098" y="83086"/>
                </a:lnTo>
                <a:cubicBezTo>
                  <a:pt x="51092" y="83073"/>
                  <a:pt x="51085" y="83053"/>
                  <a:pt x="51079" y="83034"/>
                </a:cubicBezTo>
                <a:lnTo>
                  <a:pt x="51072" y="83014"/>
                </a:lnTo>
                <a:cubicBezTo>
                  <a:pt x="51109" y="82983"/>
                  <a:pt x="51147" y="82951"/>
                  <a:pt x="51189" y="82951"/>
                </a:cubicBezTo>
                <a:cubicBezTo>
                  <a:pt x="51236" y="82951"/>
                  <a:pt x="51287" y="82991"/>
                  <a:pt x="51346" y="83118"/>
                </a:cubicBezTo>
                <a:cubicBezTo>
                  <a:pt x="51209" y="83281"/>
                  <a:pt x="51339" y="83372"/>
                  <a:pt x="51131" y="83431"/>
                </a:cubicBezTo>
                <a:cubicBezTo>
                  <a:pt x="51241" y="83633"/>
                  <a:pt x="51235" y="83613"/>
                  <a:pt x="51346" y="83802"/>
                </a:cubicBezTo>
                <a:cubicBezTo>
                  <a:pt x="51430" y="83815"/>
                  <a:pt x="51632" y="83789"/>
                  <a:pt x="51743" y="84050"/>
                </a:cubicBezTo>
                <a:lnTo>
                  <a:pt x="51737" y="84050"/>
                </a:lnTo>
                <a:cubicBezTo>
                  <a:pt x="51704" y="84069"/>
                  <a:pt x="51691" y="84076"/>
                  <a:pt x="51684" y="84102"/>
                </a:cubicBezTo>
                <a:lnTo>
                  <a:pt x="51678" y="84121"/>
                </a:lnTo>
                <a:lnTo>
                  <a:pt x="51697" y="84147"/>
                </a:lnTo>
                <a:cubicBezTo>
                  <a:pt x="51710" y="84174"/>
                  <a:pt x="51717" y="84200"/>
                  <a:pt x="51723" y="84232"/>
                </a:cubicBezTo>
                <a:cubicBezTo>
                  <a:pt x="51730" y="84291"/>
                  <a:pt x="51750" y="84343"/>
                  <a:pt x="51782" y="84395"/>
                </a:cubicBezTo>
                <a:cubicBezTo>
                  <a:pt x="51792" y="84414"/>
                  <a:pt x="51808" y="84426"/>
                  <a:pt x="51821" y="84426"/>
                </a:cubicBezTo>
                <a:cubicBezTo>
                  <a:pt x="51826" y="84426"/>
                  <a:pt x="51831" y="84425"/>
                  <a:pt x="51834" y="84421"/>
                </a:cubicBezTo>
                <a:cubicBezTo>
                  <a:pt x="51847" y="84415"/>
                  <a:pt x="51841" y="84382"/>
                  <a:pt x="51828" y="84356"/>
                </a:cubicBezTo>
                <a:cubicBezTo>
                  <a:pt x="51808" y="84330"/>
                  <a:pt x="51795" y="84297"/>
                  <a:pt x="51795" y="84265"/>
                </a:cubicBezTo>
                <a:cubicBezTo>
                  <a:pt x="51789" y="84232"/>
                  <a:pt x="51782" y="84193"/>
                  <a:pt x="51769" y="84161"/>
                </a:cubicBezTo>
                <a:lnTo>
                  <a:pt x="51782" y="84154"/>
                </a:lnTo>
                <a:cubicBezTo>
                  <a:pt x="51810" y="84181"/>
                  <a:pt x="51831" y="84183"/>
                  <a:pt x="51854" y="84183"/>
                </a:cubicBezTo>
                <a:cubicBezTo>
                  <a:pt x="51857" y="84183"/>
                  <a:pt x="51860" y="84183"/>
                  <a:pt x="51864" y="84183"/>
                </a:cubicBezTo>
                <a:cubicBezTo>
                  <a:pt x="51898" y="84183"/>
                  <a:pt x="51937" y="84187"/>
                  <a:pt x="52004" y="84271"/>
                </a:cubicBezTo>
                <a:lnTo>
                  <a:pt x="52205" y="84141"/>
                </a:lnTo>
                <a:cubicBezTo>
                  <a:pt x="52264" y="84239"/>
                  <a:pt x="52316" y="84239"/>
                  <a:pt x="52375" y="84310"/>
                </a:cubicBezTo>
                <a:cubicBezTo>
                  <a:pt x="52375" y="84369"/>
                  <a:pt x="52329" y="84395"/>
                  <a:pt x="52329" y="84454"/>
                </a:cubicBezTo>
                <a:cubicBezTo>
                  <a:pt x="52381" y="84540"/>
                  <a:pt x="52422" y="84560"/>
                  <a:pt x="52454" y="84560"/>
                </a:cubicBezTo>
                <a:cubicBezTo>
                  <a:pt x="52484" y="84560"/>
                  <a:pt x="52506" y="84542"/>
                  <a:pt x="52522" y="84542"/>
                </a:cubicBezTo>
                <a:cubicBezTo>
                  <a:pt x="52525" y="84542"/>
                  <a:pt x="52528" y="84543"/>
                  <a:pt x="52531" y="84545"/>
                </a:cubicBezTo>
                <a:cubicBezTo>
                  <a:pt x="52694" y="84727"/>
                  <a:pt x="52570" y="84747"/>
                  <a:pt x="52635" y="84870"/>
                </a:cubicBezTo>
                <a:cubicBezTo>
                  <a:pt x="52707" y="84903"/>
                  <a:pt x="52772" y="84929"/>
                  <a:pt x="52844" y="84968"/>
                </a:cubicBezTo>
                <a:cubicBezTo>
                  <a:pt x="52844" y="85170"/>
                  <a:pt x="52824" y="85372"/>
                  <a:pt x="52785" y="85574"/>
                </a:cubicBezTo>
                <a:cubicBezTo>
                  <a:pt x="52727" y="85548"/>
                  <a:pt x="52655" y="85535"/>
                  <a:pt x="52590" y="85535"/>
                </a:cubicBezTo>
                <a:lnTo>
                  <a:pt x="52642" y="85613"/>
                </a:lnTo>
                <a:cubicBezTo>
                  <a:pt x="52616" y="85606"/>
                  <a:pt x="52596" y="85587"/>
                  <a:pt x="52577" y="85574"/>
                </a:cubicBezTo>
                <a:cubicBezTo>
                  <a:pt x="52551" y="85548"/>
                  <a:pt x="52518" y="85528"/>
                  <a:pt x="52486" y="85515"/>
                </a:cubicBezTo>
                <a:cubicBezTo>
                  <a:pt x="52473" y="85496"/>
                  <a:pt x="52459" y="85476"/>
                  <a:pt x="52453" y="85450"/>
                </a:cubicBezTo>
                <a:cubicBezTo>
                  <a:pt x="52446" y="85431"/>
                  <a:pt x="52433" y="85418"/>
                  <a:pt x="52420" y="85411"/>
                </a:cubicBezTo>
                <a:cubicBezTo>
                  <a:pt x="52417" y="85409"/>
                  <a:pt x="52414" y="85409"/>
                  <a:pt x="52411" y="85409"/>
                </a:cubicBezTo>
                <a:cubicBezTo>
                  <a:pt x="52402" y="85409"/>
                  <a:pt x="52396" y="85416"/>
                  <a:pt x="52401" y="85431"/>
                </a:cubicBezTo>
                <a:cubicBezTo>
                  <a:pt x="52414" y="85463"/>
                  <a:pt x="52427" y="85496"/>
                  <a:pt x="52446" y="85522"/>
                </a:cubicBezTo>
                <a:cubicBezTo>
                  <a:pt x="52453" y="85535"/>
                  <a:pt x="52466" y="85548"/>
                  <a:pt x="52473" y="85554"/>
                </a:cubicBezTo>
                <a:lnTo>
                  <a:pt x="52486" y="85574"/>
                </a:lnTo>
                <a:lnTo>
                  <a:pt x="52492" y="85574"/>
                </a:lnTo>
                <a:cubicBezTo>
                  <a:pt x="52525" y="85580"/>
                  <a:pt x="52551" y="85600"/>
                  <a:pt x="52577" y="85620"/>
                </a:cubicBezTo>
                <a:cubicBezTo>
                  <a:pt x="52603" y="85639"/>
                  <a:pt x="52629" y="85659"/>
                  <a:pt x="52655" y="85672"/>
                </a:cubicBezTo>
                <a:cubicBezTo>
                  <a:pt x="52909" y="85965"/>
                  <a:pt x="52981" y="85730"/>
                  <a:pt x="53267" y="86160"/>
                </a:cubicBezTo>
                <a:cubicBezTo>
                  <a:pt x="53293" y="86232"/>
                  <a:pt x="53163" y="86219"/>
                  <a:pt x="53267" y="86336"/>
                </a:cubicBezTo>
                <a:cubicBezTo>
                  <a:pt x="53339" y="86362"/>
                  <a:pt x="53821" y="86805"/>
                  <a:pt x="53918" y="87098"/>
                </a:cubicBezTo>
                <a:lnTo>
                  <a:pt x="53925" y="87105"/>
                </a:lnTo>
                <a:cubicBezTo>
                  <a:pt x="53853" y="87079"/>
                  <a:pt x="53782" y="87066"/>
                  <a:pt x="53704" y="87059"/>
                </a:cubicBezTo>
                <a:cubicBezTo>
                  <a:pt x="53691" y="87046"/>
                  <a:pt x="53677" y="87033"/>
                  <a:pt x="53664" y="87020"/>
                </a:cubicBezTo>
                <a:cubicBezTo>
                  <a:pt x="53586" y="86961"/>
                  <a:pt x="53521" y="86903"/>
                  <a:pt x="53456" y="86831"/>
                </a:cubicBezTo>
                <a:cubicBezTo>
                  <a:pt x="53404" y="86714"/>
                  <a:pt x="53489" y="86668"/>
                  <a:pt x="53397" y="86531"/>
                </a:cubicBezTo>
                <a:cubicBezTo>
                  <a:pt x="53350" y="86555"/>
                  <a:pt x="53298" y="86567"/>
                  <a:pt x="53247" y="86567"/>
                </a:cubicBezTo>
                <a:cubicBezTo>
                  <a:pt x="53186" y="86567"/>
                  <a:pt x="53125" y="86550"/>
                  <a:pt x="53072" y="86518"/>
                </a:cubicBezTo>
                <a:lnTo>
                  <a:pt x="53072" y="86525"/>
                </a:lnTo>
                <a:cubicBezTo>
                  <a:pt x="53065" y="86505"/>
                  <a:pt x="53052" y="86479"/>
                  <a:pt x="53039" y="86460"/>
                </a:cubicBezTo>
                <a:cubicBezTo>
                  <a:pt x="53028" y="86438"/>
                  <a:pt x="53009" y="86426"/>
                  <a:pt x="52995" y="86426"/>
                </a:cubicBezTo>
                <a:cubicBezTo>
                  <a:pt x="52992" y="86426"/>
                  <a:pt x="52989" y="86426"/>
                  <a:pt x="52987" y="86427"/>
                </a:cubicBezTo>
                <a:cubicBezTo>
                  <a:pt x="52974" y="86434"/>
                  <a:pt x="52974" y="86460"/>
                  <a:pt x="52987" y="86479"/>
                </a:cubicBezTo>
                <a:cubicBezTo>
                  <a:pt x="52994" y="86492"/>
                  <a:pt x="53000" y="86505"/>
                  <a:pt x="53007" y="86512"/>
                </a:cubicBezTo>
                <a:cubicBezTo>
                  <a:pt x="52987" y="86577"/>
                  <a:pt x="53007" y="86649"/>
                  <a:pt x="53052" y="86701"/>
                </a:cubicBezTo>
                <a:cubicBezTo>
                  <a:pt x="53064" y="86687"/>
                  <a:pt x="53077" y="86681"/>
                  <a:pt x="53090" y="86681"/>
                </a:cubicBezTo>
                <a:cubicBezTo>
                  <a:pt x="53164" y="86681"/>
                  <a:pt x="53256" y="86866"/>
                  <a:pt x="53339" y="86916"/>
                </a:cubicBezTo>
                <a:cubicBezTo>
                  <a:pt x="53330" y="86893"/>
                  <a:pt x="53327" y="86885"/>
                  <a:pt x="53329" y="86885"/>
                </a:cubicBezTo>
                <a:lnTo>
                  <a:pt x="53329" y="86885"/>
                </a:lnTo>
                <a:cubicBezTo>
                  <a:pt x="53334" y="86885"/>
                  <a:pt x="53381" y="86964"/>
                  <a:pt x="53423" y="86964"/>
                </a:cubicBezTo>
                <a:cubicBezTo>
                  <a:pt x="53428" y="86964"/>
                  <a:pt x="53432" y="86963"/>
                  <a:pt x="53436" y="86961"/>
                </a:cubicBezTo>
                <a:cubicBezTo>
                  <a:pt x="53508" y="87039"/>
                  <a:pt x="53580" y="87105"/>
                  <a:pt x="53664" y="87163"/>
                </a:cubicBezTo>
                <a:cubicBezTo>
                  <a:pt x="53664" y="87189"/>
                  <a:pt x="53658" y="87209"/>
                  <a:pt x="53651" y="87228"/>
                </a:cubicBezTo>
                <a:cubicBezTo>
                  <a:pt x="53632" y="87267"/>
                  <a:pt x="53632" y="87320"/>
                  <a:pt x="53645" y="87359"/>
                </a:cubicBezTo>
                <a:lnTo>
                  <a:pt x="53625" y="87352"/>
                </a:lnTo>
                <a:lnTo>
                  <a:pt x="53586" y="87378"/>
                </a:lnTo>
                <a:cubicBezTo>
                  <a:pt x="53664" y="87541"/>
                  <a:pt x="53691" y="87665"/>
                  <a:pt x="53632" y="87743"/>
                </a:cubicBezTo>
                <a:cubicBezTo>
                  <a:pt x="53764" y="87923"/>
                  <a:pt x="53888" y="88043"/>
                  <a:pt x="54000" y="88043"/>
                </a:cubicBezTo>
                <a:cubicBezTo>
                  <a:pt x="54025" y="88043"/>
                  <a:pt x="54050" y="88036"/>
                  <a:pt x="54075" y="88023"/>
                </a:cubicBezTo>
                <a:cubicBezTo>
                  <a:pt x="54029" y="87769"/>
                  <a:pt x="53866" y="87574"/>
                  <a:pt x="53723" y="87365"/>
                </a:cubicBezTo>
                <a:cubicBezTo>
                  <a:pt x="53723" y="87346"/>
                  <a:pt x="53723" y="87326"/>
                  <a:pt x="53736" y="87313"/>
                </a:cubicBezTo>
                <a:cubicBezTo>
                  <a:pt x="53756" y="87261"/>
                  <a:pt x="53756" y="87202"/>
                  <a:pt x="53736" y="87157"/>
                </a:cubicBezTo>
                <a:cubicBezTo>
                  <a:pt x="53736" y="87150"/>
                  <a:pt x="53736" y="87144"/>
                  <a:pt x="53736" y="87137"/>
                </a:cubicBezTo>
                <a:cubicBezTo>
                  <a:pt x="53736" y="87137"/>
                  <a:pt x="53736" y="87137"/>
                  <a:pt x="53736" y="87131"/>
                </a:cubicBezTo>
                <a:cubicBezTo>
                  <a:pt x="53808" y="87137"/>
                  <a:pt x="53886" y="87157"/>
                  <a:pt x="53958" y="87176"/>
                </a:cubicBezTo>
                <a:lnTo>
                  <a:pt x="53951" y="87189"/>
                </a:lnTo>
                <a:cubicBezTo>
                  <a:pt x="53977" y="87235"/>
                  <a:pt x="54010" y="87267"/>
                  <a:pt x="54049" y="87300"/>
                </a:cubicBezTo>
                <a:cubicBezTo>
                  <a:pt x="54179" y="87280"/>
                  <a:pt x="54081" y="87137"/>
                  <a:pt x="54173" y="87098"/>
                </a:cubicBezTo>
                <a:lnTo>
                  <a:pt x="53964" y="86785"/>
                </a:lnTo>
                <a:cubicBezTo>
                  <a:pt x="53964" y="86714"/>
                  <a:pt x="53977" y="86649"/>
                  <a:pt x="54003" y="86584"/>
                </a:cubicBezTo>
                <a:cubicBezTo>
                  <a:pt x="53947" y="86502"/>
                  <a:pt x="53957" y="86451"/>
                  <a:pt x="53889" y="86361"/>
                </a:cubicBezTo>
                <a:lnTo>
                  <a:pt x="53889" y="86361"/>
                </a:lnTo>
                <a:cubicBezTo>
                  <a:pt x="53861" y="86373"/>
                  <a:pt x="53833" y="86379"/>
                  <a:pt x="53807" y="86379"/>
                </a:cubicBezTo>
                <a:cubicBezTo>
                  <a:pt x="53618" y="86379"/>
                  <a:pt x="53475" y="86091"/>
                  <a:pt x="53397" y="85958"/>
                </a:cubicBezTo>
                <a:cubicBezTo>
                  <a:pt x="53419" y="85929"/>
                  <a:pt x="53443" y="85920"/>
                  <a:pt x="53469" y="85920"/>
                </a:cubicBezTo>
                <a:cubicBezTo>
                  <a:pt x="53507" y="85920"/>
                  <a:pt x="53548" y="85939"/>
                  <a:pt x="53586" y="85939"/>
                </a:cubicBezTo>
                <a:cubicBezTo>
                  <a:pt x="53612" y="85867"/>
                  <a:pt x="53541" y="85711"/>
                  <a:pt x="53450" y="85691"/>
                </a:cubicBezTo>
                <a:cubicBezTo>
                  <a:pt x="53443" y="85653"/>
                  <a:pt x="53454" y="85639"/>
                  <a:pt x="53479" y="85639"/>
                </a:cubicBezTo>
                <a:cubicBezTo>
                  <a:pt x="53501" y="85639"/>
                  <a:pt x="53534" y="85650"/>
                  <a:pt x="53573" y="85665"/>
                </a:cubicBezTo>
                <a:cubicBezTo>
                  <a:pt x="53625" y="85932"/>
                  <a:pt x="53912" y="86017"/>
                  <a:pt x="53977" y="86310"/>
                </a:cubicBezTo>
                <a:cubicBezTo>
                  <a:pt x="53965" y="86319"/>
                  <a:pt x="53954" y="86330"/>
                  <a:pt x="53945" y="86342"/>
                </a:cubicBezTo>
                <a:lnTo>
                  <a:pt x="53945" y="86342"/>
                </a:lnTo>
                <a:cubicBezTo>
                  <a:pt x="53933" y="86328"/>
                  <a:pt x="53921" y="86317"/>
                  <a:pt x="53912" y="86310"/>
                </a:cubicBezTo>
                <a:cubicBezTo>
                  <a:pt x="53899" y="86323"/>
                  <a:pt x="53886" y="86336"/>
                  <a:pt x="53879" y="86349"/>
                </a:cubicBezTo>
                <a:cubicBezTo>
                  <a:pt x="53883" y="86353"/>
                  <a:pt x="53886" y="86357"/>
                  <a:pt x="53889" y="86361"/>
                </a:cubicBezTo>
                <a:lnTo>
                  <a:pt x="53889" y="86361"/>
                </a:lnTo>
                <a:cubicBezTo>
                  <a:pt x="53896" y="86357"/>
                  <a:pt x="53904" y="86353"/>
                  <a:pt x="53912" y="86349"/>
                </a:cubicBezTo>
                <a:lnTo>
                  <a:pt x="53932" y="86382"/>
                </a:lnTo>
                <a:cubicBezTo>
                  <a:pt x="53932" y="86368"/>
                  <a:pt x="53937" y="86355"/>
                  <a:pt x="53945" y="86342"/>
                </a:cubicBezTo>
                <a:lnTo>
                  <a:pt x="53945" y="86342"/>
                </a:lnTo>
                <a:cubicBezTo>
                  <a:pt x="54078" y="86484"/>
                  <a:pt x="54375" y="86928"/>
                  <a:pt x="54427" y="86928"/>
                </a:cubicBezTo>
                <a:cubicBezTo>
                  <a:pt x="54436" y="86928"/>
                  <a:pt x="54437" y="86913"/>
                  <a:pt x="54427" y="86877"/>
                </a:cubicBezTo>
                <a:lnTo>
                  <a:pt x="54427" y="86877"/>
                </a:lnTo>
                <a:cubicBezTo>
                  <a:pt x="54531" y="87033"/>
                  <a:pt x="54459" y="87092"/>
                  <a:pt x="54466" y="87189"/>
                </a:cubicBezTo>
                <a:cubicBezTo>
                  <a:pt x="54427" y="87209"/>
                  <a:pt x="54446" y="87261"/>
                  <a:pt x="54505" y="87339"/>
                </a:cubicBezTo>
                <a:lnTo>
                  <a:pt x="54505" y="87326"/>
                </a:lnTo>
                <a:lnTo>
                  <a:pt x="54511" y="87359"/>
                </a:lnTo>
                <a:cubicBezTo>
                  <a:pt x="54511" y="87365"/>
                  <a:pt x="54511" y="87378"/>
                  <a:pt x="54505" y="87385"/>
                </a:cubicBezTo>
                <a:cubicBezTo>
                  <a:pt x="54498" y="87398"/>
                  <a:pt x="54498" y="87404"/>
                  <a:pt x="54492" y="87417"/>
                </a:cubicBezTo>
                <a:lnTo>
                  <a:pt x="54485" y="87404"/>
                </a:lnTo>
                <a:cubicBezTo>
                  <a:pt x="54469" y="87420"/>
                  <a:pt x="54449" y="87425"/>
                  <a:pt x="54429" y="87425"/>
                </a:cubicBezTo>
                <a:cubicBezTo>
                  <a:pt x="54397" y="87425"/>
                  <a:pt x="54364" y="87413"/>
                  <a:pt x="54341" y="87413"/>
                </a:cubicBezTo>
                <a:cubicBezTo>
                  <a:pt x="54313" y="87413"/>
                  <a:pt x="54300" y="87431"/>
                  <a:pt x="54322" y="87508"/>
                </a:cubicBezTo>
                <a:cubicBezTo>
                  <a:pt x="54324" y="87508"/>
                  <a:pt x="54327" y="87507"/>
                  <a:pt x="54329" y="87507"/>
                </a:cubicBezTo>
                <a:cubicBezTo>
                  <a:pt x="54362" y="87507"/>
                  <a:pt x="54410" y="87591"/>
                  <a:pt x="54446" y="87652"/>
                </a:cubicBezTo>
                <a:cubicBezTo>
                  <a:pt x="54394" y="87697"/>
                  <a:pt x="54414" y="87782"/>
                  <a:pt x="54361" y="87828"/>
                </a:cubicBezTo>
                <a:cubicBezTo>
                  <a:pt x="54524" y="87964"/>
                  <a:pt x="54622" y="88329"/>
                  <a:pt x="54791" y="88342"/>
                </a:cubicBezTo>
                <a:cubicBezTo>
                  <a:pt x="54707" y="88218"/>
                  <a:pt x="54895" y="88277"/>
                  <a:pt x="54850" y="88127"/>
                </a:cubicBezTo>
                <a:lnTo>
                  <a:pt x="54850" y="88127"/>
                </a:lnTo>
                <a:cubicBezTo>
                  <a:pt x="54922" y="88173"/>
                  <a:pt x="54980" y="88153"/>
                  <a:pt x="55065" y="88329"/>
                </a:cubicBezTo>
                <a:cubicBezTo>
                  <a:pt x="55088" y="88307"/>
                  <a:pt x="55116" y="88298"/>
                  <a:pt x="55147" y="88298"/>
                </a:cubicBezTo>
                <a:cubicBezTo>
                  <a:pt x="55344" y="88298"/>
                  <a:pt x="55655" y="88707"/>
                  <a:pt x="55638" y="88922"/>
                </a:cubicBezTo>
                <a:cubicBezTo>
                  <a:pt x="55469" y="88863"/>
                  <a:pt x="55293" y="88752"/>
                  <a:pt x="55182" y="88707"/>
                </a:cubicBezTo>
                <a:lnTo>
                  <a:pt x="55182" y="88707"/>
                </a:lnTo>
                <a:cubicBezTo>
                  <a:pt x="55241" y="88766"/>
                  <a:pt x="55280" y="88850"/>
                  <a:pt x="55273" y="88935"/>
                </a:cubicBezTo>
                <a:cubicBezTo>
                  <a:pt x="55282" y="88932"/>
                  <a:pt x="55290" y="88931"/>
                  <a:pt x="55298" y="88931"/>
                </a:cubicBezTo>
                <a:cubicBezTo>
                  <a:pt x="55421" y="88931"/>
                  <a:pt x="55509" y="89246"/>
                  <a:pt x="55625" y="89332"/>
                </a:cubicBezTo>
                <a:cubicBezTo>
                  <a:pt x="55651" y="89391"/>
                  <a:pt x="55553" y="89384"/>
                  <a:pt x="55599" y="89462"/>
                </a:cubicBezTo>
                <a:cubicBezTo>
                  <a:pt x="55736" y="89580"/>
                  <a:pt x="55788" y="89658"/>
                  <a:pt x="55944" y="89736"/>
                </a:cubicBezTo>
                <a:cubicBezTo>
                  <a:pt x="55951" y="89743"/>
                  <a:pt x="55957" y="89756"/>
                  <a:pt x="55970" y="89762"/>
                </a:cubicBezTo>
                <a:cubicBezTo>
                  <a:pt x="55980" y="89782"/>
                  <a:pt x="55994" y="89790"/>
                  <a:pt x="56006" y="89790"/>
                </a:cubicBezTo>
                <a:cubicBezTo>
                  <a:pt x="56009" y="89790"/>
                  <a:pt x="56013" y="89790"/>
                  <a:pt x="56016" y="89788"/>
                </a:cubicBezTo>
                <a:cubicBezTo>
                  <a:pt x="56029" y="89775"/>
                  <a:pt x="56022" y="89749"/>
                  <a:pt x="56003" y="89729"/>
                </a:cubicBezTo>
                <a:cubicBezTo>
                  <a:pt x="55990" y="89703"/>
                  <a:pt x="55977" y="89690"/>
                  <a:pt x="55957" y="89671"/>
                </a:cubicBezTo>
                <a:lnTo>
                  <a:pt x="55964" y="89671"/>
                </a:lnTo>
                <a:cubicBezTo>
                  <a:pt x="56081" y="89638"/>
                  <a:pt x="55892" y="89436"/>
                  <a:pt x="55886" y="89332"/>
                </a:cubicBezTo>
                <a:lnTo>
                  <a:pt x="55886" y="89332"/>
                </a:lnTo>
                <a:cubicBezTo>
                  <a:pt x="56283" y="89567"/>
                  <a:pt x="56576" y="90570"/>
                  <a:pt x="57045" y="90902"/>
                </a:cubicBezTo>
                <a:cubicBezTo>
                  <a:pt x="57123" y="90889"/>
                  <a:pt x="57012" y="90765"/>
                  <a:pt x="57091" y="90759"/>
                </a:cubicBezTo>
                <a:lnTo>
                  <a:pt x="57091" y="90759"/>
                </a:lnTo>
                <a:cubicBezTo>
                  <a:pt x="57286" y="90902"/>
                  <a:pt x="57488" y="91097"/>
                  <a:pt x="57683" y="91221"/>
                </a:cubicBezTo>
                <a:cubicBezTo>
                  <a:pt x="57729" y="91338"/>
                  <a:pt x="57794" y="91449"/>
                  <a:pt x="57866" y="91553"/>
                </a:cubicBezTo>
                <a:cubicBezTo>
                  <a:pt x="57944" y="91677"/>
                  <a:pt x="58035" y="91788"/>
                  <a:pt x="58133" y="91892"/>
                </a:cubicBezTo>
                <a:cubicBezTo>
                  <a:pt x="58113" y="91905"/>
                  <a:pt x="58133" y="91938"/>
                  <a:pt x="58120" y="91957"/>
                </a:cubicBezTo>
                <a:cubicBezTo>
                  <a:pt x="58110" y="91966"/>
                  <a:pt x="58100" y="91969"/>
                  <a:pt x="58089" y="91969"/>
                </a:cubicBezTo>
                <a:cubicBezTo>
                  <a:pt x="58026" y="91969"/>
                  <a:pt x="57948" y="91836"/>
                  <a:pt x="57888" y="91836"/>
                </a:cubicBezTo>
                <a:cubicBezTo>
                  <a:pt x="57882" y="91836"/>
                  <a:pt x="57877" y="91838"/>
                  <a:pt x="57872" y="91840"/>
                </a:cubicBezTo>
                <a:cubicBezTo>
                  <a:pt x="57898" y="91977"/>
                  <a:pt x="58041" y="92185"/>
                  <a:pt x="58035" y="92302"/>
                </a:cubicBezTo>
                <a:cubicBezTo>
                  <a:pt x="58043" y="92303"/>
                  <a:pt x="58052" y="92304"/>
                  <a:pt x="58060" y="92304"/>
                </a:cubicBezTo>
                <a:cubicBezTo>
                  <a:pt x="58145" y="92304"/>
                  <a:pt x="58234" y="92245"/>
                  <a:pt x="58204" y="92126"/>
                </a:cubicBezTo>
                <a:lnTo>
                  <a:pt x="58204" y="92126"/>
                </a:lnTo>
                <a:cubicBezTo>
                  <a:pt x="58237" y="92179"/>
                  <a:pt x="58276" y="92218"/>
                  <a:pt x="58322" y="92250"/>
                </a:cubicBezTo>
                <a:cubicBezTo>
                  <a:pt x="58367" y="92328"/>
                  <a:pt x="58413" y="92407"/>
                  <a:pt x="58458" y="92478"/>
                </a:cubicBezTo>
                <a:cubicBezTo>
                  <a:pt x="58543" y="92595"/>
                  <a:pt x="58608" y="92719"/>
                  <a:pt x="58660" y="92856"/>
                </a:cubicBezTo>
                <a:cubicBezTo>
                  <a:pt x="58660" y="92862"/>
                  <a:pt x="58667" y="92869"/>
                  <a:pt x="58673" y="92875"/>
                </a:cubicBezTo>
                <a:cubicBezTo>
                  <a:pt x="58680" y="92889"/>
                  <a:pt x="58693" y="92902"/>
                  <a:pt x="58706" y="92908"/>
                </a:cubicBezTo>
                <a:cubicBezTo>
                  <a:pt x="58725" y="92908"/>
                  <a:pt x="58732" y="92895"/>
                  <a:pt x="58725" y="92869"/>
                </a:cubicBezTo>
                <a:cubicBezTo>
                  <a:pt x="58667" y="92719"/>
                  <a:pt x="58595" y="92582"/>
                  <a:pt x="58504" y="92452"/>
                </a:cubicBezTo>
                <a:cubicBezTo>
                  <a:pt x="58445" y="92367"/>
                  <a:pt x="58393" y="92283"/>
                  <a:pt x="58348" y="92198"/>
                </a:cubicBezTo>
                <a:lnTo>
                  <a:pt x="58361" y="92198"/>
                </a:lnTo>
                <a:cubicBezTo>
                  <a:pt x="58282" y="92068"/>
                  <a:pt x="58289" y="91990"/>
                  <a:pt x="58191" y="91853"/>
                </a:cubicBezTo>
                <a:lnTo>
                  <a:pt x="58191" y="91859"/>
                </a:lnTo>
                <a:cubicBezTo>
                  <a:pt x="57996" y="91671"/>
                  <a:pt x="57846" y="91436"/>
                  <a:pt x="57742" y="91182"/>
                </a:cubicBezTo>
                <a:lnTo>
                  <a:pt x="57748" y="91182"/>
                </a:lnTo>
                <a:cubicBezTo>
                  <a:pt x="57709" y="90928"/>
                  <a:pt x="57332" y="90557"/>
                  <a:pt x="57423" y="90426"/>
                </a:cubicBezTo>
                <a:lnTo>
                  <a:pt x="57423" y="90426"/>
                </a:lnTo>
                <a:cubicBezTo>
                  <a:pt x="57657" y="90707"/>
                  <a:pt x="57885" y="90934"/>
                  <a:pt x="58113" y="91169"/>
                </a:cubicBezTo>
                <a:cubicBezTo>
                  <a:pt x="58146" y="91306"/>
                  <a:pt x="57957" y="91169"/>
                  <a:pt x="58048" y="91325"/>
                </a:cubicBezTo>
                <a:cubicBezTo>
                  <a:pt x="58204" y="91482"/>
                  <a:pt x="58322" y="91312"/>
                  <a:pt x="58491" y="91599"/>
                </a:cubicBezTo>
                <a:cubicBezTo>
                  <a:pt x="58400" y="91677"/>
                  <a:pt x="58484" y="91794"/>
                  <a:pt x="58413" y="91827"/>
                </a:cubicBezTo>
                <a:cubicBezTo>
                  <a:pt x="58495" y="91964"/>
                  <a:pt x="58572" y="92059"/>
                  <a:pt x="58637" y="92059"/>
                </a:cubicBezTo>
                <a:cubicBezTo>
                  <a:pt x="58650" y="92059"/>
                  <a:pt x="58662" y="92056"/>
                  <a:pt x="58673" y="92048"/>
                </a:cubicBezTo>
                <a:lnTo>
                  <a:pt x="58667" y="92042"/>
                </a:lnTo>
                <a:cubicBezTo>
                  <a:pt x="58686" y="92035"/>
                  <a:pt x="58712" y="92029"/>
                  <a:pt x="58732" y="92016"/>
                </a:cubicBezTo>
                <a:cubicBezTo>
                  <a:pt x="58869" y="92211"/>
                  <a:pt x="59025" y="92393"/>
                  <a:pt x="59188" y="92569"/>
                </a:cubicBezTo>
                <a:cubicBezTo>
                  <a:pt x="59149" y="92582"/>
                  <a:pt x="59129" y="92621"/>
                  <a:pt x="59129" y="92661"/>
                </a:cubicBezTo>
                <a:lnTo>
                  <a:pt x="59240" y="92817"/>
                </a:lnTo>
                <a:lnTo>
                  <a:pt x="59253" y="92817"/>
                </a:lnTo>
                <a:lnTo>
                  <a:pt x="59253" y="92862"/>
                </a:lnTo>
                <a:cubicBezTo>
                  <a:pt x="59233" y="92902"/>
                  <a:pt x="59233" y="92947"/>
                  <a:pt x="59240" y="92993"/>
                </a:cubicBezTo>
                <a:cubicBezTo>
                  <a:pt x="59246" y="93019"/>
                  <a:pt x="59246" y="93045"/>
                  <a:pt x="59240" y="93071"/>
                </a:cubicBezTo>
                <a:cubicBezTo>
                  <a:pt x="59240" y="93090"/>
                  <a:pt x="59240" y="93110"/>
                  <a:pt x="59253" y="93123"/>
                </a:cubicBezTo>
                <a:cubicBezTo>
                  <a:pt x="59253" y="93130"/>
                  <a:pt x="59259" y="93130"/>
                  <a:pt x="59266" y="93136"/>
                </a:cubicBezTo>
                <a:cubicBezTo>
                  <a:pt x="59273" y="93147"/>
                  <a:pt x="59282" y="93152"/>
                  <a:pt x="59290" y="93152"/>
                </a:cubicBezTo>
                <a:cubicBezTo>
                  <a:pt x="59297" y="93152"/>
                  <a:pt x="59302" y="93148"/>
                  <a:pt x="59305" y="93143"/>
                </a:cubicBezTo>
                <a:cubicBezTo>
                  <a:pt x="59318" y="93103"/>
                  <a:pt x="59318" y="93071"/>
                  <a:pt x="59305" y="93032"/>
                </a:cubicBezTo>
                <a:cubicBezTo>
                  <a:pt x="59305" y="93006"/>
                  <a:pt x="59305" y="92973"/>
                  <a:pt x="59312" y="92947"/>
                </a:cubicBezTo>
                <a:lnTo>
                  <a:pt x="59338" y="92980"/>
                </a:lnTo>
                <a:lnTo>
                  <a:pt x="59351" y="92999"/>
                </a:lnTo>
                <a:cubicBezTo>
                  <a:pt x="59360" y="93009"/>
                  <a:pt x="59370" y="93015"/>
                  <a:pt x="59377" y="93015"/>
                </a:cubicBezTo>
                <a:cubicBezTo>
                  <a:pt x="59379" y="93015"/>
                  <a:pt x="59381" y="93014"/>
                  <a:pt x="59383" y="93012"/>
                </a:cubicBezTo>
                <a:cubicBezTo>
                  <a:pt x="59383" y="93006"/>
                  <a:pt x="59383" y="92993"/>
                  <a:pt x="59370" y="92980"/>
                </a:cubicBezTo>
                <a:lnTo>
                  <a:pt x="59357" y="92954"/>
                </a:lnTo>
                <a:cubicBezTo>
                  <a:pt x="59344" y="92941"/>
                  <a:pt x="59331" y="92928"/>
                  <a:pt x="59318" y="92908"/>
                </a:cubicBezTo>
                <a:cubicBezTo>
                  <a:pt x="59318" y="92908"/>
                  <a:pt x="59318" y="92902"/>
                  <a:pt x="59318" y="92895"/>
                </a:cubicBezTo>
                <a:lnTo>
                  <a:pt x="59318" y="92889"/>
                </a:lnTo>
                <a:cubicBezTo>
                  <a:pt x="59358" y="92914"/>
                  <a:pt x="59389" y="92922"/>
                  <a:pt x="59414" y="92922"/>
                </a:cubicBezTo>
                <a:cubicBezTo>
                  <a:pt x="59454" y="92922"/>
                  <a:pt x="59483" y="92903"/>
                  <a:pt x="59520" y="92903"/>
                </a:cubicBezTo>
                <a:cubicBezTo>
                  <a:pt x="59555" y="92903"/>
                  <a:pt x="59597" y="92920"/>
                  <a:pt x="59663" y="92986"/>
                </a:cubicBezTo>
                <a:cubicBezTo>
                  <a:pt x="59663" y="93103"/>
                  <a:pt x="59702" y="93221"/>
                  <a:pt x="59768" y="93312"/>
                </a:cubicBezTo>
                <a:cubicBezTo>
                  <a:pt x="59738" y="93274"/>
                  <a:pt x="59720" y="93259"/>
                  <a:pt x="59710" y="93259"/>
                </a:cubicBezTo>
                <a:cubicBezTo>
                  <a:pt x="59669" y="93259"/>
                  <a:pt x="59757" y="93511"/>
                  <a:pt x="59715" y="93579"/>
                </a:cubicBezTo>
                <a:cubicBezTo>
                  <a:pt x="59718" y="93578"/>
                  <a:pt x="59721" y="93578"/>
                  <a:pt x="59725" y="93578"/>
                </a:cubicBezTo>
                <a:cubicBezTo>
                  <a:pt x="59808" y="93578"/>
                  <a:pt x="59914" y="93743"/>
                  <a:pt x="60002" y="93787"/>
                </a:cubicBezTo>
                <a:cubicBezTo>
                  <a:pt x="59976" y="93846"/>
                  <a:pt x="60015" y="93931"/>
                  <a:pt x="60074" y="94028"/>
                </a:cubicBezTo>
                <a:cubicBezTo>
                  <a:pt x="60289" y="94133"/>
                  <a:pt x="60256" y="94308"/>
                  <a:pt x="60471" y="94504"/>
                </a:cubicBezTo>
                <a:cubicBezTo>
                  <a:pt x="60489" y="94480"/>
                  <a:pt x="60509" y="94470"/>
                  <a:pt x="60529" y="94470"/>
                </a:cubicBezTo>
                <a:cubicBezTo>
                  <a:pt x="60597" y="94470"/>
                  <a:pt x="60676" y="94582"/>
                  <a:pt x="60751" y="94667"/>
                </a:cubicBezTo>
                <a:cubicBezTo>
                  <a:pt x="60794" y="94817"/>
                  <a:pt x="60788" y="95053"/>
                  <a:pt x="60656" y="95053"/>
                </a:cubicBezTo>
                <a:cubicBezTo>
                  <a:pt x="60629" y="95053"/>
                  <a:pt x="60595" y="95042"/>
                  <a:pt x="60556" y="95018"/>
                </a:cubicBezTo>
                <a:lnTo>
                  <a:pt x="60556" y="95018"/>
                </a:lnTo>
                <a:cubicBezTo>
                  <a:pt x="60673" y="95194"/>
                  <a:pt x="60738" y="95220"/>
                  <a:pt x="60705" y="95325"/>
                </a:cubicBezTo>
                <a:lnTo>
                  <a:pt x="60712" y="95338"/>
                </a:lnTo>
                <a:cubicBezTo>
                  <a:pt x="60686" y="95338"/>
                  <a:pt x="60660" y="95344"/>
                  <a:pt x="60634" y="95351"/>
                </a:cubicBezTo>
                <a:lnTo>
                  <a:pt x="60614" y="95338"/>
                </a:lnTo>
                <a:cubicBezTo>
                  <a:pt x="60601" y="95331"/>
                  <a:pt x="60582" y="95318"/>
                  <a:pt x="60562" y="95305"/>
                </a:cubicBezTo>
                <a:lnTo>
                  <a:pt x="60569" y="95305"/>
                </a:lnTo>
                <a:cubicBezTo>
                  <a:pt x="60477" y="95092"/>
                  <a:pt x="60357" y="94918"/>
                  <a:pt x="60230" y="94918"/>
                </a:cubicBezTo>
                <a:cubicBezTo>
                  <a:pt x="60221" y="94918"/>
                  <a:pt x="60213" y="94919"/>
                  <a:pt x="60204" y="94921"/>
                </a:cubicBezTo>
                <a:cubicBezTo>
                  <a:pt x="60249" y="95024"/>
                  <a:pt x="60467" y="95357"/>
                  <a:pt x="60572" y="95357"/>
                </a:cubicBezTo>
                <a:cubicBezTo>
                  <a:pt x="60573" y="95357"/>
                  <a:pt x="60574" y="95357"/>
                  <a:pt x="60575" y="95357"/>
                </a:cubicBezTo>
                <a:cubicBezTo>
                  <a:pt x="60588" y="95364"/>
                  <a:pt x="60601" y="95377"/>
                  <a:pt x="60621" y="95390"/>
                </a:cubicBezTo>
                <a:lnTo>
                  <a:pt x="60647" y="95403"/>
                </a:lnTo>
                <a:lnTo>
                  <a:pt x="60653" y="95409"/>
                </a:lnTo>
                <a:lnTo>
                  <a:pt x="60660" y="95409"/>
                </a:lnTo>
                <a:cubicBezTo>
                  <a:pt x="60679" y="95403"/>
                  <a:pt x="60699" y="95396"/>
                  <a:pt x="60718" y="95396"/>
                </a:cubicBezTo>
                <a:cubicBezTo>
                  <a:pt x="60803" y="95481"/>
                  <a:pt x="60868" y="95500"/>
                  <a:pt x="60946" y="95566"/>
                </a:cubicBezTo>
                <a:cubicBezTo>
                  <a:pt x="60992" y="95468"/>
                  <a:pt x="61057" y="95370"/>
                  <a:pt x="60986" y="95201"/>
                </a:cubicBezTo>
                <a:lnTo>
                  <a:pt x="60986" y="95201"/>
                </a:lnTo>
                <a:cubicBezTo>
                  <a:pt x="61016" y="95246"/>
                  <a:pt x="61031" y="95263"/>
                  <a:pt x="61038" y="95263"/>
                </a:cubicBezTo>
                <a:cubicBezTo>
                  <a:pt x="61056" y="95263"/>
                  <a:pt x="60994" y="95108"/>
                  <a:pt x="61038" y="95103"/>
                </a:cubicBezTo>
                <a:lnTo>
                  <a:pt x="61025" y="95090"/>
                </a:lnTo>
                <a:lnTo>
                  <a:pt x="61025" y="95090"/>
                </a:lnTo>
                <a:lnTo>
                  <a:pt x="61044" y="95097"/>
                </a:lnTo>
                <a:lnTo>
                  <a:pt x="61064" y="95097"/>
                </a:lnTo>
                <a:cubicBezTo>
                  <a:pt x="61187" y="95207"/>
                  <a:pt x="61311" y="95396"/>
                  <a:pt x="61435" y="95526"/>
                </a:cubicBezTo>
                <a:cubicBezTo>
                  <a:pt x="61578" y="95474"/>
                  <a:pt x="61415" y="95240"/>
                  <a:pt x="61402" y="95090"/>
                </a:cubicBezTo>
                <a:lnTo>
                  <a:pt x="61402" y="95090"/>
                </a:lnTo>
                <a:cubicBezTo>
                  <a:pt x="61465" y="95142"/>
                  <a:pt x="61509" y="95162"/>
                  <a:pt x="61545" y="95162"/>
                </a:cubicBezTo>
                <a:cubicBezTo>
                  <a:pt x="61614" y="95162"/>
                  <a:pt x="61658" y="95089"/>
                  <a:pt x="61761" y="95025"/>
                </a:cubicBezTo>
                <a:cubicBezTo>
                  <a:pt x="61741" y="94914"/>
                  <a:pt x="61565" y="94699"/>
                  <a:pt x="61604" y="94621"/>
                </a:cubicBezTo>
                <a:cubicBezTo>
                  <a:pt x="61608" y="94618"/>
                  <a:pt x="61613" y="94617"/>
                  <a:pt x="61617" y="94617"/>
                </a:cubicBezTo>
                <a:cubicBezTo>
                  <a:pt x="61646" y="94617"/>
                  <a:pt x="61681" y="94667"/>
                  <a:pt x="61709" y="94667"/>
                </a:cubicBezTo>
                <a:cubicBezTo>
                  <a:pt x="61719" y="94667"/>
                  <a:pt x="61727" y="94662"/>
                  <a:pt x="61735" y="94647"/>
                </a:cubicBezTo>
                <a:lnTo>
                  <a:pt x="61728" y="94641"/>
                </a:lnTo>
                <a:cubicBezTo>
                  <a:pt x="61735" y="94641"/>
                  <a:pt x="61748" y="94641"/>
                  <a:pt x="61761" y="94647"/>
                </a:cubicBezTo>
                <a:cubicBezTo>
                  <a:pt x="61763" y="94648"/>
                  <a:pt x="61765" y="94649"/>
                  <a:pt x="61767" y="94649"/>
                </a:cubicBezTo>
                <a:cubicBezTo>
                  <a:pt x="61778" y="94649"/>
                  <a:pt x="61786" y="94636"/>
                  <a:pt x="61780" y="94615"/>
                </a:cubicBezTo>
                <a:cubicBezTo>
                  <a:pt x="61774" y="94595"/>
                  <a:pt x="61761" y="94575"/>
                  <a:pt x="61741" y="94569"/>
                </a:cubicBezTo>
                <a:cubicBezTo>
                  <a:pt x="61728" y="94562"/>
                  <a:pt x="61709" y="94562"/>
                  <a:pt x="61695" y="94556"/>
                </a:cubicBezTo>
                <a:cubicBezTo>
                  <a:pt x="61650" y="94471"/>
                  <a:pt x="61617" y="94491"/>
                  <a:pt x="61578" y="94458"/>
                </a:cubicBezTo>
                <a:cubicBezTo>
                  <a:pt x="61578" y="94393"/>
                  <a:pt x="61552" y="94328"/>
                  <a:pt x="61513" y="94276"/>
                </a:cubicBezTo>
                <a:cubicBezTo>
                  <a:pt x="61493" y="94259"/>
                  <a:pt x="61480" y="94253"/>
                  <a:pt x="61472" y="94253"/>
                </a:cubicBezTo>
                <a:cubicBezTo>
                  <a:pt x="61442" y="94253"/>
                  <a:pt x="61484" y="94351"/>
                  <a:pt x="61465" y="94351"/>
                </a:cubicBezTo>
                <a:cubicBezTo>
                  <a:pt x="61460" y="94351"/>
                  <a:pt x="61451" y="94345"/>
                  <a:pt x="61435" y="94328"/>
                </a:cubicBezTo>
                <a:cubicBezTo>
                  <a:pt x="61357" y="94159"/>
                  <a:pt x="61389" y="94087"/>
                  <a:pt x="61207" y="93905"/>
                </a:cubicBezTo>
                <a:cubicBezTo>
                  <a:pt x="61292" y="93898"/>
                  <a:pt x="61253" y="93820"/>
                  <a:pt x="61298" y="93787"/>
                </a:cubicBezTo>
                <a:cubicBezTo>
                  <a:pt x="61331" y="93839"/>
                  <a:pt x="61324" y="93905"/>
                  <a:pt x="61383" y="93905"/>
                </a:cubicBezTo>
                <a:cubicBezTo>
                  <a:pt x="61363" y="93879"/>
                  <a:pt x="61357" y="93839"/>
                  <a:pt x="61370" y="93800"/>
                </a:cubicBezTo>
                <a:lnTo>
                  <a:pt x="61370" y="93800"/>
                </a:lnTo>
                <a:cubicBezTo>
                  <a:pt x="61409" y="93885"/>
                  <a:pt x="61363" y="93911"/>
                  <a:pt x="61461" y="94028"/>
                </a:cubicBezTo>
                <a:lnTo>
                  <a:pt x="61468" y="94015"/>
                </a:lnTo>
                <a:cubicBezTo>
                  <a:pt x="61487" y="94054"/>
                  <a:pt x="61507" y="94093"/>
                  <a:pt x="61526" y="94126"/>
                </a:cubicBezTo>
                <a:cubicBezTo>
                  <a:pt x="61526" y="94139"/>
                  <a:pt x="61520" y="94152"/>
                  <a:pt x="61520" y="94165"/>
                </a:cubicBezTo>
                <a:cubicBezTo>
                  <a:pt x="61513" y="94185"/>
                  <a:pt x="61520" y="94198"/>
                  <a:pt x="61526" y="94211"/>
                </a:cubicBezTo>
                <a:cubicBezTo>
                  <a:pt x="61533" y="94217"/>
                  <a:pt x="61533" y="94217"/>
                  <a:pt x="61539" y="94224"/>
                </a:cubicBezTo>
                <a:cubicBezTo>
                  <a:pt x="61550" y="94231"/>
                  <a:pt x="61559" y="94236"/>
                  <a:pt x="61565" y="94236"/>
                </a:cubicBezTo>
                <a:cubicBezTo>
                  <a:pt x="61571" y="94236"/>
                  <a:pt x="61575" y="94233"/>
                  <a:pt x="61578" y="94224"/>
                </a:cubicBezTo>
                <a:cubicBezTo>
                  <a:pt x="61585" y="94198"/>
                  <a:pt x="61585" y="94172"/>
                  <a:pt x="61585" y="94146"/>
                </a:cubicBezTo>
                <a:lnTo>
                  <a:pt x="61585" y="94133"/>
                </a:lnTo>
                <a:lnTo>
                  <a:pt x="61578" y="94120"/>
                </a:lnTo>
                <a:cubicBezTo>
                  <a:pt x="61565" y="94100"/>
                  <a:pt x="61546" y="94067"/>
                  <a:pt x="61533" y="94035"/>
                </a:cubicBezTo>
                <a:cubicBezTo>
                  <a:pt x="61578" y="93989"/>
                  <a:pt x="61565" y="93905"/>
                  <a:pt x="61611" y="93866"/>
                </a:cubicBezTo>
                <a:cubicBezTo>
                  <a:pt x="61682" y="93879"/>
                  <a:pt x="61741" y="93918"/>
                  <a:pt x="61774" y="93983"/>
                </a:cubicBezTo>
                <a:cubicBezTo>
                  <a:pt x="61806" y="93970"/>
                  <a:pt x="61832" y="93931"/>
                  <a:pt x="61826" y="93892"/>
                </a:cubicBezTo>
                <a:lnTo>
                  <a:pt x="61826" y="93885"/>
                </a:lnTo>
                <a:lnTo>
                  <a:pt x="61839" y="93892"/>
                </a:lnTo>
                <a:cubicBezTo>
                  <a:pt x="61858" y="93898"/>
                  <a:pt x="61871" y="93905"/>
                  <a:pt x="61897" y="93905"/>
                </a:cubicBezTo>
                <a:cubicBezTo>
                  <a:pt x="61948" y="93975"/>
                  <a:pt x="61992" y="93989"/>
                  <a:pt x="62034" y="93989"/>
                </a:cubicBezTo>
                <a:cubicBezTo>
                  <a:pt x="62063" y="93989"/>
                  <a:pt x="62090" y="93983"/>
                  <a:pt x="62119" y="93983"/>
                </a:cubicBezTo>
                <a:lnTo>
                  <a:pt x="62106" y="93963"/>
                </a:lnTo>
                <a:lnTo>
                  <a:pt x="62119" y="93963"/>
                </a:lnTo>
                <a:cubicBezTo>
                  <a:pt x="62138" y="93976"/>
                  <a:pt x="62158" y="93976"/>
                  <a:pt x="62184" y="93976"/>
                </a:cubicBezTo>
                <a:lnTo>
                  <a:pt x="62190" y="93976"/>
                </a:lnTo>
                <a:lnTo>
                  <a:pt x="62190" y="93957"/>
                </a:lnTo>
                <a:cubicBezTo>
                  <a:pt x="62190" y="93922"/>
                  <a:pt x="62193" y="93886"/>
                  <a:pt x="62202" y="93857"/>
                </a:cubicBezTo>
                <a:lnTo>
                  <a:pt x="62202" y="93857"/>
                </a:lnTo>
                <a:cubicBezTo>
                  <a:pt x="62207" y="93858"/>
                  <a:pt x="62213" y="93859"/>
                  <a:pt x="62219" y="93859"/>
                </a:cubicBezTo>
                <a:cubicBezTo>
                  <a:pt x="62220" y="93859"/>
                  <a:pt x="62222" y="93859"/>
                  <a:pt x="62223" y="93859"/>
                </a:cubicBezTo>
                <a:lnTo>
                  <a:pt x="62223" y="93859"/>
                </a:lnTo>
                <a:cubicBezTo>
                  <a:pt x="62217" y="93885"/>
                  <a:pt x="62217" y="93918"/>
                  <a:pt x="62223" y="93944"/>
                </a:cubicBezTo>
                <a:lnTo>
                  <a:pt x="62230" y="93944"/>
                </a:lnTo>
                <a:cubicBezTo>
                  <a:pt x="62230" y="93875"/>
                  <a:pt x="62240" y="93828"/>
                  <a:pt x="62261" y="93800"/>
                </a:cubicBezTo>
                <a:lnTo>
                  <a:pt x="62261" y="93800"/>
                </a:lnTo>
                <a:cubicBezTo>
                  <a:pt x="62230" y="93800"/>
                  <a:pt x="62212" y="93824"/>
                  <a:pt x="62202" y="93857"/>
                </a:cubicBezTo>
                <a:lnTo>
                  <a:pt x="62202" y="93857"/>
                </a:lnTo>
                <a:cubicBezTo>
                  <a:pt x="62128" y="93837"/>
                  <a:pt x="62040" y="93696"/>
                  <a:pt x="61969" y="93690"/>
                </a:cubicBezTo>
                <a:lnTo>
                  <a:pt x="61969" y="93690"/>
                </a:lnTo>
                <a:cubicBezTo>
                  <a:pt x="61950" y="93722"/>
                  <a:pt x="62008" y="93794"/>
                  <a:pt x="61969" y="93813"/>
                </a:cubicBezTo>
                <a:lnTo>
                  <a:pt x="61923" y="93813"/>
                </a:lnTo>
                <a:cubicBezTo>
                  <a:pt x="61709" y="93605"/>
                  <a:pt x="61748" y="93598"/>
                  <a:pt x="61585" y="93371"/>
                </a:cubicBezTo>
                <a:cubicBezTo>
                  <a:pt x="61533" y="93299"/>
                  <a:pt x="61695" y="93384"/>
                  <a:pt x="61656" y="93266"/>
                </a:cubicBezTo>
                <a:cubicBezTo>
                  <a:pt x="61669" y="93266"/>
                  <a:pt x="61676" y="93260"/>
                  <a:pt x="61682" y="93260"/>
                </a:cubicBezTo>
                <a:lnTo>
                  <a:pt x="61682" y="93266"/>
                </a:lnTo>
                <a:cubicBezTo>
                  <a:pt x="61741" y="93325"/>
                  <a:pt x="61780" y="93299"/>
                  <a:pt x="61793" y="93403"/>
                </a:cubicBezTo>
                <a:cubicBezTo>
                  <a:pt x="61947" y="93434"/>
                  <a:pt x="62107" y="93534"/>
                  <a:pt x="62256" y="93534"/>
                </a:cubicBezTo>
                <a:cubicBezTo>
                  <a:pt x="62264" y="93534"/>
                  <a:pt x="62273" y="93534"/>
                  <a:pt x="62282" y="93533"/>
                </a:cubicBezTo>
                <a:cubicBezTo>
                  <a:pt x="62296" y="93552"/>
                  <a:pt x="62310" y="93570"/>
                  <a:pt x="62321" y="93591"/>
                </a:cubicBezTo>
                <a:lnTo>
                  <a:pt x="62321" y="93591"/>
                </a:lnTo>
                <a:cubicBezTo>
                  <a:pt x="62290" y="93524"/>
                  <a:pt x="62259" y="93458"/>
                  <a:pt x="62210" y="93403"/>
                </a:cubicBezTo>
                <a:lnTo>
                  <a:pt x="62217" y="93403"/>
                </a:lnTo>
                <a:cubicBezTo>
                  <a:pt x="62106" y="93253"/>
                  <a:pt x="61982" y="93110"/>
                  <a:pt x="61852" y="92980"/>
                </a:cubicBezTo>
                <a:lnTo>
                  <a:pt x="61832" y="92947"/>
                </a:lnTo>
                <a:cubicBezTo>
                  <a:pt x="61823" y="92938"/>
                  <a:pt x="61813" y="92932"/>
                  <a:pt x="61806" y="92932"/>
                </a:cubicBezTo>
                <a:cubicBezTo>
                  <a:pt x="61804" y="92932"/>
                  <a:pt x="61801" y="92932"/>
                  <a:pt x="61800" y="92934"/>
                </a:cubicBezTo>
                <a:cubicBezTo>
                  <a:pt x="61793" y="92934"/>
                  <a:pt x="61800" y="92954"/>
                  <a:pt x="61800" y="92967"/>
                </a:cubicBezTo>
                <a:lnTo>
                  <a:pt x="61813" y="92980"/>
                </a:lnTo>
                <a:cubicBezTo>
                  <a:pt x="61793" y="92971"/>
                  <a:pt x="61779" y="92967"/>
                  <a:pt x="61770" y="92967"/>
                </a:cubicBezTo>
                <a:cubicBezTo>
                  <a:pt x="61709" y="92967"/>
                  <a:pt x="61865" y="93150"/>
                  <a:pt x="61785" y="93150"/>
                </a:cubicBezTo>
                <a:cubicBezTo>
                  <a:pt x="61776" y="93150"/>
                  <a:pt x="61763" y="93148"/>
                  <a:pt x="61748" y="93143"/>
                </a:cubicBezTo>
                <a:cubicBezTo>
                  <a:pt x="61709" y="93064"/>
                  <a:pt x="61728" y="93012"/>
                  <a:pt x="61656" y="92921"/>
                </a:cubicBezTo>
                <a:cubicBezTo>
                  <a:pt x="61652" y="92939"/>
                  <a:pt x="61638" y="92944"/>
                  <a:pt x="61623" y="92944"/>
                </a:cubicBezTo>
                <a:cubicBezTo>
                  <a:pt x="61599" y="92944"/>
                  <a:pt x="61570" y="92933"/>
                  <a:pt x="61550" y="92933"/>
                </a:cubicBezTo>
                <a:cubicBezTo>
                  <a:pt x="61529" y="92933"/>
                  <a:pt x="61519" y="92946"/>
                  <a:pt x="61539" y="92999"/>
                </a:cubicBezTo>
                <a:cubicBezTo>
                  <a:pt x="61541" y="92998"/>
                  <a:pt x="61543" y="92998"/>
                  <a:pt x="61545" y="92998"/>
                </a:cubicBezTo>
                <a:cubicBezTo>
                  <a:pt x="61578" y="92998"/>
                  <a:pt x="61627" y="93090"/>
                  <a:pt x="61572" y="93090"/>
                </a:cubicBezTo>
                <a:lnTo>
                  <a:pt x="61572" y="93103"/>
                </a:lnTo>
                <a:cubicBezTo>
                  <a:pt x="61553" y="93094"/>
                  <a:pt x="61530" y="93088"/>
                  <a:pt x="61509" y="93088"/>
                </a:cubicBezTo>
                <a:cubicBezTo>
                  <a:pt x="61501" y="93088"/>
                  <a:pt x="61494" y="93089"/>
                  <a:pt x="61487" y="93090"/>
                </a:cubicBezTo>
                <a:cubicBezTo>
                  <a:pt x="61444" y="93028"/>
                  <a:pt x="61406" y="93008"/>
                  <a:pt x="61375" y="93006"/>
                </a:cubicBezTo>
                <a:lnTo>
                  <a:pt x="61375" y="93006"/>
                </a:lnTo>
                <a:cubicBezTo>
                  <a:pt x="61384" y="93012"/>
                  <a:pt x="61393" y="93019"/>
                  <a:pt x="61402" y="93025"/>
                </a:cubicBezTo>
                <a:lnTo>
                  <a:pt x="61409" y="93038"/>
                </a:lnTo>
                <a:cubicBezTo>
                  <a:pt x="61389" y="93103"/>
                  <a:pt x="61246" y="93130"/>
                  <a:pt x="61428" y="93364"/>
                </a:cubicBezTo>
                <a:cubicBezTo>
                  <a:pt x="61337" y="93384"/>
                  <a:pt x="61148" y="93364"/>
                  <a:pt x="61376" y="93618"/>
                </a:cubicBezTo>
                <a:lnTo>
                  <a:pt x="61370" y="93625"/>
                </a:lnTo>
                <a:cubicBezTo>
                  <a:pt x="61348" y="93645"/>
                  <a:pt x="61329" y="93654"/>
                  <a:pt x="61312" y="93654"/>
                </a:cubicBezTo>
                <a:cubicBezTo>
                  <a:pt x="61217" y="93654"/>
                  <a:pt x="61186" y="93379"/>
                  <a:pt x="61103" y="93351"/>
                </a:cubicBezTo>
                <a:lnTo>
                  <a:pt x="61077" y="93305"/>
                </a:lnTo>
                <a:cubicBezTo>
                  <a:pt x="61066" y="93289"/>
                  <a:pt x="61046" y="93278"/>
                  <a:pt x="61036" y="93278"/>
                </a:cubicBezTo>
                <a:cubicBezTo>
                  <a:pt x="61034" y="93278"/>
                  <a:pt x="61032" y="93278"/>
                  <a:pt x="61031" y="93279"/>
                </a:cubicBezTo>
                <a:cubicBezTo>
                  <a:pt x="61018" y="93286"/>
                  <a:pt x="61018" y="93312"/>
                  <a:pt x="61038" y="93338"/>
                </a:cubicBezTo>
                <a:lnTo>
                  <a:pt x="61064" y="93377"/>
                </a:lnTo>
                <a:cubicBezTo>
                  <a:pt x="61051" y="93397"/>
                  <a:pt x="61025" y="93403"/>
                  <a:pt x="61051" y="93442"/>
                </a:cubicBezTo>
                <a:cubicBezTo>
                  <a:pt x="61005" y="93429"/>
                  <a:pt x="60758" y="93188"/>
                  <a:pt x="60842" y="93175"/>
                </a:cubicBezTo>
                <a:cubicBezTo>
                  <a:pt x="60823" y="93149"/>
                  <a:pt x="60805" y="93146"/>
                  <a:pt x="60787" y="93146"/>
                </a:cubicBezTo>
                <a:cubicBezTo>
                  <a:pt x="60781" y="93146"/>
                  <a:pt x="60775" y="93146"/>
                  <a:pt x="60769" y="93146"/>
                </a:cubicBezTo>
                <a:cubicBezTo>
                  <a:pt x="60757" y="93146"/>
                  <a:pt x="60745" y="93145"/>
                  <a:pt x="60731" y="93136"/>
                </a:cubicBezTo>
                <a:cubicBezTo>
                  <a:pt x="60790" y="93084"/>
                  <a:pt x="60692" y="93071"/>
                  <a:pt x="60582" y="92954"/>
                </a:cubicBezTo>
                <a:lnTo>
                  <a:pt x="60575" y="92954"/>
                </a:lnTo>
                <a:cubicBezTo>
                  <a:pt x="60575" y="92947"/>
                  <a:pt x="60575" y="92941"/>
                  <a:pt x="60575" y="92941"/>
                </a:cubicBezTo>
                <a:cubicBezTo>
                  <a:pt x="60569" y="92908"/>
                  <a:pt x="60556" y="92889"/>
                  <a:pt x="60549" y="92862"/>
                </a:cubicBezTo>
                <a:cubicBezTo>
                  <a:pt x="60571" y="92839"/>
                  <a:pt x="60594" y="92831"/>
                  <a:pt x="60618" y="92831"/>
                </a:cubicBezTo>
                <a:cubicBezTo>
                  <a:pt x="60684" y="92831"/>
                  <a:pt x="60756" y="92895"/>
                  <a:pt x="60822" y="92895"/>
                </a:cubicBezTo>
                <a:cubicBezTo>
                  <a:pt x="60833" y="92895"/>
                  <a:pt x="60844" y="92893"/>
                  <a:pt x="60855" y="92889"/>
                </a:cubicBezTo>
                <a:cubicBezTo>
                  <a:pt x="60986" y="93116"/>
                  <a:pt x="61116" y="93273"/>
                  <a:pt x="61220" y="93273"/>
                </a:cubicBezTo>
                <a:cubicBezTo>
                  <a:pt x="61213" y="93201"/>
                  <a:pt x="61200" y="93136"/>
                  <a:pt x="61174" y="93071"/>
                </a:cubicBezTo>
                <a:cubicBezTo>
                  <a:pt x="60940" y="92902"/>
                  <a:pt x="60784" y="92608"/>
                  <a:pt x="60569" y="92335"/>
                </a:cubicBezTo>
                <a:cubicBezTo>
                  <a:pt x="60605" y="92228"/>
                  <a:pt x="60656" y="92191"/>
                  <a:pt x="60720" y="92191"/>
                </a:cubicBezTo>
                <a:cubicBezTo>
                  <a:pt x="60804" y="92191"/>
                  <a:pt x="60909" y="92254"/>
                  <a:pt x="61031" y="92302"/>
                </a:cubicBezTo>
                <a:lnTo>
                  <a:pt x="61064" y="92348"/>
                </a:lnTo>
                <a:cubicBezTo>
                  <a:pt x="61096" y="92393"/>
                  <a:pt x="61135" y="92439"/>
                  <a:pt x="61181" y="92472"/>
                </a:cubicBezTo>
                <a:cubicBezTo>
                  <a:pt x="61220" y="92524"/>
                  <a:pt x="61253" y="92543"/>
                  <a:pt x="61285" y="92543"/>
                </a:cubicBezTo>
                <a:cubicBezTo>
                  <a:pt x="61331" y="92648"/>
                  <a:pt x="61285" y="92693"/>
                  <a:pt x="61337" y="92797"/>
                </a:cubicBezTo>
                <a:cubicBezTo>
                  <a:pt x="61285" y="92794"/>
                  <a:pt x="61223" y="92766"/>
                  <a:pt x="61183" y="92766"/>
                </a:cubicBezTo>
                <a:cubicBezTo>
                  <a:pt x="61149" y="92766"/>
                  <a:pt x="61130" y="92787"/>
                  <a:pt x="61148" y="92862"/>
                </a:cubicBezTo>
                <a:cubicBezTo>
                  <a:pt x="61224" y="92900"/>
                  <a:pt x="61291" y="92948"/>
                  <a:pt x="61361" y="92996"/>
                </a:cubicBezTo>
                <a:lnTo>
                  <a:pt x="61361" y="92996"/>
                </a:lnTo>
                <a:lnTo>
                  <a:pt x="61344" y="92967"/>
                </a:lnTo>
                <a:cubicBezTo>
                  <a:pt x="61474" y="92687"/>
                  <a:pt x="61422" y="92387"/>
                  <a:pt x="61331" y="91951"/>
                </a:cubicBezTo>
                <a:lnTo>
                  <a:pt x="61331" y="91951"/>
                </a:lnTo>
                <a:cubicBezTo>
                  <a:pt x="61344" y="91956"/>
                  <a:pt x="61355" y="91958"/>
                  <a:pt x="61365" y="91958"/>
                </a:cubicBezTo>
                <a:cubicBezTo>
                  <a:pt x="61443" y="91958"/>
                  <a:pt x="61374" y="91775"/>
                  <a:pt x="61409" y="91723"/>
                </a:cubicBezTo>
                <a:cubicBezTo>
                  <a:pt x="61449" y="91666"/>
                  <a:pt x="61504" y="91625"/>
                  <a:pt x="61569" y="91625"/>
                </a:cubicBezTo>
                <a:cubicBezTo>
                  <a:pt x="61632" y="91625"/>
                  <a:pt x="61704" y="91663"/>
                  <a:pt x="61780" y="91762"/>
                </a:cubicBezTo>
                <a:cubicBezTo>
                  <a:pt x="61826" y="91983"/>
                  <a:pt x="61950" y="92133"/>
                  <a:pt x="62028" y="92400"/>
                </a:cubicBezTo>
                <a:cubicBezTo>
                  <a:pt x="62125" y="92400"/>
                  <a:pt x="62243" y="92296"/>
                  <a:pt x="62171" y="92133"/>
                </a:cubicBezTo>
                <a:lnTo>
                  <a:pt x="62158" y="92120"/>
                </a:lnTo>
                <a:cubicBezTo>
                  <a:pt x="62171" y="92120"/>
                  <a:pt x="62190" y="92113"/>
                  <a:pt x="62204" y="92107"/>
                </a:cubicBezTo>
                <a:lnTo>
                  <a:pt x="62210" y="92107"/>
                </a:lnTo>
                <a:cubicBezTo>
                  <a:pt x="62310" y="92117"/>
                  <a:pt x="62409" y="92153"/>
                  <a:pt x="62509" y="92153"/>
                </a:cubicBezTo>
                <a:cubicBezTo>
                  <a:pt x="62533" y="92153"/>
                  <a:pt x="62557" y="92151"/>
                  <a:pt x="62581" y="92146"/>
                </a:cubicBezTo>
                <a:cubicBezTo>
                  <a:pt x="62503" y="91944"/>
                  <a:pt x="62392" y="91671"/>
                  <a:pt x="62210" y="91592"/>
                </a:cubicBezTo>
                <a:cubicBezTo>
                  <a:pt x="62197" y="91579"/>
                  <a:pt x="62177" y="91560"/>
                  <a:pt x="62158" y="91547"/>
                </a:cubicBezTo>
                <a:lnTo>
                  <a:pt x="62132" y="91527"/>
                </a:lnTo>
                <a:lnTo>
                  <a:pt x="62138" y="91527"/>
                </a:lnTo>
                <a:lnTo>
                  <a:pt x="62086" y="91443"/>
                </a:lnTo>
                <a:cubicBezTo>
                  <a:pt x="62098" y="91384"/>
                  <a:pt x="62118" y="91362"/>
                  <a:pt x="62142" y="91362"/>
                </a:cubicBezTo>
                <a:cubicBezTo>
                  <a:pt x="62222" y="91362"/>
                  <a:pt x="62353" y="91590"/>
                  <a:pt x="62444" y="91590"/>
                </a:cubicBezTo>
                <a:cubicBezTo>
                  <a:pt x="62451" y="91590"/>
                  <a:pt x="62458" y="91589"/>
                  <a:pt x="62464" y="91586"/>
                </a:cubicBezTo>
                <a:cubicBezTo>
                  <a:pt x="62490" y="91625"/>
                  <a:pt x="62510" y="91664"/>
                  <a:pt x="62523" y="91703"/>
                </a:cubicBezTo>
                <a:cubicBezTo>
                  <a:pt x="62542" y="91755"/>
                  <a:pt x="62568" y="91807"/>
                  <a:pt x="62601" y="91853"/>
                </a:cubicBezTo>
                <a:cubicBezTo>
                  <a:pt x="62633" y="91905"/>
                  <a:pt x="62679" y="91944"/>
                  <a:pt x="62738" y="91977"/>
                </a:cubicBezTo>
                <a:cubicBezTo>
                  <a:pt x="62743" y="91979"/>
                  <a:pt x="62748" y="91981"/>
                  <a:pt x="62753" y="91981"/>
                </a:cubicBezTo>
                <a:cubicBezTo>
                  <a:pt x="62771" y="91981"/>
                  <a:pt x="62782" y="91962"/>
                  <a:pt x="62777" y="91931"/>
                </a:cubicBezTo>
                <a:cubicBezTo>
                  <a:pt x="62770" y="91892"/>
                  <a:pt x="62744" y="91859"/>
                  <a:pt x="62705" y="91840"/>
                </a:cubicBezTo>
                <a:cubicBezTo>
                  <a:pt x="62672" y="91820"/>
                  <a:pt x="62659" y="91807"/>
                  <a:pt x="62627" y="91716"/>
                </a:cubicBezTo>
                <a:cubicBezTo>
                  <a:pt x="62594" y="91638"/>
                  <a:pt x="62555" y="91566"/>
                  <a:pt x="62503" y="91501"/>
                </a:cubicBezTo>
                <a:cubicBezTo>
                  <a:pt x="62490" y="91358"/>
                  <a:pt x="62431" y="91397"/>
                  <a:pt x="62327" y="91286"/>
                </a:cubicBezTo>
                <a:cubicBezTo>
                  <a:pt x="62373" y="91162"/>
                  <a:pt x="62086" y="90856"/>
                  <a:pt x="62314" y="90837"/>
                </a:cubicBezTo>
                <a:lnTo>
                  <a:pt x="62314" y="90837"/>
                </a:lnTo>
                <a:cubicBezTo>
                  <a:pt x="62536" y="91123"/>
                  <a:pt x="62497" y="91267"/>
                  <a:pt x="62562" y="91469"/>
                </a:cubicBezTo>
                <a:cubicBezTo>
                  <a:pt x="62576" y="91465"/>
                  <a:pt x="62591" y="91464"/>
                  <a:pt x="62606" y="91464"/>
                </a:cubicBezTo>
                <a:cubicBezTo>
                  <a:pt x="62779" y="91464"/>
                  <a:pt x="62976" y="91662"/>
                  <a:pt x="63168" y="91866"/>
                </a:cubicBezTo>
                <a:cubicBezTo>
                  <a:pt x="63284" y="91811"/>
                  <a:pt x="63239" y="91616"/>
                  <a:pt x="63353" y="91616"/>
                </a:cubicBezTo>
                <a:cubicBezTo>
                  <a:pt x="63360" y="91616"/>
                  <a:pt x="63368" y="91617"/>
                  <a:pt x="63376" y="91618"/>
                </a:cubicBezTo>
                <a:cubicBezTo>
                  <a:pt x="63220" y="91332"/>
                  <a:pt x="62946" y="91312"/>
                  <a:pt x="62725" y="91019"/>
                </a:cubicBezTo>
                <a:cubicBezTo>
                  <a:pt x="62740" y="90968"/>
                  <a:pt x="62797" y="90936"/>
                  <a:pt x="62866" y="90936"/>
                </a:cubicBezTo>
                <a:cubicBezTo>
                  <a:pt x="62939" y="90936"/>
                  <a:pt x="63026" y="90972"/>
                  <a:pt x="63096" y="91058"/>
                </a:cubicBezTo>
                <a:cubicBezTo>
                  <a:pt x="63220" y="90915"/>
                  <a:pt x="62874" y="90752"/>
                  <a:pt x="62835" y="90544"/>
                </a:cubicBezTo>
                <a:cubicBezTo>
                  <a:pt x="62851" y="90537"/>
                  <a:pt x="62867" y="90534"/>
                  <a:pt x="62883" y="90534"/>
                </a:cubicBezTo>
                <a:cubicBezTo>
                  <a:pt x="62971" y="90534"/>
                  <a:pt x="63067" y="90616"/>
                  <a:pt x="63152" y="90616"/>
                </a:cubicBezTo>
                <a:cubicBezTo>
                  <a:pt x="63157" y="90616"/>
                  <a:pt x="63163" y="90616"/>
                  <a:pt x="63168" y="90615"/>
                </a:cubicBezTo>
                <a:cubicBezTo>
                  <a:pt x="63188" y="90551"/>
                  <a:pt x="63221" y="90525"/>
                  <a:pt x="63262" y="90525"/>
                </a:cubicBezTo>
                <a:cubicBezTo>
                  <a:pt x="63377" y="90525"/>
                  <a:pt x="63565" y="90726"/>
                  <a:pt x="63780" y="90889"/>
                </a:cubicBezTo>
                <a:cubicBezTo>
                  <a:pt x="63715" y="90785"/>
                  <a:pt x="63708" y="90720"/>
                  <a:pt x="63754" y="90680"/>
                </a:cubicBezTo>
                <a:lnTo>
                  <a:pt x="63754" y="90674"/>
                </a:lnTo>
                <a:cubicBezTo>
                  <a:pt x="63767" y="90680"/>
                  <a:pt x="63786" y="90693"/>
                  <a:pt x="63806" y="90700"/>
                </a:cubicBezTo>
                <a:cubicBezTo>
                  <a:pt x="63811" y="90704"/>
                  <a:pt x="63816" y="90705"/>
                  <a:pt x="63820" y="90705"/>
                </a:cubicBezTo>
                <a:cubicBezTo>
                  <a:pt x="63831" y="90705"/>
                  <a:pt x="63837" y="90695"/>
                  <a:pt x="63832" y="90680"/>
                </a:cubicBezTo>
                <a:cubicBezTo>
                  <a:pt x="63832" y="90654"/>
                  <a:pt x="63812" y="90635"/>
                  <a:pt x="63793" y="90622"/>
                </a:cubicBezTo>
                <a:cubicBezTo>
                  <a:pt x="63780" y="90615"/>
                  <a:pt x="63773" y="90609"/>
                  <a:pt x="63760" y="90602"/>
                </a:cubicBezTo>
                <a:cubicBezTo>
                  <a:pt x="63754" y="90589"/>
                  <a:pt x="63747" y="90583"/>
                  <a:pt x="63747" y="90576"/>
                </a:cubicBezTo>
                <a:cubicBezTo>
                  <a:pt x="63689" y="90407"/>
                  <a:pt x="63877" y="90511"/>
                  <a:pt x="63806" y="90361"/>
                </a:cubicBezTo>
                <a:cubicBezTo>
                  <a:pt x="63702" y="90316"/>
                  <a:pt x="63558" y="90107"/>
                  <a:pt x="63610" y="90029"/>
                </a:cubicBezTo>
                <a:lnTo>
                  <a:pt x="63610" y="90029"/>
                </a:lnTo>
                <a:cubicBezTo>
                  <a:pt x="63702" y="90120"/>
                  <a:pt x="63812" y="90185"/>
                  <a:pt x="63936" y="90218"/>
                </a:cubicBezTo>
                <a:lnTo>
                  <a:pt x="63930" y="90198"/>
                </a:lnTo>
                <a:lnTo>
                  <a:pt x="63930" y="90198"/>
                </a:lnTo>
                <a:cubicBezTo>
                  <a:pt x="63975" y="90231"/>
                  <a:pt x="64008" y="90277"/>
                  <a:pt x="64034" y="90322"/>
                </a:cubicBezTo>
                <a:cubicBezTo>
                  <a:pt x="63956" y="90420"/>
                  <a:pt x="63851" y="90407"/>
                  <a:pt x="63890" y="90531"/>
                </a:cubicBezTo>
                <a:cubicBezTo>
                  <a:pt x="64027" y="90602"/>
                  <a:pt x="64053" y="90505"/>
                  <a:pt x="64086" y="90693"/>
                </a:cubicBezTo>
                <a:cubicBezTo>
                  <a:pt x="64095" y="90685"/>
                  <a:pt x="64105" y="90681"/>
                  <a:pt x="64115" y="90681"/>
                </a:cubicBezTo>
                <a:cubicBezTo>
                  <a:pt x="64152" y="90681"/>
                  <a:pt x="64197" y="90725"/>
                  <a:pt x="64242" y="90765"/>
                </a:cubicBezTo>
                <a:cubicBezTo>
                  <a:pt x="64379" y="90908"/>
                  <a:pt x="64301" y="90941"/>
                  <a:pt x="64412" y="91084"/>
                </a:cubicBezTo>
                <a:cubicBezTo>
                  <a:pt x="64427" y="91059"/>
                  <a:pt x="64446" y="91053"/>
                  <a:pt x="64465" y="91053"/>
                </a:cubicBezTo>
                <a:cubicBezTo>
                  <a:pt x="64483" y="91053"/>
                  <a:pt x="64502" y="91059"/>
                  <a:pt x="64520" y="91059"/>
                </a:cubicBezTo>
                <a:cubicBezTo>
                  <a:pt x="64539" y="91059"/>
                  <a:pt x="64557" y="91053"/>
                  <a:pt x="64574" y="91032"/>
                </a:cubicBezTo>
                <a:cubicBezTo>
                  <a:pt x="64568" y="90967"/>
                  <a:pt x="64555" y="90902"/>
                  <a:pt x="64529" y="90837"/>
                </a:cubicBezTo>
                <a:lnTo>
                  <a:pt x="64555" y="90837"/>
                </a:lnTo>
                <a:cubicBezTo>
                  <a:pt x="64576" y="90858"/>
                  <a:pt x="64605" y="90870"/>
                  <a:pt x="64633" y="90870"/>
                </a:cubicBezTo>
                <a:cubicBezTo>
                  <a:pt x="64657" y="90870"/>
                  <a:pt x="64680" y="90861"/>
                  <a:pt x="64698" y="90843"/>
                </a:cubicBezTo>
                <a:cubicBezTo>
                  <a:pt x="64692" y="90765"/>
                  <a:pt x="64587" y="90693"/>
                  <a:pt x="64522" y="90622"/>
                </a:cubicBezTo>
                <a:cubicBezTo>
                  <a:pt x="64483" y="90641"/>
                  <a:pt x="64490" y="90680"/>
                  <a:pt x="64516" y="90739"/>
                </a:cubicBezTo>
                <a:lnTo>
                  <a:pt x="64522" y="90746"/>
                </a:lnTo>
                <a:cubicBezTo>
                  <a:pt x="64509" y="90746"/>
                  <a:pt x="64503" y="90752"/>
                  <a:pt x="64496" y="90752"/>
                </a:cubicBezTo>
                <a:cubicBezTo>
                  <a:pt x="64392" y="90667"/>
                  <a:pt x="64333" y="90511"/>
                  <a:pt x="64190" y="90381"/>
                </a:cubicBezTo>
                <a:lnTo>
                  <a:pt x="64190" y="90387"/>
                </a:lnTo>
                <a:cubicBezTo>
                  <a:pt x="64158" y="90309"/>
                  <a:pt x="64105" y="90244"/>
                  <a:pt x="64034" y="90185"/>
                </a:cubicBezTo>
                <a:cubicBezTo>
                  <a:pt x="63920" y="89908"/>
                  <a:pt x="63587" y="89533"/>
                  <a:pt x="63731" y="89533"/>
                </a:cubicBezTo>
                <a:cubicBezTo>
                  <a:pt x="63736" y="89533"/>
                  <a:pt x="63741" y="89533"/>
                  <a:pt x="63747" y="89534"/>
                </a:cubicBezTo>
                <a:cubicBezTo>
                  <a:pt x="63571" y="89300"/>
                  <a:pt x="63415" y="89228"/>
                  <a:pt x="63246" y="89078"/>
                </a:cubicBezTo>
                <a:lnTo>
                  <a:pt x="63246" y="89072"/>
                </a:lnTo>
                <a:cubicBezTo>
                  <a:pt x="63341" y="89055"/>
                  <a:pt x="63345" y="88931"/>
                  <a:pt x="63407" y="88931"/>
                </a:cubicBezTo>
                <a:cubicBezTo>
                  <a:pt x="63416" y="88931"/>
                  <a:pt x="63428" y="88934"/>
                  <a:pt x="63441" y="88941"/>
                </a:cubicBezTo>
                <a:cubicBezTo>
                  <a:pt x="63363" y="88779"/>
                  <a:pt x="63343" y="88642"/>
                  <a:pt x="63278" y="88485"/>
                </a:cubicBezTo>
                <a:lnTo>
                  <a:pt x="63291" y="88472"/>
                </a:lnTo>
                <a:lnTo>
                  <a:pt x="63291" y="88466"/>
                </a:lnTo>
                <a:cubicBezTo>
                  <a:pt x="63395" y="88564"/>
                  <a:pt x="63415" y="88466"/>
                  <a:pt x="63558" y="88570"/>
                </a:cubicBezTo>
                <a:cubicBezTo>
                  <a:pt x="63597" y="88642"/>
                  <a:pt x="63643" y="88707"/>
                  <a:pt x="63689" y="88772"/>
                </a:cubicBezTo>
                <a:cubicBezTo>
                  <a:pt x="63786" y="88870"/>
                  <a:pt x="63890" y="88922"/>
                  <a:pt x="63956" y="88993"/>
                </a:cubicBezTo>
                <a:cubicBezTo>
                  <a:pt x="64190" y="89274"/>
                  <a:pt x="64399" y="89573"/>
                  <a:pt x="64581" y="89892"/>
                </a:cubicBezTo>
                <a:cubicBezTo>
                  <a:pt x="64659" y="89931"/>
                  <a:pt x="64972" y="90290"/>
                  <a:pt x="65135" y="90381"/>
                </a:cubicBezTo>
                <a:cubicBezTo>
                  <a:pt x="65271" y="90602"/>
                  <a:pt x="65271" y="90622"/>
                  <a:pt x="65415" y="90759"/>
                </a:cubicBezTo>
                <a:cubicBezTo>
                  <a:pt x="65435" y="90694"/>
                  <a:pt x="65472" y="90671"/>
                  <a:pt x="65518" y="90671"/>
                </a:cubicBezTo>
                <a:cubicBezTo>
                  <a:pt x="65588" y="90671"/>
                  <a:pt x="65677" y="90723"/>
                  <a:pt x="65760" y="90759"/>
                </a:cubicBezTo>
                <a:cubicBezTo>
                  <a:pt x="65610" y="90498"/>
                  <a:pt x="65382" y="90270"/>
                  <a:pt x="65558" y="90153"/>
                </a:cubicBezTo>
                <a:lnTo>
                  <a:pt x="65558" y="90153"/>
                </a:lnTo>
                <a:cubicBezTo>
                  <a:pt x="65575" y="90176"/>
                  <a:pt x="65603" y="90220"/>
                  <a:pt x="65623" y="90220"/>
                </a:cubicBezTo>
                <a:cubicBezTo>
                  <a:pt x="65625" y="90220"/>
                  <a:pt x="65627" y="90219"/>
                  <a:pt x="65630" y="90218"/>
                </a:cubicBezTo>
                <a:lnTo>
                  <a:pt x="65662" y="90257"/>
                </a:lnTo>
                <a:lnTo>
                  <a:pt x="65656" y="90257"/>
                </a:lnTo>
                <a:cubicBezTo>
                  <a:pt x="65843" y="90484"/>
                  <a:pt x="66115" y="91065"/>
                  <a:pt x="66329" y="91065"/>
                </a:cubicBezTo>
                <a:cubicBezTo>
                  <a:pt x="66331" y="91065"/>
                  <a:pt x="66332" y="91065"/>
                  <a:pt x="66333" y="91065"/>
                </a:cubicBezTo>
                <a:cubicBezTo>
                  <a:pt x="66203" y="90824"/>
                  <a:pt x="66209" y="90778"/>
                  <a:pt x="66007" y="90537"/>
                </a:cubicBezTo>
                <a:cubicBezTo>
                  <a:pt x="66053" y="90524"/>
                  <a:pt x="66020" y="90466"/>
                  <a:pt x="66059" y="90446"/>
                </a:cubicBezTo>
                <a:cubicBezTo>
                  <a:pt x="65942" y="90355"/>
                  <a:pt x="65818" y="90264"/>
                  <a:pt x="65695" y="90185"/>
                </a:cubicBezTo>
                <a:lnTo>
                  <a:pt x="65656" y="90140"/>
                </a:lnTo>
                <a:lnTo>
                  <a:pt x="65662" y="90140"/>
                </a:lnTo>
                <a:cubicBezTo>
                  <a:pt x="65564" y="89977"/>
                  <a:pt x="65467" y="89847"/>
                  <a:pt x="65382" y="89814"/>
                </a:cubicBezTo>
                <a:cubicBezTo>
                  <a:pt x="65265" y="89840"/>
                  <a:pt x="65382" y="90010"/>
                  <a:pt x="65330" y="90075"/>
                </a:cubicBezTo>
                <a:cubicBezTo>
                  <a:pt x="64978" y="89925"/>
                  <a:pt x="64757" y="89332"/>
                  <a:pt x="64353" y="88941"/>
                </a:cubicBezTo>
                <a:lnTo>
                  <a:pt x="64268" y="88824"/>
                </a:lnTo>
                <a:lnTo>
                  <a:pt x="64288" y="88824"/>
                </a:lnTo>
                <a:cubicBezTo>
                  <a:pt x="64242" y="88752"/>
                  <a:pt x="64249" y="88713"/>
                  <a:pt x="64294" y="88700"/>
                </a:cubicBezTo>
                <a:cubicBezTo>
                  <a:pt x="64190" y="88498"/>
                  <a:pt x="64099" y="88446"/>
                  <a:pt x="64053" y="88297"/>
                </a:cubicBezTo>
                <a:lnTo>
                  <a:pt x="64053" y="88297"/>
                </a:lnTo>
                <a:cubicBezTo>
                  <a:pt x="64078" y="88318"/>
                  <a:pt x="64101" y="88324"/>
                  <a:pt x="64123" y="88324"/>
                </a:cubicBezTo>
                <a:cubicBezTo>
                  <a:pt x="64152" y="88324"/>
                  <a:pt x="64179" y="88313"/>
                  <a:pt x="64208" y="88313"/>
                </a:cubicBezTo>
                <a:cubicBezTo>
                  <a:pt x="64234" y="88313"/>
                  <a:pt x="64262" y="88323"/>
                  <a:pt x="64294" y="88362"/>
                </a:cubicBezTo>
                <a:cubicBezTo>
                  <a:pt x="64418" y="88531"/>
                  <a:pt x="64379" y="88609"/>
                  <a:pt x="64477" y="88759"/>
                </a:cubicBezTo>
                <a:cubicBezTo>
                  <a:pt x="64600" y="88798"/>
                  <a:pt x="64828" y="89124"/>
                  <a:pt x="64887" y="89163"/>
                </a:cubicBezTo>
                <a:cubicBezTo>
                  <a:pt x="64900" y="89176"/>
                  <a:pt x="64913" y="89195"/>
                  <a:pt x="64920" y="89215"/>
                </a:cubicBezTo>
                <a:cubicBezTo>
                  <a:pt x="64933" y="89234"/>
                  <a:pt x="64952" y="89261"/>
                  <a:pt x="64972" y="89287"/>
                </a:cubicBezTo>
                <a:lnTo>
                  <a:pt x="64965" y="89287"/>
                </a:lnTo>
                <a:cubicBezTo>
                  <a:pt x="65056" y="89449"/>
                  <a:pt x="65122" y="89410"/>
                  <a:pt x="65219" y="89573"/>
                </a:cubicBezTo>
                <a:cubicBezTo>
                  <a:pt x="65258" y="89508"/>
                  <a:pt x="65239" y="89521"/>
                  <a:pt x="65317" y="89508"/>
                </a:cubicBezTo>
                <a:cubicBezTo>
                  <a:pt x="65213" y="89384"/>
                  <a:pt x="65102" y="89254"/>
                  <a:pt x="65011" y="89208"/>
                </a:cubicBezTo>
                <a:cubicBezTo>
                  <a:pt x="64991" y="89189"/>
                  <a:pt x="64978" y="89163"/>
                  <a:pt x="64959" y="89137"/>
                </a:cubicBezTo>
                <a:cubicBezTo>
                  <a:pt x="64887" y="88954"/>
                  <a:pt x="64718" y="88720"/>
                  <a:pt x="64776" y="88609"/>
                </a:cubicBezTo>
                <a:lnTo>
                  <a:pt x="64776" y="88609"/>
                </a:lnTo>
                <a:cubicBezTo>
                  <a:pt x="64868" y="88629"/>
                  <a:pt x="64887" y="88746"/>
                  <a:pt x="65024" y="88902"/>
                </a:cubicBezTo>
                <a:cubicBezTo>
                  <a:pt x="64978" y="88948"/>
                  <a:pt x="64985" y="89026"/>
                  <a:pt x="65076" y="89150"/>
                </a:cubicBezTo>
                <a:cubicBezTo>
                  <a:pt x="65093" y="89139"/>
                  <a:pt x="65111" y="89135"/>
                  <a:pt x="65129" y="89135"/>
                </a:cubicBezTo>
                <a:cubicBezTo>
                  <a:pt x="65306" y="89135"/>
                  <a:pt x="65533" y="89578"/>
                  <a:pt x="65727" y="89749"/>
                </a:cubicBezTo>
                <a:cubicBezTo>
                  <a:pt x="65766" y="89860"/>
                  <a:pt x="65786" y="89984"/>
                  <a:pt x="65792" y="90101"/>
                </a:cubicBezTo>
                <a:cubicBezTo>
                  <a:pt x="66261" y="90531"/>
                  <a:pt x="66646" y="91000"/>
                  <a:pt x="67069" y="91371"/>
                </a:cubicBezTo>
                <a:cubicBezTo>
                  <a:pt x="67056" y="91508"/>
                  <a:pt x="67160" y="91716"/>
                  <a:pt x="67264" y="91925"/>
                </a:cubicBezTo>
                <a:cubicBezTo>
                  <a:pt x="67273" y="91929"/>
                  <a:pt x="67281" y="91931"/>
                  <a:pt x="67288" y="91931"/>
                </a:cubicBezTo>
                <a:cubicBezTo>
                  <a:pt x="67320" y="91931"/>
                  <a:pt x="67331" y="91886"/>
                  <a:pt x="67366" y="91886"/>
                </a:cubicBezTo>
                <a:cubicBezTo>
                  <a:pt x="67382" y="91886"/>
                  <a:pt x="67403" y="91896"/>
                  <a:pt x="67434" y="91925"/>
                </a:cubicBezTo>
                <a:cubicBezTo>
                  <a:pt x="67675" y="92452"/>
                  <a:pt x="67981" y="92524"/>
                  <a:pt x="68241" y="92706"/>
                </a:cubicBezTo>
                <a:cubicBezTo>
                  <a:pt x="68111" y="92459"/>
                  <a:pt x="68079" y="92302"/>
                  <a:pt x="67883" y="92081"/>
                </a:cubicBezTo>
                <a:cubicBezTo>
                  <a:pt x="67903" y="92068"/>
                  <a:pt x="67883" y="92035"/>
                  <a:pt x="67896" y="92016"/>
                </a:cubicBezTo>
                <a:cubicBezTo>
                  <a:pt x="67909" y="92004"/>
                  <a:pt x="67923" y="91999"/>
                  <a:pt x="67937" y="91999"/>
                </a:cubicBezTo>
                <a:cubicBezTo>
                  <a:pt x="68039" y="91999"/>
                  <a:pt x="68171" y="92249"/>
                  <a:pt x="68274" y="92283"/>
                </a:cubicBezTo>
                <a:lnTo>
                  <a:pt x="68274" y="92270"/>
                </a:lnTo>
                <a:lnTo>
                  <a:pt x="68333" y="92328"/>
                </a:lnTo>
                <a:lnTo>
                  <a:pt x="68352" y="92348"/>
                </a:lnTo>
                <a:cubicBezTo>
                  <a:pt x="68365" y="92361"/>
                  <a:pt x="68378" y="92367"/>
                  <a:pt x="68389" y="92367"/>
                </a:cubicBezTo>
                <a:cubicBezTo>
                  <a:pt x="68399" y="92367"/>
                  <a:pt x="68408" y="92361"/>
                  <a:pt x="68411" y="92348"/>
                </a:cubicBezTo>
                <a:cubicBezTo>
                  <a:pt x="68411" y="92315"/>
                  <a:pt x="68398" y="92289"/>
                  <a:pt x="68378" y="92270"/>
                </a:cubicBezTo>
                <a:lnTo>
                  <a:pt x="68352" y="92244"/>
                </a:lnTo>
                <a:lnTo>
                  <a:pt x="68307" y="92205"/>
                </a:lnTo>
                <a:cubicBezTo>
                  <a:pt x="68027" y="91846"/>
                  <a:pt x="67655" y="91534"/>
                  <a:pt x="67531" y="91123"/>
                </a:cubicBezTo>
                <a:lnTo>
                  <a:pt x="67531" y="91123"/>
                </a:lnTo>
                <a:cubicBezTo>
                  <a:pt x="67720" y="91286"/>
                  <a:pt x="67759" y="91241"/>
                  <a:pt x="67942" y="91482"/>
                </a:cubicBezTo>
                <a:cubicBezTo>
                  <a:pt x="68027" y="91456"/>
                  <a:pt x="67961" y="91345"/>
                  <a:pt x="68027" y="91306"/>
                </a:cubicBezTo>
                <a:cubicBezTo>
                  <a:pt x="67896" y="91156"/>
                  <a:pt x="67766" y="90941"/>
                  <a:pt x="67642" y="90817"/>
                </a:cubicBezTo>
                <a:cubicBezTo>
                  <a:pt x="67538" y="90850"/>
                  <a:pt x="67577" y="90961"/>
                  <a:pt x="67473" y="90993"/>
                </a:cubicBezTo>
                <a:lnTo>
                  <a:pt x="67479" y="91000"/>
                </a:lnTo>
                <a:lnTo>
                  <a:pt x="67453" y="91006"/>
                </a:lnTo>
                <a:cubicBezTo>
                  <a:pt x="67439" y="90987"/>
                  <a:pt x="67429" y="90972"/>
                  <a:pt x="67419" y="90972"/>
                </a:cubicBezTo>
                <a:cubicBezTo>
                  <a:pt x="67415" y="90972"/>
                  <a:pt x="67411" y="90975"/>
                  <a:pt x="67408" y="90980"/>
                </a:cubicBezTo>
                <a:lnTo>
                  <a:pt x="67395" y="90974"/>
                </a:lnTo>
                <a:cubicBezTo>
                  <a:pt x="67317" y="90895"/>
                  <a:pt x="67258" y="90798"/>
                  <a:pt x="67219" y="90693"/>
                </a:cubicBezTo>
                <a:lnTo>
                  <a:pt x="67219" y="90693"/>
                </a:lnTo>
                <a:lnTo>
                  <a:pt x="67225" y="90700"/>
                </a:lnTo>
                <a:cubicBezTo>
                  <a:pt x="67236" y="90622"/>
                  <a:pt x="67273" y="90597"/>
                  <a:pt x="67320" y="90597"/>
                </a:cubicBezTo>
                <a:cubicBezTo>
                  <a:pt x="67387" y="90597"/>
                  <a:pt x="67476" y="90646"/>
                  <a:pt x="67545" y="90661"/>
                </a:cubicBezTo>
                <a:cubicBezTo>
                  <a:pt x="67421" y="90309"/>
                  <a:pt x="67258" y="90238"/>
                  <a:pt x="67023" y="89918"/>
                </a:cubicBezTo>
                <a:cubicBezTo>
                  <a:pt x="66981" y="89971"/>
                  <a:pt x="66952" y="90030"/>
                  <a:pt x="66893" y="90030"/>
                </a:cubicBezTo>
                <a:cubicBezTo>
                  <a:pt x="66872" y="90030"/>
                  <a:pt x="66846" y="90022"/>
                  <a:pt x="66815" y="90003"/>
                </a:cubicBezTo>
                <a:cubicBezTo>
                  <a:pt x="66756" y="89808"/>
                  <a:pt x="66554" y="89677"/>
                  <a:pt x="66489" y="89475"/>
                </a:cubicBezTo>
                <a:cubicBezTo>
                  <a:pt x="66177" y="89365"/>
                  <a:pt x="65864" y="88681"/>
                  <a:pt x="65727" y="88498"/>
                </a:cubicBezTo>
                <a:cubicBezTo>
                  <a:pt x="65759" y="88453"/>
                  <a:pt x="65793" y="88434"/>
                  <a:pt x="65830" y="88434"/>
                </a:cubicBezTo>
                <a:cubicBezTo>
                  <a:pt x="66016" y="88434"/>
                  <a:pt x="66262" y="88928"/>
                  <a:pt x="66463" y="89091"/>
                </a:cubicBezTo>
                <a:cubicBezTo>
                  <a:pt x="66366" y="88922"/>
                  <a:pt x="66457" y="88857"/>
                  <a:pt x="66509" y="88772"/>
                </a:cubicBezTo>
                <a:cubicBezTo>
                  <a:pt x="66717" y="89111"/>
                  <a:pt x="66867" y="89287"/>
                  <a:pt x="67193" y="89749"/>
                </a:cubicBezTo>
                <a:cubicBezTo>
                  <a:pt x="67154" y="89775"/>
                  <a:pt x="67160" y="89814"/>
                  <a:pt x="67186" y="89873"/>
                </a:cubicBezTo>
                <a:cubicBezTo>
                  <a:pt x="67199" y="89870"/>
                  <a:pt x="67212" y="89869"/>
                  <a:pt x="67225" y="89869"/>
                </a:cubicBezTo>
                <a:cubicBezTo>
                  <a:pt x="67380" y="89869"/>
                  <a:pt x="67561" y="90042"/>
                  <a:pt x="67753" y="90348"/>
                </a:cubicBezTo>
                <a:cubicBezTo>
                  <a:pt x="67681" y="90368"/>
                  <a:pt x="67766" y="90485"/>
                  <a:pt x="67779" y="90557"/>
                </a:cubicBezTo>
                <a:cubicBezTo>
                  <a:pt x="67781" y="90556"/>
                  <a:pt x="67783" y="90556"/>
                  <a:pt x="67785" y="90556"/>
                </a:cubicBezTo>
                <a:cubicBezTo>
                  <a:pt x="67818" y="90556"/>
                  <a:pt x="67866" y="90645"/>
                  <a:pt x="67903" y="90700"/>
                </a:cubicBezTo>
                <a:cubicBezTo>
                  <a:pt x="67919" y="90695"/>
                  <a:pt x="67935" y="90693"/>
                  <a:pt x="67951" y="90693"/>
                </a:cubicBezTo>
                <a:cubicBezTo>
                  <a:pt x="68169" y="90693"/>
                  <a:pt x="68337" y="91133"/>
                  <a:pt x="68391" y="91351"/>
                </a:cubicBezTo>
                <a:cubicBezTo>
                  <a:pt x="68678" y="91618"/>
                  <a:pt x="68808" y="92055"/>
                  <a:pt x="68971" y="92224"/>
                </a:cubicBezTo>
                <a:cubicBezTo>
                  <a:pt x="68870" y="92219"/>
                  <a:pt x="68687" y="92058"/>
                  <a:pt x="68583" y="92058"/>
                </a:cubicBezTo>
                <a:cubicBezTo>
                  <a:pt x="68546" y="92058"/>
                  <a:pt x="68519" y="92078"/>
                  <a:pt x="68508" y="92133"/>
                </a:cubicBezTo>
                <a:cubicBezTo>
                  <a:pt x="68514" y="92131"/>
                  <a:pt x="68519" y="92131"/>
                  <a:pt x="68524" y="92131"/>
                </a:cubicBezTo>
                <a:cubicBezTo>
                  <a:pt x="68629" y="92131"/>
                  <a:pt x="68726" y="92437"/>
                  <a:pt x="68776" y="92530"/>
                </a:cubicBezTo>
                <a:cubicBezTo>
                  <a:pt x="69010" y="92530"/>
                  <a:pt x="69218" y="93110"/>
                  <a:pt x="69446" y="93279"/>
                </a:cubicBezTo>
                <a:cubicBezTo>
                  <a:pt x="69564" y="93657"/>
                  <a:pt x="69883" y="93879"/>
                  <a:pt x="70143" y="94243"/>
                </a:cubicBezTo>
                <a:cubicBezTo>
                  <a:pt x="70319" y="94497"/>
                  <a:pt x="70404" y="94667"/>
                  <a:pt x="70560" y="94830"/>
                </a:cubicBezTo>
                <a:cubicBezTo>
                  <a:pt x="70512" y="94871"/>
                  <a:pt x="70452" y="94892"/>
                  <a:pt x="70392" y="94892"/>
                </a:cubicBezTo>
                <a:cubicBezTo>
                  <a:pt x="70347" y="94892"/>
                  <a:pt x="70302" y="94881"/>
                  <a:pt x="70261" y="94856"/>
                </a:cubicBezTo>
                <a:cubicBezTo>
                  <a:pt x="70176" y="94777"/>
                  <a:pt x="70072" y="94589"/>
                  <a:pt x="69987" y="94530"/>
                </a:cubicBezTo>
                <a:cubicBezTo>
                  <a:pt x="69948" y="94471"/>
                  <a:pt x="69928" y="94439"/>
                  <a:pt x="69896" y="94387"/>
                </a:cubicBezTo>
                <a:cubicBezTo>
                  <a:pt x="69880" y="94365"/>
                  <a:pt x="69863" y="94352"/>
                  <a:pt x="69851" y="94352"/>
                </a:cubicBezTo>
                <a:cubicBezTo>
                  <a:pt x="69848" y="94352"/>
                  <a:pt x="69846" y="94353"/>
                  <a:pt x="69844" y="94354"/>
                </a:cubicBezTo>
                <a:cubicBezTo>
                  <a:pt x="69831" y="94361"/>
                  <a:pt x="69837" y="94387"/>
                  <a:pt x="69844" y="94413"/>
                </a:cubicBezTo>
                <a:cubicBezTo>
                  <a:pt x="69857" y="94432"/>
                  <a:pt x="69883" y="94465"/>
                  <a:pt x="69896" y="94491"/>
                </a:cubicBezTo>
                <a:cubicBezTo>
                  <a:pt x="69915" y="94517"/>
                  <a:pt x="69922" y="94530"/>
                  <a:pt x="69941" y="94556"/>
                </a:cubicBezTo>
                <a:cubicBezTo>
                  <a:pt x="69899" y="94581"/>
                  <a:pt x="69855" y="94593"/>
                  <a:pt x="69810" y="94593"/>
                </a:cubicBezTo>
                <a:cubicBezTo>
                  <a:pt x="69681" y="94593"/>
                  <a:pt x="69546" y="94494"/>
                  <a:pt x="69440" y="94315"/>
                </a:cubicBezTo>
                <a:lnTo>
                  <a:pt x="69440" y="94315"/>
                </a:lnTo>
                <a:cubicBezTo>
                  <a:pt x="69381" y="94328"/>
                  <a:pt x="69446" y="94413"/>
                  <a:pt x="69368" y="94419"/>
                </a:cubicBezTo>
                <a:cubicBezTo>
                  <a:pt x="69544" y="94751"/>
                  <a:pt x="69642" y="94784"/>
                  <a:pt x="69818" y="95090"/>
                </a:cubicBezTo>
                <a:cubicBezTo>
                  <a:pt x="69831" y="95085"/>
                  <a:pt x="69845" y="95083"/>
                  <a:pt x="69859" y="95083"/>
                </a:cubicBezTo>
                <a:cubicBezTo>
                  <a:pt x="69962" y="95083"/>
                  <a:pt x="70084" y="95208"/>
                  <a:pt x="70222" y="95448"/>
                </a:cubicBezTo>
                <a:cubicBezTo>
                  <a:pt x="70240" y="95459"/>
                  <a:pt x="70252" y="95463"/>
                  <a:pt x="70260" y="95463"/>
                </a:cubicBezTo>
                <a:cubicBezTo>
                  <a:pt x="70290" y="95463"/>
                  <a:pt x="70257" y="95399"/>
                  <a:pt x="70319" y="95383"/>
                </a:cubicBezTo>
                <a:cubicBezTo>
                  <a:pt x="70456" y="95559"/>
                  <a:pt x="70573" y="95566"/>
                  <a:pt x="70710" y="95754"/>
                </a:cubicBezTo>
                <a:cubicBezTo>
                  <a:pt x="70739" y="95684"/>
                  <a:pt x="70774" y="95653"/>
                  <a:pt x="70814" y="95653"/>
                </a:cubicBezTo>
                <a:cubicBezTo>
                  <a:pt x="70989" y="95653"/>
                  <a:pt x="71248" y="96246"/>
                  <a:pt x="71407" y="96549"/>
                </a:cubicBezTo>
                <a:cubicBezTo>
                  <a:pt x="71419" y="96548"/>
                  <a:pt x="71430" y="96547"/>
                  <a:pt x="71442" y="96547"/>
                </a:cubicBezTo>
                <a:cubicBezTo>
                  <a:pt x="71531" y="96547"/>
                  <a:pt x="71609" y="96591"/>
                  <a:pt x="71661" y="96666"/>
                </a:cubicBezTo>
                <a:cubicBezTo>
                  <a:pt x="71843" y="97051"/>
                  <a:pt x="72156" y="97200"/>
                  <a:pt x="72430" y="97350"/>
                </a:cubicBezTo>
                <a:cubicBezTo>
                  <a:pt x="72312" y="97181"/>
                  <a:pt x="72208" y="96998"/>
                  <a:pt x="72130" y="96810"/>
                </a:cubicBezTo>
                <a:cubicBezTo>
                  <a:pt x="72158" y="96805"/>
                  <a:pt x="72186" y="96802"/>
                  <a:pt x="72214" y="96802"/>
                </a:cubicBezTo>
                <a:cubicBezTo>
                  <a:pt x="72492" y="96802"/>
                  <a:pt x="72797" y="97034"/>
                  <a:pt x="73140" y="97513"/>
                </a:cubicBezTo>
                <a:cubicBezTo>
                  <a:pt x="73192" y="97474"/>
                  <a:pt x="73218" y="97415"/>
                  <a:pt x="73205" y="97350"/>
                </a:cubicBezTo>
                <a:lnTo>
                  <a:pt x="73198" y="97344"/>
                </a:lnTo>
                <a:lnTo>
                  <a:pt x="73231" y="97357"/>
                </a:lnTo>
                <a:cubicBezTo>
                  <a:pt x="73259" y="97366"/>
                  <a:pt x="73288" y="97372"/>
                  <a:pt x="73317" y="97372"/>
                </a:cubicBezTo>
                <a:cubicBezTo>
                  <a:pt x="73327" y="97372"/>
                  <a:pt x="73337" y="97371"/>
                  <a:pt x="73348" y="97370"/>
                </a:cubicBezTo>
                <a:cubicBezTo>
                  <a:pt x="73354" y="97357"/>
                  <a:pt x="73354" y="97344"/>
                  <a:pt x="73361" y="97331"/>
                </a:cubicBezTo>
                <a:lnTo>
                  <a:pt x="73367" y="97350"/>
                </a:lnTo>
                <a:cubicBezTo>
                  <a:pt x="73452" y="97292"/>
                  <a:pt x="73153" y="97018"/>
                  <a:pt x="73257" y="96972"/>
                </a:cubicBezTo>
                <a:cubicBezTo>
                  <a:pt x="73266" y="96952"/>
                  <a:pt x="73285" y="96947"/>
                  <a:pt x="73307" y="96947"/>
                </a:cubicBezTo>
                <a:cubicBezTo>
                  <a:pt x="73329" y="96947"/>
                  <a:pt x="73353" y="96952"/>
                  <a:pt x="73372" y="96952"/>
                </a:cubicBezTo>
                <a:cubicBezTo>
                  <a:pt x="73402" y="96952"/>
                  <a:pt x="73420" y="96940"/>
                  <a:pt x="73400" y="96881"/>
                </a:cubicBezTo>
                <a:cubicBezTo>
                  <a:pt x="73174" y="96643"/>
                  <a:pt x="73051" y="96504"/>
                  <a:pt x="72893" y="96504"/>
                </a:cubicBezTo>
                <a:cubicBezTo>
                  <a:pt x="72874" y="96504"/>
                  <a:pt x="72854" y="96506"/>
                  <a:pt x="72833" y="96510"/>
                </a:cubicBezTo>
                <a:cubicBezTo>
                  <a:pt x="73055" y="96803"/>
                  <a:pt x="73055" y="96979"/>
                  <a:pt x="73296" y="97285"/>
                </a:cubicBezTo>
                <a:lnTo>
                  <a:pt x="73309" y="97285"/>
                </a:lnTo>
                <a:cubicBezTo>
                  <a:pt x="73309" y="97298"/>
                  <a:pt x="73309" y="97311"/>
                  <a:pt x="73302" y="97318"/>
                </a:cubicBezTo>
                <a:cubicBezTo>
                  <a:pt x="73270" y="97318"/>
                  <a:pt x="73237" y="97311"/>
                  <a:pt x="73211" y="97298"/>
                </a:cubicBezTo>
                <a:lnTo>
                  <a:pt x="73179" y="97285"/>
                </a:lnTo>
                <a:cubicBezTo>
                  <a:pt x="73009" y="97142"/>
                  <a:pt x="72749" y="96953"/>
                  <a:pt x="72651" y="96744"/>
                </a:cubicBezTo>
                <a:cubicBezTo>
                  <a:pt x="72649" y="96744"/>
                  <a:pt x="72646" y="96744"/>
                  <a:pt x="72644" y="96744"/>
                </a:cubicBezTo>
                <a:cubicBezTo>
                  <a:pt x="72605" y="96744"/>
                  <a:pt x="72634" y="96833"/>
                  <a:pt x="72614" y="96833"/>
                </a:cubicBezTo>
                <a:cubicBezTo>
                  <a:pt x="72607" y="96833"/>
                  <a:pt x="72595" y="96823"/>
                  <a:pt x="72573" y="96797"/>
                </a:cubicBezTo>
                <a:cubicBezTo>
                  <a:pt x="72579" y="96777"/>
                  <a:pt x="72605" y="96771"/>
                  <a:pt x="72586" y="96731"/>
                </a:cubicBezTo>
                <a:cubicBezTo>
                  <a:pt x="72423" y="96731"/>
                  <a:pt x="72306" y="96360"/>
                  <a:pt x="72306" y="96230"/>
                </a:cubicBezTo>
                <a:cubicBezTo>
                  <a:pt x="72371" y="96119"/>
                  <a:pt x="72462" y="96165"/>
                  <a:pt x="72430" y="95982"/>
                </a:cubicBezTo>
                <a:lnTo>
                  <a:pt x="72430" y="95982"/>
                </a:lnTo>
                <a:cubicBezTo>
                  <a:pt x="72488" y="96061"/>
                  <a:pt x="72534" y="96021"/>
                  <a:pt x="72586" y="96048"/>
                </a:cubicBezTo>
                <a:cubicBezTo>
                  <a:pt x="72564" y="95871"/>
                  <a:pt x="72363" y="95672"/>
                  <a:pt x="72277" y="95672"/>
                </a:cubicBezTo>
                <a:cubicBezTo>
                  <a:pt x="72258" y="95672"/>
                  <a:pt x="72245" y="95681"/>
                  <a:pt x="72241" y="95702"/>
                </a:cubicBezTo>
                <a:cubicBezTo>
                  <a:pt x="72244" y="95702"/>
                  <a:pt x="72246" y="95701"/>
                  <a:pt x="72249" y="95701"/>
                </a:cubicBezTo>
                <a:cubicBezTo>
                  <a:pt x="72304" y="95701"/>
                  <a:pt x="72297" y="95820"/>
                  <a:pt x="72239" y="95820"/>
                </a:cubicBezTo>
                <a:cubicBezTo>
                  <a:pt x="72237" y="95820"/>
                  <a:pt x="72236" y="95820"/>
                  <a:pt x="72234" y="95820"/>
                </a:cubicBezTo>
                <a:cubicBezTo>
                  <a:pt x="71876" y="95312"/>
                  <a:pt x="71726" y="95064"/>
                  <a:pt x="71602" y="94699"/>
                </a:cubicBezTo>
                <a:cubicBezTo>
                  <a:pt x="71607" y="94686"/>
                  <a:pt x="71615" y="94681"/>
                  <a:pt x="71626" y="94681"/>
                </a:cubicBezTo>
                <a:cubicBezTo>
                  <a:pt x="71659" y="94681"/>
                  <a:pt x="71713" y="94730"/>
                  <a:pt x="71734" y="94730"/>
                </a:cubicBezTo>
                <a:cubicBezTo>
                  <a:pt x="71745" y="94730"/>
                  <a:pt x="71748" y="94716"/>
                  <a:pt x="71733" y="94673"/>
                </a:cubicBezTo>
                <a:cubicBezTo>
                  <a:pt x="71642" y="94628"/>
                  <a:pt x="71679" y="94422"/>
                  <a:pt x="71779" y="94422"/>
                </a:cubicBezTo>
                <a:cubicBezTo>
                  <a:pt x="71795" y="94422"/>
                  <a:pt x="71812" y="94427"/>
                  <a:pt x="71830" y="94439"/>
                </a:cubicBezTo>
                <a:cubicBezTo>
                  <a:pt x="71570" y="94093"/>
                  <a:pt x="71335" y="93911"/>
                  <a:pt x="71081" y="93625"/>
                </a:cubicBezTo>
                <a:cubicBezTo>
                  <a:pt x="71080" y="93624"/>
                  <a:pt x="71078" y="93624"/>
                  <a:pt x="71077" y="93624"/>
                </a:cubicBezTo>
                <a:cubicBezTo>
                  <a:pt x="71011" y="93624"/>
                  <a:pt x="70937" y="93741"/>
                  <a:pt x="70873" y="93741"/>
                </a:cubicBezTo>
                <a:cubicBezTo>
                  <a:pt x="70862" y="93741"/>
                  <a:pt x="70851" y="93737"/>
                  <a:pt x="70840" y="93729"/>
                </a:cubicBezTo>
                <a:cubicBezTo>
                  <a:pt x="70808" y="93566"/>
                  <a:pt x="70580" y="93403"/>
                  <a:pt x="70495" y="93214"/>
                </a:cubicBezTo>
                <a:cubicBezTo>
                  <a:pt x="70534" y="93130"/>
                  <a:pt x="70625" y="93084"/>
                  <a:pt x="70554" y="92947"/>
                </a:cubicBezTo>
                <a:cubicBezTo>
                  <a:pt x="70130" y="92621"/>
                  <a:pt x="69753" y="91807"/>
                  <a:pt x="69375" y="91566"/>
                </a:cubicBezTo>
                <a:cubicBezTo>
                  <a:pt x="69407" y="91390"/>
                  <a:pt x="69121" y="91169"/>
                  <a:pt x="69108" y="90993"/>
                </a:cubicBezTo>
                <a:cubicBezTo>
                  <a:pt x="69112" y="90990"/>
                  <a:pt x="69116" y="90989"/>
                  <a:pt x="69120" y="90989"/>
                </a:cubicBezTo>
                <a:cubicBezTo>
                  <a:pt x="69137" y="90989"/>
                  <a:pt x="69157" y="91006"/>
                  <a:pt x="69173" y="91006"/>
                </a:cubicBezTo>
                <a:cubicBezTo>
                  <a:pt x="69192" y="91006"/>
                  <a:pt x="69186" y="91026"/>
                  <a:pt x="69192" y="91032"/>
                </a:cubicBezTo>
                <a:cubicBezTo>
                  <a:pt x="69211" y="91056"/>
                  <a:pt x="69230" y="91073"/>
                  <a:pt x="69247" y="91073"/>
                </a:cubicBezTo>
                <a:cubicBezTo>
                  <a:pt x="69253" y="91073"/>
                  <a:pt x="69259" y="91070"/>
                  <a:pt x="69264" y="91065"/>
                </a:cubicBezTo>
                <a:cubicBezTo>
                  <a:pt x="69277" y="91052"/>
                  <a:pt x="69271" y="91013"/>
                  <a:pt x="69245" y="90987"/>
                </a:cubicBezTo>
                <a:cubicBezTo>
                  <a:pt x="69231" y="90967"/>
                  <a:pt x="69218" y="90954"/>
                  <a:pt x="69205" y="90934"/>
                </a:cubicBezTo>
                <a:cubicBezTo>
                  <a:pt x="69192" y="90804"/>
                  <a:pt x="69082" y="90772"/>
                  <a:pt x="68997" y="90615"/>
                </a:cubicBezTo>
                <a:cubicBezTo>
                  <a:pt x="69069" y="90609"/>
                  <a:pt x="68984" y="90511"/>
                  <a:pt x="69023" y="90485"/>
                </a:cubicBezTo>
                <a:lnTo>
                  <a:pt x="69023" y="90485"/>
                </a:lnTo>
                <a:cubicBezTo>
                  <a:pt x="69199" y="90641"/>
                  <a:pt x="69368" y="90700"/>
                  <a:pt x="69538" y="90830"/>
                </a:cubicBezTo>
                <a:cubicBezTo>
                  <a:pt x="69564" y="90882"/>
                  <a:pt x="69596" y="90941"/>
                  <a:pt x="69629" y="90993"/>
                </a:cubicBezTo>
                <a:cubicBezTo>
                  <a:pt x="69694" y="91084"/>
                  <a:pt x="69766" y="91175"/>
                  <a:pt x="69844" y="91254"/>
                </a:cubicBezTo>
                <a:cubicBezTo>
                  <a:pt x="69805" y="91267"/>
                  <a:pt x="69831" y="91325"/>
                  <a:pt x="69798" y="91345"/>
                </a:cubicBezTo>
                <a:cubicBezTo>
                  <a:pt x="70176" y="91671"/>
                  <a:pt x="70059" y="91983"/>
                  <a:pt x="70397" y="92257"/>
                </a:cubicBezTo>
                <a:cubicBezTo>
                  <a:pt x="70423" y="92341"/>
                  <a:pt x="70280" y="92335"/>
                  <a:pt x="70358" y="92452"/>
                </a:cubicBezTo>
                <a:cubicBezTo>
                  <a:pt x="70397" y="92459"/>
                  <a:pt x="70449" y="92615"/>
                  <a:pt x="70541" y="92674"/>
                </a:cubicBezTo>
                <a:cubicBezTo>
                  <a:pt x="70581" y="92602"/>
                  <a:pt x="70617" y="92572"/>
                  <a:pt x="70659" y="92572"/>
                </a:cubicBezTo>
                <a:cubicBezTo>
                  <a:pt x="70713" y="92572"/>
                  <a:pt x="70775" y="92620"/>
                  <a:pt x="70866" y="92693"/>
                </a:cubicBezTo>
                <a:cubicBezTo>
                  <a:pt x="70865" y="92692"/>
                  <a:pt x="70865" y="92692"/>
                  <a:pt x="70864" y="92692"/>
                </a:cubicBezTo>
                <a:lnTo>
                  <a:pt x="70864" y="92692"/>
                </a:lnTo>
                <a:cubicBezTo>
                  <a:pt x="70850" y="92692"/>
                  <a:pt x="70976" y="92946"/>
                  <a:pt x="71044" y="92946"/>
                </a:cubicBezTo>
                <a:cubicBezTo>
                  <a:pt x="71061" y="92946"/>
                  <a:pt x="71075" y="92929"/>
                  <a:pt x="71081" y="92889"/>
                </a:cubicBezTo>
                <a:cubicBezTo>
                  <a:pt x="70945" y="92628"/>
                  <a:pt x="70762" y="92348"/>
                  <a:pt x="70918" y="92257"/>
                </a:cubicBezTo>
                <a:lnTo>
                  <a:pt x="70918" y="92257"/>
                </a:lnTo>
                <a:cubicBezTo>
                  <a:pt x="71140" y="92413"/>
                  <a:pt x="71381" y="92771"/>
                  <a:pt x="71615" y="93045"/>
                </a:cubicBezTo>
                <a:cubicBezTo>
                  <a:pt x="71628" y="92641"/>
                  <a:pt x="71120" y="91964"/>
                  <a:pt x="70730" y="91579"/>
                </a:cubicBezTo>
                <a:lnTo>
                  <a:pt x="70730" y="91579"/>
                </a:lnTo>
                <a:cubicBezTo>
                  <a:pt x="70782" y="91879"/>
                  <a:pt x="70547" y="91742"/>
                  <a:pt x="70515" y="91951"/>
                </a:cubicBezTo>
                <a:cubicBezTo>
                  <a:pt x="70248" y="91820"/>
                  <a:pt x="70111" y="91436"/>
                  <a:pt x="69889" y="91228"/>
                </a:cubicBezTo>
                <a:lnTo>
                  <a:pt x="69889" y="91234"/>
                </a:lnTo>
                <a:cubicBezTo>
                  <a:pt x="69759" y="91110"/>
                  <a:pt x="69655" y="90961"/>
                  <a:pt x="69577" y="90798"/>
                </a:cubicBezTo>
                <a:lnTo>
                  <a:pt x="69583" y="90798"/>
                </a:lnTo>
                <a:cubicBezTo>
                  <a:pt x="69472" y="90606"/>
                  <a:pt x="69502" y="90552"/>
                  <a:pt x="69576" y="90552"/>
                </a:cubicBezTo>
                <a:cubicBezTo>
                  <a:pt x="69650" y="90552"/>
                  <a:pt x="69769" y="90606"/>
                  <a:pt x="69837" y="90628"/>
                </a:cubicBezTo>
                <a:cubicBezTo>
                  <a:pt x="69825" y="90541"/>
                  <a:pt x="69849" y="90511"/>
                  <a:pt x="69891" y="90511"/>
                </a:cubicBezTo>
                <a:cubicBezTo>
                  <a:pt x="69988" y="90511"/>
                  <a:pt x="70183" y="90671"/>
                  <a:pt x="70274" y="90680"/>
                </a:cubicBezTo>
                <a:cubicBezTo>
                  <a:pt x="70091" y="90283"/>
                  <a:pt x="69772" y="90140"/>
                  <a:pt x="69518" y="89756"/>
                </a:cubicBezTo>
                <a:cubicBezTo>
                  <a:pt x="69440" y="89612"/>
                  <a:pt x="69518" y="89560"/>
                  <a:pt x="69388" y="89391"/>
                </a:cubicBezTo>
                <a:cubicBezTo>
                  <a:pt x="69212" y="89378"/>
                  <a:pt x="69030" y="89287"/>
                  <a:pt x="68828" y="89020"/>
                </a:cubicBezTo>
                <a:lnTo>
                  <a:pt x="68945" y="88935"/>
                </a:lnTo>
                <a:cubicBezTo>
                  <a:pt x="68863" y="88839"/>
                  <a:pt x="68784" y="88796"/>
                  <a:pt x="68719" y="88796"/>
                </a:cubicBezTo>
                <a:cubicBezTo>
                  <a:pt x="68664" y="88796"/>
                  <a:pt x="68620" y="88826"/>
                  <a:pt x="68593" y="88883"/>
                </a:cubicBezTo>
                <a:cubicBezTo>
                  <a:pt x="68424" y="88726"/>
                  <a:pt x="68326" y="88511"/>
                  <a:pt x="68307" y="88277"/>
                </a:cubicBezTo>
                <a:cubicBezTo>
                  <a:pt x="68411" y="88212"/>
                  <a:pt x="68385" y="88153"/>
                  <a:pt x="68502" y="88147"/>
                </a:cubicBezTo>
                <a:cubicBezTo>
                  <a:pt x="68424" y="88049"/>
                  <a:pt x="68495" y="88043"/>
                  <a:pt x="68482" y="87984"/>
                </a:cubicBezTo>
                <a:cubicBezTo>
                  <a:pt x="68313" y="87769"/>
                  <a:pt x="68170" y="87541"/>
                  <a:pt x="68059" y="87293"/>
                </a:cubicBezTo>
                <a:cubicBezTo>
                  <a:pt x="67786" y="87287"/>
                  <a:pt x="67564" y="86987"/>
                  <a:pt x="67336" y="86688"/>
                </a:cubicBezTo>
                <a:cubicBezTo>
                  <a:pt x="67043" y="86655"/>
                  <a:pt x="66828" y="86154"/>
                  <a:pt x="66535" y="86082"/>
                </a:cubicBezTo>
                <a:cubicBezTo>
                  <a:pt x="66489" y="85834"/>
                  <a:pt x="66144" y="85418"/>
                  <a:pt x="66007" y="85118"/>
                </a:cubicBezTo>
                <a:cubicBezTo>
                  <a:pt x="66001" y="85121"/>
                  <a:pt x="65995" y="85122"/>
                  <a:pt x="65988" y="85122"/>
                </a:cubicBezTo>
                <a:cubicBezTo>
                  <a:pt x="65934" y="85122"/>
                  <a:pt x="65870" y="85033"/>
                  <a:pt x="65812" y="85027"/>
                </a:cubicBezTo>
                <a:cubicBezTo>
                  <a:pt x="65805" y="85020"/>
                  <a:pt x="65799" y="85007"/>
                  <a:pt x="65792" y="85001"/>
                </a:cubicBezTo>
                <a:cubicBezTo>
                  <a:pt x="65777" y="84981"/>
                  <a:pt x="65763" y="84972"/>
                  <a:pt x="65751" y="84972"/>
                </a:cubicBezTo>
                <a:cubicBezTo>
                  <a:pt x="65747" y="84972"/>
                  <a:pt x="65743" y="84973"/>
                  <a:pt x="65740" y="84975"/>
                </a:cubicBezTo>
                <a:cubicBezTo>
                  <a:pt x="65727" y="84988"/>
                  <a:pt x="65734" y="85007"/>
                  <a:pt x="65747" y="85033"/>
                </a:cubicBezTo>
                <a:cubicBezTo>
                  <a:pt x="65766" y="85053"/>
                  <a:pt x="65779" y="85072"/>
                  <a:pt x="65792" y="85085"/>
                </a:cubicBezTo>
                <a:lnTo>
                  <a:pt x="65786" y="85085"/>
                </a:lnTo>
                <a:cubicBezTo>
                  <a:pt x="65721" y="85085"/>
                  <a:pt x="65721" y="85098"/>
                  <a:pt x="65623" y="85138"/>
                </a:cubicBezTo>
                <a:cubicBezTo>
                  <a:pt x="65577" y="85326"/>
                  <a:pt x="66033" y="85659"/>
                  <a:pt x="65949" y="85841"/>
                </a:cubicBezTo>
                <a:cubicBezTo>
                  <a:pt x="65851" y="85828"/>
                  <a:pt x="65727" y="85665"/>
                  <a:pt x="65623" y="85600"/>
                </a:cubicBezTo>
                <a:cubicBezTo>
                  <a:pt x="65573" y="85379"/>
                  <a:pt x="65224" y="84891"/>
                  <a:pt x="65055" y="84891"/>
                </a:cubicBezTo>
                <a:cubicBezTo>
                  <a:pt x="65025" y="84891"/>
                  <a:pt x="65001" y="84907"/>
                  <a:pt x="64985" y="84942"/>
                </a:cubicBezTo>
                <a:cubicBezTo>
                  <a:pt x="64962" y="84920"/>
                  <a:pt x="64940" y="84873"/>
                  <a:pt x="64922" y="84873"/>
                </a:cubicBezTo>
                <a:cubicBezTo>
                  <a:pt x="64919" y="84873"/>
                  <a:pt x="64916" y="84874"/>
                  <a:pt x="64913" y="84877"/>
                </a:cubicBezTo>
                <a:lnTo>
                  <a:pt x="64913" y="84884"/>
                </a:lnTo>
                <a:lnTo>
                  <a:pt x="64848" y="84818"/>
                </a:lnTo>
                <a:cubicBezTo>
                  <a:pt x="64789" y="84773"/>
                  <a:pt x="64744" y="84721"/>
                  <a:pt x="64698" y="84662"/>
                </a:cubicBezTo>
                <a:lnTo>
                  <a:pt x="64711" y="84662"/>
                </a:lnTo>
                <a:cubicBezTo>
                  <a:pt x="64685" y="84480"/>
                  <a:pt x="64444" y="84180"/>
                  <a:pt x="64288" y="83985"/>
                </a:cubicBezTo>
                <a:lnTo>
                  <a:pt x="64294" y="83978"/>
                </a:lnTo>
                <a:cubicBezTo>
                  <a:pt x="64307" y="83965"/>
                  <a:pt x="64314" y="83959"/>
                  <a:pt x="64320" y="83946"/>
                </a:cubicBezTo>
                <a:lnTo>
                  <a:pt x="64320" y="83952"/>
                </a:lnTo>
                <a:lnTo>
                  <a:pt x="64464" y="83861"/>
                </a:lnTo>
                <a:cubicBezTo>
                  <a:pt x="64770" y="84069"/>
                  <a:pt x="65122" y="84590"/>
                  <a:pt x="65415" y="84649"/>
                </a:cubicBezTo>
                <a:cubicBezTo>
                  <a:pt x="65447" y="84688"/>
                  <a:pt x="65480" y="84721"/>
                  <a:pt x="65519" y="84747"/>
                </a:cubicBezTo>
                <a:cubicBezTo>
                  <a:pt x="65529" y="84754"/>
                  <a:pt x="65538" y="84758"/>
                  <a:pt x="65546" y="84758"/>
                </a:cubicBezTo>
                <a:cubicBezTo>
                  <a:pt x="65557" y="84758"/>
                  <a:pt x="65564" y="84749"/>
                  <a:pt x="65564" y="84734"/>
                </a:cubicBezTo>
                <a:cubicBezTo>
                  <a:pt x="65564" y="84708"/>
                  <a:pt x="65545" y="84675"/>
                  <a:pt x="65519" y="84656"/>
                </a:cubicBezTo>
                <a:cubicBezTo>
                  <a:pt x="65493" y="84629"/>
                  <a:pt x="65467" y="84603"/>
                  <a:pt x="65441" y="84571"/>
                </a:cubicBezTo>
                <a:lnTo>
                  <a:pt x="65447" y="84571"/>
                </a:lnTo>
                <a:cubicBezTo>
                  <a:pt x="65330" y="84382"/>
                  <a:pt x="65369" y="84284"/>
                  <a:pt x="65467" y="84219"/>
                </a:cubicBezTo>
                <a:cubicBezTo>
                  <a:pt x="65219" y="84024"/>
                  <a:pt x="65174" y="83828"/>
                  <a:pt x="64946" y="83477"/>
                </a:cubicBezTo>
                <a:cubicBezTo>
                  <a:pt x="64931" y="83469"/>
                  <a:pt x="64917" y="83466"/>
                  <a:pt x="64903" y="83466"/>
                </a:cubicBezTo>
                <a:cubicBezTo>
                  <a:pt x="64868" y="83466"/>
                  <a:pt x="64835" y="83488"/>
                  <a:pt x="64802" y="83516"/>
                </a:cubicBezTo>
                <a:cubicBezTo>
                  <a:pt x="64613" y="83379"/>
                  <a:pt x="64522" y="83125"/>
                  <a:pt x="64431" y="82910"/>
                </a:cubicBezTo>
                <a:cubicBezTo>
                  <a:pt x="64184" y="82695"/>
                  <a:pt x="63956" y="82226"/>
                  <a:pt x="63754" y="81985"/>
                </a:cubicBezTo>
                <a:cubicBezTo>
                  <a:pt x="63786" y="81920"/>
                  <a:pt x="63760" y="81822"/>
                  <a:pt x="63819" y="81777"/>
                </a:cubicBezTo>
                <a:cubicBezTo>
                  <a:pt x="63663" y="81503"/>
                  <a:pt x="63539" y="81503"/>
                  <a:pt x="63389" y="81262"/>
                </a:cubicBezTo>
                <a:cubicBezTo>
                  <a:pt x="63358" y="81262"/>
                  <a:pt x="63330" y="81273"/>
                  <a:pt x="63301" y="81273"/>
                </a:cubicBezTo>
                <a:cubicBezTo>
                  <a:pt x="63281" y="81273"/>
                  <a:pt x="63261" y="81268"/>
                  <a:pt x="63239" y="81249"/>
                </a:cubicBezTo>
                <a:cubicBezTo>
                  <a:pt x="63135" y="81132"/>
                  <a:pt x="63187" y="81106"/>
                  <a:pt x="63141" y="81021"/>
                </a:cubicBezTo>
                <a:lnTo>
                  <a:pt x="63135" y="81021"/>
                </a:lnTo>
                <a:lnTo>
                  <a:pt x="63135" y="81002"/>
                </a:lnTo>
                <a:cubicBezTo>
                  <a:pt x="63128" y="80936"/>
                  <a:pt x="63109" y="80878"/>
                  <a:pt x="63076" y="80819"/>
                </a:cubicBezTo>
                <a:cubicBezTo>
                  <a:pt x="63065" y="80797"/>
                  <a:pt x="63044" y="80779"/>
                  <a:pt x="63026" y="80779"/>
                </a:cubicBezTo>
                <a:cubicBezTo>
                  <a:pt x="63023" y="80779"/>
                  <a:pt x="63020" y="80779"/>
                  <a:pt x="63018" y="80780"/>
                </a:cubicBezTo>
                <a:cubicBezTo>
                  <a:pt x="63005" y="80787"/>
                  <a:pt x="63005" y="80813"/>
                  <a:pt x="63018" y="80845"/>
                </a:cubicBezTo>
                <a:cubicBezTo>
                  <a:pt x="63044" y="80878"/>
                  <a:pt x="63050" y="80923"/>
                  <a:pt x="63057" y="80962"/>
                </a:cubicBezTo>
                <a:lnTo>
                  <a:pt x="63057" y="80975"/>
                </a:lnTo>
                <a:lnTo>
                  <a:pt x="63050" y="80969"/>
                </a:lnTo>
                <a:lnTo>
                  <a:pt x="63011" y="80995"/>
                </a:lnTo>
                <a:cubicBezTo>
                  <a:pt x="62796" y="80734"/>
                  <a:pt x="62731" y="80630"/>
                  <a:pt x="62536" y="80454"/>
                </a:cubicBezTo>
                <a:cubicBezTo>
                  <a:pt x="62542" y="80246"/>
                  <a:pt x="62171" y="79777"/>
                  <a:pt x="61982" y="79399"/>
                </a:cubicBezTo>
                <a:cubicBezTo>
                  <a:pt x="61966" y="79419"/>
                  <a:pt x="61945" y="79427"/>
                  <a:pt x="61920" y="79427"/>
                </a:cubicBezTo>
                <a:cubicBezTo>
                  <a:pt x="61811" y="79427"/>
                  <a:pt x="61631" y="79274"/>
                  <a:pt x="61498" y="79274"/>
                </a:cubicBezTo>
                <a:cubicBezTo>
                  <a:pt x="61490" y="79274"/>
                  <a:pt x="61482" y="79274"/>
                  <a:pt x="61474" y="79275"/>
                </a:cubicBezTo>
                <a:cubicBezTo>
                  <a:pt x="61353" y="79212"/>
                  <a:pt x="61401" y="79087"/>
                  <a:pt x="61345" y="79087"/>
                </a:cubicBezTo>
                <a:cubicBezTo>
                  <a:pt x="61337" y="79087"/>
                  <a:pt x="61329" y="79089"/>
                  <a:pt x="61318" y="79093"/>
                </a:cubicBezTo>
                <a:cubicBezTo>
                  <a:pt x="61313" y="79091"/>
                  <a:pt x="61310" y="79090"/>
                  <a:pt x="61307" y="79090"/>
                </a:cubicBezTo>
                <a:cubicBezTo>
                  <a:pt x="61259" y="79090"/>
                  <a:pt x="61417" y="79382"/>
                  <a:pt x="61337" y="79419"/>
                </a:cubicBezTo>
                <a:cubicBezTo>
                  <a:pt x="61213" y="79360"/>
                  <a:pt x="61240" y="79295"/>
                  <a:pt x="61155" y="79139"/>
                </a:cubicBezTo>
                <a:cubicBezTo>
                  <a:pt x="60705" y="78722"/>
                  <a:pt x="60406" y="78592"/>
                  <a:pt x="59956" y="77940"/>
                </a:cubicBezTo>
                <a:cubicBezTo>
                  <a:pt x="60002" y="77823"/>
                  <a:pt x="60067" y="77790"/>
                  <a:pt x="59995" y="77569"/>
                </a:cubicBezTo>
                <a:cubicBezTo>
                  <a:pt x="60005" y="77548"/>
                  <a:pt x="60016" y="77542"/>
                  <a:pt x="60028" y="77542"/>
                </a:cubicBezTo>
                <a:cubicBezTo>
                  <a:pt x="60048" y="77542"/>
                  <a:pt x="60070" y="77559"/>
                  <a:pt x="60091" y="77559"/>
                </a:cubicBezTo>
                <a:cubicBezTo>
                  <a:pt x="60101" y="77559"/>
                  <a:pt x="60110" y="77555"/>
                  <a:pt x="60119" y="77543"/>
                </a:cubicBezTo>
                <a:cubicBezTo>
                  <a:pt x="59911" y="77067"/>
                  <a:pt x="59513" y="76892"/>
                  <a:pt x="59338" y="76403"/>
                </a:cubicBezTo>
                <a:lnTo>
                  <a:pt x="59338" y="76403"/>
                </a:lnTo>
                <a:cubicBezTo>
                  <a:pt x="59380" y="76443"/>
                  <a:pt x="59420" y="76462"/>
                  <a:pt x="59451" y="76462"/>
                </a:cubicBezTo>
                <a:cubicBezTo>
                  <a:pt x="59506" y="76462"/>
                  <a:pt x="59534" y="76403"/>
                  <a:pt x="59500" y="76299"/>
                </a:cubicBezTo>
                <a:lnTo>
                  <a:pt x="59500" y="76299"/>
                </a:lnTo>
                <a:cubicBezTo>
                  <a:pt x="59499" y="76316"/>
                  <a:pt x="59493" y="76324"/>
                  <a:pt x="59484" y="76324"/>
                </a:cubicBezTo>
                <a:cubicBezTo>
                  <a:pt x="59446" y="76324"/>
                  <a:pt x="59361" y="76200"/>
                  <a:pt x="59403" y="76195"/>
                </a:cubicBezTo>
                <a:cubicBezTo>
                  <a:pt x="59416" y="76180"/>
                  <a:pt x="59428" y="76174"/>
                  <a:pt x="59439" y="76174"/>
                </a:cubicBezTo>
                <a:cubicBezTo>
                  <a:pt x="59499" y="76174"/>
                  <a:pt x="59531" y="76346"/>
                  <a:pt x="59592" y="76357"/>
                </a:cubicBezTo>
                <a:lnTo>
                  <a:pt x="59592" y="76344"/>
                </a:lnTo>
                <a:cubicBezTo>
                  <a:pt x="59631" y="76390"/>
                  <a:pt x="59663" y="76436"/>
                  <a:pt x="59689" y="76481"/>
                </a:cubicBezTo>
                <a:cubicBezTo>
                  <a:pt x="59715" y="76533"/>
                  <a:pt x="59748" y="76585"/>
                  <a:pt x="59787" y="76631"/>
                </a:cubicBezTo>
                <a:lnTo>
                  <a:pt x="59774" y="76631"/>
                </a:lnTo>
                <a:cubicBezTo>
                  <a:pt x="59878" y="76865"/>
                  <a:pt x="59930" y="76918"/>
                  <a:pt x="60126" y="77204"/>
                </a:cubicBezTo>
                <a:lnTo>
                  <a:pt x="60041" y="77256"/>
                </a:lnTo>
                <a:cubicBezTo>
                  <a:pt x="60152" y="77360"/>
                  <a:pt x="60367" y="77452"/>
                  <a:pt x="60419" y="77693"/>
                </a:cubicBezTo>
                <a:cubicBezTo>
                  <a:pt x="60334" y="77706"/>
                  <a:pt x="60360" y="77693"/>
                  <a:pt x="60321" y="77758"/>
                </a:cubicBezTo>
                <a:cubicBezTo>
                  <a:pt x="60445" y="78057"/>
                  <a:pt x="60360" y="78364"/>
                  <a:pt x="60653" y="78559"/>
                </a:cubicBezTo>
                <a:cubicBezTo>
                  <a:pt x="60686" y="78510"/>
                  <a:pt x="60723" y="78492"/>
                  <a:pt x="60762" y="78492"/>
                </a:cubicBezTo>
                <a:cubicBezTo>
                  <a:pt x="60852" y="78492"/>
                  <a:pt x="60955" y="78593"/>
                  <a:pt x="61051" y="78644"/>
                </a:cubicBezTo>
                <a:cubicBezTo>
                  <a:pt x="60959" y="78494"/>
                  <a:pt x="60999" y="78416"/>
                  <a:pt x="61012" y="78324"/>
                </a:cubicBezTo>
                <a:lnTo>
                  <a:pt x="61012" y="78324"/>
                </a:lnTo>
                <a:cubicBezTo>
                  <a:pt x="61246" y="78357"/>
                  <a:pt x="61311" y="78754"/>
                  <a:pt x="61520" y="78963"/>
                </a:cubicBezTo>
                <a:cubicBezTo>
                  <a:pt x="61598" y="78885"/>
                  <a:pt x="61676" y="78956"/>
                  <a:pt x="61650" y="78813"/>
                </a:cubicBezTo>
                <a:cubicBezTo>
                  <a:pt x="61513" y="78663"/>
                  <a:pt x="61402" y="78481"/>
                  <a:pt x="61324" y="78285"/>
                </a:cubicBezTo>
                <a:cubicBezTo>
                  <a:pt x="61351" y="78250"/>
                  <a:pt x="61383" y="78234"/>
                  <a:pt x="61418" y="78234"/>
                </a:cubicBezTo>
                <a:cubicBezTo>
                  <a:pt x="61511" y="78234"/>
                  <a:pt x="61619" y="78348"/>
                  <a:pt x="61676" y="78513"/>
                </a:cubicBezTo>
                <a:cubicBezTo>
                  <a:pt x="62002" y="78813"/>
                  <a:pt x="62230" y="79367"/>
                  <a:pt x="62529" y="79542"/>
                </a:cubicBezTo>
                <a:lnTo>
                  <a:pt x="62581" y="79634"/>
                </a:lnTo>
                <a:cubicBezTo>
                  <a:pt x="62640" y="79738"/>
                  <a:pt x="62699" y="79842"/>
                  <a:pt x="62764" y="79933"/>
                </a:cubicBezTo>
                <a:cubicBezTo>
                  <a:pt x="62848" y="80064"/>
                  <a:pt x="62946" y="80181"/>
                  <a:pt x="63063" y="80279"/>
                </a:cubicBezTo>
                <a:cubicBezTo>
                  <a:pt x="63063" y="80279"/>
                  <a:pt x="63070" y="80279"/>
                  <a:pt x="63070" y="80285"/>
                </a:cubicBezTo>
                <a:cubicBezTo>
                  <a:pt x="63265" y="80454"/>
                  <a:pt x="63382" y="80708"/>
                  <a:pt x="63461" y="80852"/>
                </a:cubicBezTo>
                <a:cubicBezTo>
                  <a:pt x="63461" y="80878"/>
                  <a:pt x="63461" y="80910"/>
                  <a:pt x="63461" y="80936"/>
                </a:cubicBezTo>
                <a:lnTo>
                  <a:pt x="63448" y="80923"/>
                </a:lnTo>
                <a:cubicBezTo>
                  <a:pt x="63436" y="80917"/>
                  <a:pt x="63427" y="80914"/>
                  <a:pt x="63420" y="80914"/>
                </a:cubicBezTo>
                <a:cubicBezTo>
                  <a:pt x="63378" y="80914"/>
                  <a:pt x="63394" y="81009"/>
                  <a:pt x="63311" y="81015"/>
                </a:cubicBezTo>
                <a:cubicBezTo>
                  <a:pt x="63428" y="81314"/>
                  <a:pt x="63649" y="81314"/>
                  <a:pt x="63832" y="81588"/>
                </a:cubicBezTo>
                <a:cubicBezTo>
                  <a:pt x="63904" y="81692"/>
                  <a:pt x="63845" y="81724"/>
                  <a:pt x="63858" y="81796"/>
                </a:cubicBezTo>
                <a:cubicBezTo>
                  <a:pt x="64190" y="82115"/>
                  <a:pt x="64425" y="82591"/>
                  <a:pt x="64685" y="82962"/>
                </a:cubicBezTo>
                <a:cubicBezTo>
                  <a:pt x="64913" y="83288"/>
                  <a:pt x="65206" y="83731"/>
                  <a:pt x="65480" y="83809"/>
                </a:cubicBezTo>
                <a:lnTo>
                  <a:pt x="65532" y="83887"/>
                </a:lnTo>
                <a:cubicBezTo>
                  <a:pt x="65538" y="83906"/>
                  <a:pt x="65551" y="83926"/>
                  <a:pt x="65564" y="83946"/>
                </a:cubicBezTo>
                <a:cubicBezTo>
                  <a:pt x="65581" y="83974"/>
                  <a:pt x="65608" y="83992"/>
                  <a:pt x="65628" y="83992"/>
                </a:cubicBezTo>
                <a:cubicBezTo>
                  <a:pt x="65631" y="83992"/>
                  <a:pt x="65634" y="83992"/>
                  <a:pt x="65636" y="83991"/>
                </a:cubicBezTo>
                <a:cubicBezTo>
                  <a:pt x="65649" y="83978"/>
                  <a:pt x="65649" y="83946"/>
                  <a:pt x="65630" y="83906"/>
                </a:cubicBezTo>
                <a:cubicBezTo>
                  <a:pt x="65617" y="83893"/>
                  <a:pt x="65617" y="83887"/>
                  <a:pt x="65610" y="83874"/>
                </a:cubicBezTo>
                <a:cubicBezTo>
                  <a:pt x="65558" y="83724"/>
                  <a:pt x="65493" y="83581"/>
                  <a:pt x="65408" y="83451"/>
                </a:cubicBezTo>
                <a:cubicBezTo>
                  <a:pt x="65391" y="83459"/>
                  <a:pt x="65373" y="83462"/>
                  <a:pt x="65354" y="83462"/>
                </a:cubicBezTo>
                <a:cubicBezTo>
                  <a:pt x="65066" y="83462"/>
                  <a:pt x="64623" y="82588"/>
                  <a:pt x="64972" y="82539"/>
                </a:cubicBezTo>
                <a:cubicBezTo>
                  <a:pt x="64933" y="82487"/>
                  <a:pt x="64907" y="82428"/>
                  <a:pt x="64894" y="82369"/>
                </a:cubicBezTo>
                <a:cubicBezTo>
                  <a:pt x="64881" y="82363"/>
                  <a:pt x="64869" y="82360"/>
                  <a:pt x="64857" y="82360"/>
                </a:cubicBezTo>
                <a:cubicBezTo>
                  <a:pt x="64795" y="82360"/>
                  <a:pt x="64750" y="82439"/>
                  <a:pt x="64717" y="82439"/>
                </a:cubicBezTo>
                <a:cubicBezTo>
                  <a:pt x="64713" y="82439"/>
                  <a:pt x="64709" y="82438"/>
                  <a:pt x="64705" y="82434"/>
                </a:cubicBezTo>
                <a:cubicBezTo>
                  <a:pt x="64653" y="82350"/>
                  <a:pt x="64600" y="82272"/>
                  <a:pt x="64548" y="82193"/>
                </a:cubicBezTo>
                <a:cubicBezTo>
                  <a:pt x="64574" y="82154"/>
                  <a:pt x="64542" y="82076"/>
                  <a:pt x="64594" y="82050"/>
                </a:cubicBezTo>
                <a:cubicBezTo>
                  <a:pt x="64920" y="82141"/>
                  <a:pt x="65154" y="82480"/>
                  <a:pt x="65493" y="82884"/>
                </a:cubicBezTo>
                <a:cubicBezTo>
                  <a:pt x="65454" y="82910"/>
                  <a:pt x="65564" y="83021"/>
                  <a:pt x="65512" y="83047"/>
                </a:cubicBezTo>
                <a:cubicBezTo>
                  <a:pt x="65510" y="83048"/>
                  <a:pt x="65507" y="83048"/>
                  <a:pt x="65504" y="83048"/>
                </a:cubicBezTo>
                <a:cubicBezTo>
                  <a:pt x="65484" y="83048"/>
                  <a:pt x="65449" y="83031"/>
                  <a:pt x="65421" y="83031"/>
                </a:cubicBezTo>
                <a:cubicBezTo>
                  <a:pt x="65401" y="83031"/>
                  <a:pt x="65385" y="83040"/>
                  <a:pt x="65382" y="83073"/>
                </a:cubicBezTo>
                <a:cubicBezTo>
                  <a:pt x="65564" y="83340"/>
                  <a:pt x="65623" y="83535"/>
                  <a:pt x="65773" y="83783"/>
                </a:cubicBezTo>
                <a:cubicBezTo>
                  <a:pt x="65795" y="83768"/>
                  <a:pt x="65818" y="83761"/>
                  <a:pt x="65842" y="83761"/>
                </a:cubicBezTo>
                <a:cubicBezTo>
                  <a:pt x="65881" y="83761"/>
                  <a:pt x="65923" y="83781"/>
                  <a:pt x="65968" y="83822"/>
                </a:cubicBezTo>
                <a:cubicBezTo>
                  <a:pt x="66157" y="84193"/>
                  <a:pt x="66424" y="84284"/>
                  <a:pt x="66672" y="84616"/>
                </a:cubicBezTo>
                <a:cubicBezTo>
                  <a:pt x="66730" y="84760"/>
                  <a:pt x="66763" y="84910"/>
                  <a:pt x="66769" y="85066"/>
                </a:cubicBezTo>
                <a:cubicBezTo>
                  <a:pt x="67030" y="85287"/>
                  <a:pt x="66952" y="85437"/>
                  <a:pt x="67199" y="85802"/>
                </a:cubicBezTo>
                <a:cubicBezTo>
                  <a:pt x="67208" y="85850"/>
                  <a:pt x="67166" y="85910"/>
                  <a:pt x="67114" y="85910"/>
                </a:cubicBezTo>
                <a:cubicBezTo>
                  <a:pt x="67089" y="85910"/>
                  <a:pt x="67062" y="85897"/>
                  <a:pt x="67036" y="85861"/>
                </a:cubicBezTo>
                <a:cubicBezTo>
                  <a:pt x="66880" y="85541"/>
                  <a:pt x="66835" y="85431"/>
                  <a:pt x="66613" y="85170"/>
                </a:cubicBezTo>
                <a:lnTo>
                  <a:pt x="66607" y="85183"/>
                </a:lnTo>
                <a:cubicBezTo>
                  <a:pt x="66581" y="85131"/>
                  <a:pt x="66541" y="85085"/>
                  <a:pt x="66496" y="85046"/>
                </a:cubicBezTo>
                <a:cubicBezTo>
                  <a:pt x="66476" y="85027"/>
                  <a:pt x="66450" y="85007"/>
                  <a:pt x="66431" y="84975"/>
                </a:cubicBezTo>
                <a:cubicBezTo>
                  <a:pt x="66425" y="84964"/>
                  <a:pt x="66411" y="84953"/>
                  <a:pt x="66403" y="84953"/>
                </a:cubicBezTo>
                <a:cubicBezTo>
                  <a:pt x="66401" y="84953"/>
                  <a:pt x="66399" y="84954"/>
                  <a:pt x="66398" y="84955"/>
                </a:cubicBezTo>
                <a:cubicBezTo>
                  <a:pt x="66385" y="84962"/>
                  <a:pt x="66385" y="84975"/>
                  <a:pt x="66398" y="84994"/>
                </a:cubicBezTo>
                <a:cubicBezTo>
                  <a:pt x="66398" y="85001"/>
                  <a:pt x="66398" y="85001"/>
                  <a:pt x="66405" y="85001"/>
                </a:cubicBezTo>
                <a:cubicBezTo>
                  <a:pt x="66424" y="85040"/>
                  <a:pt x="66450" y="85066"/>
                  <a:pt x="66483" y="85092"/>
                </a:cubicBezTo>
                <a:cubicBezTo>
                  <a:pt x="66515" y="85118"/>
                  <a:pt x="66535" y="85144"/>
                  <a:pt x="66554" y="85177"/>
                </a:cubicBezTo>
                <a:lnTo>
                  <a:pt x="66535" y="85157"/>
                </a:lnTo>
                <a:lnTo>
                  <a:pt x="66535" y="85157"/>
                </a:lnTo>
                <a:cubicBezTo>
                  <a:pt x="66476" y="85405"/>
                  <a:pt x="66763" y="85828"/>
                  <a:pt x="67056" y="86069"/>
                </a:cubicBezTo>
                <a:cubicBezTo>
                  <a:pt x="67082" y="86128"/>
                  <a:pt x="67089" y="86167"/>
                  <a:pt x="67049" y="86186"/>
                </a:cubicBezTo>
                <a:cubicBezTo>
                  <a:pt x="67147" y="86349"/>
                  <a:pt x="67212" y="86258"/>
                  <a:pt x="67310" y="86362"/>
                </a:cubicBezTo>
                <a:cubicBezTo>
                  <a:pt x="67447" y="86570"/>
                  <a:pt x="67564" y="86564"/>
                  <a:pt x="67688" y="86675"/>
                </a:cubicBezTo>
                <a:cubicBezTo>
                  <a:pt x="67831" y="86922"/>
                  <a:pt x="67935" y="86896"/>
                  <a:pt x="68046" y="86955"/>
                </a:cubicBezTo>
                <a:cubicBezTo>
                  <a:pt x="68196" y="87163"/>
                  <a:pt x="68300" y="87404"/>
                  <a:pt x="68437" y="87665"/>
                </a:cubicBezTo>
                <a:cubicBezTo>
                  <a:pt x="68736" y="87854"/>
                  <a:pt x="68808" y="88088"/>
                  <a:pt x="69134" y="88459"/>
                </a:cubicBezTo>
                <a:cubicBezTo>
                  <a:pt x="69199" y="88551"/>
                  <a:pt x="69108" y="88544"/>
                  <a:pt x="69153" y="88622"/>
                </a:cubicBezTo>
                <a:cubicBezTo>
                  <a:pt x="69303" y="88707"/>
                  <a:pt x="69290" y="88785"/>
                  <a:pt x="69407" y="88967"/>
                </a:cubicBezTo>
                <a:cubicBezTo>
                  <a:pt x="69441" y="88946"/>
                  <a:pt x="69476" y="88936"/>
                  <a:pt x="69512" y="88936"/>
                </a:cubicBezTo>
                <a:cubicBezTo>
                  <a:pt x="69670" y="88936"/>
                  <a:pt x="69848" y="89133"/>
                  <a:pt x="70039" y="89404"/>
                </a:cubicBezTo>
                <a:cubicBezTo>
                  <a:pt x="69994" y="89456"/>
                  <a:pt x="69987" y="89534"/>
                  <a:pt x="70026" y="89638"/>
                </a:cubicBezTo>
                <a:cubicBezTo>
                  <a:pt x="70176" y="89710"/>
                  <a:pt x="70228" y="89886"/>
                  <a:pt x="70137" y="90023"/>
                </a:cubicBezTo>
                <a:cubicBezTo>
                  <a:pt x="70300" y="90317"/>
                  <a:pt x="70535" y="90489"/>
                  <a:pt x="70730" y="90489"/>
                </a:cubicBezTo>
                <a:cubicBezTo>
                  <a:pt x="70776" y="90489"/>
                  <a:pt x="70820" y="90479"/>
                  <a:pt x="70860" y="90459"/>
                </a:cubicBezTo>
                <a:cubicBezTo>
                  <a:pt x="71036" y="90622"/>
                  <a:pt x="71192" y="90589"/>
                  <a:pt x="71361" y="90693"/>
                </a:cubicBezTo>
                <a:cubicBezTo>
                  <a:pt x="71654" y="91078"/>
                  <a:pt x="71876" y="91293"/>
                  <a:pt x="72084" y="91697"/>
                </a:cubicBezTo>
                <a:cubicBezTo>
                  <a:pt x="72058" y="91729"/>
                  <a:pt x="72006" y="91736"/>
                  <a:pt x="72032" y="91794"/>
                </a:cubicBezTo>
                <a:cubicBezTo>
                  <a:pt x="72130" y="91872"/>
                  <a:pt x="72208" y="91977"/>
                  <a:pt x="72260" y="92094"/>
                </a:cubicBezTo>
                <a:cubicBezTo>
                  <a:pt x="72312" y="91918"/>
                  <a:pt x="72136" y="91612"/>
                  <a:pt x="72247" y="91475"/>
                </a:cubicBezTo>
                <a:cubicBezTo>
                  <a:pt x="72252" y="91474"/>
                  <a:pt x="72258" y="91473"/>
                  <a:pt x="72263" y="91473"/>
                </a:cubicBezTo>
                <a:cubicBezTo>
                  <a:pt x="72352" y="91473"/>
                  <a:pt x="72461" y="91615"/>
                  <a:pt x="72553" y="91671"/>
                </a:cubicBezTo>
                <a:cubicBezTo>
                  <a:pt x="72600" y="91607"/>
                  <a:pt x="72641" y="91557"/>
                  <a:pt x="72700" y="91557"/>
                </a:cubicBezTo>
                <a:cubicBezTo>
                  <a:pt x="72732" y="91557"/>
                  <a:pt x="72768" y="91571"/>
                  <a:pt x="72814" y="91605"/>
                </a:cubicBezTo>
                <a:cubicBezTo>
                  <a:pt x="72820" y="91612"/>
                  <a:pt x="72833" y="91625"/>
                  <a:pt x="72840" y="91631"/>
                </a:cubicBezTo>
                <a:cubicBezTo>
                  <a:pt x="72859" y="91655"/>
                  <a:pt x="72881" y="91672"/>
                  <a:pt x="72897" y="91672"/>
                </a:cubicBezTo>
                <a:cubicBezTo>
                  <a:pt x="72903" y="91672"/>
                  <a:pt x="72908" y="91669"/>
                  <a:pt x="72912" y="91664"/>
                </a:cubicBezTo>
                <a:cubicBezTo>
                  <a:pt x="72925" y="91651"/>
                  <a:pt x="72918" y="91612"/>
                  <a:pt x="72892" y="91579"/>
                </a:cubicBezTo>
                <a:lnTo>
                  <a:pt x="72853" y="91527"/>
                </a:lnTo>
                <a:cubicBezTo>
                  <a:pt x="72729" y="91358"/>
                  <a:pt x="72527" y="91202"/>
                  <a:pt x="72462" y="90987"/>
                </a:cubicBezTo>
                <a:cubicBezTo>
                  <a:pt x="72446" y="90989"/>
                  <a:pt x="72431" y="90990"/>
                  <a:pt x="72416" y="90990"/>
                </a:cubicBezTo>
                <a:cubicBezTo>
                  <a:pt x="72308" y="90990"/>
                  <a:pt x="72217" y="90922"/>
                  <a:pt x="72045" y="90693"/>
                </a:cubicBezTo>
                <a:cubicBezTo>
                  <a:pt x="71948" y="90505"/>
                  <a:pt x="72123" y="90466"/>
                  <a:pt x="71961" y="90238"/>
                </a:cubicBezTo>
                <a:lnTo>
                  <a:pt x="71961" y="90238"/>
                </a:lnTo>
                <a:cubicBezTo>
                  <a:pt x="71915" y="90251"/>
                  <a:pt x="71882" y="90290"/>
                  <a:pt x="71889" y="90342"/>
                </a:cubicBezTo>
                <a:cubicBezTo>
                  <a:pt x="71524" y="90166"/>
                  <a:pt x="71062" y="89860"/>
                  <a:pt x="70782" y="89365"/>
                </a:cubicBezTo>
                <a:cubicBezTo>
                  <a:pt x="70684" y="89430"/>
                  <a:pt x="70684" y="89508"/>
                  <a:pt x="70580" y="89612"/>
                </a:cubicBezTo>
                <a:cubicBezTo>
                  <a:pt x="70339" y="89384"/>
                  <a:pt x="69941" y="89085"/>
                  <a:pt x="69818" y="88687"/>
                </a:cubicBezTo>
                <a:cubicBezTo>
                  <a:pt x="69635" y="88629"/>
                  <a:pt x="69355" y="88257"/>
                  <a:pt x="69258" y="87977"/>
                </a:cubicBezTo>
                <a:lnTo>
                  <a:pt x="69258" y="87977"/>
                </a:lnTo>
                <a:cubicBezTo>
                  <a:pt x="69328" y="88017"/>
                  <a:pt x="69390" y="88034"/>
                  <a:pt x="69443" y="88034"/>
                </a:cubicBezTo>
                <a:cubicBezTo>
                  <a:pt x="69697" y="88034"/>
                  <a:pt x="69725" y="87623"/>
                  <a:pt x="69342" y="87235"/>
                </a:cubicBezTo>
                <a:cubicBezTo>
                  <a:pt x="69329" y="87150"/>
                  <a:pt x="69342" y="87066"/>
                  <a:pt x="69375" y="86987"/>
                </a:cubicBezTo>
                <a:cubicBezTo>
                  <a:pt x="69284" y="86864"/>
                  <a:pt x="69192" y="86798"/>
                  <a:pt x="69101" y="86655"/>
                </a:cubicBezTo>
                <a:cubicBezTo>
                  <a:pt x="69114" y="86579"/>
                  <a:pt x="69144" y="86549"/>
                  <a:pt x="69183" y="86549"/>
                </a:cubicBezTo>
                <a:cubicBezTo>
                  <a:pt x="69301" y="86549"/>
                  <a:pt x="69510" y="86820"/>
                  <a:pt x="69642" y="86922"/>
                </a:cubicBezTo>
                <a:cubicBezTo>
                  <a:pt x="69733" y="87020"/>
                  <a:pt x="69805" y="87131"/>
                  <a:pt x="69857" y="87248"/>
                </a:cubicBezTo>
                <a:cubicBezTo>
                  <a:pt x="69876" y="87280"/>
                  <a:pt x="69909" y="87307"/>
                  <a:pt x="69928" y="87307"/>
                </a:cubicBezTo>
                <a:cubicBezTo>
                  <a:pt x="69948" y="87300"/>
                  <a:pt x="69954" y="87274"/>
                  <a:pt x="69935" y="87241"/>
                </a:cubicBezTo>
                <a:cubicBezTo>
                  <a:pt x="69870" y="87098"/>
                  <a:pt x="69785" y="86968"/>
                  <a:pt x="69681" y="86851"/>
                </a:cubicBezTo>
                <a:cubicBezTo>
                  <a:pt x="69648" y="86668"/>
                  <a:pt x="69694" y="86531"/>
                  <a:pt x="69525" y="86271"/>
                </a:cubicBezTo>
                <a:cubicBezTo>
                  <a:pt x="69501" y="86286"/>
                  <a:pt x="69477" y="86293"/>
                  <a:pt x="69453" y="86293"/>
                </a:cubicBezTo>
                <a:cubicBezTo>
                  <a:pt x="69331" y="86293"/>
                  <a:pt x="69192" y="86128"/>
                  <a:pt x="69062" y="86004"/>
                </a:cubicBezTo>
                <a:cubicBezTo>
                  <a:pt x="69041" y="86094"/>
                  <a:pt x="69041" y="86309"/>
                  <a:pt x="68930" y="86309"/>
                </a:cubicBezTo>
                <a:cubicBezTo>
                  <a:pt x="68904" y="86309"/>
                  <a:pt x="68873" y="86298"/>
                  <a:pt x="68834" y="86271"/>
                </a:cubicBezTo>
                <a:cubicBezTo>
                  <a:pt x="68743" y="86154"/>
                  <a:pt x="68789" y="86128"/>
                  <a:pt x="68697" y="86017"/>
                </a:cubicBezTo>
                <a:cubicBezTo>
                  <a:pt x="68476" y="85919"/>
                  <a:pt x="68404" y="86010"/>
                  <a:pt x="68189" y="85900"/>
                </a:cubicBezTo>
                <a:cubicBezTo>
                  <a:pt x="68170" y="85854"/>
                  <a:pt x="68157" y="85802"/>
                  <a:pt x="68150" y="85756"/>
                </a:cubicBezTo>
                <a:lnTo>
                  <a:pt x="68150" y="85756"/>
                </a:lnTo>
                <a:cubicBezTo>
                  <a:pt x="68164" y="85759"/>
                  <a:pt x="68176" y="85760"/>
                  <a:pt x="68187" y="85760"/>
                </a:cubicBezTo>
                <a:cubicBezTo>
                  <a:pt x="68389" y="85760"/>
                  <a:pt x="68198" y="85385"/>
                  <a:pt x="68359" y="85385"/>
                </a:cubicBezTo>
                <a:cubicBezTo>
                  <a:pt x="68248" y="85170"/>
                  <a:pt x="68170" y="85281"/>
                  <a:pt x="68111" y="85092"/>
                </a:cubicBezTo>
                <a:cubicBezTo>
                  <a:pt x="68090" y="85126"/>
                  <a:pt x="68057" y="85130"/>
                  <a:pt x="68027" y="85130"/>
                </a:cubicBezTo>
                <a:cubicBezTo>
                  <a:pt x="68020" y="85130"/>
                  <a:pt x="68013" y="85129"/>
                  <a:pt x="68006" y="85129"/>
                </a:cubicBezTo>
                <a:cubicBezTo>
                  <a:pt x="67971" y="85129"/>
                  <a:pt x="67945" y="85134"/>
                  <a:pt x="67955" y="85196"/>
                </a:cubicBezTo>
                <a:cubicBezTo>
                  <a:pt x="67890" y="85111"/>
                  <a:pt x="67799" y="85046"/>
                  <a:pt x="67694" y="85027"/>
                </a:cubicBezTo>
                <a:cubicBezTo>
                  <a:pt x="67655" y="84890"/>
                  <a:pt x="67564" y="84844"/>
                  <a:pt x="67434" y="84629"/>
                </a:cubicBezTo>
                <a:cubicBezTo>
                  <a:pt x="67427" y="84631"/>
                  <a:pt x="67420" y="84631"/>
                  <a:pt x="67412" y="84631"/>
                </a:cubicBezTo>
                <a:cubicBezTo>
                  <a:pt x="67301" y="84631"/>
                  <a:pt x="67179" y="84495"/>
                  <a:pt x="67063" y="84421"/>
                </a:cubicBezTo>
                <a:lnTo>
                  <a:pt x="67063" y="84421"/>
                </a:lnTo>
                <a:cubicBezTo>
                  <a:pt x="67108" y="84525"/>
                  <a:pt x="67199" y="84662"/>
                  <a:pt x="67141" y="84708"/>
                </a:cubicBezTo>
                <a:cubicBezTo>
                  <a:pt x="67133" y="84711"/>
                  <a:pt x="67125" y="84712"/>
                  <a:pt x="67117" y="84712"/>
                </a:cubicBezTo>
                <a:cubicBezTo>
                  <a:pt x="67038" y="84712"/>
                  <a:pt x="66925" y="84582"/>
                  <a:pt x="66861" y="84499"/>
                </a:cubicBezTo>
                <a:cubicBezTo>
                  <a:pt x="66789" y="84408"/>
                  <a:pt x="66848" y="84375"/>
                  <a:pt x="66789" y="84258"/>
                </a:cubicBezTo>
                <a:lnTo>
                  <a:pt x="66789" y="84258"/>
                </a:lnTo>
                <a:cubicBezTo>
                  <a:pt x="66790" y="84260"/>
                  <a:pt x="66789" y="84261"/>
                  <a:pt x="66787" y="84261"/>
                </a:cubicBezTo>
                <a:cubicBezTo>
                  <a:pt x="66775" y="84261"/>
                  <a:pt x="66703" y="84223"/>
                  <a:pt x="66698" y="84206"/>
                </a:cubicBezTo>
                <a:cubicBezTo>
                  <a:pt x="66554" y="84030"/>
                  <a:pt x="66496" y="83750"/>
                  <a:pt x="66522" y="83692"/>
                </a:cubicBezTo>
                <a:lnTo>
                  <a:pt x="66522" y="83692"/>
                </a:lnTo>
                <a:cubicBezTo>
                  <a:pt x="66652" y="83822"/>
                  <a:pt x="66776" y="83867"/>
                  <a:pt x="66906" y="84011"/>
                </a:cubicBezTo>
                <a:cubicBezTo>
                  <a:pt x="67010" y="83946"/>
                  <a:pt x="67010" y="83822"/>
                  <a:pt x="66835" y="83600"/>
                </a:cubicBezTo>
                <a:cubicBezTo>
                  <a:pt x="66795" y="83626"/>
                  <a:pt x="66756" y="83652"/>
                  <a:pt x="66717" y="83685"/>
                </a:cubicBezTo>
                <a:cubicBezTo>
                  <a:pt x="66274" y="83294"/>
                  <a:pt x="66151" y="82773"/>
                  <a:pt x="65994" y="82337"/>
                </a:cubicBezTo>
                <a:cubicBezTo>
                  <a:pt x="65947" y="82319"/>
                  <a:pt x="65895" y="82270"/>
                  <a:pt x="65847" y="82270"/>
                </a:cubicBezTo>
                <a:cubicBezTo>
                  <a:pt x="65842" y="82270"/>
                  <a:pt x="65837" y="82270"/>
                  <a:pt x="65831" y="82272"/>
                </a:cubicBezTo>
                <a:cubicBezTo>
                  <a:pt x="65831" y="82324"/>
                  <a:pt x="65923" y="82421"/>
                  <a:pt x="65851" y="82428"/>
                </a:cubicBezTo>
                <a:cubicBezTo>
                  <a:pt x="65838" y="82337"/>
                  <a:pt x="65818" y="82259"/>
                  <a:pt x="65721" y="82233"/>
                </a:cubicBezTo>
                <a:lnTo>
                  <a:pt x="65721" y="82233"/>
                </a:lnTo>
                <a:cubicBezTo>
                  <a:pt x="65716" y="82269"/>
                  <a:pt x="65727" y="82375"/>
                  <a:pt x="65680" y="82375"/>
                </a:cubicBezTo>
                <a:cubicBezTo>
                  <a:pt x="65667" y="82375"/>
                  <a:pt x="65651" y="82367"/>
                  <a:pt x="65630" y="82350"/>
                </a:cubicBezTo>
                <a:cubicBezTo>
                  <a:pt x="65630" y="82350"/>
                  <a:pt x="65636" y="82285"/>
                  <a:pt x="65578" y="82272"/>
                </a:cubicBezTo>
                <a:lnTo>
                  <a:pt x="65578" y="82272"/>
                </a:lnTo>
                <a:cubicBezTo>
                  <a:pt x="65586" y="82275"/>
                  <a:pt x="65629" y="82363"/>
                  <a:pt x="65610" y="82363"/>
                </a:cubicBezTo>
                <a:cubicBezTo>
                  <a:pt x="65447" y="82363"/>
                  <a:pt x="65317" y="82070"/>
                  <a:pt x="65219" y="81822"/>
                </a:cubicBezTo>
                <a:lnTo>
                  <a:pt x="65219" y="81822"/>
                </a:lnTo>
                <a:cubicBezTo>
                  <a:pt x="65232" y="81837"/>
                  <a:pt x="65240" y="81843"/>
                  <a:pt x="65245" y="81843"/>
                </a:cubicBezTo>
                <a:cubicBezTo>
                  <a:pt x="65260" y="81843"/>
                  <a:pt x="65250" y="81793"/>
                  <a:pt x="65284" y="81783"/>
                </a:cubicBezTo>
                <a:cubicBezTo>
                  <a:pt x="65294" y="81798"/>
                  <a:pt x="65308" y="81813"/>
                  <a:pt x="65317" y="81813"/>
                </a:cubicBezTo>
                <a:cubicBezTo>
                  <a:pt x="65320" y="81813"/>
                  <a:pt x="65322" y="81812"/>
                  <a:pt x="65323" y="81809"/>
                </a:cubicBezTo>
                <a:cubicBezTo>
                  <a:pt x="65369" y="81861"/>
                  <a:pt x="65421" y="81920"/>
                  <a:pt x="65467" y="81972"/>
                </a:cubicBezTo>
                <a:cubicBezTo>
                  <a:pt x="65486" y="81992"/>
                  <a:pt x="65506" y="82011"/>
                  <a:pt x="65525" y="82037"/>
                </a:cubicBezTo>
                <a:cubicBezTo>
                  <a:pt x="65535" y="82047"/>
                  <a:pt x="65543" y="82050"/>
                  <a:pt x="65549" y="82050"/>
                </a:cubicBezTo>
                <a:cubicBezTo>
                  <a:pt x="65555" y="82050"/>
                  <a:pt x="65558" y="82047"/>
                  <a:pt x="65558" y="82044"/>
                </a:cubicBezTo>
                <a:cubicBezTo>
                  <a:pt x="65564" y="82024"/>
                  <a:pt x="65558" y="82005"/>
                  <a:pt x="65545" y="81998"/>
                </a:cubicBezTo>
                <a:lnTo>
                  <a:pt x="65480" y="81933"/>
                </a:lnTo>
                <a:cubicBezTo>
                  <a:pt x="65447" y="81894"/>
                  <a:pt x="65408" y="81848"/>
                  <a:pt x="65376" y="81809"/>
                </a:cubicBezTo>
                <a:lnTo>
                  <a:pt x="65376" y="81809"/>
                </a:lnTo>
                <a:cubicBezTo>
                  <a:pt x="65382" y="81812"/>
                  <a:pt x="65387" y="81814"/>
                  <a:pt x="65390" y="81814"/>
                </a:cubicBezTo>
                <a:cubicBezTo>
                  <a:pt x="65420" y="81814"/>
                  <a:pt x="65335" y="81695"/>
                  <a:pt x="65376" y="81666"/>
                </a:cubicBezTo>
                <a:cubicBezTo>
                  <a:pt x="65050" y="81164"/>
                  <a:pt x="64887" y="81028"/>
                  <a:pt x="64607" y="80689"/>
                </a:cubicBezTo>
                <a:lnTo>
                  <a:pt x="64607" y="80689"/>
                </a:lnTo>
                <a:cubicBezTo>
                  <a:pt x="64624" y="80714"/>
                  <a:pt x="64619" y="80737"/>
                  <a:pt x="64602" y="80737"/>
                </a:cubicBezTo>
                <a:cubicBezTo>
                  <a:pt x="64593" y="80737"/>
                  <a:pt x="64581" y="80731"/>
                  <a:pt x="64568" y="80715"/>
                </a:cubicBezTo>
                <a:cubicBezTo>
                  <a:pt x="64412" y="80383"/>
                  <a:pt x="63897" y="79770"/>
                  <a:pt x="63741" y="79725"/>
                </a:cubicBezTo>
                <a:cubicBezTo>
                  <a:pt x="63715" y="79601"/>
                  <a:pt x="63493" y="79419"/>
                  <a:pt x="63337" y="79249"/>
                </a:cubicBezTo>
                <a:cubicBezTo>
                  <a:pt x="63337" y="79067"/>
                  <a:pt x="63141" y="78839"/>
                  <a:pt x="62992" y="78676"/>
                </a:cubicBezTo>
                <a:cubicBezTo>
                  <a:pt x="62946" y="78461"/>
                  <a:pt x="62783" y="78266"/>
                  <a:pt x="62712" y="78005"/>
                </a:cubicBezTo>
                <a:cubicBezTo>
                  <a:pt x="62510" y="77947"/>
                  <a:pt x="62373" y="77549"/>
                  <a:pt x="62177" y="77334"/>
                </a:cubicBezTo>
                <a:cubicBezTo>
                  <a:pt x="62190" y="77321"/>
                  <a:pt x="62197" y="77315"/>
                  <a:pt x="62177" y="77289"/>
                </a:cubicBezTo>
                <a:lnTo>
                  <a:pt x="62197" y="77269"/>
                </a:lnTo>
                <a:lnTo>
                  <a:pt x="62210" y="77263"/>
                </a:lnTo>
                <a:cubicBezTo>
                  <a:pt x="62217" y="77250"/>
                  <a:pt x="62210" y="77224"/>
                  <a:pt x="62197" y="77204"/>
                </a:cubicBezTo>
                <a:cubicBezTo>
                  <a:pt x="62187" y="77184"/>
                  <a:pt x="62170" y="77176"/>
                  <a:pt x="62156" y="77176"/>
                </a:cubicBezTo>
                <a:cubicBezTo>
                  <a:pt x="62152" y="77176"/>
                  <a:pt x="62148" y="77177"/>
                  <a:pt x="62145" y="77178"/>
                </a:cubicBezTo>
                <a:lnTo>
                  <a:pt x="62138" y="77191"/>
                </a:lnTo>
                <a:cubicBezTo>
                  <a:pt x="62125" y="77204"/>
                  <a:pt x="62112" y="77217"/>
                  <a:pt x="62106" y="77230"/>
                </a:cubicBezTo>
                <a:lnTo>
                  <a:pt x="62099" y="77211"/>
                </a:lnTo>
                <a:cubicBezTo>
                  <a:pt x="62070" y="77193"/>
                  <a:pt x="62050" y="77187"/>
                  <a:pt x="62034" y="77187"/>
                </a:cubicBezTo>
                <a:cubicBezTo>
                  <a:pt x="62012" y="77187"/>
                  <a:pt x="61999" y="77199"/>
                  <a:pt x="61979" y="77199"/>
                </a:cubicBezTo>
                <a:cubicBezTo>
                  <a:pt x="61959" y="77199"/>
                  <a:pt x="61931" y="77186"/>
                  <a:pt x="61878" y="77133"/>
                </a:cubicBezTo>
                <a:cubicBezTo>
                  <a:pt x="61904" y="76996"/>
                  <a:pt x="61624" y="76794"/>
                  <a:pt x="61689" y="76631"/>
                </a:cubicBezTo>
                <a:lnTo>
                  <a:pt x="61676" y="76618"/>
                </a:lnTo>
                <a:cubicBezTo>
                  <a:pt x="61709" y="76618"/>
                  <a:pt x="61722" y="76605"/>
                  <a:pt x="61735" y="76559"/>
                </a:cubicBezTo>
                <a:lnTo>
                  <a:pt x="61748" y="76592"/>
                </a:lnTo>
                <a:cubicBezTo>
                  <a:pt x="61852" y="76651"/>
                  <a:pt x="61982" y="76898"/>
                  <a:pt x="62093" y="76989"/>
                </a:cubicBezTo>
                <a:cubicBezTo>
                  <a:pt x="62086" y="76781"/>
                  <a:pt x="61858" y="76357"/>
                  <a:pt x="61663" y="76247"/>
                </a:cubicBezTo>
                <a:lnTo>
                  <a:pt x="61663" y="76253"/>
                </a:lnTo>
                <a:lnTo>
                  <a:pt x="61643" y="76214"/>
                </a:lnTo>
                <a:cubicBezTo>
                  <a:pt x="61624" y="76188"/>
                  <a:pt x="61611" y="76156"/>
                  <a:pt x="61604" y="76123"/>
                </a:cubicBezTo>
                <a:cubicBezTo>
                  <a:pt x="61598" y="76097"/>
                  <a:pt x="61585" y="76077"/>
                  <a:pt x="61559" y="76071"/>
                </a:cubicBezTo>
                <a:cubicBezTo>
                  <a:pt x="61556" y="76070"/>
                  <a:pt x="61554" y="76069"/>
                  <a:pt x="61552" y="76069"/>
                </a:cubicBezTo>
                <a:cubicBezTo>
                  <a:pt x="61542" y="76069"/>
                  <a:pt x="61534" y="76081"/>
                  <a:pt x="61539" y="76097"/>
                </a:cubicBezTo>
                <a:cubicBezTo>
                  <a:pt x="61552" y="76142"/>
                  <a:pt x="61572" y="76182"/>
                  <a:pt x="61591" y="76221"/>
                </a:cubicBezTo>
                <a:cubicBezTo>
                  <a:pt x="61591" y="76227"/>
                  <a:pt x="61598" y="76240"/>
                  <a:pt x="61604" y="76247"/>
                </a:cubicBezTo>
                <a:cubicBezTo>
                  <a:pt x="61643" y="76351"/>
                  <a:pt x="61624" y="76423"/>
                  <a:pt x="61689" y="76546"/>
                </a:cubicBezTo>
                <a:cubicBezTo>
                  <a:pt x="61682" y="76559"/>
                  <a:pt x="61676" y="76566"/>
                  <a:pt x="61669" y="76566"/>
                </a:cubicBezTo>
                <a:cubicBezTo>
                  <a:pt x="61591" y="76507"/>
                  <a:pt x="61507" y="76370"/>
                  <a:pt x="61441" y="76338"/>
                </a:cubicBezTo>
                <a:lnTo>
                  <a:pt x="61441" y="76338"/>
                </a:lnTo>
                <a:cubicBezTo>
                  <a:pt x="61474" y="76403"/>
                  <a:pt x="61415" y="76410"/>
                  <a:pt x="61383" y="76436"/>
                </a:cubicBezTo>
                <a:cubicBezTo>
                  <a:pt x="61500" y="76742"/>
                  <a:pt x="61552" y="77054"/>
                  <a:pt x="61793" y="77302"/>
                </a:cubicBezTo>
                <a:cubicBezTo>
                  <a:pt x="61774" y="77413"/>
                  <a:pt x="61754" y="77426"/>
                  <a:pt x="61663" y="77452"/>
                </a:cubicBezTo>
                <a:cubicBezTo>
                  <a:pt x="61702" y="77562"/>
                  <a:pt x="61728" y="77673"/>
                  <a:pt x="61741" y="77790"/>
                </a:cubicBezTo>
                <a:cubicBezTo>
                  <a:pt x="61736" y="77794"/>
                  <a:pt x="61732" y="77795"/>
                  <a:pt x="61727" y="77795"/>
                </a:cubicBezTo>
                <a:cubicBezTo>
                  <a:pt x="61712" y="77795"/>
                  <a:pt x="61697" y="77782"/>
                  <a:pt x="61682" y="77777"/>
                </a:cubicBezTo>
                <a:cubicBezTo>
                  <a:pt x="61676" y="77771"/>
                  <a:pt x="61669" y="77764"/>
                  <a:pt x="61663" y="77758"/>
                </a:cubicBezTo>
                <a:cubicBezTo>
                  <a:pt x="61642" y="77732"/>
                  <a:pt x="61618" y="77715"/>
                  <a:pt x="61602" y="77715"/>
                </a:cubicBezTo>
                <a:cubicBezTo>
                  <a:pt x="61598" y="77715"/>
                  <a:pt x="61594" y="77716"/>
                  <a:pt x="61591" y="77719"/>
                </a:cubicBezTo>
                <a:cubicBezTo>
                  <a:pt x="61572" y="77732"/>
                  <a:pt x="61578" y="77771"/>
                  <a:pt x="61604" y="77803"/>
                </a:cubicBezTo>
                <a:cubicBezTo>
                  <a:pt x="61617" y="77823"/>
                  <a:pt x="61630" y="77842"/>
                  <a:pt x="61643" y="77856"/>
                </a:cubicBezTo>
                <a:lnTo>
                  <a:pt x="61637" y="77856"/>
                </a:lnTo>
                <a:cubicBezTo>
                  <a:pt x="61715" y="78083"/>
                  <a:pt x="61936" y="78272"/>
                  <a:pt x="61923" y="78409"/>
                </a:cubicBezTo>
                <a:lnTo>
                  <a:pt x="61904" y="78422"/>
                </a:lnTo>
                <a:cubicBezTo>
                  <a:pt x="61598" y="78207"/>
                  <a:pt x="61474" y="77764"/>
                  <a:pt x="61168" y="77536"/>
                </a:cubicBezTo>
                <a:lnTo>
                  <a:pt x="61168" y="77543"/>
                </a:lnTo>
                <a:cubicBezTo>
                  <a:pt x="61129" y="77471"/>
                  <a:pt x="61083" y="77406"/>
                  <a:pt x="61038" y="77341"/>
                </a:cubicBezTo>
                <a:cubicBezTo>
                  <a:pt x="60979" y="77074"/>
                  <a:pt x="60712" y="76696"/>
                  <a:pt x="60510" y="76494"/>
                </a:cubicBezTo>
                <a:lnTo>
                  <a:pt x="60504" y="76514"/>
                </a:lnTo>
                <a:cubicBezTo>
                  <a:pt x="60497" y="76488"/>
                  <a:pt x="60484" y="76462"/>
                  <a:pt x="60471" y="76442"/>
                </a:cubicBezTo>
                <a:cubicBezTo>
                  <a:pt x="60464" y="76429"/>
                  <a:pt x="60451" y="76416"/>
                  <a:pt x="60445" y="76416"/>
                </a:cubicBezTo>
                <a:cubicBezTo>
                  <a:pt x="60438" y="76423"/>
                  <a:pt x="60438" y="76436"/>
                  <a:pt x="60445" y="76449"/>
                </a:cubicBezTo>
                <a:cubicBezTo>
                  <a:pt x="60451" y="76455"/>
                  <a:pt x="60451" y="76462"/>
                  <a:pt x="60451" y="76475"/>
                </a:cubicBezTo>
                <a:cubicBezTo>
                  <a:pt x="60386" y="76501"/>
                  <a:pt x="60491" y="76631"/>
                  <a:pt x="60432" y="76664"/>
                </a:cubicBezTo>
                <a:lnTo>
                  <a:pt x="60406" y="76644"/>
                </a:lnTo>
                <a:cubicBezTo>
                  <a:pt x="60401" y="76634"/>
                  <a:pt x="60393" y="76628"/>
                  <a:pt x="60386" y="76628"/>
                </a:cubicBezTo>
                <a:cubicBezTo>
                  <a:pt x="60384" y="76628"/>
                  <a:pt x="60382" y="76629"/>
                  <a:pt x="60380" y="76631"/>
                </a:cubicBezTo>
                <a:cubicBezTo>
                  <a:pt x="60373" y="76644"/>
                  <a:pt x="60380" y="76657"/>
                  <a:pt x="60386" y="76664"/>
                </a:cubicBezTo>
                <a:cubicBezTo>
                  <a:pt x="60386" y="76664"/>
                  <a:pt x="60386" y="76664"/>
                  <a:pt x="60386" y="76670"/>
                </a:cubicBezTo>
                <a:cubicBezTo>
                  <a:pt x="60406" y="76690"/>
                  <a:pt x="60419" y="76703"/>
                  <a:pt x="60438" y="76722"/>
                </a:cubicBezTo>
                <a:lnTo>
                  <a:pt x="60471" y="76722"/>
                </a:lnTo>
                <a:cubicBezTo>
                  <a:pt x="60471" y="76846"/>
                  <a:pt x="60653" y="76937"/>
                  <a:pt x="60731" y="77120"/>
                </a:cubicBezTo>
                <a:cubicBezTo>
                  <a:pt x="60725" y="77126"/>
                  <a:pt x="60712" y="77139"/>
                  <a:pt x="60738" y="77172"/>
                </a:cubicBezTo>
                <a:cubicBezTo>
                  <a:pt x="60738" y="77178"/>
                  <a:pt x="60731" y="77185"/>
                  <a:pt x="60725" y="77198"/>
                </a:cubicBezTo>
                <a:cubicBezTo>
                  <a:pt x="60705" y="77217"/>
                  <a:pt x="60692" y="77243"/>
                  <a:pt x="60686" y="77269"/>
                </a:cubicBezTo>
                <a:lnTo>
                  <a:pt x="60686" y="77263"/>
                </a:lnTo>
                <a:cubicBezTo>
                  <a:pt x="60666" y="77276"/>
                  <a:pt x="60646" y="77281"/>
                  <a:pt x="60625" y="77281"/>
                </a:cubicBezTo>
                <a:cubicBezTo>
                  <a:pt x="60484" y="77281"/>
                  <a:pt x="60324" y="77024"/>
                  <a:pt x="60341" y="76865"/>
                </a:cubicBezTo>
                <a:cubicBezTo>
                  <a:pt x="60289" y="76794"/>
                  <a:pt x="60243" y="76742"/>
                  <a:pt x="60197" y="76735"/>
                </a:cubicBezTo>
                <a:lnTo>
                  <a:pt x="60152" y="76683"/>
                </a:lnTo>
                <a:lnTo>
                  <a:pt x="60119" y="76644"/>
                </a:lnTo>
                <a:lnTo>
                  <a:pt x="60106" y="76644"/>
                </a:lnTo>
                <a:cubicBezTo>
                  <a:pt x="60095" y="76642"/>
                  <a:pt x="60083" y="76642"/>
                  <a:pt x="60072" y="76642"/>
                </a:cubicBezTo>
                <a:cubicBezTo>
                  <a:pt x="60038" y="76642"/>
                  <a:pt x="60004" y="76649"/>
                  <a:pt x="59969" y="76664"/>
                </a:cubicBezTo>
                <a:lnTo>
                  <a:pt x="59969" y="76657"/>
                </a:lnTo>
                <a:cubicBezTo>
                  <a:pt x="59932" y="76591"/>
                  <a:pt x="59897" y="76559"/>
                  <a:pt x="59866" y="76559"/>
                </a:cubicBezTo>
                <a:cubicBezTo>
                  <a:pt x="59855" y="76559"/>
                  <a:pt x="59843" y="76563"/>
                  <a:pt x="59833" y="76572"/>
                </a:cubicBezTo>
                <a:cubicBezTo>
                  <a:pt x="59813" y="76546"/>
                  <a:pt x="59794" y="76514"/>
                  <a:pt x="59774" y="76481"/>
                </a:cubicBezTo>
                <a:cubicBezTo>
                  <a:pt x="59741" y="76429"/>
                  <a:pt x="59709" y="76377"/>
                  <a:pt x="59670" y="76331"/>
                </a:cubicBezTo>
                <a:cubicBezTo>
                  <a:pt x="59618" y="76110"/>
                  <a:pt x="59546" y="75888"/>
                  <a:pt x="59468" y="75680"/>
                </a:cubicBezTo>
                <a:cubicBezTo>
                  <a:pt x="59516" y="75680"/>
                  <a:pt x="59553" y="75667"/>
                  <a:pt x="59590" y="75667"/>
                </a:cubicBezTo>
                <a:cubicBezTo>
                  <a:pt x="59647" y="75667"/>
                  <a:pt x="59702" y="75699"/>
                  <a:pt x="59794" y="75862"/>
                </a:cubicBezTo>
                <a:cubicBezTo>
                  <a:pt x="59794" y="75771"/>
                  <a:pt x="59937" y="75765"/>
                  <a:pt x="59917" y="75667"/>
                </a:cubicBezTo>
                <a:lnTo>
                  <a:pt x="59917" y="75667"/>
                </a:lnTo>
                <a:cubicBezTo>
                  <a:pt x="59914" y="75668"/>
                  <a:pt x="59912" y="75668"/>
                  <a:pt x="59909" y="75668"/>
                </a:cubicBezTo>
                <a:cubicBezTo>
                  <a:pt x="59845" y="75668"/>
                  <a:pt x="59764" y="75471"/>
                  <a:pt x="59696" y="75465"/>
                </a:cubicBezTo>
                <a:lnTo>
                  <a:pt x="59696" y="75465"/>
                </a:lnTo>
                <a:cubicBezTo>
                  <a:pt x="59721" y="75507"/>
                  <a:pt x="59711" y="75521"/>
                  <a:pt x="59689" y="75521"/>
                </a:cubicBezTo>
                <a:cubicBezTo>
                  <a:pt x="59660" y="75521"/>
                  <a:pt x="59610" y="75497"/>
                  <a:pt x="59592" y="75478"/>
                </a:cubicBezTo>
                <a:cubicBezTo>
                  <a:pt x="59533" y="75283"/>
                  <a:pt x="59422" y="75237"/>
                  <a:pt x="59318" y="75152"/>
                </a:cubicBezTo>
                <a:cubicBezTo>
                  <a:pt x="59199" y="74938"/>
                  <a:pt x="59233" y="74888"/>
                  <a:pt x="59314" y="74888"/>
                </a:cubicBezTo>
                <a:cubicBezTo>
                  <a:pt x="59386" y="74888"/>
                  <a:pt x="59495" y="74928"/>
                  <a:pt x="59564" y="74928"/>
                </a:cubicBezTo>
                <a:cubicBezTo>
                  <a:pt x="59600" y="74928"/>
                  <a:pt x="59626" y="74917"/>
                  <a:pt x="59631" y="74885"/>
                </a:cubicBezTo>
                <a:cubicBezTo>
                  <a:pt x="59481" y="74723"/>
                  <a:pt x="59351" y="74540"/>
                  <a:pt x="59240" y="74345"/>
                </a:cubicBezTo>
                <a:cubicBezTo>
                  <a:pt x="59228" y="74351"/>
                  <a:pt x="59216" y="74353"/>
                  <a:pt x="59204" y="74353"/>
                </a:cubicBezTo>
                <a:cubicBezTo>
                  <a:pt x="59159" y="74353"/>
                  <a:pt x="59108" y="74317"/>
                  <a:pt x="59058" y="74241"/>
                </a:cubicBezTo>
                <a:cubicBezTo>
                  <a:pt x="58888" y="73980"/>
                  <a:pt x="58908" y="73824"/>
                  <a:pt x="58712" y="73550"/>
                </a:cubicBezTo>
                <a:cubicBezTo>
                  <a:pt x="58667" y="73563"/>
                  <a:pt x="58712" y="73635"/>
                  <a:pt x="58706" y="73674"/>
                </a:cubicBezTo>
                <a:cubicBezTo>
                  <a:pt x="58680" y="73628"/>
                  <a:pt x="58647" y="73596"/>
                  <a:pt x="58608" y="73563"/>
                </a:cubicBezTo>
                <a:lnTo>
                  <a:pt x="58608" y="73563"/>
                </a:lnTo>
                <a:cubicBezTo>
                  <a:pt x="58620" y="73566"/>
                  <a:pt x="58629" y="73568"/>
                  <a:pt x="58636" y="73568"/>
                </a:cubicBezTo>
                <a:cubicBezTo>
                  <a:pt x="58731" y="73568"/>
                  <a:pt x="58476" y="73308"/>
                  <a:pt x="58458" y="73211"/>
                </a:cubicBezTo>
                <a:cubicBezTo>
                  <a:pt x="58322" y="73237"/>
                  <a:pt x="58458" y="73420"/>
                  <a:pt x="58335" y="73459"/>
                </a:cubicBezTo>
                <a:cubicBezTo>
                  <a:pt x="58256" y="73296"/>
                  <a:pt x="58211" y="73381"/>
                  <a:pt x="58139" y="73251"/>
                </a:cubicBezTo>
                <a:cubicBezTo>
                  <a:pt x="58233" y="73180"/>
                  <a:pt x="57893" y="72813"/>
                  <a:pt x="58026" y="72813"/>
                </a:cubicBezTo>
                <a:cubicBezTo>
                  <a:pt x="58040" y="72813"/>
                  <a:pt x="58060" y="72818"/>
                  <a:pt x="58087" y="72827"/>
                </a:cubicBezTo>
                <a:cubicBezTo>
                  <a:pt x="57924" y="72462"/>
                  <a:pt x="57579" y="72326"/>
                  <a:pt x="57553" y="71980"/>
                </a:cubicBezTo>
                <a:cubicBezTo>
                  <a:pt x="57566" y="71974"/>
                  <a:pt x="57586" y="71967"/>
                  <a:pt x="57599" y="71961"/>
                </a:cubicBezTo>
                <a:cubicBezTo>
                  <a:pt x="57879" y="72150"/>
                  <a:pt x="58015" y="72098"/>
                  <a:pt x="58263" y="72365"/>
                </a:cubicBezTo>
                <a:cubicBezTo>
                  <a:pt x="58260" y="72362"/>
                  <a:pt x="58257" y="72360"/>
                  <a:pt x="58255" y="72360"/>
                </a:cubicBezTo>
                <a:cubicBezTo>
                  <a:pt x="58240" y="72360"/>
                  <a:pt x="58253" y="72435"/>
                  <a:pt x="58276" y="72475"/>
                </a:cubicBezTo>
                <a:cubicBezTo>
                  <a:pt x="58348" y="72573"/>
                  <a:pt x="58491" y="72619"/>
                  <a:pt x="58550" y="72749"/>
                </a:cubicBezTo>
                <a:cubicBezTo>
                  <a:pt x="58608" y="72586"/>
                  <a:pt x="58445" y="72397"/>
                  <a:pt x="58315" y="72221"/>
                </a:cubicBezTo>
                <a:cubicBezTo>
                  <a:pt x="58035" y="71844"/>
                  <a:pt x="57827" y="71231"/>
                  <a:pt x="57527" y="71088"/>
                </a:cubicBezTo>
                <a:lnTo>
                  <a:pt x="57527" y="71088"/>
                </a:lnTo>
                <a:cubicBezTo>
                  <a:pt x="57638" y="71316"/>
                  <a:pt x="57794" y="71564"/>
                  <a:pt x="57735" y="71694"/>
                </a:cubicBezTo>
                <a:cubicBezTo>
                  <a:pt x="57567" y="71484"/>
                  <a:pt x="57405" y="71279"/>
                  <a:pt x="57268" y="71279"/>
                </a:cubicBezTo>
                <a:cubicBezTo>
                  <a:pt x="57256" y="71279"/>
                  <a:pt x="57245" y="71280"/>
                  <a:pt x="57234" y="71283"/>
                </a:cubicBezTo>
                <a:cubicBezTo>
                  <a:pt x="57377" y="71531"/>
                  <a:pt x="57631" y="71674"/>
                  <a:pt x="57533" y="71831"/>
                </a:cubicBezTo>
                <a:lnTo>
                  <a:pt x="57540" y="71837"/>
                </a:lnTo>
                <a:cubicBezTo>
                  <a:pt x="57514" y="71844"/>
                  <a:pt x="57494" y="71850"/>
                  <a:pt x="57468" y="71870"/>
                </a:cubicBezTo>
                <a:cubicBezTo>
                  <a:pt x="57464" y="71871"/>
                  <a:pt x="57459" y="71871"/>
                  <a:pt x="57454" y="71871"/>
                </a:cubicBezTo>
                <a:cubicBezTo>
                  <a:pt x="57363" y="71871"/>
                  <a:pt x="57231" y="71705"/>
                  <a:pt x="57175" y="71551"/>
                </a:cubicBezTo>
                <a:cubicBezTo>
                  <a:pt x="56980" y="71440"/>
                  <a:pt x="56771" y="71147"/>
                  <a:pt x="56635" y="70945"/>
                </a:cubicBezTo>
                <a:cubicBezTo>
                  <a:pt x="56459" y="70691"/>
                  <a:pt x="56100" y="70326"/>
                  <a:pt x="56153" y="70176"/>
                </a:cubicBezTo>
                <a:cubicBezTo>
                  <a:pt x="56165" y="70138"/>
                  <a:pt x="56193" y="70130"/>
                  <a:pt x="56226" y="70130"/>
                </a:cubicBezTo>
                <a:cubicBezTo>
                  <a:pt x="56254" y="70130"/>
                  <a:pt x="56284" y="70135"/>
                  <a:pt x="56311" y="70135"/>
                </a:cubicBezTo>
                <a:cubicBezTo>
                  <a:pt x="56359" y="70135"/>
                  <a:pt x="56396" y="70118"/>
                  <a:pt x="56387" y="70020"/>
                </a:cubicBezTo>
                <a:lnTo>
                  <a:pt x="56309" y="69903"/>
                </a:lnTo>
                <a:cubicBezTo>
                  <a:pt x="56055" y="69772"/>
                  <a:pt x="55736" y="69616"/>
                  <a:pt x="55501" y="69121"/>
                </a:cubicBezTo>
                <a:cubicBezTo>
                  <a:pt x="55332" y="69043"/>
                  <a:pt x="55130" y="68750"/>
                  <a:pt x="54941" y="68580"/>
                </a:cubicBezTo>
                <a:lnTo>
                  <a:pt x="54941" y="68580"/>
                </a:lnTo>
                <a:cubicBezTo>
                  <a:pt x="54974" y="68906"/>
                  <a:pt x="55254" y="69329"/>
                  <a:pt x="55573" y="69701"/>
                </a:cubicBezTo>
                <a:cubicBezTo>
                  <a:pt x="55488" y="69707"/>
                  <a:pt x="55605" y="69831"/>
                  <a:pt x="55573" y="69870"/>
                </a:cubicBezTo>
                <a:lnTo>
                  <a:pt x="55592" y="69896"/>
                </a:lnTo>
                <a:cubicBezTo>
                  <a:pt x="55579" y="69896"/>
                  <a:pt x="55560" y="69903"/>
                  <a:pt x="55547" y="69916"/>
                </a:cubicBezTo>
                <a:cubicBezTo>
                  <a:pt x="55528" y="69928"/>
                  <a:pt x="55512" y="69938"/>
                  <a:pt x="55496" y="69938"/>
                </a:cubicBezTo>
                <a:cubicBezTo>
                  <a:pt x="55478" y="69938"/>
                  <a:pt x="55460" y="69927"/>
                  <a:pt x="55436" y="69896"/>
                </a:cubicBezTo>
                <a:lnTo>
                  <a:pt x="55449" y="69896"/>
                </a:lnTo>
                <a:cubicBezTo>
                  <a:pt x="55345" y="69779"/>
                  <a:pt x="55247" y="69655"/>
                  <a:pt x="55169" y="69518"/>
                </a:cubicBezTo>
                <a:cubicBezTo>
                  <a:pt x="55149" y="69523"/>
                  <a:pt x="55129" y="69525"/>
                  <a:pt x="55109" y="69525"/>
                </a:cubicBezTo>
                <a:cubicBezTo>
                  <a:pt x="55039" y="69525"/>
                  <a:pt x="54972" y="69499"/>
                  <a:pt x="54922" y="69453"/>
                </a:cubicBezTo>
                <a:cubicBezTo>
                  <a:pt x="54765" y="69258"/>
                  <a:pt x="54700" y="69160"/>
                  <a:pt x="54518" y="68919"/>
                </a:cubicBezTo>
                <a:cubicBezTo>
                  <a:pt x="54387" y="68737"/>
                  <a:pt x="54518" y="68587"/>
                  <a:pt x="54355" y="68463"/>
                </a:cubicBezTo>
                <a:lnTo>
                  <a:pt x="54355" y="68463"/>
                </a:lnTo>
                <a:cubicBezTo>
                  <a:pt x="54356" y="68463"/>
                  <a:pt x="54357" y="68463"/>
                  <a:pt x="54359" y="68463"/>
                </a:cubicBezTo>
                <a:cubicBezTo>
                  <a:pt x="54452" y="68463"/>
                  <a:pt x="54439" y="68220"/>
                  <a:pt x="54368" y="68053"/>
                </a:cubicBezTo>
                <a:cubicBezTo>
                  <a:pt x="54446" y="67955"/>
                  <a:pt x="54329" y="67747"/>
                  <a:pt x="54225" y="67538"/>
                </a:cubicBezTo>
                <a:cubicBezTo>
                  <a:pt x="54205" y="67486"/>
                  <a:pt x="54186" y="67441"/>
                  <a:pt x="54159" y="67388"/>
                </a:cubicBezTo>
                <a:cubicBezTo>
                  <a:pt x="54179" y="67369"/>
                  <a:pt x="54127" y="67310"/>
                  <a:pt x="54146" y="67291"/>
                </a:cubicBezTo>
                <a:lnTo>
                  <a:pt x="54146" y="67291"/>
                </a:lnTo>
                <a:cubicBezTo>
                  <a:pt x="54238" y="67304"/>
                  <a:pt x="54342" y="67395"/>
                  <a:pt x="54459" y="67590"/>
                </a:cubicBezTo>
                <a:cubicBezTo>
                  <a:pt x="54484" y="67607"/>
                  <a:pt x="54508" y="67612"/>
                  <a:pt x="54531" y="67612"/>
                </a:cubicBezTo>
                <a:cubicBezTo>
                  <a:pt x="54572" y="67612"/>
                  <a:pt x="54613" y="67596"/>
                  <a:pt x="54655" y="67596"/>
                </a:cubicBezTo>
                <a:cubicBezTo>
                  <a:pt x="54684" y="67596"/>
                  <a:pt x="54714" y="67604"/>
                  <a:pt x="54746" y="67629"/>
                </a:cubicBezTo>
                <a:cubicBezTo>
                  <a:pt x="54726" y="67792"/>
                  <a:pt x="55000" y="68079"/>
                  <a:pt x="54974" y="68281"/>
                </a:cubicBezTo>
                <a:cubicBezTo>
                  <a:pt x="55260" y="68502"/>
                  <a:pt x="55488" y="68971"/>
                  <a:pt x="55671" y="69069"/>
                </a:cubicBezTo>
                <a:cubicBezTo>
                  <a:pt x="55794" y="69056"/>
                  <a:pt x="55677" y="68906"/>
                  <a:pt x="55775" y="68887"/>
                </a:cubicBezTo>
                <a:lnTo>
                  <a:pt x="55775" y="68887"/>
                </a:lnTo>
                <a:cubicBezTo>
                  <a:pt x="56081" y="69010"/>
                  <a:pt x="56407" y="69355"/>
                  <a:pt x="56752" y="69837"/>
                </a:cubicBezTo>
                <a:lnTo>
                  <a:pt x="56752" y="69831"/>
                </a:lnTo>
                <a:cubicBezTo>
                  <a:pt x="56778" y="69877"/>
                  <a:pt x="56810" y="69922"/>
                  <a:pt x="56836" y="69968"/>
                </a:cubicBezTo>
                <a:lnTo>
                  <a:pt x="56869" y="70013"/>
                </a:lnTo>
                <a:cubicBezTo>
                  <a:pt x="56891" y="70046"/>
                  <a:pt x="56913" y="70061"/>
                  <a:pt x="56931" y="70061"/>
                </a:cubicBezTo>
                <a:cubicBezTo>
                  <a:pt x="56934" y="70061"/>
                  <a:pt x="56938" y="70060"/>
                  <a:pt x="56941" y="70059"/>
                </a:cubicBezTo>
                <a:cubicBezTo>
                  <a:pt x="56960" y="70046"/>
                  <a:pt x="56954" y="70007"/>
                  <a:pt x="56928" y="69974"/>
                </a:cubicBezTo>
                <a:cubicBezTo>
                  <a:pt x="56889" y="69916"/>
                  <a:pt x="56850" y="69851"/>
                  <a:pt x="56817" y="69785"/>
                </a:cubicBezTo>
                <a:cubicBezTo>
                  <a:pt x="56804" y="69766"/>
                  <a:pt x="56791" y="69753"/>
                  <a:pt x="56771" y="69740"/>
                </a:cubicBezTo>
                <a:cubicBezTo>
                  <a:pt x="56459" y="69264"/>
                  <a:pt x="56257" y="68874"/>
                  <a:pt x="56081" y="68567"/>
                </a:cubicBezTo>
                <a:cubicBezTo>
                  <a:pt x="55957" y="68359"/>
                  <a:pt x="55749" y="68157"/>
                  <a:pt x="55820" y="68001"/>
                </a:cubicBezTo>
                <a:lnTo>
                  <a:pt x="55820" y="68001"/>
                </a:lnTo>
                <a:cubicBezTo>
                  <a:pt x="56068" y="68098"/>
                  <a:pt x="56205" y="68652"/>
                  <a:pt x="56491" y="68750"/>
                </a:cubicBezTo>
                <a:cubicBezTo>
                  <a:pt x="56582" y="69030"/>
                  <a:pt x="56817" y="69342"/>
                  <a:pt x="57032" y="69649"/>
                </a:cubicBezTo>
                <a:cubicBezTo>
                  <a:pt x="57214" y="69916"/>
                  <a:pt x="57410" y="70176"/>
                  <a:pt x="57625" y="70424"/>
                </a:cubicBezTo>
                <a:cubicBezTo>
                  <a:pt x="57807" y="70632"/>
                  <a:pt x="58061" y="71075"/>
                  <a:pt x="58295" y="71173"/>
                </a:cubicBezTo>
                <a:lnTo>
                  <a:pt x="58348" y="71257"/>
                </a:lnTo>
                <a:lnTo>
                  <a:pt x="58348" y="71251"/>
                </a:lnTo>
                <a:cubicBezTo>
                  <a:pt x="58374" y="71296"/>
                  <a:pt x="58400" y="71349"/>
                  <a:pt x="58432" y="71394"/>
                </a:cubicBezTo>
                <a:cubicBezTo>
                  <a:pt x="58465" y="71433"/>
                  <a:pt x="58484" y="71472"/>
                  <a:pt x="58510" y="71511"/>
                </a:cubicBezTo>
                <a:cubicBezTo>
                  <a:pt x="58550" y="71635"/>
                  <a:pt x="58517" y="71707"/>
                  <a:pt x="58491" y="71726"/>
                </a:cubicBezTo>
                <a:cubicBezTo>
                  <a:pt x="58492" y="71726"/>
                  <a:pt x="58493" y="71726"/>
                  <a:pt x="58495" y="71726"/>
                </a:cubicBezTo>
                <a:cubicBezTo>
                  <a:pt x="58527" y="71726"/>
                  <a:pt x="58571" y="71799"/>
                  <a:pt x="58608" y="71824"/>
                </a:cubicBezTo>
                <a:cubicBezTo>
                  <a:pt x="58595" y="71820"/>
                  <a:pt x="58584" y="71818"/>
                  <a:pt x="58575" y="71818"/>
                </a:cubicBezTo>
                <a:cubicBezTo>
                  <a:pt x="58536" y="71818"/>
                  <a:pt x="58531" y="71853"/>
                  <a:pt x="58499" y="71853"/>
                </a:cubicBezTo>
                <a:cubicBezTo>
                  <a:pt x="58484" y="71853"/>
                  <a:pt x="58464" y="71845"/>
                  <a:pt x="58432" y="71824"/>
                </a:cubicBezTo>
                <a:lnTo>
                  <a:pt x="58432" y="71824"/>
                </a:lnTo>
                <a:cubicBezTo>
                  <a:pt x="58569" y="72013"/>
                  <a:pt x="58445" y="72221"/>
                  <a:pt x="58699" y="72391"/>
                </a:cubicBezTo>
                <a:cubicBezTo>
                  <a:pt x="58673" y="72443"/>
                  <a:pt x="58686" y="72515"/>
                  <a:pt x="58680" y="72573"/>
                </a:cubicBezTo>
                <a:cubicBezTo>
                  <a:pt x="58725" y="72658"/>
                  <a:pt x="58758" y="72651"/>
                  <a:pt x="58804" y="72723"/>
                </a:cubicBezTo>
                <a:lnTo>
                  <a:pt x="58810" y="72703"/>
                </a:lnTo>
                <a:cubicBezTo>
                  <a:pt x="58823" y="72742"/>
                  <a:pt x="58843" y="72782"/>
                  <a:pt x="58862" y="72814"/>
                </a:cubicBezTo>
                <a:lnTo>
                  <a:pt x="58869" y="72821"/>
                </a:lnTo>
                <a:cubicBezTo>
                  <a:pt x="58875" y="72834"/>
                  <a:pt x="58888" y="72840"/>
                  <a:pt x="58895" y="72840"/>
                </a:cubicBezTo>
                <a:cubicBezTo>
                  <a:pt x="58901" y="72834"/>
                  <a:pt x="58901" y="72814"/>
                  <a:pt x="58888" y="72801"/>
                </a:cubicBezTo>
                <a:cubicBezTo>
                  <a:pt x="58875" y="72788"/>
                  <a:pt x="58869" y="72762"/>
                  <a:pt x="58856" y="72742"/>
                </a:cubicBezTo>
                <a:lnTo>
                  <a:pt x="58869" y="72736"/>
                </a:lnTo>
                <a:cubicBezTo>
                  <a:pt x="58877" y="72738"/>
                  <a:pt x="58884" y="72739"/>
                  <a:pt x="58890" y="72739"/>
                </a:cubicBezTo>
                <a:cubicBezTo>
                  <a:pt x="58971" y="72739"/>
                  <a:pt x="58879" y="72591"/>
                  <a:pt x="59018" y="72573"/>
                </a:cubicBezTo>
                <a:cubicBezTo>
                  <a:pt x="59240" y="72684"/>
                  <a:pt x="59370" y="73036"/>
                  <a:pt x="59572" y="73231"/>
                </a:cubicBezTo>
                <a:cubicBezTo>
                  <a:pt x="59937" y="73928"/>
                  <a:pt x="60582" y="74892"/>
                  <a:pt x="61057" y="75257"/>
                </a:cubicBezTo>
                <a:lnTo>
                  <a:pt x="61083" y="75296"/>
                </a:lnTo>
                <a:cubicBezTo>
                  <a:pt x="61101" y="75318"/>
                  <a:pt x="61122" y="75331"/>
                  <a:pt x="61137" y="75331"/>
                </a:cubicBezTo>
                <a:cubicBezTo>
                  <a:pt x="61145" y="75331"/>
                  <a:pt x="61151" y="75328"/>
                  <a:pt x="61155" y="75322"/>
                </a:cubicBezTo>
                <a:cubicBezTo>
                  <a:pt x="61168" y="75309"/>
                  <a:pt x="61161" y="75270"/>
                  <a:pt x="61135" y="75237"/>
                </a:cubicBezTo>
                <a:cubicBezTo>
                  <a:pt x="61122" y="75218"/>
                  <a:pt x="61109" y="75205"/>
                  <a:pt x="61096" y="75185"/>
                </a:cubicBezTo>
                <a:lnTo>
                  <a:pt x="61103" y="75185"/>
                </a:lnTo>
                <a:lnTo>
                  <a:pt x="61018" y="75068"/>
                </a:lnTo>
                <a:cubicBezTo>
                  <a:pt x="60986" y="74990"/>
                  <a:pt x="61116" y="75009"/>
                  <a:pt x="61070" y="74924"/>
                </a:cubicBezTo>
                <a:cubicBezTo>
                  <a:pt x="61025" y="74859"/>
                  <a:pt x="60953" y="74846"/>
                  <a:pt x="60849" y="74729"/>
                </a:cubicBezTo>
                <a:cubicBezTo>
                  <a:pt x="60777" y="74560"/>
                  <a:pt x="60673" y="74403"/>
                  <a:pt x="60549" y="74267"/>
                </a:cubicBezTo>
                <a:cubicBezTo>
                  <a:pt x="60556" y="74254"/>
                  <a:pt x="60556" y="74241"/>
                  <a:pt x="60562" y="74228"/>
                </a:cubicBezTo>
                <a:cubicBezTo>
                  <a:pt x="60562" y="74221"/>
                  <a:pt x="60562" y="74208"/>
                  <a:pt x="60569" y="74201"/>
                </a:cubicBezTo>
                <a:lnTo>
                  <a:pt x="60569" y="74188"/>
                </a:lnTo>
                <a:lnTo>
                  <a:pt x="60562" y="74175"/>
                </a:lnTo>
                <a:cubicBezTo>
                  <a:pt x="60543" y="74136"/>
                  <a:pt x="60517" y="74104"/>
                  <a:pt x="60497" y="74065"/>
                </a:cubicBezTo>
                <a:cubicBezTo>
                  <a:pt x="60471" y="74032"/>
                  <a:pt x="60451" y="74000"/>
                  <a:pt x="60438" y="73960"/>
                </a:cubicBezTo>
                <a:cubicBezTo>
                  <a:pt x="60432" y="73941"/>
                  <a:pt x="60412" y="73921"/>
                  <a:pt x="60399" y="73921"/>
                </a:cubicBezTo>
                <a:cubicBezTo>
                  <a:pt x="60380" y="73921"/>
                  <a:pt x="60373" y="73934"/>
                  <a:pt x="60386" y="73954"/>
                </a:cubicBezTo>
                <a:cubicBezTo>
                  <a:pt x="60406" y="74006"/>
                  <a:pt x="60432" y="74045"/>
                  <a:pt x="60458" y="74091"/>
                </a:cubicBezTo>
                <a:cubicBezTo>
                  <a:pt x="60477" y="74117"/>
                  <a:pt x="60491" y="74136"/>
                  <a:pt x="60504" y="74162"/>
                </a:cubicBezTo>
                <a:cubicBezTo>
                  <a:pt x="60504" y="74162"/>
                  <a:pt x="60504" y="74169"/>
                  <a:pt x="60504" y="74169"/>
                </a:cubicBezTo>
                <a:cubicBezTo>
                  <a:pt x="60491" y="74195"/>
                  <a:pt x="60491" y="74228"/>
                  <a:pt x="60491" y="74260"/>
                </a:cubicBezTo>
                <a:lnTo>
                  <a:pt x="60471" y="74241"/>
                </a:lnTo>
                <a:cubicBezTo>
                  <a:pt x="60106" y="73960"/>
                  <a:pt x="60002" y="73602"/>
                  <a:pt x="59696" y="73153"/>
                </a:cubicBezTo>
                <a:lnTo>
                  <a:pt x="59833" y="73062"/>
                </a:lnTo>
                <a:cubicBezTo>
                  <a:pt x="59748" y="72951"/>
                  <a:pt x="59683" y="72918"/>
                  <a:pt x="59605" y="72814"/>
                </a:cubicBezTo>
                <a:cubicBezTo>
                  <a:pt x="59590" y="72831"/>
                  <a:pt x="59574" y="72841"/>
                  <a:pt x="59555" y="72841"/>
                </a:cubicBezTo>
                <a:cubicBezTo>
                  <a:pt x="59531" y="72841"/>
                  <a:pt x="59504" y="72825"/>
                  <a:pt x="59474" y="72788"/>
                </a:cubicBezTo>
                <a:cubicBezTo>
                  <a:pt x="59110" y="72378"/>
                  <a:pt x="58908" y="71778"/>
                  <a:pt x="58569" y="71505"/>
                </a:cubicBezTo>
                <a:lnTo>
                  <a:pt x="58569" y="71511"/>
                </a:lnTo>
                <a:cubicBezTo>
                  <a:pt x="58543" y="71459"/>
                  <a:pt x="58510" y="71407"/>
                  <a:pt x="58478" y="71362"/>
                </a:cubicBezTo>
                <a:cubicBezTo>
                  <a:pt x="58452" y="71329"/>
                  <a:pt x="58432" y="71290"/>
                  <a:pt x="58413" y="71257"/>
                </a:cubicBezTo>
                <a:cubicBezTo>
                  <a:pt x="58413" y="71199"/>
                  <a:pt x="58380" y="71134"/>
                  <a:pt x="58413" y="71095"/>
                </a:cubicBezTo>
                <a:lnTo>
                  <a:pt x="58400" y="71088"/>
                </a:lnTo>
                <a:cubicBezTo>
                  <a:pt x="58413" y="71082"/>
                  <a:pt x="58426" y="71082"/>
                  <a:pt x="58439" y="71082"/>
                </a:cubicBezTo>
                <a:cubicBezTo>
                  <a:pt x="58452" y="71082"/>
                  <a:pt x="58452" y="71056"/>
                  <a:pt x="58439" y="71029"/>
                </a:cubicBezTo>
                <a:cubicBezTo>
                  <a:pt x="58426" y="71003"/>
                  <a:pt x="58406" y="70990"/>
                  <a:pt x="58387" y="70990"/>
                </a:cubicBezTo>
                <a:cubicBezTo>
                  <a:pt x="58380" y="70990"/>
                  <a:pt x="58380" y="70997"/>
                  <a:pt x="58374" y="70997"/>
                </a:cubicBezTo>
                <a:cubicBezTo>
                  <a:pt x="58295" y="70919"/>
                  <a:pt x="58230" y="70834"/>
                  <a:pt x="58172" y="70736"/>
                </a:cubicBezTo>
                <a:cubicBezTo>
                  <a:pt x="58177" y="70726"/>
                  <a:pt x="58185" y="70723"/>
                  <a:pt x="58195" y="70723"/>
                </a:cubicBezTo>
                <a:cubicBezTo>
                  <a:pt x="58213" y="70723"/>
                  <a:pt x="58236" y="70735"/>
                  <a:pt x="58244" y="70735"/>
                </a:cubicBezTo>
                <a:cubicBezTo>
                  <a:pt x="58254" y="70735"/>
                  <a:pt x="58248" y="70720"/>
                  <a:pt x="58204" y="70658"/>
                </a:cubicBezTo>
                <a:cubicBezTo>
                  <a:pt x="58184" y="70645"/>
                  <a:pt x="58169" y="70640"/>
                  <a:pt x="58160" y="70640"/>
                </a:cubicBezTo>
                <a:cubicBezTo>
                  <a:pt x="58107" y="70640"/>
                  <a:pt x="58202" y="70811"/>
                  <a:pt x="58120" y="70828"/>
                </a:cubicBezTo>
                <a:cubicBezTo>
                  <a:pt x="57924" y="70678"/>
                  <a:pt x="57742" y="70372"/>
                  <a:pt x="57625" y="70131"/>
                </a:cubicBezTo>
                <a:cubicBezTo>
                  <a:pt x="57345" y="69922"/>
                  <a:pt x="57162" y="69434"/>
                  <a:pt x="56902" y="69128"/>
                </a:cubicBezTo>
                <a:cubicBezTo>
                  <a:pt x="56863" y="69004"/>
                  <a:pt x="56817" y="68880"/>
                  <a:pt x="56863" y="68808"/>
                </a:cubicBezTo>
                <a:cubicBezTo>
                  <a:pt x="56654" y="68528"/>
                  <a:pt x="56810" y="68450"/>
                  <a:pt x="56706" y="68229"/>
                </a:cubicBezTo>
                <a:cubicBezTo>
                  <a:pt x="56666" y="68229"/>
                  <a:pt x="56631" y="68248"/>
                  <a:pt x="56581" y="68248"/>
                </a:cubicBezTo>
                <a:cubicBezTo>
                  <a:pt x="56550" y="68248"/>
                  <a:pt x="56513" y="68241"/>
                  <a:pt x="56465" y="68216"/>
                </a:cubicBezTo>
                <a:lnTo>
                  <a:pt x="56465" y="68216"/>
                </a:lnTo>
                <a:cubicBezTo>
                  <a:pt x="56563" y="68307"/>
                  <a:pt x="56602" y="68392"/>
                  <a:pt x="56589" y="68476"/>
                </a:cubicBezTo>
                <a:cubicBezTo>
                  <a:pt x="56570" y="68450"/>
                  <a:pt x="56554" y="68446"/>
                  <a:pt x="56538" y="68446"/>
                </a:cubicBezTo>
                <a:cubicBezTo>
                  <a:pt x="56529" y="68446"/>
                  <a:pt x="56520" y="68447"/>
                  <a:pt x="56511" y="68447"/>
                </a:cubicBezTo>
                <a:cubicBezTo>
                  <a:pt x="56492" y="68447"/>
                  <a:pt x="56471" y="68440"/>
                  <a:pt x="56446" y="68398"/>
                </a:cubicBezTo>
                <a:cubicBezTo>
                  <a:pt x="56400" y="68170"/>
                  <a:pt x="56159" y="68072"/>
                  <a:pt x="56211" y="67870"/>
                </a:cubicBezTo>
                <a:lnTo>
                  <a:pt x="56211" y="67870"/>
                </a:lnTo>
                <a:cubicBezTo>
                  <a:pt x="56237" y="67887"/>
                  <a:pt x="56267" y="67895"/>
                  <a:pt x="56296" y="67895"/>
                </a:cubicBezTo>
                <a:cubicBezTo>
                  <a:pt x="56325" y="67895"/>
                  <a:pt x="56354" y="67887"/>
                  <a:pt x="56381" y="67870"/>
                </a:cubicBezTo>
                <a:cubicBezTo>
                  <a:pt x="56302" y="67675"/>
                  <a:pt x="56315" y="67499"/>
                  <a:pt x="56120" y="67297"/>
                </a:cubicBezTo>
                <a:cubicBezTo>
                  <a:pt x="56003" y="67349"/>
                  <a:pt x="56081" y="67506"/>
                  <a:pt x="55938" y="67538"/>
                </a:cubicBezTo>
                <a:cubicBezTo>
                  <a:pt x="55742" y="67180"/>
                  <a:pt x="55501" y="67082"/>
                  <a:pt x="55456" y="66946"/>
                </a:cubicBezTo>
                <a:lnTo>
                  <a:pt x="55456" y="66946"/>
                </a:lnTo>
                <a:cubicBezTo>
                  <a:pt x="55384" y="67024"/>
                  <a:pt x="55456" y="67187"/>
                  <a:pt x="55573" y="67382"/>
                </a:cubicBezTo>
                <a:cubicBezTo>
                  <a:pt x="55555" y="67372"/>
                  <a:pt x="55544" y="67367"/>
                  <a:pt x="55536" y="67367"/>
                </a:cubicBezTo>
                <a:cubicBezTo>
                  <a:pt x="55489" y="67367"/>
                  <a:pt x="55598" y="67531"/>
                  <a:pt x="55553" y="67564"/>
                </a:cubicBezTo>
                <a:cubicBezTo>
                  <a:pt x="55536" y="67560"/>
                  <a:pt x="55524" y="67559"/>
                  <a:pt x="55514" y="67559"/>
                </a:cubicBezTo>
                <a:cubicBezTo>
                  <a:pt x="55495" y="67559"/>
                  <a:pt x="55486" y="67565"/>
                  <a:pt x="55467" y="67565"/>
                </a:cubicBezTo>
                <a:cubicBezTo>
                  <a:pt x="55453" y="67565"/>
                  <a:pt x="55435" y="67562"/>
                  <a:pt x="55404" y="67551"/>
                </a:cubicBezTo>
                <a:lnTo>
                  <a:pt x="55404" y="67551"/>
                </a:lnTo>
                <a:cubicBezTo>
                  <a:pt x="55436" y="67695"/>
                  <a:pt x="55501" y="67792"/>
                  <a:pt x="55540" y="67975"/>
                </a:cubicBezTo>
                <a:cubicBezTo>
                  <a:pt x="55410" y="67890"/>
                  <a:pt x="55410" y="67753"/>
                  <a:pt x="55345" y="67642"/>
                </a:cubicBezTo>
                <a:cubicBezTo>
                  <a:pt x="55123" y="67519"/>
                  <a:pt x="55065" y="67128"/>
                  <a:pt x="54915" y="66906"/>
                </a:cubicBezTo>
                <a:cubicBezTo>
                  <a:pt x="54720" y="66757"/>
                  <a:pt x="54544" y="66587"/>
                  <a:pt x="54400" y="66385"/>
                </a:cubicBezTo>
                <a:cubicBezTo>
                  <a:pt x="54368" y="66314"/>
                  <a:pt x="54342" y="66229"/>
                  <a:pt x="54329" y="66151"/>
                </a:cubicBezTo>
                <a:cubicBezTo>
                  <a:pt x="54179" y="66079"/>
                  <a:pt x="54133" y="65929"/>
                  <a:pt x="54003" y="65793"/>
                </a:cubicBezTo>
                <a:cubicBezTo>
                  <a:pt x="54010" y="65786"/>
                  <a:pt x="54023" y="65773"/>
                  <a:pt x="53997" y="65741"/>
                </a:cubicBezTo>
                <a:cubicBezTo>
                  <a:pt x="53997" y="65701"/>
                  <a:pt x="53997" y="65656"/>
                  <a:pt x="53990" y="65617"/>
                </a:cubicBezTo>
                <a:lnTo>
                  <a:pt x="53990" y="65617"/>
                </a:lnTo>
                <a:lnTo>
                  <a:pt x="54003" y="65623"/>
                </a:lnTo>
                <a:cubicBezTo>
                  <a:pt x="54015" y="65614"/>
                  <a:pt x="54027" y="65611"/>
                  <a:pt x="54039" y="65611"/>
                </a:cubicBezTo>
                <a:cubicBezTo>
                  <a:pt x="54054" y="65611"/>
                  <a:pt x="54070" y="65616"/>
                  <a:pt x="54088" y="65623"/>
                </a:cubicBezTo>
                <a:cubicBezTo>
                  <a:pt x="53984" y="65526"/>
                  <a:pt x="53905" y="65395"/>
                  <a:pt x="53945" y="65317"/>
                </a:cubicBezTo>
                <a:lnTo>
                  <a:pt x="53945" y="65317"/>
                </a:lnTo>
                <a:cubicBezTo>
                  <a:pt x="53993" y="65355"/>
                  <a:pt x="54050" y="65441"/>
                  <a:pt x="54098" y="65441"/>
                </a:cubicBezTo>
                <a:cubicBezTo>
                  <a:pt x="54108" y="65441"/>
                  <a:pt x="54118" y="65437"/>
                  <a:pt x="54127" y="65428"/>
                </a:cubicBezTo>
                <a:cubicBezTo>
                  <a:pt x="54023" y="65324"/>
                  <a:pt x="54062" y="65180"/>
                  <a:pt x="53990" y="65174"/>
                </a:cubicBezTo>
                <a:lnTo>
                  <a:pt x="53990" y="65174"/>
                </a:lnTo>
                <a:cubicBezTo>
                  <a:pt x="54007" y="65206"/>
                  <a:pt x="54010" y="65218"/>
                  <a:pt x="54004" y="65218"/>
                </a:cubicBezTo>
                <a:cubicBezTo>
                  <a:pt x="53992" y="65218"/>
                  <a:pt x="53945" y="65168"/>
                  <a:pt x="53918" y="65141"/>
                </a:cubicBezTo>
                <a:cubicBezTo>
                  <a:pt x="53814" y="64894"/>
                  <a:pt x="53671" y="64659"/>
                  <a:pt x="53495" y="64457"/>
                </a:cubicBezTo>
                <a:cubicBezTo>
                  <a:pt x="53430" y="64321"/>
                  <a:pt x="53345" y="64197"/>
                  <a:pt x="53241" y="64086"/>
                </a:cubicBezTo>
                <a:cubicBezTo>
                  <a:pt x="52876" y="63389"/>
                  <a:pt x="52473" y="63103"/>
                  <a:pt x="52101" y="62549"/>
                </a:cubicBezTo>
                <a:cubicBezTo>
                  <a:pt x="52085" y="62537"/>
                  <a:pt x="52075" y="62532"/>
                  <a:pt x="52068" y="62532"/>
                </a:cubicBezTo>
                <a:cubicBezTo>
                  <a:pt x="52047" y="62532"/>
                  <a:pt x="52060" y="62576"/>
                  <a:pt x="52050" y="62576"/>
                </a:cubicBezTo>
                <a:cubicBezTo>
                  <a:pt x="52046" y="62576"/>
                  <a:pt x="52038" y="62569"/>
                  <a:pt x="52023" y="62549"/>
                </a:cubicBezTo>
                <a:cubicBezTo>
                  <a:pt x="52036" y="62458"/>
                  <a:pt x="51925" y="62471"/>
                  <a:pt x="51867" y="62399"/>
                </a:cubicBezTo>
                <a:cubicBezTo>
                  <a:pt x="51867" y="62393"/>
                  <a:pt x="51867" y="62386"/>
                  <a:pt x="51867" y="62380"/>
                </a:cubicBezTo>
                <a:cubicBezTo>
                  <a:pt x="51906" y="62386"/>
                  <a:pt x="51945" y="62406"/>
                  <a:pt x="51977" y="62406"/>
                </a:cubicBezTo>
                <a:cubicBezTo>
                  <a:pt x="51938" y="62328"/>
                  <a:pt x="51951" y="62282"/>
                  <a:pt x="51899" y="62191"/>
                </a:cubicBezTo>
                <a:cubicBezTo>
                  <a:pt x="51893" y="62178"/>
                  <a:pt x="51886" y="62158"/>
                  <a:pt x="51880" y="62145"/>
                </a:cubicBezTo>
                <a:lnTo>
                  <a:pt x="51873" y="62126"/>
                </a:lnTo>
                <a:lnTo>
                  <a:pt x="51886" y="62126"/>
                </a:lnTo>
                <a:cubicBezTo>
                  <a:pt x="51867" y="62054"/>
                  <a:pt x="51919" y="62015"/>
                  <a:pt x="51906" y="61943"/>
                </a:cubicBezTo>
                <a:cubicBezTo>
                  <a:pt x="51658" y="61806"/>
                  <a:pt x="51489" y="61500"/>
                  <a:pt x="51268" y="61311"/>
                </a:cubicBezTo>
                <a:cubicBezTo>
                  <a:pt x="51241" y="61285"/>
                  <a:pt x="51222" y="61253"/>
                  <a:pt x="51202" y="61220"/>
                </a:cubicBezTo>
                <a:cubicBezTo>
                  <a:pt x="51079" y="60895"/>
                  <a:pt x="50909" y="60601"/>
                  <a:pt x="50759" y="60308"/>
                </a:cubicBezTo>
                <a:cubicBezTo>
                  <a:pt x="50751" y="60317"/>
                  <a:pt x="50742" y="60320"/>
                  <a:pt x="50732" y="60320"/>
                </a:cubicBezTo>
                <a:cubicBezTo>
                  <a:pt x="50689" y="60320"/>
                  <a:pt x="50638" y="60255"/>
                  <a:pt x="50622" y="60255"/>
                </a:cubicBezTo>
                <a:cubicBezTo>
                  <a:pt x="50614" y="60255"/>
                  <a:pt x="50616" y="60274"/>
                  <a:pt x="50636" y="60334"/>
                </a:cubicBezTo>
                <a:cubicBezTo>
                  <a:pt x="50577" y="60204"/>
                  <a:pt x="50571" y="60178"/>
                  <a:pt x="50479" y="60146"/>
                </a:cubicBezTo>
                <a:cubicBezTo>
                  <a:pt x="50440" y="60035"/>
                  <a:pt x="50479" y="59970"/>
                  <a:pt x="50473" y="59872"/>
                </a:cubicBezTo>
                <a:lnTo>
                  <a:pt x="50473" y="59872"/>
                </a:lnTo>
                <a:cubicBezTo>
                  <a:pt x="50466" y="59872"/>
                  <a:pt x="50460" y="59873"/>
                  <a:pt x="50453" y="59873"/>
                </a:cubicBezTo>
                <a:cubicBezTo>
                  <a:pt x="50357" y="59873"/>
                  <a:pt x="50268" y="59828"/>
                  <a:pt x="50219" y="59755"/>
                </a:cubicBezTo>
                <a:cubicBezTo>
                  <a:pt x="50160" y="59885"/>
                  <a:pt x="50037" y="59807"/>
                  <a:pt x="50056" y="60028"/>
                </a:cubicBezTo>
                <a:cubicBezTo>
                  <a:pt x="50032" y="59995"/>
                  <a:pt x="50008" y="59961"/>
                  <a:pt x="49987" y="59961"/>
                </a:cubicBezTo>
                <a:cubicBezTo>
                  <a:pt x="49979" y="59961"/>
                  <a:pt x="49972" y="59966"/>
                  <a:pt x="49965" y="59976"/>
                </a:cubicBezTo>
                <a:lnTo>
                  <a:pt x="49978" y="59989"/>
                </a:lnTo>
                <a:lnTo>
                  <a:pt x="49965" y="59989"/>
                </a:lnTo>
                <a:cubicBezTo>
                  <a:pt x="49945" y="59989"/>
                  <a:pt x="49926" y="59983"/>
                  <a:pt x="49906" y="59976"/>
                </a:cubicBezTo>
                <a:cubicBezTo>
                  <a:pt x="49848" y="59878"/>
                  <a:pt x="49769" y="59787"/>
                  <a:pt x="49672" y="59716"/>
                </a:cubicBezTo>
                <a:cubicBezTo>
                  <a:pt x="49613" y="59598"/>
                  <a:pt x="49691" y="59559"/>
                  <a:pt x="49594" y="59423"/>
                </a:cubicBezTo>
                <a:cubicBezTo>
                  <a:pt x="49418" y="59299"/>
                  <a:pt x="49086" y="58895"/>
                  <a:pt x="49300" y="58817"/>
                </a:cubicBezTo>
                <a:lnTo>
                  <a:pt x="49300" y="58817"/>
                </a:lnTo>
                <a:cubicBezTo>
                  <a:pt x="49367" y="58913"/>
                  <a:pt x="49433" y="58950"/>
                  <a:pt x="49489" y="58950"/>
                </a:cubicBezTo>
                <a:cubicBezTo>
                  <a:pt x="49576" y="58950"/>
                  <a:pt x="49639" y="58860"/>
                  <a:pt x="49639" y="58765"/>
                </a:cubicBezTo>
                <a:cubicBezTo>
                  <a:pt x="49776" y="58849"/>
                  <a:pt x="49789" y="58947"/>
                  <a:pt x="49880" y="59123"/>
                </a:cubicBezTo>
                <a:cubicBezTo>
                  <a:pt x="50043" y="59175"/>
                  <a:pt x="50232" y="59436"/>
                  <a:pt x="50408" y="59624"/>
                </a:cubicBezTo>
                <a:lnTo>
                  <a:pt x="50414" y="59611"/>
                </a:lnTo>
                <a:cubicBezTo>
                  <a:pt x="50434" y="59650"/>
                  <a:pt x="50453" y="59696"/>
                  <a:pt x="50479" y="59735"/>
                </a:cubicBezTo>
                <a:cubicBezTo>
                  <a:pt x="50492" y="59755"/>
                  <a:pt x="50499" y="59774"/>
                  <a:pt x="50505" y="59787"/>
                </a:cubicBezTo>
                <a:cubicBezTo>
                  <a:pt x="50505" y="59800"/>
                  <a:pt x="50505" y="59807"/>
                  <a:pt x="50512" y="59820"/>
                </a:cubicBezTo>
                <a:lnTo>
                  <a:pt x="50518" y="59846"/>
                </a:lnTo>
                <a:lnTo>
                  <a:pt x="50525" y="59859"/>
                </a:lnTo>
                <a:cubicBezTo>
                  <a:pt x="50603" y="59970"/>
                  <a:pt x="50694" y="60067"/>
                  <a:pt x="50812" y="60139"/>
                </a:cubicBezTo>
                <a:lnTo>
                  <a:pt x="50825" y="60152"/>
                </a:lnTo>
                <a:lnTo>
                  <a:pt x="50831" y="60139"/>
                </a:lnTo>
                <a:cubicBezTo>
                  <a:pt x="50844" y="60132"/>
                  <a:pt x="50851" y="60119"/>
                  <a:pt x="50857" y="60106"/>
                </a:cubicBezTo>
                <a:cubicBezTo>
                  <a:pt x="50864" y="60100"/>
                  <a:pt x="50870" y="60087"/>
                  <a:pt x="50877" y="60080"/>
                </a:cubicBezTo>
                <a:cubicBezTo>
                  <a:pt x="50883" y="60074"/>
                  <a:pt x="50877" y="60048"/>
                  <a:pt x="50864" y="60028"/>
                </a:cubicBezTo>
                <a:cubicBezTo>
                  <a:pt x="50854" y="60008"/>
                  <a:pt x="50840" y="60000"/>
                  <a:pt x="50828" y="60000"/>
                </a:cubicBezTo>
                <a:cubicBezTo>
                  <a:pt x="50825" y="60000"/>
                  <a:pt x="50821" y="60001"/>
                  <a:pt x="50818" y="60002"/>
                </a:cubicBezTo>
                <a:cubicBezTo>
                  <a:pt x="50812" y="60015"/>
                  <a:pt x="50805" y="60028"/>
                  <a:pt x="50799" y="60041"/>
                </a:cubicBezTo>
                <a:cubicBezTo>
                  <a:pt x="50792" y="60041"/>
                  <a:pt x="50792" y="60048"/>
                  <a:pt x="50786" y="60054"/>
                </a:cubicBezTo>
                <a:cubicBezTo>
                  <a:pt x="50707" y="60002"/>
                  <a:pt x="50642" y="59937"/>
                  <a:pt x="50590" y="59859"/>
                </a:cubicBezTo>
                <a:lnTo>
                  <a:pt x="50603" y="59859"/>
                </a:lnTo>
                <a:cubicBezTo>
                  <a:pt x="50609" y="59860"/>
                  <a:pt x="50615" y="59860"/>
                  <a:pt x="50621" y="59860"/>
                </a:cubicBezTo>
                <a:cubicBezTo>
                  <a:pt x="50660" y="59860"/>
                  <a:pt x="50699" y="59842"/>
                  <a:pt x="50727" y="59813"/>
                </a:cubicBezTo>
                <a:cubicBezTo>
                  <a:pt x="50733" y="59768"/>
                  <a:pt x="50727" y="59722"/>
                  <a:pt x="50714" y="59683"/>
                </a:cubicBezTo>
                <a:cubicBezTo>
                  <a:pt x="50698" y="59625"/>
                  <a:pt x="50695" y="59609"/>
                  <a:pt x="50709" y="59609"/>
                </a:cubicBezTo>
                <a:cubicBezTo>
                  <a:pt x="50712" y="59609"/>
                  <a:pt x="50716" y="59610"/>
                  <a:pt x="50720" y="59611"/>
                </a:cubicBezTo>
                <a:cubicBezTo>
                  <a:pt x="50724" y="59613"/>
                  <a:pt x="50727" y="59613"/>
                  <a:pt x="50729" y="59613"/>
                </a:cubicBezTo>
                <a:cubicBezTo>
                  <a:pt x="50742" y="59613"/>
                  <a:pt x="50745" y="59600"/>
                  <a:pt x="50740" y="59579"/>
                </a:cubicBezTo>
                <a:cubicBezTo>
                  <a:pt x="50727" y="59553"/>
                  <a:pt x="50714" y="59533"/>
                  <a:pt x="50688" y="59527"/>
                </a:cubicBezTo>
                <a:cubicBezTo>
                  <a:pt x="50678" y="59524"/>
                  <a:pt x="50670" y="59522"/>
                  <a:pt x="50663" y="59522"/>
                </a:cubicBezTo>
                <a:cubicBezTo>
                  <a:pt x="50609" y="59522"/>
                  <a:pt x="50631" y="59605"/>
                  <a:pt x="50642" y="59657"/>
                </a:cubicBezTo>
                <a:cubicBezTo>
                  <a:pt x="50655" y="59683"/>
                  <a:pt x="50662" y="59709"/>
                  <a:pt x="50662" y="59735"/>
                </a:cubicBezTo>
                <a:cubicBezTo>
                  <a:pt x="50642" y="59761"/>
                  <a:pt x="50603" y="59768"/>
                  <a:pt x="50564" y="59768"/>
                </a:cubicBezTo>
                <a:lnTo>
                  <a:pt x="50538" y="59768"/>
                </a:lnTo>
                <a:lnTo>
                  <a:pt x="50512" y="59722"/>
                </a:lnTo>
                <a:cubicBezTo>
                  <a:pt x="50479" y="59683"/>
                  <a:pt x="50460" y="59637"/>
                  <a:pt x="50447" y="59592"/>
                </a:cubicBezTo>
                <a:lnTo>
                  <a:pt x="50447" y="59585"/>
                </a:lnTo>
                <a:cubicBezTo>
                  <a:pt x="50401" y="59403"/>
                  <a:pt x="50212" y="59168"/>
                  <a:pt x="50128" y="59064"/>
                </a:cubicBezTo>
                <a:cubicBezTo>
                  <a:pt x="50111" y="59068"/>
                  <a:pt x="50094" y="59086"/>
                  <a:pt x="50078" y="59086"/>
                </a:cubicBezTo>
                <a:cubicBezTo>
                  <a:pt x="50068" y="59086"/>
                  <a:pt x="50059" y="59081"/>
                  <a:pt x="50050" y="59064"/>
                </a:cubicBezTo>
                <a:cubicBezTo>
                  <a:pt x="50069" y="58967"/>
                  <a:pt x="49965" y="58921"/>
                  <a:pt x="49997" y="58810"/>
                </a:cubicBezTo>
                <a:lnTo>
                  <a:pt x="49997" y="58810"/>
                </a:lnTo>
                <a:cubicBezTo>
                  <a:pt x="49965" y="58830"/>
                  <a:pt x="49965" y="58862"/>
                  <a:pt x="49965" y="58895"/>
                </a:cubicBezTo>
                <a:cubicBezTo>
                  <a:pt x="49750" y="58654"/>
                  <a:pt x="49763" y="58524"/>
                  <a:pt x="49665" y="58406"/>
                </a:cubicBezTo>
                <a:cubicBezTo>
                  <a:pt x="49633" y="58406"/>
                  <a:pt x="49340" y="57944"/>
                  <a:pt x="49300" y="57853"/>
                </a:cubicBezTo>
                <a:lnTo>
                  <a:pt x="49281" y="57853"/>
                </a:lnTo>
                <a:cubicBezTo>
                  <a:pt x="49281" y="57801"/>
                  <a:pt x="49274" y="57749"/>
                  <a:pt x="49248" y="57696"/>
                </a:cubicBezTo>
                <a:lnTo>
                  <a:pt x="49248" y="57696"/>
                </a:lnTo>
                <a:lnTo>
                  <a:pt x="49261" y="57703"/>
                </a:lnTo>
                <a:cubicBezTo>
                  <a:pt x="49294" y="57657"/>
                  <a:pt x="49112" y="57495"/>
                  <a:pt x="49183" y="57468"/>
                </a:cubicBezTo>
                <a:lnTo>
                  <a:pt x="49183" y="57468"/>
                </a:lnTo>
                <a:cubicBezTo>
                  <a:pt x="49267" y="57550"/>
                  <a:pt x="49327" y="57573"/>
                  <a:pt x="49380" y="57573"/>
                </a:cubicBezTo>
                <a:cubicBezTo>
                  <a:pt x="49445" y="57573"/>
                  <a:pt x="49500" y="57539"/>
                  <a:pt x="49578" y="57539"/>
                </a:cubicBezTo>
                <a:cubicBezTo>
                  <a:pt x="49604" y="57539"/>
                  <a:pt x="49633" y="57543"/>
                  <a:pt x="49665" y="57553"/>
                </a:cubicBezTo>
                <a:cubicBezTo>
                  <a:pt x="49717" y="57736"/>
                  <a:pt x="49900" y="57742"/>
                  <a:pt x="50004" y="57840"/>
                </a:cubicBezTo>
                <a:lnTo>
                  <a:pt x="50323" y="58315"/>
                </a:lnTo>
                <a:cubicBezTo>
                  <a:pt x="50271" y="58400"/>
                  <a:pt x="50291" y="58511"/>
                  <a:pt x="50375" y="58569"/>
                </a:cubicBezTo>
                <a:lnTo>
                  <a:pt x="50388" y="58615"/>
                </a:lnTo>
                <a:cubicBezTo>
                  <a:pt x="50388" y="58621"/>
                  <a:pt x="50395" y="58628"/>
                  <a:pt x="50401" y="58634"/>
                </a:cubicBezTo>
                <a:cubicBezTo>
                  <a:pt x="50408" y="58647"/>
                  <a:pt x="50421" y="58660"/>
                  <a:pt x="50440" y="58667"/>
                </a:cubicBezTo>
                <a:cubicBezTo>
                  <a:pt x="50453" y="58667"/>
                  <a:pt x="50466" y="58654"/>
                  <a:pt x="50453" y="58628"/>
                </a:cubicBezTo>
                <a:lnTo>
                  <a:pt x="50440" y="58582"/>
                </a:lnTo>
                <a:cubicBezTo>
                  <a:pt x="50466" y="58563"/>
                  <a:pt x="50473" y="58530"/>
                  <a:pt x="50473" y="58498"/>
                </a:cubicBezTo>
                <a:cubicBezTo>
                  <a:pt x="50610" y="58608"/>
                  <a:pt x="50688" y="58745"/>
                  <a:pt x="50799" y="58947"/>
                </a:cubicBezTo>
                <a:cubicBezTo>
                  <a:pt x="50792" y="59025"/>
                  <a:pt x="50805" y="59097"/>
                  <a:pt x="50838" y="59168"/>
                </a:cubicBezTo>
                <a:cubicBezTo>
                  <a:pt x="50844" y="59175"/>
                  <a:pt x="50844" y="59182"/>
                  <a:pt x="50851" y="59188"/>
                </a:cubicBezTo>
                <a:cubicBezTo>
                  <a:pt x="50844" y="59195"/>
                  <a:pt x="50844" y="59201"/>
                  <a:pt x="50838" y="59214"/>
                </a:cubicBezTo>
                <a:cubicBezTo>
                  <a:pt x="50727" y="59168"/>
                  <a:pt x="50584" y="58856"/>
                  <a:pt x="50479" y="58836"/>
                </a:cubicBezTo>
                <a:lnTo>
                  <a:pt x="50479" y="58836"/>
                </a:lnTo>
                <a:cubicBezTo>
                  <a:pt x="50558" y="59090"/>
                  <a:pt x="50662" y="59247"/>
                  <a:pt x="50558" y="59351"/>
                </a:cubicBezTo>
                <a:cubicBezTo>
                  <a:pt x="50561" y="59351"/>
                  <a:pt x="50565" y="59351"/>
                  <a:pt x="50569" y="59351"/>
                </a:cubicBezTo>
                <a:cubicBezTo>
                  <a:pt x="50672" y="59351"/>
                  <a:pt x="50726" y="59424"/>
                  <a:pt x="50828" y="59424"/>
                </a:cubicBezTo>
                <a:cubicBezTo>
                  <a:pt x="50847" y="59424"/>
                  <a:pt x="50867" y="59422"/>
                  <a:pt x="50890" y="59416"/>
                </a:cubicBezTo>
                <a:lnTo>
                  <a:pt x="50883" y="59396"/>
                </a:lnTo>
                <a:lnTo>
                  <a:pt x="50883" y="59396"/>
                </a:lnTo>
                <a:cubicBezTo>
                  <a:pt x="50909" y="59409"/>
                  <a:pt x="50935" y="59423"/>
                  <a:pt x="50955" y="59423"/>
                </a:cubicBezTo>
                <a:lnTo>
                  <a:pt x="50961" y="59423"/>
                </a:lnTo>
                <a:lnTo>
                  <a:pt x="51014" y="59403"/>
                </a:lnTo>
                <a:lnTo>
                  <a:pt x="51014" y="59383"/>
                </a:lnTo>
                <a:cubicBezTo>
                  <a:pt x="51007" y="59305"/>
                  <a:pt x="50974" y="59227"/>
                  <a:pt x="50916" y="59162"/>
                </a:cubicBezTo>
                <a:cubicBezTo>
                  <a:pt x="50903" y="59123"/>
                  <a:pt x="50890" y="59084"/>
                  <a:pt x="50890" y="59038"/>
                </a:cubicBezTo>
                <a:lnTo>
                  <a:pt x="50890" y="59038"/>
                </a:lnTo>
                <a:cubicBezTo>
                  <a:pt x="50945" y="59068"/>
                  <a:pt x="51015" y="59187"/>
                  <a:pt x="51042" y="59187"/>
                </a:cubicBezTo>
                <a:cubicBezTo>
                  <a:pt x="51050" y="59187"/>
                  <a:pt x="51054" y="59176"/>
                  <a:pt x="51053" y="59149"/>
                </a:cubicBezTo>
                <a:lnTo>
                  <a:pt x="51053" y="59149"/>
                </a:lnTo>
                <a:cubicBezTo>
                  <a:pt x="51196" y="59312"/>
                  <a:pt x="51320" y="59494"/>
                  <a:pt x="51430" y="59683"/>
                </a:cubicBezTo>
                <a:cubicBezTo>
                  <a:pt x="51476" y="59761"/>
                  <a:pt x="51522" y="59833"/>
                  <a:pt x="51567" y="59905"/>
                </a:cubicBezTo>
                <a:cubicBezTo>
                  <a:pt x="51583" y="59932"/>
                  <a:pt x="51604" y="59945"/>
                  <a:pt x="51618" y="59945"/>
                </a:cubicBezTo>
                <a:cubicBezTo>
                  <a:pt x="51621" y="59945"/>
                  <a:pt x="51624" y="59945"/>
                  <a:pt x="51626" y="59944"/>
                </a:cubicBezTo>
                <a:cubicBezTo>
                  <a:pt x="51639" y="59931"/>
                  <a:pt x="51639" y="59905"/>
                  <a:pt x="51619" y="59872"/>
                </a:cubicBezTo>
                <a:cubicBezTo>
                  <a:pt x="51574" y="59807"/>
                  <a:pt x="51528" y="59729"/>
                  <a:pt x="51482" y="59657"/>
                </a:cubicBezTo>
                <a:cubicBezTo>
                  <a:pt x="51365" y="59449"/>
                  <a:pt x="51228" y="59253"/>
                  <a:pt x="51066" y="59071"/>
                </a:cubicBezTo>
                <a:lnTo>
                  <a:pt x="51059" y="59064"/>
                </a:lnTo>
                <a:cubicBezTo>
                  <a:pt x="50851" y="58726"/>
                  <a:pt x="50733" y="58550"/>
                  <a:pt x="50545" y="58387"/>
                </a:cubicBezTo>
                <a:cubicBezTo>
                  <a:pt x="50571" y="58276"/>
                  <a:pt x="50141" y="57879"/>
                  <a:pt x="50089" y="57775"/>
                </a:cubicBezTo>
                <a:lnTo>
                  <a:pt x="50069" y="57762"/>
                </a:lnTo>
                <a:lnTo>
                  <a:pt x="50069" y="57762"/>
                </a:lnTo>
                <a:cubicBezTo>
                  <a:pt x="50108" y="57775"/>
                  <a:pt x="50147" y="57794"/>
                  <a:pt x="50180" y="57820"/>
                </a:cubicBezTo>
                <a:cubicBezTo>
                  <a:pt x="50212" y="57846"/>
                  <a:pt x="50251" y="57866"/>
                  <a:pt x="50291" y="57885"/>
                </a:cubicBezTo>
                <a:cubicBezTo>
                  <a:pt x="50304" y="57905"/>
                  <a:pt x="50323" y="57931"/>
                  <a:pt x="50343" y="57957"/>
                </a:cubicBezTo>
                <a:lnTo>
                  <a:pt x="50356" y="57977"/>
                </a:lnTo>
                <a:cubicBezTo>
                  <a:pt x="50360" y="57986"/>
                  <a:pt x="50372" y="57992"/>
                  <a:pt x="50381" y="57992"/>
                </a:cubicBezTo>
                <a:cubicBezTo>
                  <a:pt x="50384" y="57992"/>
                  <a:pt x="50386" y="57991"/>
                  <a:pt x="50388" y="57990"/>
                </a:cubicBezTo>
                <a:cubicBezTo>
                  <a:pt x="50395" y="57983"/>
                  <a:pt x="50395" y="57970"/>
                  <a:pt x="50382" y="57950"/>
                </a:cubicBezTo>
                <a:lnTo>
                  <a:pt x="50369" y="57937"/>
                </a:lnTo>
                <a:cubicBezTo>
                  <a:pt x="50349" y="57905"/>
                  <a:pt x="50323" y="57872"/>
                  <a:pt x="50304" y="57840"/>
                </a:cubicBezTo>
                <a:lnTo>
                  <a:pt x="50291" y="57833"/>
                </a:lnTo>
                <a:lnTo>
                  <a:pt x="50284" y="57833"/>
                </a:lnTo>
                <a:cubicBezTo>
                  <a:pt x="50245" y="57814"/>
                  <a:pt x="50206" y="57794"/>
                  <a:pt x="50180" y="57775"/>
                </a:cubicBezTo>
                <a:cubicBezTo>
                  <a:pt x="50147" y="57749"/>
                  <a:pt x="50121" y="57736"/>
                  <a:pt x="50089" y="57716"/>
                </a:cubicBezTo>
                <a:cubicBezTo>
                  <a:pt x="50128" y="57644"/>
                  <a:pt x="49900" y="57442"/>
                  <a:pt x="49815" y="57332"/>
                </a:cubicBezTo>
                <a:lnTo>
                  <a:pt x="49815" y="57332"/>
                </a:lnTo>
                <a:cubicBezTo>
                  <a:pt x="49826" y="57335"/>
                  <a:pt x="49835" y="57336"/>
                  <a:pt x="49842" y="57336"/>
                </a:cubicBezTo>
                <a:cubicBezTo>
                  <a:pt x="49899" y="57336"/>
                  <a:pt x="49807" y="57243"/>
                  <a:pt x="49774" y="57243"/>
                </a:cubicBezTo>
                <a:cubicBezTo>
                  <a:pt x="49768" y="57243"/>
                  <a:pt x="49764" y="57246"/>
                  <a:pt x="49763" y="57254"/>
                </a:cubicBezTo>
                <a:cubicBezTo>
                  <a:pt x="49730" y="57136"/>
                  <a:pt x="49789" y="57201"/>
                  <a:pt x="49769" y="57130"/>
                </a:cubicBezTo>
                <a:cubicBezTo>
                  <a:pt x="49704" y="57123"/>
                  <a:pt x="49626" y="56980"/>
                  <a:pt x="49555" y="56934"/>
                </a:cubicBezTo>
                <a:cubicBezTo>
                  <a:pt x="49268" y="56387"/>
                  <a:pt x="48760" y="55768"/>
                  <a:pt x="48688" y="55456"/>
                </a:cubicBezTo>
                <a:cubicBezTo>
                  <a:pt x="48655" y="55423"/>
                  <a:pt x="48633" y="55411"/>
                  <a:pt x="48616" y="55411"/>
                </a:cubicBezTo>
                <a:cubicBezTo>
                  <a:pt x="48581" y="55411"/>
                  <a:pt x="48571" y="55462"/>
                  <a:pt x="48536" y="55462"/>
                </a:cubicBezTo>
                <a:cubicBezTo>
                  <a:pt x="48529" y="55462"/>
                  <a:pt x="48521" y="55460"/>
                  <a:pt x="48512" y="55456"/>
                </a:cubicBezTo>
                <a:cubicBezTo>
                  <a:pt x="48232" y="55124"/>
                  <a:pt x="48096" y="54622"/>
                  <a:pt x="47763" y="54414"/>
                </a:cubicBezTo>
                <a:cubicBezTo>
                  <a:pt x="47887" y="54368"/>
                  <a:pt x="47633" y="54173"/>
                  <a:pt x="47620" y="54108"/>
                </a:cubicBezTo>
                <a:cubicBezTo>
                  <a:pt x="47620" y="54101"/>
                  <a:pt x="47659" y="54088"/>
                  <a:pt x="47659" y="54082"/>
                </a:cubicBezTo>
                <a:cubicBezTo>
                  <a:pt x="47548" y="53912"/>
                  <a:pt x="47346" y="53847"/>
                  <a:pt x="47203" y="53528"/>
                </a:cubicBezTo>
                <a:cubicBezTo>
                  <a:pt x="47197" y="53476"/>
                  <a:pt x="47229" y="53437"/>
                  <a:pt x="47275" y="53424"/>
                </a:cubicBezTo>
                <a:cubicBezTo>
                  <a:pt x="47156" y="53292"/>
                  <a:pt x="47055" y="53064"/>
                  <a:pt x="46960" y="53064"/>
                </a:cubicBezTo>
                <a:cubicBezTo>
                  <a:pt x="46957" y="53064"/>
                  <a:pt x="46953" y="53065"/>
                  <a:pt x="46949" y="53065"/>
                </a:cubicBezTo>
                <a:cubicBezTo>
                  <a:pt x="46832" y="52935"/>
                  <a:pt x="46760" y="52714"/>
                  <a:pt x="46545" y="52538"/>
                </a:cubicBezTo>
                <a:cubicBezTo>
                  <a:pt x="46552" y="52525"/>
                  <a:pt x="46558" y="52518"/>
                  <a:pt x="46558" y="52505"/>
                </a:cubicBezTo>
                <a:lnTo>
                  <a:pt x="46558" y="52499"/>
                </a:lnTo>
                <a:lnTo>
                  <a:pt x="46552" y="52479"/>
                </a:lnTo>
                <a:cubicBezTo>
                  <a:pt x="46526" y="52427"/>
                  <a:pt x="46493" y="52375"/>
                  <a:pt x="46448" y="52329"/>
                </a:cubicBezTo>
                <a:cubicBezTo>
                  <a:pt x="46440" y="52321"/>
                  <a:pt x="46429" y="52316"/>
                  <a:pt x="46421" y="52316"/>
                </a:cubicBezTo>
                <a:cubicBezTo>
                  <a:pt x="46415" y="52316"/>
                  <a:pt x="46411" y="52318"/>
                  <a:pt x="46409" y="52323"/>
                </a:cubicBezTo>
                <a:cubicBezTo>
                  <a:pt x="46402" y="52342"/>
                  <a:pt x="46409" y="52362"/>
                  <a:pt x="46428" y="52375"/>
                </a:cubicBezTo>
                <a:cubicBezTo>
                  <a:pt x="46448" y="52401"/>
                  <a:pt x="46474" y="52427"/>
                  <a:pt x="46493" y="52460"/>
                </a:cubicBezTo>
                <a:cubicBezTo>
                  <a:pt x="46396" y="52368"/>
                  <a:pt x="46317" y="52258"/>
                  <a:pt x="46265" y="52141"/>
                </a:cubicBezTo>
                <a:cubicBezTo>
                  <a:pt x="46343" y="52056"/>
                  <a:pt x="46402" y="51958"/>
                  <a:pt x="46435" y="51854"/>
                </a:cubicBezTo>
                <a:cubicBezTo>
                  <a:pt x="46413" y="51819"/>
                  <a:pt x="46386" y="51803"/>
                  <a:pt x="46357" y="51803"/>
                </a:cubicBezTo>
                <a:cubicBezTo>
                  <a:pt x="46288" y="51803"/>
                  <a:pt x="46203" y="51886"/>
                  <a:pt x="46135" y="51991"/>
                </a:cubicBezTo>
                <a:cubicBezTo>
                  <a:pt x="46118" y="51959"/>
                  <a:pt x="46114" y="51951"/>
                  <a:pt x="46111" y="51951"/>
                </a:cubicBezTo>
                <a:cubicBezTo>
                  <a:pt x="46109" y="51951"/>
                  <a:pt x="46108" y="51960"/>
                  <a:pt x="46098" y="51960"/>
                </a:cubicBezTo>
                <a:cubicBezTo>
                  <a:pt x="46091" y="51960"/>
                  <a:pt x="46081" y="51956"/>
                  <a:pt x="46063" y="51945"/>
                </a:cubicBezTo>
                <a:cubicBezTo>
                  <a:pt x="46031" y="51789"/>
                  <a:pt x="45992" y="51802"/>
                  <a:pt x="46063" y="51776"/>
                </a:cubicBezTo>
                <a:cubicBezTo>
                  <a:pt x="45920" y="51730"/>
                  <a:pt x="45874" y="51567"/>
                  <a:pt x="45699" y="51346"/>
                </a:cubicBezTo>
                <a:lnTo>
                  <a:pt x="45712" y="51346"/>
                </a:lnTo>
                <a:cubicBezTo>
                  <a:pt x="45729" y="51317"/>
                  <a:pt x="45736" y="51282"/>
                  <a:pt x="45733" y="51252"/>
                </a:cubicBezTo>
                <a:lnTo>
                  <a:pt x="45733" y="51252"/>
                </a:lnTo>
                <a:cubicBezTo>
                  <a:pt x="45735" y="51259"/>
                  <a:pt x="45740" y="51265"/>
                  <a:pt x="45744" y="51274"/>
                </a:cubicBezTo>
                <a:lnTo>
                  <a:pt x="45751" y="51287"/>
                </a:lnTo>
                <a:lnTo>
                  <a:pt x="45777" y="51313"/>
                </a:lnTo>
                <a:cubicBezTo>
                  <a:pt x="45796" y="51339"/>
                  <a:pt x="45816" y="51365"/>
                  <a:pt x="45835" y="51391"/>
                </a:cubicBezTo>
                <a:cubicBezTo>
                  <a:pt x="45855" y="51416"/>
                  <a:pt x="45874" y="51429"/>
                  <a:pt x="45888" y="51429"/>
                </a:cubicBezTo>
                <a:cubicBezTo>
                  <a:pt x="45893" y="51429"/>
                  <a:pt x="45897" y="51427"/>
                  <a:pt x="45900" y="51424"/>
                </a:cubicBezTo>
                <a:cubicBezTo>
                  <a:pt x="45914" y="51411"/>
                  <a:pt x="45907" y="51378"/>
                  <a:pt x="45881" y="51346"/>
                </a:cubicBezTo>
                <a:cubicBezTo>
                  <a:pt x="45861" y="51320"/>
                  <a:pt x="45835" y="51287"/>
                  <a:pt x="45816" y="51255"/>
                </a:cubicBezTo>
                <a:lnTo>
                  <a:pt x="45790" y="51229"/>
                </a:lnTo>
                <a:cubicBezTo>
                  <a:pt x="45809" y="51222"/>
                  <a:pt x="45829" y="51216"/>
                  <a:pt x="45848" y="51209"/>
                </a:cubicBezTo>
                <a:cubicBezTo>
                  <a:pt x="45946" y="51027"/>
                  <a:pt x="46011" y="50896"/>
                  <a:pt x="46115" y="50844"/>
                </a:cubicBezTo>
                <a:cubicBezTo>
                  <a:pt x="46070" y="50753"/>
                  <a:pt x="46148" y="50584"/>
                  <a:pt x="46194" y="50434"/>
                </a:cubicBezTo>
                <a:cubicBezTo>
                  <a:pt x="46226" y="50441"/>
                  <a:pt x="46252" y="50441"/>
                  <a:pt x="46285" y="50441"/>
                </a:cubicBezTo>
                <a:cubicBezTo>
                  <a:pt x="46213" y="50382"/>
                  <a:pt x="46128" y="50213"/>
                  <a:pt x="46057" y="50186"/>
                </a:cubicBezTo>
                <a:lnTo>
                  <a:pt x="46057" y="50186"/>
                </a:lnTo>
                <a:cubicBezTo>
                  <a:pt x="46083" y="50226"/>
                  <a:pt x="46109" y="50271"/>
                  <a:pt x="46141" y="50310"/>
                </a:cubicBezTo>
                <a:lnTo>
                  <a:pt x="46128" y="50317"/>
                </a:lnTo>
                <a:lnTo>
                  <a:pt x="46096" y="50297"/>
                </a:lnTo>
                <a:cubicBezTo>
                  <a:pt x="46076" y="50323"/>
                  <a:pt x="46057" y="50356"/>
                  <a:pt x="46037" y="50382"/>
                </a:cubicBezTo>
                <a:cubicBezTo>
                  <a:pt x="45998" y="50323"/>
                  <a:pt x="45959" y="50232"/>
                  <a:pt x="45933" y="50219"/>
                </a:cubicBezTo>
                <a:cubicBezTo>
                  <a:pt x="45933" y="50213"/>
                  <a:pt x="45927" y="50213"/>
                  <a:pt x="45920" y="50213"/>
                </a:cubicBezTo>
                <a:cubicBezTo>
                  <a:pt x="45953" y="50154"/>
                  <a:pt x="45985" y="50095"/>
                  <a:pt x="46011" y="50037"/>
                </a:cubicBezTo>
                <a:lnTo>
                  <a:pt x="46024" y="50050"/>
                </a:lnTo>
                <a:cubicBezTo>
                  <a:pt x="46024" y="50043"/>
                  <a:pt x="46024" y="50037"/>
                  <a:pt x="46018" y="50037"/>
                </a:cubicBezTo>
                <a:cubicBezTo>
                  <a:pt x="46031" y="49998"/>
                  <a:pt x="46050" y="49965"/>
                  <a:pt x="46063" y="49932"/>
                </a:cubicBezTo>
                <a:cubicBezTo>
                  <a:pt x="46070" y="49932"/>
                  <a:pt x="46083" y="49932"/>
                  <a:pt x="46096" y="49939"/>
                </a:cubicBezTo>
                <a:lnTo>
                  <a:pt x="46070" y="49906"/>
                </a:lnTo>
                <a:cubicBezTo>
                  <a:pt x="46089" y="49848"/>
                  <a:pt x="46109" y="49796"/>
                  <a:pt x="46128" y="49744"/>
                </a:cubicBezTo>
                <a:cubicBezTo>
                  <a:pt x="46141" y="49763"/>
                  <a:pt x="46155" y="49783"/>
                  <a:pt x="46168" y="49802"/>
                </a:cubicBezTo>
                <a:cubicBezTo>
                  <a:pt x="46233" y="49900"/>
                  <a:pt x="46317" y="49998"/>
                  <a:pt x="46402" y="50017"/>
                </a:cubicBezTo>
                <a:lnTo>
                  <a:pt x="46402" y="50024"/>
                </a:lnTo>
                <a:cubicBezTo>
                  <a:pt x="46506" y="50024"/>
                  <a:pt x="46637" y="50258"/>
                  <a:pt x="46747" y="50369"/>
                </a:cubicBezTo>
                <a:cubicBezTo>
                  <a:pt x="46949" y="50232"/>
                  <a:pt x="46682" y="49972"/>
                  <a:pt x="46474" y="49691"/>
                </a:cubicBezTo>
                <a:cubicBezTo>
                  <a:pt x="46448" y="49652"/>
                  <a:pt x="46422" y="49607"/>
                  <a:pt x="46389" y="49574"/>
                </a:cubicBezTo>
                <a:cubicBezTo>
                  <a:pt x="46369" y="49477"/>
                  <a:pt x="46337" y="49392"/>
                  <a:pt x="46285" y="49307"/>
                </a:cubicBezTo>
                <a:cubicBezTo>
                  <a:pt x="46298" y="49281"/>
                  <a:pt x="46311" y="49255"/>
                  <a:pt x="46324" y="49236"/>
                </a:cubicBezTo>
                <a:lnTo>
                  <a:pt x="46324" y="49236"/>
                </a:lnTo>
                <a:cubicBezTo>
                  <a:pt x="46315" y="49237"/>
                  <a:pt x="46308" y="49238"/>
                  <a:pt x="46301" y="49238"/>
                </a:cubicBezTo>
                <a:cubicBezTo>
                  <a:pt x="46209" y="49238"/>
                  <a:pt x="46227" y="49089"/>
                  <a:pt x="46233" y="48968"/>
                </a:cubicBezTo>
                <a:cubicBezTo>
                  <a:pt x="46480" y="48636"/>
                  <a:pt x="46506" y="48304"/>
                  <a:pt x="46676" y="47978"/>
                </a:cubicBezTo>
                <a:cubicBezTo>
                  <a:pt x="46747" y="47835"/>
                  <a:pt x="46858" y="47737"/>
                  <a:pt x="46975" y="47562"/>
                </a:cubicBezTo>
                <a:cubicBezTo>
                  <a:pt x="47190" y="47223"/>
                  <a:pt x="47255" y="46930"/>
                  <a:pt x="47490" y="46682"/>
                </a:cubicBezTo>
                <a:lnTo>
                  <a:pt x="47490" y="46682"/>
                </a:lnTo>
                <a:cubicBezTo>
                  <a:pt x="47666" y="46839"/>
                  <a:pt x="47379" y="47262"/>
                  <a:pt x="47470" y="47418"/>
                </a:cubicBezTo>
                <a:cubicBezTo>
                  <a:pt x="47488" y="47445"/>
                  <a:pt x="47513" y="47457"/>
                  <a:pt x="47543" y="47457"/>
                </a:cubicBezTo>
                <a:cubicBezTo>
                  <a:pt x="47734" y="47457"/>
                  <a:pt x="48138" y="46999"/>
                  <a:pt x="48363" y="46982"/>
                </a:cubicBezTo>
                <a:cubicBezTo>
                  <a:pt x="48447" y="46832"/>
                  <a:pt x="48558" y="46702"/>
                  <a:pt x="48682" y="46578"/>
                </a:cubicBezTo>
                <a:lnTo>
                  <a:pt x="48682" y="46565"/>
                </a:lnTo>
                <a:cubicBezTo>
                  <a:pt x="48701" y="46565"/>
                  <a:pt x="48727" y="46572"/>
                  <a:pt x="48753" y="46578"/>
                </a:cubicBezTo>
                <a:lnTo>
                  <a:pt x="48766" y="46578"/>
                </a:lnTo>
                <a:cubicBezTo>
                  <a:pt x="48845" y="46708"/>
                  <a:pt x="48734" y="46995"/>
                  <a:pt x="48597" y="47190"/>
                </a:cubicBezTo>
                <a:cubicBezTo>
                  <a:pt x="48621" y="47284"/>
                  <a:pt x="48680" y="47321"/>
                  <a:pt x="48760" y="47321"/>
                </a:cubicBezTo>
                <a:cubicBezTo>
                  <a:pt x="48966" y="47321"/>
                  <a:pt x="49311" y="47073"/>
                  <a:pt x="49555" y="46871"/>
                </a:cubicBezTo>
                <a:cubicBezTo>
                  <a:pt x="49932" y="46278"/>
                  <a:pt x="50010" y="46011"/>
                  <a:pt x="50427" y="45477"/>
                </a:cubicBezTo>
                <a:cubicBezTo>
                  <a:pt x="50388" y="45464"/>
                  <a:pt x="50369" y="45419"/>
                  <a:pt x="50375" y="45380"/>
                </a:cubicBezTo>
                <a:lnTo>
                  <a:pt x="50375" y="45380"/>
                </a:lnTo>
                <a:cubicBezTo>
                  <a:pt x="49939" y="45764"/>
                  <a:pt x="49835" y="45972"/>
                  <a:pt x="49424" y="46585"/>
                </a:cubicBezTo>
                <a:cubicBezTo>
                  <a:pt x="49323" y="46609"/>
                  <a:pt x="49211" y="46707"/>
                  <a:pt x="49118" y="46707"/>
                </a:cubicBezTo>
                <a:cubicBezTo>
                  <a:pt x="49085" y="46707"/>
                  <a:pt x="49054" y="46695"/>
                  <a:pt x="49027" y="46663"/>
                </a:cubicBezTo>
                <a:cubicBezTo>
                  <a:pt x="49131" y="46441"/>
                  <a:pt x="49126" y="46306"/>
                  <a:pt x="49040" y="46306"/>
                </a:cubicBezTo>
                <a:cubicBezTo>
                  <a:pt x="48992" y="46306"/>
                  <a:pt x="48918" y="46348"/>
                  <a:pt x="48825" y="46441"/>
                </a:cubicBezTo>
                <a:cubicBezTo>
                  <a:pt x="48799" y="46435"/>
                  <a:pt x="48773" y="46435"/>
                  <a:pt x="48747" y="46435"/>
                </a:cubicBezTo>
                <a:lnTo>
                  <a:pt x="48753" y="46422"/>
                </a:lnTo>
                <a:cubicBezTo>
                  <a:pt x="48649" y="46259"/>
                  <a:pt x="48649" y="46011"/>
                  <a:pt x="48884" y="45692"/>
                </a:cubicBezTo>
                <a:cubicBezTo>
                  <a:pt x="49144" y="45575"/>
                  <a:pt x="49444" y="45080"/>
                  <a:pt x="49704" y="44604"/>
                </a:cubicBezTo>
                <a:cubicBezTo>
                  <a:pt x="49694" y="44481"/>
                  <a:pt x="49631" y="44451"/>
                  <a:pt x="49547" y="44451"/>
                </a:cubicBezTo>
                <a:cubicBezTo>
                  <a:pt x="49469" y="44451"/>
                  <a:pt x="49372" y="44477"/>
                  <a:pt x="49283" y="44477"/>
                </a:cubicBezTo>
                <a:cubicBezTo>
                  <a:pt x="49233" y="44477"/>
                  <a:pt x="49185" y="44468"/>
                  <a:pt x="49144" y="44442"/>
                </a:cubicBezTo>
                <a:cubicBezTo>
                  <a:pt x="49281" y="44155"/>
                  <a:pt x="49652" y="43556"/>
                  <a:pt x="49835" y="43471"/>
                </a:cubicBezTo>
                <a:cubicBezTo>
                  <a:pt x="49845" y="43472"/>
                  <a:pt x="49856" y="43472"/>
                  <a:pt x="49867" y="43472"/>
                </a:cubicBezTo>
                <a:cubicBezTo>
                  <a:pt x="50205" y="43472"/>
                  <a:pt x="50602" y="43179"/>
                  <a:pt x="50974" y="43002"/>
                </a:cubicBezTo>
                <a:cubicBezTo>
                  <a:pt x="51150" y="42683"/>
                  <a:pt x="51027" y="42572"/>
                  <a:pt x="51189" y="42266"/>
                </a:cubicBezTo>
                <a:cubicBezTo>
                  <a:pt x="51424" y="41895"/>
                  <a:pt x="51691" y="41875"/>
                  <a:pt x="51925" y="41537"/>
                </a:cubicBezTo>
                <a:cubicBezTo>
                  <a:pt x="52140" y="41231"/>
                  <a:pt x="52160" y="40827"/>
                  <a:pt x="52486" y="40410"/>
                </a:cubicBezTo>
                <a:cubicBezTo>
                  <a:pt x="52557" y="40312"/>
                  <a:pt x="52655" y="40267"/>
                  <a:pt x="52727" y="40169"/>
                </a:cubicBezTo>
                <a:cubicBezTo>
                  <a:pt x="52831" y="40032"/>
                  <a:pt x="52883" y="39869"/>
                  <a:pt x="53039" y="39693"/>
                </a:cubicBezTo>
                <a:cubicBezTo>
                  <a:pt x="53176" y="39596"/>
                  <a:pt x="53293" y="39602"/>
                  <a:pt x="53423" y="39544"/>
                </a:cubicBezTo>
                <a:cubicBezTo>
                  <a:pt x="53599" y="39368"/>
                  <a:pt x="53762" y="39179"/>
                  <a:pt x="53905" y="38977"/>
                </a:cubicBezTo>
                <a:cubicBezTo>
                  <a:pt x="53922" y="38993"/>
                  <a:pt x="53938" y="39003"/>
                  <a:pt x="53957" y="39003"/>
                </a:cubicBezTo>
                <a:cubicBezTo>
                  <a:pt x="53991" y="39003"/>
                  <a:pt x="54031" y="38970"/>
                  <a:pt x="54081" y="38886"/>
                </a:cubicBezTo>
                <a:cubicBezTo>
                  <a:pt x="54153" y="38879"/>
                  <a:pt x="54101" y="38736"/>
                  <a:pt x="54244" y="38586"/>
                </a:cubicBezTo>
                <a:cubicBezTo>
                  <a:pt x="54260" y="38589"/>
                  <a:pt x="54276" y="38591"/>
                  <a:pt x="54291" y="38591"/>
                </a:cubicBezTo>
                <a:cubicBezTo>
                  <a:pt x="54398" y="38591"/>
                  <a:pt x="54487" y="38519"/>
                  <a:pt x="54641" y="38508"/>
                </a:cubicBezTo>
                <a:cubicBezTo>
                  <a:pt x="55039" y="38006"/>
                  <a:pt x="55345" y="37440"/>
                  <a:pt x="55443" y="37003"/>
                </a:cubicBezTo>
                <a:cubicBezTo>
                  <a:pt x="55527" y="36951"/>
                  <a:pt x="55638" y="36762"/>
                  <a:pt x="55716" y="36710"/>
                </a:cubicBezTo>
                <a:lnTo>
                  <a:pt x="55716" y="36710"/>
                </a:lnTo>
                <a:cubicBezTo>
                  <a:pt x="55714" y="36751"/>
                  <a:pt x="55727" y="36766"/>
                  <a:pt x="55748" y="36766"/>
                </a:cubicBezTo>
                <a:cubicBezTo>
                  <a:pt x="55809" y="36766"/>
                  <a:pt x="55940" y="36642"/>
                  <a:pt x="56003" y="36632"/>
                </a:cubicBezTo>
                <a:cubicBezTo>
                  <a:pt x="56383" y="36026"/>
                  <a:pt x="56349" y="35579"/>
                  <a:pt x="56595" y="35146"/>
                </a:cubicBezTo>
                <a:lnTo>
                  <a:pt x="56595" y="35146"/>
                </a:lnTo>
                <a:cubicBezTo>
                  <a:pt x="56592" y="35150"/>
                  <a:pt x="56591" y="35152"/>
                  <a:pt x="56590" y="35152"/>
                </a:cubicBezTo>
                <a:cubicBezTo>
                  <a:pt x="56579" y="35152"/>
                  <a:pt x="56630" y="34981"/>
                  <a:pt x="56565" y="34981"/>
                </a:cubicBezTo>
                <a:cubicBezTo>
                  <a:pt x="56552" y="34981"/>
                  <a:pt x="56534" y="34988"/>
                  <a:pt x="56511" y="35004"/>
                </a:cubicBezTo>
                <a:cubicBezTo>
                  <a:pt x="56283" y="35401"/>
                  <a:pt x="55970" y="35994"/>
                  <a:pt x="55775" y="36411"/>
                </a:cubicBezTo>
                <a:cubicBezTo>
                  <a:pt x="55688" y="36499"/>
                  <a:pt x="55602" y="36542"/>
                  <a:pt x="55538" y="36542"/>
                </a:cubicBezTo>
                <a:cubicBezTo>
                  <a:pt x="55400" y="36542"/>
                  <a:pt x="55364" y="36345"/>
                  <a:pt x="55645" y="35994"/>
                </a:cubicBezTo>
                <a:cubicBezTo>
                  <a:pt x="55794" y="35316"/>
                  <a:pt x="56498" y="34769"/>
                  <a:pt x="56934" y="34131"/>
                </a:cubicBezTo>
                <a:cubicBezTo>
                  <a:pt x="56915" y="34020"/>
                  <a:pt x="57012" y="33831"/>
                  <a:pt x="57162" y="33603"/>
                </a:cubicBezTo>
                <a:cubicBezTo>
                  <a:pt x="57270" y="33510"/>
                  <a:pt x="57333" y="33472"/>
                  <a:pt x="57362" y="33472"/>
                </a:cubicBezTo>
                <a:cubicBezTo>
                  <a:pt x="57463" y="33472"/>
                  <a:pt x="57172" y="33927"/>
                  <a:pt x="57025" y="34124"/>
                </a:cubicBezTo>
                <a:cubicBezTo>
                  <a:pt x="57045" y="34144"/>
                  <a:pt x="57091" y="34150"/>
                  <a:pt x="57058" y="34209"/>
                </a:cubicBezTo>
                <a:cubicBezTo>
                  <a:pt x="57275" y="34184"/>
                  <a:pt x="57504" y="33704"/>
                  <a:pt x="57700" y="33704"/>
                </a:cubicBezTo>
                <a:cubicBezTo>
                  <a:pt x="57710" y="33704"/>
                  <a:pt x="57719" y="33705"/>
                  <a:pt x="57729" y="33708"/>
                </a:cubicBezTo>
                <a:cubicBezTo>
                  <a:pt x="57800" y="33721"/>
                  <a:pt x="57761" y="33851"/>
                  <a:pt x="57885" y="33870"/>
                </a:cubicBezTo>
                <a:cubicBezTo>
                  <a:pt x="57892" y="33896"/>
                  <a:pt x="57892" y="33922"/>
                  <a:pt x="57892" y="33949"/>
                </a:cubicBezTo>
                <a:cubicBezTo>
                  <a:pt x="57566" y="34476"/>
                  <a:pt x="57006" y="35531"/>
                  <a:pt x="56433" y="36098"/>
                </a:cubicBezTo>
                <a:cubicBezTo>
                  <a:pt x="56465" y="36593"/>
                  <a:pt x="55501" y="37700"/>
                  <a:pt x="55241" y="38293"/>
                </a:cubicBezTo>
                <a:cubicBezTo>
                  <a:pt x="55123" y="38326"/>
                  <a:pt x="54987" y="38469"/>
                  <a:pt x="54863" y="38521"/>
                </a:cubicBezTo>
                <a:cubicBezTo>
                  <a:pt x="54615" y="38873"/>
                  <a:pt x="54453" y="39237"/>
                  <a:pt x="54739" y="39250"/>
                </a:cubicBezTo>
                <a:cubicBezTo>
                  <a:pt x="54733" y="39407"/>
                  <a:pt x="54622" y="39628"/>
                  <a:pt x="54622" y="39778"/>
                </a:cubicBezTo>
                <a:cubicBezTo>
                  <a:pt x="54627" y="39798"/>
                  <a:pt x="54635" y="39806"/>
                  <a:pt x="54643" y="39806"/>
                </a:cubicBezTo>
                <a:cubicBezTo>
                  <a:pt x="54680" y="39806"/>
                  <a:pt x="54741" y="39661"/>
                  <a:pt x="54778" y="39661"/>
                </a:cubicBezTo>
                <a:cubicBezTo>
                  <a:pt x="54786" y="39661"/>
                  <a:pt x="54793" y="39669"/>
                  <a:pt x="54798" y="39687"/>
                </a:cubicBezTo>
                <a:cubicBezTo>
                  <a:pt x="55377" y="38671"/>
                  <a:pt x="56022" y="37870"/>
                  <a:pt x="56550" y="36984"/>
                </a:cubicBezTo>
                <a:cubicBezTo>
                  <a:pt x="56999" y="36704"/>
                  <a:pt x="57371" y="36326"/>
                  <a:pt x="57651" y="35876"/>
                </a:cubicBezTo>
                <a:cubicBezTo>
                  <a:pt x="57553" y="35753"/>
                  <a:pt x="57625" y="35629"/>
                  <a:pt x="57436" y="35538"/>
                </a:cubicBezTo>
                <a:cubicBezTo>
                  <a:pt x="57533" y="35160"/>
                  <a:pt x="57853" y="34886"/>
                  <a:pt x="58237" y="34841"/>
                </a:cubicBezTo>
                <a:cubicBezTo>
                  <a:pt x="58309" y="34717"/>
                  <a:pt x="58289" y="34665"/>
                  <a:pt x="58387" y="34600"/>
                </a:cubicBezTo>
                <a:cubicBezTo>
                  <a:pt x="58282" y="34430"/>
                  <a:pt x="58309" y="34170"/>
                  <a:pt x="58504" y="33799"/>
                </a:cubicBezTo>
                <a:cubicBezTo>
                  <a:pt x="58791" y="33688"/>
                  <a:pt x="59201" y="33076"/>
                  <a:pt x="59286" y="32691"/>
                </a:cubicBezTo>
                <a:cubicBezTo>
                  <a:pt x="59270" y="32686"/>
                  <a:pt x="59253" y="32684"/>
                  <a:pt x="59236" y="32684"/>
                </a:cubicBezTo>
                <a:cubicBezTo>
                  <a:pt x="59040" y="32684"/>
                  <a:pt x="58784" y="33013"/>
                  <a:pt x="58589" y="33013"/>
                </a:cubicBezTo>
                <a:cubicBezTo>
                  <a:pt x="58554" y="33013"/>
                  <a:pt x="58521" y="33003"/>
                  <a:pt x="58491" y="32978"/>
                </a:cubicBezTo>
                <a:cubicBezTo>
                  <a:pt x="58354" y="33154"/>
                  <a:pt x="58185" y="33297"/>
                  <a:pt x="58107" y="33480"/>
                </a:cubicBezTo>
                <a:cubicBezTo>
                  <a:pt x="58135" y="33458"/>
                  <a:pt x="58158" y="33449"/>
                  <a:pt x="58176" y="33449"/>
                </a:cubicBezTo>
                <a:cubicBezTo>
                  <a:pt x="58227" y="33449"/>
                  <a:pt x="58237" y="33519"/>
                  <a:pt x="58217" y="33538"/>
                </a:cubicBezTo>
                <a:cubicBezTo>
                  <a:pt x="58248" y="33513"/>
                  <a:pt x="58327" y="33390"/>
                  <a:pt x="58388" y="33390"/>
                </a:cubicBezTo>
                <a:cubicBezTo>
                  <a:pt x="58405" y="33390"/>
                  <a:pt x="58420" y="33399"/>
                  <a:pt x="58432" y="33421"/>
                </a:cubicBezTo>
                <a:cubicBezTo>
                  <a:pt x="58523" y="33245"/>
                  <a:pt x="58589" y="33219"/>
                  <a:pt x="58647" y="33219"/>
                </a:cubicBezTo>
                <a:cubicBezTo>
                  <a:pt x="58707" y="33288"/>
                  <a:pt x="58599" y="33408"/>
                  <a:pt x="58575" y="33408"/>
                </a:cubicBezTo>
                <a:cubicBezTo>
                  <a:pt x="58567" y="33408"/>
                  <a:pt x="58568" y="33394"/>
                  <a:pt x="58588" y="33360"/>
                </a:cubicBezTo>
                <a:lnTo>
                  <a:pt x="58588" y="33360"/>
                </a:lnTo>
                <a:cubicBezTo>
                  <a:pt x="58421" y="33619"/>
                  <a:pt x="58523" y="33485"/>
                  <a:pt x="58335" y="33623"/>
                </a:cubicBezTo>
                <a:cubicBezTo>
                  <a:pt x="58172" y="33740"/>
                  <a:pt x="58054" y="33909"/>
                  <a:pt x="57944" y="33909"/>
                </a:cubicBezTo>
                <a:lnTo>
                  <a:pt x="57937" y="33916"/>
                </a:lnTo>
                <a:cubicBezTo>
                  <a:pt x="57944" y="33877"/>
                  <a:pt x="57944" y="33831"/>
                  <a:pt x="57931" y="33792"/>
                </a:cubicBezTo>
                <a:lnTo>
                  <a:pt x="57944" y="33773"/>
                </a:lnTo>
                <a:cubicBezTo>
                  <a:pt x="57937" y="33694"/>
                  <a:pt x="58087" y="33694"/>
                  <a:pt x="58048" y="33571"/>
                </a:cubicBezTo>
                <a:cubicBezTo>
                  <a:pt x="57937" y="33551"/>
                  <a:pt x="57800" y="33453"/>
                  <a:pt x="57794" y="33206"/>
                </a:cubicBezTo>
                <a:cubicBezTo>
                  <a:pt x="57690" y="33297"/>
                  <a:pt x="57612" y="33232"/>
                  <a:pt x="57507" y="33284"/>
                </a:cubicBezTo>
                <a:cubicBezTo>
                  <a:pt x="57540" y="33154"/>
                  <a:pt x="57592" y="33030"/>
                  <a:pt x="57664" y="32913"/>
                </a:cubicBezTo>
                <a:cubicBezTo>
                  <a:pt x="57976" y="32444"/>
                  <a:pt x="58211" y="32717"/>
                  <a:pt x="58510" y="32450"/>
                </a:cubicBezTo>
                <a:cubicBezTo>
                  <a:pt x="58953" y="31780"/>
                  <a:pt x="59259" y="30920"/>
                  <a:pt x="59774" y="30640"/>
                </a:cubicBezTo>
                <a:cubicBezTo>
                  <a:pt x="59904" y="30679"/>
                  <a:pt x="59774" y="30887"/>
                  <a:pt x="59859" y="30965"/>
                </a:cubicBezTo>
                <a:cubicBezTo>
                  <a:pt x="59924" y="30868"/>
                  <a:pt x="59969" y="30907"/>
                  <a:pt x="60028" y="30874"/>
                </a:cubicBezTo>
                <a:cubicBezTo>
                  <a:pt x="60191" y="30562"/>
                  <a:pt x="60445" y="30353"/>
                  <a:pt x="60614" y="30106"/>
                </a:cubicBezTo>
                <a:cubicBezTo>
                  <a:pt x="60849" y="29773"/>
                  <a:pt x="61018" y="29402"/>
                  <a:pt x="61240" y="29096"/>
                </a:cubicBezTo>
                <a:cubicBezTo>
                  <a:pt x="61409" y="28875"/>
                  <a:pt x="61630" y="28725"/>
                  <a:pt x="61793" y="28510"/>
                </a:cubicBezTo>
                <a:cubicBezTo>
                  <a:pt x="62054" y="28158"/>
                  <a:pt x="62138" y="27878"/>
                  <a:pt x="62399" y="27487"/>
                </a:cubicBezTo>
                <a:cubicBezTo>
                  <a:pt x="62672" y="27292"/>
                  <a:pt x="62855" y="26829"/>
                  <a:pt x="63070" y="26504"/>
                </a:cubicBezTo>
                <a:cubicBezTo>
                  <a:pt x="63356" y="26399"/>
                  <a:pt x="63493" y="26061"/>
                  <a:pt x="63702" y="25703"/>
                </a:cubicBezTo>
                <a:cubicBezTo>
                  <a:pt x="64001" y="25188"/>
                  <a:pt x="64646" y="24250"/>
                  <a:pt x="64965" y="23892"/>
                </a:cubicBezTo>
                <a:cubicBezTo>
                  <a:pt x="65245" y="23312"/>
                  <a:pt x="65467" y="23006"/>
                  <a:pt x="65871" y="22459"/>
                </a:cubicBezTo>
                <a:cubicBezTo>
                  <a:pt x="66203" y="21534"/>
                  <a:pt x="67414" y="20303"/>
                  <a:pt x="67681" y="19443"/>
                </a:cubicBezTo>
                <a:cubicBezTo>
                  <a:pt x="68281" y="18753"/>
                  <a:pt x="67942" y="18538"/>
                  <a:pt x="68176" y="18010"/>
                </a:cubicBezTo>
                <a:cubicBezTo>
                  <a:pt x="68072" y="17932"/>
                  <a:pt x="68092" y="17912"/>
                  <a:pt x="67974" y="17880"/>
                </a:cubicBezTo>
                <a:cubicBezTo>
                  <a:pt x="67916" y="17489"/>
                  <a:pt x="68183" y="16805"/>
                  <a:pt x="67818" y="16701"/>
                </a:cubicBezTo>
                <a:cubicBezTo>
                  <a:pt x="67922" y="16356"/>
                  <a:pt x="67590" y="16291"/>
                  <a:pt x="67701" y="15952"/>
                </a:cubicBezTo>
                <a:cubicBezTo>
                  <a:pt x="67838" y="15685"/>
                  <a:pt x="68098" y="15502"/>
                  <a:pt x="68391" y="15457"/>
                </a:cubicBezTo>
                <a:cubicBezTo>
                  <a:pt x="68795" y="14929"/>
                  <a:pt x="68958" y="14649"/>
                  <a:pt x="69381" y="14070"/>
                </a:cubicBezTo>
                <a:cubicBezTo>
                  <a:pt x="69206" y="14053"/>
                  <a:pt x="69160" y="13820"/>
                  <a:pt x="68960" y="13820"/>
                </a:cubicBezTo>
                <a:cubicBezTo>
                  <a:pt x="68922" y="13820"/>
                  <a:pt x="68878" y="13828"/>
                  <a:pt x="68828" y="13848"/>
                </a:cubicBezTo>
                <a:cubicBezTo>
                  <a:pt x="68886" y="13757"/>
                  <a:pt x="68782" y="13776"/>
                  <a:pt x="68860" y="13666"/>
                </a:cubicBezTo>
                <a:cubicBezTo>
                  <a:pt x="68990" y="13438"/>
                  <a:pt x="69251" y="13366"/>
                  <a:pt x="69446" y="13171"/>
                </a:cubicBezTo>
                <a:cubicBezTo>
                  <a:pt x="69420" y="13053"/>
                  <a:pt x="69479" y="13027"/>
                  <a:pt x="69499" y="12865"/>
                </a:cubicBezTo>
                <a:cubicBezTo>
                  <a:pt x="69616" y="12604"/>
                  <a:pt x="69850" y="12435"/>
                  <a:pt x="69909" y="12187"/>
                </a:cubicBezTo>
                <a:lnTo>
                  <a:pt x="69909" y="12187"/>
                </a:lnTo>
                <a:cubicBezTo>
                  <a:pt x="69896" y="12207"/>
                  <a:pt x="69887" y="12215"/>
                  <a:pt x="69882" y="12215"/>
                </a:cubicBezTo>
                <a:cubicBezTo>
                  <a:pt x="69871" y="12215"/>
                  <a:pt x="69874" y="12183"/>
                  <a:pt x="69883" y="12148"/>
                </a:cubicBezTo>
                <a:cubicBezTo>
                  <a:pt x="69915" y="12109"/>
                  <a:pt x="69948" y="12063"/>
                  <a:pt x="69974" y="12018"/>
                </a:cubicBezTo>
                <a:lnTo>
                  <a:pt x="69981" y="12031"/>
                </a:lnTo>
                <a:cubicBezTo>
                  <a:pt x="70378" y="11653"/>
                  <a:pt x="70456" y="11327"/>
                  <a:pt x="70801" y="10813"/>
                </a:cubicBezTo>
                <a:cubicBezTo>
                  <a:pt x="70821" y="10774"/>
                  <a:pt x="70821" y="10754"/>
                  <a:pt x="70795" y="10741"/>
                </a:cubicBezTo>
                <a:lnTo>
                  <a:pt x="70814" y="10715"/>
                </a:lnTo>
                <a:cubicBezTo>
                  <a:pt x="70827" y="10709"/>
                  <a:pt x="70834" y="10702"/>
                  <a:pt x="70847" y="10696"/>
                </a:cubicBezTo>
                <a:lnTo>
                  <a:pt x="70847" y="10702"/>
                </a:lnTo>
                <a:cubicBezTo>
                  <a:pt x="70874" y="10711"/>
                  <a:pt x="70902" y="10715"/>
                  <a:pt x="70931" y="10715"/>
                </a:cubicBezTo>
                <a:cubicBezTo>
                  <a:pt x="71235" y="10715"/>
                  <a:pt x="71600" y="10231"/>
                  <a:pt x="71922" y="9719"/>
                </a:cubicBezTo>
                <a:cubicBezTo>
                  <a:pt x="71869" y="9706"/>
                  <a:pt x="71922" y="9627"/>
                  <a:pt x="71922" y="9582"/>
                </a:cubicBezTo>
                <a:lnTo>
                  <a:pt x="71922" y="9582"/>
                </a:lnTo>
                <a:cubicBezTo>
                  <a:pt x="71668" y="9709"/>
                  <a:pt x="71256" y="10366"/>
                  <a:pt x="71061" y="10366"/>
                </a:cubicBezTo>
                <a:cubicBezTo>
                  <a:pt x="71041" y="10366"/>
                  <a:pt x="71023" y="10359"/>
                  <a:pt x="71008" y="10344"/>
                </a:cubicBezTo>
                <a:lnTo>
                  <a:pt x="71008" y="10344"/>
                </a:lnTo>
                <a:cubicBezTo>
                  <a:pt x="71050" y="10409"/>
                  <a:pt x="70916" y="10464"/>
                  <a:pt x="70886" y="10598"/>
                </a:cubicBezTo>
                <a:cubicBezTo>
                  <a:pt x="70860" y="10604"/>
                  <a:pt x="70840" y="10617"/>
                  <a:pt x="70821" y="10630"/>
                </a:cubicBezTo>
                <a:lnTo>
                  <a:pt x="70808" y="10637"/>
                </a:lnTo>
                <a:lnTo>
                  <a:pt x="70795" y="10650"/>
                </a:lnTo>
                <a:cubicBezTo>
                  <a:pt x="70788" y="10663"/>
                  <a:pt x="70775" y="10676"/>
                  <a:pt x="70769" y="10689"/>
                </a:cubicBezTo>
                <a:cubicBezTo>
                  <a:pt x="70756" y="10702"/>
                  <a:pt x="70736" y="10741"/>
                  <a:pt x="70723" y="10774"/>
                </a:cubicBezTo>
                <a:lnTo>
                  <a:pt x="70717" y="10761"/>
                </a:lnTo>
                <a:cubicBezTo>
                  <a:pt x="70632" y="10917"/>
                  <a:pt x="70567" y="10937"/>
                  <a:pt x="70502" y="10956"/>
                </a:cubicBezTo>
                <a:cubicBezTo>
                  <a:pt x="70384" y="10943"/>
                  <a:pt x="70443" y="10806"/>
                  <a:pt x="70384" y="10748"/>
                </a:cubicBezTo>
                <a:cubicBezTo>
                  <a:pt x="70169" y="10767"/>
                  <a:pt x="69733" y="11243"/>
                  <a:pt x="69596" y="11647"/>
                </a:cubicBezTo>
                <a:cubicBezTo>
                  <a:pt x="69570" y="11633"/>
                  <a:pt x="69596" y="11594"/>
                  <a:pt x="69583" y="11575"/>
                </a:cubicBezTo>
                <a:lnTo>
                  <a:pt x="69583" y="11575"/>
                </a:lnTo>
                <a:cubicBezTo>
                  <a:pt x="69557" y="11868"/>
                  <a:pt x="69342" y="12031"/>
                  <a:pt x="69108" y="12480"/>
                </a:cubicBezTo>
                <a:cubicBezTo>
                  <a:pt x="69116" y="12436"/>
                  <a:pt x="69116" y="12420"/>
                  <a:pt x="69110" y="12420"/>
                </a:cubicBezTo>
                <a:lnTo>
                  <a:pt x="69110" y="12420"/>
                </a:lnTo>
                <a:cubicBezTo>
                  <a:pt x="69094" y="12420"/>
                  <a:pt x="69033" y="12539"/>
                  <a:pt x="68990" y="12539"/>
                </a:cubicBezTo>
                <a:cubicBezTo>
                  <a:pt x="69023" y="12448"/>
                  <a:pt x="69010" y="12383"/>
                  <a:pt x="68925" y="12363"/>
                </a:cubicBezTo>
                <a:cubicBezTo>
                  <a:pt x="68782" y="12656"/>
                  <a:pt x="68756" y="12571"/>
                  <a:pt x="68567" y="12871"/>
                </a:cubicBezTo>
                <a:cubicBezTo>
                  <a:pt x="68489" y="12838"/>
                  <a:pt x="68404" y="12871"/>
                  <a:pt x="68333" y="12793"/>
                </a:cubicBezTo>
                <a:cubicBezTo>
                  <a:pt x="68391" y="12597"/>
                  <a:pt x="68430" y="12422"/>
                  <a:pt x="68495" y="12220"/>
                </a:cubicBezTo>
                <a:cubicBezTo>
                  <a:pt x="68955" y="11851"/>
                  <a:pt x="69581" y="10461"/>
                  <a:pt x="70036" y="10461"/>
                </a:cubicBezTo>
                <a:cubicBezTo>
                  <a:pt x="70039" y="10461"/>
                  <a:pt x="70043" y="10461"/>
                  <a:pt x="70046" y="10461"/>
                </a:cubicBezTo>
                <a:cubicBezTo>
                  <a:pt x="70371" y="9901"/>
                  <a:pt x="70261" y="9849"/>
                  <a:pt x="70007" y="9764"/>
                </a:cubicBezTo>
                <a:cubicBezTo>
                  <a:pt x="70117" y="9458"/>
                  <a:pt x="70267" y="9171"/>
                  <a:pt x="70449" y="8904"/>
                </a:cubicBezTo>
                <a:cubicBezTo>
                  <a:pt x="70476" y="8904"/>
                  <a:pt x="70502" y="8878"/>
                  <a:pt x="70534" y="8820"/>
                </a:cubicBezTo>
                <a:cubicBezTo>
                  <a:pt x="70540" y="8821"/>
                  <a:pt x="70546" y="8822"/>
                  <a:pt x="70553" y="8822"/>
                </a:cubicBezTo>
                <a:cubicBezTo>
                  <a:pt x="70639" y="8822"/>
                  <a:pt x="70833" y="8716"/>
                  <a:pt x="70984" y="8572"/>
                </a:cubicBezTo>
                <a:cubicBezTo>
                  <a:pt x="71140" y="8416"/>
                  <a:pt x="71192" y="8260"/>
                  <a:pt x="71309" y="8110"/>
                </a:cubicBezTo>
                <a:cubicBezTo>
                  <a:pt x="71648" y="7680"/>
                  <a:pt x="72039" y="7289"/>
                  <a:pt x="72364" y="6703"/>
                </a:cubicBezTo>
                <a:cubicBezTo>
                  <a:pt x="72690" y="6123"/>
                  <a:pt x="73244" y="5413"/>
                  <a:pt x="73381" y="5003"/>
                </a:cubicBezTo>
                <a:cubicBezTo>
                  <a:pt x="73192" y="4970"/>
                  <a:pt x="73237" y="4690"/>
                  <a:pt x="73126" y="4638"/>
                </a:cubicBezTo>
                <a:cubicBezTo>
                  <a:pt x="73118" y="4634"/>
                  <a:pt x="73108" y="4632"/>
                  <a:pt x="73097" y="4632"/>
                </a:cubicBezTo>
                <a:cubicBezTo>
                  <a:pt x="73023" y="4632"/>
                  <a:pt x="72905" y="4720"/>
                  <a:pt x="72828" y="4720"/>
                </a:cubicBezTo>
                <a:cubicBezTo>
                  <a:pt x="72799" y="4720"/>
                  <a:pt x="72775" y="4707"/>
                  <a:pt x="72762" y="4671"/>
                </a:cubicBezTo>
                <a:cubicBezTo>
                  <a:pt x="72039" y="5172"/>
                  <a:pt x="71589" y="6292"/>
                  <a:pt x="70925" y="7322"/>
                </a:cubicBezTo>
                <a:cubicBezTo>
                  <a:pt x="70864" y="7340"/>
                  <a:pt x="70792" y="7460"/>
                  <a:pt x="70735" y="7460"/>
                </a:cubicBezTo>
                <a:cubicBezTo>
                  <a:pt x="70731" y="7460"/>
                  <a:pt x="70727" y="7460"/>
                  <a:pt x="70723" y="7458"/>
                </a:cubicBezTo>
                <a:cubicBezTo>
                  <a:pt x="70586" y="7426"/>
                  <a:pt x="70573" y="7120"/>
                  <a:pt x="70593" y="7035"/>
                </a:cubicBezTo>
                <a:cubicBezTo>
                  <a:pt x="70598" y="7014"/>
                  <a:pt x="70593" y="7008"/>
                  <a:pt x="70585" y="7008"/>
                </a:cubicBezTo>
                <a:cubicBezTo>
                  <a:pt x="70575" y="7008"/>
                  <a:pt x="70561" y="7016"/>
                  <a:pt x="70553" y="7016"/>
                </a:cubicBezTo>
                <a:cubicBezTo>
                  <a:pt x="70550" y="7016"/>
                  <a:pt x="70547" y="7014"/>
                  <a:pt x="70547" y="7009"/>
                </a:cubicBezTo>
                <a:cubicBezTo>
                  <a:pt x="70554" y="6983"/>
                  <a:pt x="70645" y="6840"/>
                  <a:pt x="70651" y="6807"/>
                </a:cubicBezTo>
                <a:cubicBezTo>
                  <a:pt x="70710" y="6579"/>
                  <a:pt x="70638" y="6338"/>
                  <a:pt x="70860" y="5999"/>
                </a:cubicBezTo>
                <a:cubicBezTo>
                  <a:pt x="71205" y="5661"/>
                  <a:pt x="71589" y="5120"/>
                  <a:pt x="71928" y="4801"/>
                </a:cubicBezTo>
                <a:cubicBezTo>
                  <a:pt x="72182" y="4267"/>
                  <a:pt x="72801" y="3374"/>
                  <a:pt x="72794" y="2938"/>
                </a:cubicBezTo>
                <a:cubicBezTo>
                  <a:pt x="72885" y="2749"/>
                  <a:pt x="73009" y="2495"/>
                  <a:pt x="73166" y="2235"/>
                </a:cubicBezTo>
                <a:cubicBezTo>
                  <a:pt x="73289" y="2013"/>
                  <a:pt x="73537" y="1746"/>
                  <a:pt x="73524" y="1590"/>
                </a:cubicBezTo>
                <a:lnTo>
                  <a:pt x="73524" y="1590"/>
                </a:lnTo>
                <a:cubicBezTo>
                  <a:pt x="73270" y="1707"/>
                  <a:pt x="73074" y="2196"/>
                  <a:pt x="72807" y="2339"/>
                </a:cubicBezTo>
                <a:cubicBezTo>
                  <a:pt x="72084" y="3453"/>
                  <a:pt x="71505" y="4228"/>
                  <a:pt x="70971" y="4456"/>
                </a:cubicBezTo>
                <a:cubicBezTo>
                  <a:pt x="70814" y="4202"/>
                  <a:pt x="70873" y="3811"/>
                  <a:pt x="71231" y="3205"/>
                </a:cubicBezTo>
                <a:cubicBezTo>
                  <a:pt x="71225" y="3186"/>
                  <a:pt x="71192" y="3179"/>
                  <a:pt x="71225" y="3133"/>
                </a:cubicBezTo>
                <a:lnTo>
                  <a:pt x="71225" y="3133"/>
                </a:lnTo>
                <a:cubicBezTo>
                  <a:pt x="71011" y="3185"/>
                  <a:pt x="70784" y="3315"/>
                  <a:pt x="70580" y="3315"/>
                </a:cubicBezTo>
                <a:cubicBezTo>
                  <a:pt x="70497" y="3315"/>
                  <a:pt x="70418" y="3294"/>
                  <a:pt x="70345" y="3238"/>
                </a:cubicBezTo>
                <a:cubicBezTo>
                  <a:pt x="70710" y="2619"/>
                  <a:pt x="71199" y="2007"/>
                  <a:pt x="71374" y="1479"/>
                </a:cubicBezTo>
                <a:lnTo>
                  <a:pt x="71374" y="1479"/>
                </a:lnTo>
                <a:cubicBezTo>
                  <a:pt x="71055" y="1645"/>
                  <a:pt x="70370" y="3018"/>
                  <a:pt x="70019" y="3018"/>
                </a:cubicBezTo>
                <a:cubicBezTo>
                  <a:pt x="70013" y="3018"/>
                  <a:pt x="70006" y="3017"/>
                  <a:pt x="70000" y="3016"/>
                </a:cubicBezTo>
                <a:cubicBezTo>
                  <a:pt x="69857" y="2990"/>
                  <a:pt x="69928" y="2749"/>
                  <a:pt x="70007" y="2573"/>
                </a:cubicBezTo>
                <a:lnTo>
                  <a:pt x="70033" y="2547"/>
                </a:lnTo>
                <a:cubicBezTo>
                  <a:pt x="70352" y="2463"/>
                  <a:pt x="70534" y="1857"/>
                  <a:pt x="70808" y="1512"/>
                </a:cubicBezTo>
                <a:lnTo>
                  <a:pt x="70801" y="1512"/>
                </a:lnTo>
                <a:lnTo>
                  <a:pt x="70853" y="1446"/>
                </a:lnTo>
                <a:lnTo>
                  <a:pt x="70879" y="1414"/>
                </a:lnTo>
                <a:cubicBezTo>
                  <a:pt x="70879" y="1407"/>
                  <a:pt x="70886" y="1407"/>
                  <a:pt x="70886" y="1401"/>
                </a:cubicBezTo>
                <a:cubicBezTo>
                  <a:pt x="71062" y="1199"/>
                  <a:pt x="71283" y="1043"/>
                  <a:pt x="71374" y="808"/>
                </a:cubicBezTo>
                <a:cubicBezTo>
                  <a:pt x="71360" y="801"/>
                  <a:pt x="71346" y="798"/>
                  <a:pt x="71330" y="798"/>
                </a:cubicBezTo>
                <a:cubicBezTo>
                  <a:pt x="71189" y="798"/>
                  <a:pt x="70996" y="1081"/>
                  <a:pt x="70808" y="1375"/>
                </a:cubicBezTo>
                <a:cubicBezTo>
                  <a:pt x="70788" y="1401"/>
                  <a:pt x="70769" y="1427"/>
                  <a:pt x="70749" y="1460"/>
                </a:cubicBezTo>
                <a:cubicBezTo>
                  <a:pt x="70463" y="1759"/>
                  <a:pt x="70222" y="2091"/>
                  <a:pt x="70020" y="2450"/>
                </a:cubicBezTo>
                <a:lnTo>
                  <a:pt x="69961" y="2508"/>
                </a:lnTo>
                <a:cubicBezTo>
                  <a:pt x="69954" y="2515"/>
                  <a:pt x="69948" y="2521"/>
                  <a:pt x="69941" y="2534"/>
                </a:cubicBezTo>
                <a:cubicBezTo>
                  <a:pt x="69935" y="2541"/>
                  <a:pt x="69935" y="2547"/>
                  <a:pt x="69928" y="2554"/>
                </a:cubicBezTo>
                <a:lnTo>
                  <a:pt x="69922" y="2554"/>
                </a:lnTo>
                <a:cubicBezTo>
                  <a:pt x="69823" y="2626"/>
                  <a:pt x="69736" y="2658"/>
                  <a:pt x="69664" y="2658"/>
                </a:cubicBezTo>
                <a:cubicBezTo>
                  <a:pt x="69464" y="2658"/>
                  <a:pt x="69387" y="2407"/>
                  <a:pt x="69512" y="2085"/>
                </a:cubicBezTo>
                <a:lnTo>
                  <a:pt x="69512" y="2085"/>
                </a:lnTo>
                <a:cubicBezTo>
                  <a:pt x="69455" y="2123"/>
                  <a:pt x="69415" y="2138"/>
                  <a:pt x="69384" y="2138"/>
                </a:cubicBezTo>
                <a:cubicBezTo>
                  <a:pt x="69274" y="2138"/>
                  <a:pt x="69292" y="1940"/>
                  <a:pt x="69134" y="1909"/>
                </a:cubicBezTo>
                <a:cubicBezTo>
                  <a:pt x="69123" y="1906"/>
                  <a:pt x="69111" y="1905"/>
                  <a:pt x="69098" y="1905"/>
                </a:cubicBezTo>
                <a:cubicBezTo>
                  <a:pt x="68962" y="1905"/>
                  <a:pt x="68761" y="2044"/>
                  <a:pt x="68633" y="2044"/>
                </a:cubicBezTo>
                <a:cubicBezTo>
                  <a:pt x="68591" y="2044"/>
                  <a:pt x="68556" y="2028"/>
                  <a:pt x="68535" y="1987"/>
                </a:cubicBezTo>
                <a:cubicBezTo>
                  <a:pt x="68425" y="1793"/>
                  <a:pt x="68814" y="1043"/>
                  <a:pt x="68519" y="1043"/>
                </a:cubicBezTo>
                <a:cubicBezTo>
                  <a:pt x="68497" y="1043"/>
                  <a:pt x="68472" y="1047"/>
                  <a:pt x="68443" y="1056"/>
                </a:cubicBezTo>
                <a:cubicBezTo>
                  <a:pt x="68291" y="1187"/>
                  <a:pt x="68178" y="1241"/>
                  <a:pt x="68095" y="1241"/>
                </a:cubicBezTo>
                <a:cubicBezTo>
                  <a:pt x="67867" y="1241"/>
                  <a:pt x="67871" y="831"/>
                  <a:pt x="67929" y="515"/>
                </a:cubicBezTo>
                <a:cubicBezTo>
                  <a:pt x="67916" y="509"/>
                  <a:pt x="67902" y="506"/>
                  <a:pt x="67888" y="506"/>
                </a:cubicBezTo>
                <a:cubicBezTo>
                  <a:pt x="67767" y="506"/>
                  <a:pt x="67584" y="682"/>
                  <a:pt x="67473" y="682"/>
                </a:cubicBezTo>
                <a:cubicBezTo>
                  <a:pt x="67464" y="682"/>
                  <a:pt x="67455" y="681"/>
                  <a:pt x="67447" y="678"/>
                </a:cubicBezTo>
                <a:cubicBezTo>
                  <a:pt x="67258" y="613"/>
                  <a:pt x="67414" y="326"/>
                  <a:pt x="67369" y="92"/>
                </a:cubicBezTo>
                <a:lnTo>
                  <a:pt x="67369" y="92"/>
                </a:lnTo>
                <a:cubicBezTo>
                  <a:pt x="67245" y="137"/>
                  <a:pt x="67102" y="333"/>
                  <a:pt x="66978" y="378"/>
                </a:cubicBezTo>
                <a:cubicBezTo>
                  <a:pt x="66972" y="379"/>
                  <a:pt x="66967" y="379"/>
                  <a:pt x="66962" y="379"/>
                </a:cubicBezTo>
                <a:cubicBezTo>
                  <a:pt x="66759" y="379"/>
                  <a:pt x="66812" y="128"/>
                  <a:pt x="66704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9" name="Google Shape;529;p38"/>
          <p:cNvSpPr/>
          <p:nvPr/>
        </p:nvSpPr>
        <p:spPr>
          <a:xfrm>
            <a:off x="4001900" y="963525"/>
            <a:ext cx="2175000" cy="1295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0" name="Google Shape;530;p38"/>
          <p:cNvSpPr txBox="1"/>
          <p:nvPr>
            <p:ph type="title"/>
          </p:nvPr>
        </p:nvSpPr>
        <p:spPr>
          <a:xfrm>
            <a:off x="4095050" y="963525"/>
            <a:ext cx="1836300" cy="1295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5600"/>
              <a:t>02</a:t>
            </a:r>
            <a:endParaRPr sz="5600"/>
          </a:p>
        </p:txBody>
      </p:sp>
      <p:grpSp>
        <p:nvGrpSpPr>
          <p:cNvPr id="531" name="Google Shape;531;p38"/>
          <p:cNvGrpSpPr/>
          <p:nvPr/>
        </p:nvGrpSpPr>
        <p:grpSpPr>
          <a:xfrm>
            <a:off x="5954514" y="1097610"/>
            <a:ext cx="1594328" cy="1489025"/>
            <a:chOff x="3022914" y="1368510"/>
            <a:chExt cx="1594328" cy="1489025"/>
          </a:xfrm>
        </p:grpSpPr>
        <p:sp>
          <p:nvSpPr>
            <p:cNvPr id="532" name="Google Shape;532;p38"/>
            <p:cNvSpPr/>
            <p:nvPr/>
          </p:nvSpPr>
          <p:spPr>
            <a:xfrm>
              <a:off x="3022914" y="2236744"/>
              <a:ext cx="113051" cy="109153"/>
            </a:xfrm>
            <a:custGeom>
              <a:rect b="b" l="l" r="r" t="t"/>
              <a:pathLst>
                <a:path extrusionOk="0" h="5377" w="5569">
                  <a:moveTo>
                    <a:pt x="2949" y="1"/>
                  </a:moveTo>
                  <a:cubicBezTo>
                    <a:pt x="2587" y="1"/>
                    <a:pt x="2217" y="67"/>
                    <a:pt x="1901" y="243"/>
                  </a:cubicBezTo>
                  <a:cubicBezTo>
                    <a:pt x="1222" y="424"/>
                    <a:pt x="634" y="877"/>
                    <a:pt x="272" y="1510"/>
                  </a:cubicBezTo>
                  <a:cubicBezTo>
                    <a:pt x="0" y="2189"/>
                    <a:pt x="0" y="2959"/>
                    <a:pt x="272" y="3638"/>
                  </a:cubicBezTo>
                  <a:cubicBezTo>
                    <a:pt x="543" y="4272"/>
                    <a:pt x="1086" y="4770"/>
                    <a:pt x="1720" y="5041"/>
                  </a:cubicBezTo>
                  <a:cubicBezTo>
                    <a:pt x="1947" y="5087"/>
                    <a:pt x="2173" y="5222"/>
                    <a:pt x="2399" y="5313"/>
                  </a:cubicBezTo>
                  <a:cubicBezTo>
                    <a:pt x="2603" y="5354"/>
                    <a:pt x="2815" y="5376"/>
                    <a:pt x="3029" y="5376"/>
                  </a:cubicBezTo>
                  <a:cubicBezTo>
                    <a:pt x="3290" y="5376"/>
                    <a:pt x="3553" y="5342"/>
                    <a:pt x="3803" y="5268"/>
                  </a:cubicBezTo>
                  <a:cubicBezTo>
                    <a:pt x="4436" y="4996"/>
                    <a:pt x="4980" y="4453"/>
                    <a:pt x="5251" y="3819"/>
                  </a:cubicBezTo>
                  <a:cubicBezTo>
                    <a:pt x="5568" y="3140"/>
                    <a:pt x="5568" y="2416"/>
                    <a:pt x="5342" y="1737"/>
                  </a:cubicBezTo>
                  <a:cubicBezTo>
                    <a:pt x="5251" y="1510"/>
                    <a:pt x="5115" y="1329"/>
                    <a:pt x="4980" y="1148"/>
                  </a:cubicBezTo>
                  <a:cubicBezTo>
                    <a:pt x="4980" y="1103"/>
                    <a:pt x="4889" y="1012"/>
                    <a:pt x="4889" y="967"/>
                  </a:cubicBezTo>
                  <a:cubicBezTo>
                    <a:pt x="4889" y="831"/>
                    <a:pt x="5161" y="605"/>
                    <a:pt x="5070" y="469"/>
                  </a:cubicBezTo>
                  <a:cubicBezTo>
                    <a:pt x="5025" y="401"/>
                    <a:pt x="4934" y="390"/>
                    <a:pt x="4832" y="390"/>
                  </a:cubicBezTo>
                  <a:cubicBezTo>
                    <a:pt x="4782" y="390"/>
                    <a:pt x="4728" y="393"/>
                    <a:pt x="4675" y="393"/>
                  </a:cubicBezTo>
                  <a:cubicBezTo>
                    <a:pt x="4623" y="393"/>
                    <a:pt x="4572" y="390"/>
                    <a:pt x="4527" y="379"/>
                  </a:cubicBezTo>
                  <a:cubicBezTo>
                    <a:pt x="4416" y="305"/>
                    <a:pt x="4335" y="231"/>
                    <a:pt x="4236" y="231"/>
                  </a:cubicBezTo>
                  <a:cubicBezTo>
                    <a:pt x="4213" y="231"/>
                    <a:pt x="4190" y="234"/>
                    <a:pt x="4165" y="243"/>
                  </a:cubicBezTo>
                  <a:cubicBezTo>
                    <a:pt x="4146" y="233"/>
                    <a:pt x="4129" y="230"/>
                    <a:pt x="4113" y="230"/>
                  </a:cubicBezTo>
                  <a:cubicBezTo>
                    <a:pt x="4069" y="230"/>
                    <a:pt x="4034" y="256"/>
                    <a:pt x="3991" y="256"/>
                  </a:cubicBezTo>
                  <a:cubicBezTo>
                    <a:pt x="3975" y="256"/>
                    <a:pt x="3958" y="252"/>
                    <a:pt x="3938" y="243"/>
                  </a:cubicBezTo>
                  <a:cubicBezTo>
                    <a:pt x="3712" y="198"/>
                    <a:pt x="3486" y="62"/>
                    <a:pt x="3259" y="16"/>
                  </a:cubicBezTo>
                  <a:cubicBezTo>
                    <a:pt x="3158" y="6"/>
                    <a:pt x="3054" y="1"/>
                    <a:pt x="294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3" name="Google Shape;533;p38"/>
            <p:cNvSpPr/>
            <p:nvPr/>
          </p:nvSpPr>
          <p:spPr>
            <a:xfrm>
              <a:off x="4064031" y="1807580"/>
              <a:ext cx="112137" cy="126266"/>
            </a:xfrm>
            <a:custGeom>
              <a:rect b="b" l="l" r="r" t="t"/>
              <a:pathLst>
                <a:path extrusionOk="0" h="6220" w="5524">
                  <a:moveTo>
                    <a:pt x="4203" y="0"/>
                  </a:moveTo>
                  <a:cubicBezTo>
                    <a:pt x="4066" y="0"/>
                    <a:pt x="3928" y="34"/>
                    <a:pt x="3803" y="108"/>
                  </a:cubicBezTo>
                  <a:cubicBezTo>
                    <a:pt x="3667" y="199"/>
                    <a:pt x="3577" y="244"/>
                    <a:pt x="3486" y="380"/>
                  </a:cubicBezTo>
                  <a:cubicBezTo>
                    <a:pt x="3473" y="373"/>
                    <a:pt x="3459" y="371"/>
                    <a:pt x="3444" y="371"/>
                  </a:cubicBezTo>
                  <a:cubicBezTo>
                    <a:pt x="3371" y="371"/>
                    <a:pt x="3279" y="435"/>
                    <a:pt x="3184" y="435"/>
                  </a:cubicBezTo>
                  <a:cubicBezTo>
                    <a:pt x="3164" y="435"/>
                    <a:pt x="3144" y="432"/>
                    <a:pt x="3124" y="425"/>
                  </a:cubicBezTo>
                  <a:cubicBezTo>
                    <a:pt x="2822" y="305"/>
                    <a:pt x="2501" y="244"/>
                    <a:pt x="2172" y="244"/>
                  </a:cubicBezTo>
                  <a:cubicBezTo>
                    <a:pt x="2008" y="244"/>
                    <a:pt x="1842" y="259"/>
                    <a:pt x="1676" y="289"/>
                  </a:cubicBezTo>
                  <a:cubicBezTo>
                    <a:pt x="1042" y="561"/>
                    <a:pt x="680" y="1240"/>
                    <a:pt x="363" y="1919"/>
                  </a:cubicBezTo>
                  <a:cubicBezTo>
                    <a:pt x="46" y="2508"/>
                    <a:pt x="1" y="3277"/>
                    <a:pt x="272" y="3911"/>
                  </a:cubicBezTo>
                  <a:cubicBezTo>
                    <a:pt x="499" y="4499"/>
                    <a:pt x="906" y="5269"/>
                    <a:pt x="1540" y="5495"/>
                  </a:cubicBezTo>
                  <a:cubicBezTo>
                    <a:pt x="1766" y="5541"/>
                    <a:pt x="1993" y="5676"/>
                    <a:pt x="2219" y="5767"/>
                  </a:cubicBezTo>
                  <a:cubicBezTo>
                    <a:pt x="2355" y="5767"/>
                    <a:pt x="2536" y="5586"/>
                    <a:pt x="2672" y="5586"/>
                  </a:cubicBezTo>
                  <a:cubicBezTo>
                    <a:pt x="2672" y="5676"/>
                    <a:pt x="2717" y="5767"/>
                    <a:pt x="2762" y="5858"/>
                  </a:cubicBezTo>
                  <a:cubicBezTo>
                    <a:pt x="2853" y="5948"/>
                    <a:pt x="2807" y="6174"/>
                    <a:pt x="2943" y="6220"/>
                  </a:cubicBezTo>
                  <a:cubicBezTo>
                    <a:pt x="3079" y="6220"/>
                    <a:pt x="3215" y="6174"/>
                    <a:pt x="3351" y="6129"/>
                  </a:cubicBezTo>
                  <a:cubicBezTo>
                    <a:pt x="3486" y="6039"/>
                    <a:pt x="3441" y="5858"/>
                    <a:pt x="3486" y="5722"/>
                  </a:cubicBezTo>
                  <a:cubicBezTo>
                    <a:pt x="3486" y="5631"/>
                    <a:pt x="3622" y="5631"/>
                    <a:pt x="3577" y="5586"/>
                  </a:cubicBezTo>
                  <a:cubicBezTo>
                    <a:pt x="3577" y="5571"/>
                    <a:pt x="3587" y="5566"/>
                    <a:pt x="3602" y="5566"/>
                  </a:cubicBezTo>
                  <a:cubicBezTo>
                    <a:pt x="3632" y="5566"/>
                    <a:pt x="3683" y="5586"/>
                    <a:pt x="3713" y="5586"/>
                  </a:cubicBezTo>
                  <a:cubicBezTo>
                    <a:pt x="4392" y="5314"/>
                    <a:pt x="4935" y="4816"/>
                    <a:pt x="5297" y="4183"/>
                  </a:cubicBezTo>
                  <a:cubicBezTo>
                    <a:pt x="5523" y="3458"/>
                    <a:pt x="5478" y="2734"/>
                    <a:pt x="5161" y="2055"/>
                  </a:cubicBezTo>
                  <a:cubicBezTo>
                    <a:pt x="5116" y="1964"/>
                    <a:pt x="5161" y="1783"/>
                    <a:pt x="5071" y="1693"/>
                  </a:cubicBezTo>
                  <a:cubicBezTo>
                    <a:pt x="5252" y="1557"/>
                    <a:pt x="5433" y="1376"/>
                    <a:pt x="5478" y="1150"/>
                  </a:cubicBezTo>
                  <a:cubicBezTo>
                    <a:pt x="5523" y="878"/>
                    <a:pt x="5478" y="561"/>
                    <a:pt x="5297" y="335"/>
                  </a:cubicBezTo>
                  <a:cubicBezTo>
                    <a:pt x="5161" y="63"/>
                    <a:pt x="4799" y="154"/>
                    <a:pt x="4528" y="63"/>
                  </a:cubicBezTo>
                  <a:cubicBezTo>
                    <a:pt x="4426" y="22"/>
                    <a:pt x="4315" y="0"/>
                    <a:pt x="420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4" name="Google Shape;534;p38"/>
            <p:cNvSpPr/>
            <p:nvPr/>
          </p:nvSpPr>
          <p:spPr>
            <a:xfrm>
              <a:off x="3169006" y="2356489"/>
              <a:ext cx="113984" cy="107570"/>
            </a:xfrm>
            <a:custGeom>
              <a:rect b="b" l="l" r="r" t="t"/>
              <a:pathLst>
                <a:path extrusionOk="0" h="5299" w="5615">
                  <a:moveTo>
                    <a:pt x="2723" y="1"/>
                  </a:moveTo>
                  <a:cubicBezTo>
                    <a:pt x="2421" y="1"/>
                    <a:pt x="2120" y="51"/>
                    <a:pt x="1857" y="138"/>
                  </a:cubicBezTo>
                  <a:cubicBezTo>
                    <a:pt x="1223" y="365"/>
                    <a:pt x="680" y="863"/>
                    <a:pt x="363" y="1451"/>
                  </a:cubicBezTo>
                  <a:cubicBezTo>
                    <a:pt x="46" y="2130"/>
                    <a:pt x="1" y="2854"/>
                    <a:pt x="272" y="3533"/>
                  </a:cubicBezTo>
                  <a:cubicBezTo>
                    <a:pt x="499" y="4212"/>
                    <a:pt x="997" y="4756"/>
                    <a:pt x="1630" y="5027"/>
                  </a:cubicBezTo>
                  <a:cubicBezTo>
                    <a:pt x="1857" y="5118"/>
                    <a:pt x="2128" y="5073"/>
                    <a:pt x="2355" y="5163"/>
                  </a:cubicBezTo>
                  <a:cubicBezTo>
                    <a:pt x="2595" y="5256"/>
                    <a:pt x="2843" y="5299"/>
                    <a:pt x="3088" y="5299"/>
                  </a:cubicBezTo>
                  <a:cubicBezTo>
                    <a:pt x="4041" y="5299"/>
                    <a:pt x="4945" y="4642"/>
                    <a:pt x="5161" y="3669"/>
                  </a:cubicBezTo>
                  <a:cubicBezTo>
                    <a:pt x="5524" y="3035"/>
                    <a:pt x="5614" y="2266"/>
                    <a:pt x="5478" y="1587"/>
                  </a:cubicBezTo>
                  <a:cubicBezTo>
                    <a:pt x="5161" y="908"/>
                    <a:pt x="4618" y="365"/>
                    <a:pt x="3939" y="93"/>
                  </a:cubicBezTo>
                  <a:cubicBezTo>
                    <a:pt x="3856" y="60"/>
                    <a:pt x="3766" y="51"/>
                    <a:pt x="3674" y="51"/>
                  </a:cubicBezTo>
                  <a:cubicBezTo>
                    <a:pt x="3574" y="51"/>
                    <a:pt x="3472" y="61"/>
                    <a:pt x="3375" y="61"/>
                  </a:cubicBezTo>
                  <a:cubicBezTo>
                    <a:pt x="3320" y="61"/>
                    <a:pt x="3266" y="58"/>
                    <a:pt x="3215" y="48"/>
                  </a:cubicBezTo>
                  <a:cubicBezTo>
                    <a:pt x="3054" y="16"/>
                    <a:pt x="2888" y="1"/>
                    <a:pt x="272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5" name="Google Shape;535;p38"/>
            <p:cNvSpPr/>
            <p:nvPr/>
          </p:nvSpPr>
          <p:spPr>
            <a:xfrm>
              <a:off x="3269182" y="1838922"/>
              <a:ext cx="22066" cy="21173"/>
            </a:xfrm>
            <a:custGeom>
              <a:rect b="b" l="l" r="r" t="t"/>
              <a:pathLst>
                <a:path extrusionOk="0" h="1043" w="1087">
                  <a:moveTo>
                    <a:pt x="350" y="1"/>
                  </a:moveTo>
                  <a:cubicBezTo>
                    <a:pt x="324" y="1"/>
                    <a:pt x="298" y="4"/>
                    <a:pt x="272" y="13"/>
                  </a:cubicBezTo>
                  <a:cubicBezTo>
                    <a:pt x="136" y="58"/>
                    <a:pt x="226" y="239"/>
                    <a:pt x="136" y="375"/>
                  </a:cubicBezTo>
                  <a:cubicBezTo>
                    <a:pt x="91" y="511"/>
                    <a:pt x="0" y="556"/>
                    <a:pt x="45" y="692"/>
                  </a:cubicBezTo>
                  <a:cubicBezTo>
                    <a:pt x="45" y="828"/>
                    <a:pt x="136" y="918"/>
                    <a:pt x="272" y="1009"/>
                  </a:cubicBezTo>
                  <a:cubicBezTo>
                    <a:pt x="340" y="1032"/>
                    <a:pt x="408" y="1043"/>
                    <a:pt x="470" y="1043"/>
                  </a:cubicBezTo>
                  <a:cubicBezTo>
                    <a:pt x="532" y="1043"/>
                    <a:pt x="589" y="1032"/>
                    <a:pt x="634" y="1009"/>
                  </a:cubicBezTo>
                  <a:cubicBezTo>
                    <a:pt x="770" y="918"/>
                    <a:pt x="996" y="918"/>
                    <a:pt x="1087" y="828"/>
                  </a:cubicBezTo>
                  <a:cubicBezTo>
                    <a:pt x="1087" y="647"/>
                    <a:pt x="1087" y="466"/>
                    <a:pt x="1041" y="330"/>
                  </a:cubicBezTo>
                  <a:cubicBezTo>
                    <a:pt x="996" y="194"/>
                    <a:pt x="815" y="149"/>
                    <a:pt x="679" y="104"/>
                  </a:cubicBezTo>
                  <a:cubicBezTo>
                    <a:pt x="569" y="67"/>
                    <a:pt x="459" y="1"/>
                    <a:pt x="35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6" name="Google Shape;536;p38"/>
            <p:cNvSpPr/>
            <p:nvPr/>
          </p:nvSpPr>
          <p:spPr>
            <a:xfrm>
              <a:off x="3089069" y="2090570"/>
              <a:ext cx="23913" cy="20401"/>
            </a:xfrm>
            <a:custGeom>
              <a:rect b="b" l="l" r="r" t="t"/>
              <a:pathLst>
                <a:path extrusionOk="0" h="1005" w="1178">
                  <a:moveTo>
                    <a:pt x="786" y="1"/>
                  </a:moveTo>
                  <a:cubicBezTo>
                    <a:pt x="690" y="1"/>
                    <a:pt x="594" y="33"/>
                    <a:pt x="498" y="65"/>
                  </a:cubicBezTo>
                  <a:cubicBezTo>
                    <a:pt x="363" y="110"/>
                    <a:pt x="136" y="110"/>
                    <a:pt x="46" y="246"/>
                  </a:cubicBezTo>
                  <a:cubicBezTo>
                    <a:pt x="0" y="382"/>
                    <a:pt x="272" y="518"/>
                    <a:pt x="317" y="653"/>
                  </a:cubicBezTo>
                  <a:cubicBezTo>
                    <a:pt x="363" y="789"/>
                    <a:pt x="317" y="925"/>
                    <a:pt x="453" y="970"/>
                  </a:cubicBezTo>
                  <a:cubicBezTo>
                    <a:pt x="521" y="993"/>
                    <a:pt x="589" y="1004"/>
                    <a:pt x="657" y="1004"/>
                  </a:cubicBezTo>
                  <a:cubicBezTo>
                    <a:pt x="725" y="1004"/>
                    <a:pt x="793" y="993"/>
                    <a:pt x="860" y="970"/>
                  </a:cubicBezTo>
                  <a:cubicBezTo>
                    <a:pt x="951" y="925"/>
                    <a:pt x="1087" y="880"/>
                    <a:pt x="1132" y="744"/>
                  </a:cubicBezTo>
                  <a:cubicBezTo>
                    <a:pt x="1177" y="608"/>
                    <a:pt x="1087" y="518"/>
                    <a:pt x="1042" y="382"/>
                  </a:cubicBezTo>
                  <a:cubicBezTo>
                    <a:pt x="996" y="246"/>
                    <a:pt x="1042" y="65"/>
                    <a:pt x="906" y="20"/>
                  </a:cubicBezTo>
                  <a:cubicBezTo>
                    <a:pt x="866" y="6"/>
                    <a:pt x="826" y="1"/>
                    <a:pt x="78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7" name="Google Shape;537;p38"/>
            <p:cNvSpPr/>
            <p:nvPr/>
          </p:nvSpPr>
          <p:spPr>
            <a:xfrm>
              <a:off x="3179115" y="2303914"/>
              <a:ext cx="26674" cy="23345"/>
            </a:xfrm>
            <a:custGeom>
              <a:rect b="b" l="l" r="r" t="t"/>
              <a:pathLst>
                <a:path extrusionOk="0" h="1150" w="1314">
                  <a:moveTo>
                    <a:pt x="803" y="0"/>
                  </a:moveTo>
                  <a:cubicBezTo>
                    <a:pt x="705" y="0"/>
                    <a:pt x="564" y="74"/>
                    <a:pt x="453" y="148"/>
                  </a:cubicBezTo>
                  <a:cubicBezTo>
                    <a:pt x="318" y="193"/>
                    <a:pt x="182" y="193"/>
                    <a:pt x="137" y="329"/>
                  </a:cubicBezTo>
                  <a:cubicBezTo>
                    <a:pt x="46" y="465"/>
                    <a:pt x="1" y="646"/>
                    <a:pt x="46" y="782"/>
                  </a:cubicBezTo>
                  <a:cubicBezTo>
                    <a:pt x="137" y="917"/>
                    <a:pt x="227" y="1053"/>
                    <a:pt x="408" y="1144"/>
                  </a:cubicBezTo>
                  <a:cubicBezTo>
                    <a:pt x="420" y="1148"/>
                    <a:pt x="432" y="1150"/>
                    <a:pt x="444" y="1150"/>
                  </a:cubicBezTo>
                  <a:cubicBezTo>
                    <a:pt x="561" y="1150"/>
                    <a:pt x="647" y="959"/>
                    <a:pt x="770" y="917"/>
                  </a:cubicBezTo>
                  <a:cubicBezTo>
                    <a:pt x="811" y="891"/>
                    <a:pt x="867" y="884"/>
                    <a:pt x="927" y="884"/>
                  </a:cubicBezTo>
                  <a:cubicBezTo>
                    <a:pt x="991" y="884"/>
                    <a:pt x="1060" y="891"/>
                    <a:pt x="1119" y="891"/>
                  </a:cubicBezTo>
                  <a:cubicBezTo>
                    <a:pt x="1192" y="891"/>
                    <a:pt x="1251" y="880"/>
                    <a:pt x="1268" y="827"/>
                  </a:cubicBezTo>
                  <a:cubicBezTo>
                    <a:pt x="1314" y="736"/>
                    <a:pt x="1178" y="510"/>
                    <a:pt x="1132" y="374"/>
                  </a:cubicBezTo>
                  <a:cubicBezTo>
                    <a:pt x="1087" y="238"/>
                    <a:pt x="997" y="57"/>
                    <a:pt x="861" y="12"/>
                  </a:cubicBezTo>
                  <a:cubicBezTo>
                    <a:pt x="844" y="4"/>
                    <a:pt x="825" y="0"/>
                    <a:pt x="80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8" name="Google Shape;538;p38"/>
            <p:cNvSpPr/>
            <p:nvPr/>
          </p:nvSpPr>
          <p:spPr>
            <a:xfrm>
              <a:off x="3100091" y="2417183"/>
              <a:ext cx="23000" cy="31262"/>
            </a:xfrm>
            <a:custGeom>
              <a:rect b="b" l="l" r="r" t="t"/>
              <a:pathLst>
                <a:path extrusionOk="0" h="1540" w="1133">
                  <a:moveTo>
                    <a:pt x="725" y="0"/>
                  </a:moveTo>
                  <a:cubicBezTo>
                    <a:pt x="680" y="0"/>
                    <a:pt x="544" y="45"/>
                    <a:pt x="499" y="45"/>
                  </a:cubicBezTo>
                  <a:cubicBezTo>
                    <a:pt x="272" y="45"/>
                    <a:pt x="1" y="362"/>
                    <a:pt x="1" y="589"/>
                  </a:cubicBezTo>
                  <a:cubicBezTo>
                    <a:pt x="46" y="815"/>
                    <a:pt x="182" y="1041"/>
                    <a:pt x="227" y="1268"/>
                  </a:cubicBezTo>
                  <a:cubicBezTo>
                    <a:pt x="227" y="1404"/>
                    <a:pt x="408" y="1358"/>
                    <a:pt x="499" y="1449"/>
                  </a:cubicBezTo>
                  <a:cubicBezTo>
                    <a:pt x="589" y="1539"/>
                    <a:pt x="589" y="1539"/>
                    <a:pt x="725" y="1539"/>
                  </a:cubicBezTo>
                  <a:cubicBezTo>
                    <a:pt x="951" y="1539"/>
                    <a:pt x="1087" y="1404"/>
                    <a:pt x="1042" y="1177"/>
                  </a:cubicBezTo>
                  <a:cubicBezTo>
                    <a:pt x="997" y="951"/>
                    <a:pt x="1132" y="679"/>
                    <a:pt x="1087" y="453"/>
                  </a:cubicBezTo>
                  <a:cubicBezTo>
                    <a:pt x="1042" y="272"/>
                    <a:pt x="906" y="91"/>
                    <a:pt x="72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9" name="Google Shape;539;p38"/>
            <p:cNvSpPr/>
            <p:nvPr/>
          </p:nvSpPr>
          <p:spPr>
            <a:xfrm>
              <a:off x="3181876" y="2253227"/>
              <a:ext cx="44132" cy="41290"/>
            </a:xfrm>
            <a:custGeom>
              <a:rect b="b" l="l" r="r" t="t"/>
              <a:pathLst>
                <a:path extrusionOk="0" h="2034" w="2174">
                  <a:moveTo>
                    <a:pt x="840" y="1"/>
                  </a:moveTo>
                  <a:cubicBezTo>
                    <a:pt x="802" y="1"/>
                    <a:pt x="763" y="7"/>
                    <a:pt x="725" y="19"/>
                  </a:cubicBezTo>
                  <a:cubicBezTo>
                    <a:pt x="498" y="155"/>
                    <a:pt x="317" y="336"/>
                    <a:pt x="227" y="563"/>
                  </a:cubicBezTo>
                  <a:cubicBezTo>
                    <a:pt x="91" y="834"/>
                    <a:pt x="1" y="1106"/>
                    <a:pt x="46" y="1377"/>
                  </a:cubicBezTo>
                  <a:cubicBezTo>
                    <a:pt x="182" y="1649"/>
                    <a:pt x="408" y="1830"/>
                    <a:pt x="680" y="1966"/>
                  </a:cubicBezTo>
                  <a:cubicBezTo>
                    <a:pt x="793" y="2011"/>
                    <a:pt x="929" y="2034"/>
                    <a:pt x="1064" y="2034"/>
                  </a:cubicBezTo>
                  <a:cubicBezTo>
                    <a:pt x="1200" y="2034"/>
                    <a:pt x="1336" y="2011"/>
                    <a:pt x="1449" y="1966"/>
                  </a:cubicBezTo>
                  <a:cubicBezTo>
                    <a:pt x="1721" y="1875"/>
                    <a:pt x="1902" y="1649"/>
                    <a:pt x="1992" y="1423"/>
                  </a:cubicBezTo>
                  <a:cubicBezTo>
                    <a:pt x="2128" y="1196"/>
                    <a:pt x="2173" y="879"/>
                    <a:pt x="2128" y="608"/>
                  </a:cubicBezTo>
                  <a:cubicBezTo>
                    <a:pt x="2038" y="427"/>
                    <a:pt x="1721" y="336"/>
                    <a:pt x="1494" y="246"/>
                  </a:cubicBezTo>
                  <a:cubicBezTo>
                    <a:pt x="1300" y="207"/>
                    <a:pt x="1072" y="1"/>
                    <a:pt x="84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0" name="Google Shape;540;p38"/>
            <p:cNvSpPr/>
            <p:nvPr/>
          </p:nvSpPr>
          <p:spPr>
            <a:xfrm>
              <a:off x="3332576" y="1819699"/>
              <a:ext cx="40458" cy="37555"/>
            </a:xfrm>
            <a:custGeom>
              <a:rect b="b" l="l" r="r" t="t"/>
              <a:pathLst>
                <a:path extrusionOk="0" h="1850" w="1993">
                  <a:moveTo>
                    <a:pt x="1354" y="0"/>
                  </a:moveTo>
                  <a:cubicBezTo>
                    <a:pt x="1149" y="0"/>
                    <a:pt x="920" y="112"/>
                    <a:pt x="725" y="190"/>
                  </a:cubicBezTo>
                  <a:cubicBezTo>
                    <a:pt x="453" y="281"/>
                    <a:pt x="182" y="326"/>
                    <a:pt x="91" y="553"/>
                  </a:cubicBezTo>
                  <a:cubicBezTo>
                    <a:pt x="1" y="779"/>
                    <a:pt x="91" y="1051"/>
                    <a:pt x="182" y="1277"/>
                  </a:cubicBezTo>
                  <a:cubicBezTo>
                    <a:pt x="272" y="1503"/>
                    <a:pt x="408" y="1684"/>
                    <a:pt x="634" y="1775"/>
                  </a:cubicBezTo>
                  <a:cubicBezTo>
                    <a:pt x="767" y="1828"/>
                    <a:pt x="900" y="1850"/>
                    <a:pt x="1032" y="1850"/>
                  </a:cubicBezTo>
                  <a:cubicBezTo>
                    <a:pt x="1126" y="1850"/>
                    <a:pt x="1220" y="1839"/>
                    <a:pt x="1313" y="1820"/>
                  </a:cubicBezTo>
                  <a:cubicBezTo>
                    <a:pt x="1540" y="1730"/>
                    <a:pt x="1721" y="1548"/>
                    <a:pt x="1811" y="1322"/>
                  </a:cubicBezTo>
                  <a:cubicBezTo>
                    <a:pt x="1947" y="1141"/>
                    <a:pt x="1992" y="869"/>
                    <a:pt x="1947" y="643"/>
                  </a:cubicBezTo>
                  <a:cubicBezTo>
                    <a:pt x="1857" y="417"/>
                    <a:pt x="1676" y="55"/>
                    <a:pt x="1449" y="9"/>
                  </a:cubicBezTo>
                  <a:cubicBezTo>
                    <a:pt x="1418" y="3"/>
                    <a:pt x="1387" y="0"/>
                    <a:pt x="135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1" name="Google Shape;541;p38"/>
            <p:cNvSpPr/>
            <p:nvPr/>
          </p:nvSpPr>
          <p:spPr>
            <a:xfrm>
              <a:off x="3203007" y="1707810"/>
              <a:ext cx="134183" cy="128397"/>
            </a:xfrm>
            <a:custGeom>
              <a:rect b="b" l="l" r="r" t="t"/>
              <a:pathLst>
                <a:path extrusionOk="0" h="6325" w="6610">
                  <a:moveTo>
                    <a:pt x="3246" y="0"/>
                  </a:moveTo>
                  <a:cubicBezTo>
                    <a:pt x="2847" y="0"/>
                    <a:pt x="2454" y="70"/>
                    <a:pt x="2083" y="225"/>
                  </a:cubicBezTo>
                  <a:cubicBezTo>
                    <a:pt x="1314" y="542"/>
                    <a:pt x="680" y="1130"/>
                    <a:pt x="363" y="1900"/>
                  </a:cubicBezTo>
                  <a:cubicBezTo>
                    <a:pt x="1" y="2715"/>
                    <a:pt x="1" y="3575"/>
                    <a:pt x="363" y="4390"/>
                  </a:cubicBezTo>
                  <a:cubicBezTo>
                    <a:pt x="589" y="5159"/>
                    <a:pt x="1178" y="5793"/>
                    <a:pt x="1902" y="6155"/>
                  </a:cubicBezTo>
                  <a:cubicBezTo>
                    <a:pt x="2174" y="6200"/>
                    <a:pt x="2491" y="6155"/>
                    <a:pt x="2762" y="6246"/>
                  </a:cubicBezTo>
                  <a:cubicBezTo>
                    <a:pt x="2976" y="6299"/>
                    <a:pt x="3191" y="6325"/>
                    <a:pt x="3402" y="6325"/>
                  </a:cubicBezTo>
                  <a:cubicBezTo>
                    <a:pt x="3727" y="6325"/>
                    <a:pt x="4045" y="6265"/>
                    <a:pt x="4347" y="6155"/>
                  </a:cubicBezTo>
                  <a:cubicBezTo>
                    <a:pt x="5161" y="5883"/>
                    <a:pt x="5795" y="5340"/>
                    <a:pt x="6157" y="4616"/>
                  </a:cubicBezTo>
                  <a:cubicBezTo>
                    <a:pt x="6565" y="3801"/>
                    <a:pt x="6610" y="2896"/>
                    <a:pt x="6338" y="2081"/>
                  </a:cubicBezTo>
                  <a:cubicBezTo>
                    <a:pt x="6021" y="1266"/>
                    <a:pt x="5388" y="678"/>
                    <a:pt x="4618" y="315"/>
                  </a:cubicBezTo>
                  <a:cubicBezTo>
                    <a:pt x="4347" y="225"/>
                    <a:pt x="4075" y="89"/>
                    <a:pt x="3803" y="44"/>
                  </a:cubicBezTo>
                  <a:cubicBezTo>
                    <a:pt x="3617" y="15"/>
                    <a:pt x="3431" y="0"/>
                    <a:pt x="324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2" name="Google Shape;542;p38"/>
            <p:cNvSpPr/>
            <p:nvPr/>
          </p:nvSpPr>
          <p:spPr>
            <a:xfrm>
              <a:off x="3385881" y="1774777"/>
              <a:ext cx="36763" cy="35383"/>
            </a:xfrm>
            <a:custGeom>
              <a:rect b="b" l="l" r="r" t="t"/>
              <a:pathLst>
                <a:path extrusionOk="0" h="1743" w="1811">
                  <a:moveTo>
                    <a:pt x="1054" y="0"/>
                  </a:moveTo>
                  <a:cubicBezTo>
                    <a:pt x="914" y="0"/>
                    <a:pt x="774" y="39"/>
                    <a:pt x="634" y="95"/>
                  </a:cubicBezTo>
                  <a:cubicBezTo>
                    <a:pt x="408" y="140"/>
                    <a:pt x="227" y="321"/>
                    <a:pt x="136" y="502"/>
                  </a:cubicBezTo>
                  <a:cubicBezTo>
                    <a:pt x="0" y="728"/>
                    <a:pt x="181" y="955"/>
                    <a:pt x="227" y="1136"/>
                  </a:cubicBezTo>
                  <a:cubicBezTo>
                    <a:pt x="317" y="1317"/>
                    <a:pt x="362" y="1543"/>
                    <a:pt x="589" y="1634"/>
                  </a:cubicBezTo>
                  <a:cubicBezTo>
                    <a:pt x="721" y="1700"/>
                    <a:pt x="902" y="1742"/>
                    <a:pt x="1079" y="1742"/>
                  </a:cubicBezTo>
                  <a:cubicBezTo>
                    <a:pt x="1143" y="1742"/>
                    <a:pt x="1207" y="1737"/>
                    <a:pt x="1268" y="1724"/>
                  </a:cubicBezTo>
                  <a:cubicBezTo>
                    <a:pt x="1449" y="1634"/>
                    <a:pt x="1630" y="1453"/>
                    <a:pt x="1766" y="1272"/>
                  </a:cubicBezTo>
                  <a:cubicBezTo>
                    <a:pt x="1811" y="1045"/>
                    <a:pt x="1766" y="819"/>
                    <a:pt x="1675" y="593"/>
                  </a:cubicBezTo>
                  <a:cubicBezTo>
                    <a:pt x="1585" y="412"/>
                    <a:pt x="1539" y="95"/>
                    <a:pt x="1313" y="49"/>
                  </a:cubicBezTo>
                  <a:cubicBezTo>
                    <a:pt x="1227" y="15"/>
                    <a:pt x="1140" y="0"/>
                    <a:pt x="105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3" name="Google Shape;543;p38"/>
            <p:cNvSpPr/>
            <p:nvPr/>
          </p:nvSpPr>
          <p:spPr>
            <a:xfrm>
              <a:off x="3448362" y="1625192"/>
              <a:ext cx="38611" cy="35505"/>
            </a:xfrm>
            <a:custGeom>
              <a:rect b="b" l="l" r="r" t="t"/>
              <a:pathLst>
                <a:path extrusionOk="0" h="1749" w="1902">
                  <a:moveTo>
                    <a:pt x="889" y="1"/>
                  </a:moveTo>
                  <a:cubicBezTo>
                    <a:pt x="820" y="1"/>
                    <a:pt x="750" y="12"/>
                    <a:pt x="680" y="40"/>
                  </a:cubicBezTo>
                  <a:cubicBezTo>
                    <a:pt x="453" y="85"/>
                    <a:pt x="272" y="221"/>
                    <a:pt x="136" y="402"/>
                  </a:cubicBezTo>
                  <a:cubicBezTo>
                    <a:pt x="46" y="628"/>
                    <a:pt x="1" y="854"/>
                    <a:pt x="91" y="1126"/>
                  </a:cubicBezTo>
                  <a:cubicBezTo>
                    <a:pt x="136" y="1307"/>
                    <a:pt x="408" y="1398"/>
                    <a:pt x="589" y="1488"/>
                  </a:cubicBezTo>
                  <a:cubicBezTo>
                    <a:pt x="813" y="1526"/>
                    <a:pt x="976" y="1748"/>
                    <a:pt x="1179" y="1748"/>
                  </a:cubicBezTo>
                  <a:cubicBezTo>
                    <a:pt x="1221" y="1748"/>
                    <a:pt x="1266" y="1738"/>
                    <a:pt x="1313" y="1715"/>
                  </a:cubicBezTo>
                  <a:cubicBezTo>
                    <a:pt x="1494" y="1624"/>
                    <a:pt x="1675" y="1398"/>
                    <a:pt x="1766" y="1171"/>
                  </a:cubicBezTo>
                  <a:cubicBezTo>
                    <a:pt x="1902" y="945"/>
                    <a:pt x="1902" y="673"/>
                    <a:pt x="1857" y="447"/>
                  </a:cubicBezTo>
                  <a:cubicBezTo>
                    <a:pt x="1766" y="221"/>
                    <a:pt x="1494" y="175"/>
                    <a:pt x="1313" y="85"/>
                  </a:cubicBezTo>
                  <a:cubicBezTo>
                    <a:pt x="1188" y="54"/>
                    <a:pt x="1042" y="1"/>
                    <a:pt x="88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4" name="Google Shape;544;p38"/>
            <p:cNvSpPr/>
            <p:nvPr/>
          </p:nvSpPr>
          <p:spPr>
            <a:xfrm>
              <a:off x="3142354" y="1924138"/>
              <a:ext cx="89178" cy="76186"/>
            </a:xfrm>
            <a:custGeom>
              <a:rect b="b" l="l" r="r" t="t"/>
              <a:pathLst>
                <a:path extrusionOk="0" h="3753" w="4393">
                  <a:moveTo>
                    <a:pt x="2496" y="0"/>
                  </a:moveTo>
                  <a:cubicBezTo>
                    <a:pt x="2222" y="0"/>
                    <a:pt x="1950" y="59"/>
                    <a:pt x="1721" y="161"/>
                  </a:cubicBezTo>
                  <a:cubicBezTo>
                    <a:pt x="589" y="297"/>
                    <a:pt x="1" y="1564"/>
                    <a:pt x="635" y="2470"/>
                  </a:cubicBezTo>
                  <a:cubicBezTo>
                    <a:pt x="816" y="2922"/>
                    <a:pt x="1133" y="3284"/>
                    <a:pt x="1585" y="3465"/>
                  </a:cubicBezTo>
                  <a:cubicBezTo>
                    <a:pt x="1966" y="3569"/>
                    <a:pt x="2320" y="3752"/>
                    <a:pt x="2687" y="3752"/>
                  </a:cubicBezTo>
                  <a:cubicBezTo>
                    <a:pt x="2801" y="3752"/>
                    <a:pt x="2916" y="3735"/>
                    <a:pt x="3034" y="3692"/>
                  </a:cubicBezTo>
                  <a:cubicBezTo>
                    <a:pt x="3487" y="3420"/>
                    <a:pt x="3804" y="3058"/>
                    <a:pt x="3985" y="2560"/>
                  </a:cubicBezTo>
                  <a:cubicBezTo>
                    <a:pt x="4392" y="1655"/>
                    <a:pt x="4030" y="568"/>
                    <a:pt x="3125" y="116"/>
                  </a:cubicBezTo>
                  <a:cubicBezTo>
                    <a:pt x="2926" y="36"/>
                    <a:pt x="2710" y="0"/>
                    <a:pt x="249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5" name="Google Shape;545;p38"/>
            <p:cNvSpPr/>
            <p:nvPr/>
          </p:nvSpPr>
          <p:spPr>
            <a:xfrm>
              <a:off x="3074372" y="1952658"/>
              <a:ext cx="37697" cy="34997"/>
            </a:xfrm>
            <a:custGeom>
              <a:rect b="b" l="l" r="r" t="t"/>
              <a:pathLst>
                <a:path extrusionOk="0" h="1724" w="1857">
                  <a:moveTo>
                    <a:pt x="951" y="1"/>
                  </a:moveTo>
                  <a:cubicBezTo>
                    <a:pt x="838" y="1"/>
                    <a:pt x="724" y="23"/>
                    <a:pt x="634" y="69"/>
                  </a:cubicBezTo>
                  <a:cubicBezTo>
                    <a:pt x="407" y="114"/>
                    <a:pt x="272" y="250"/>
                    <a:pt x="181" y="476"/>
                  </a:cubicBezTo>
                  <a:cubicBezTo>
                    <a:pt x="45" y="657"/>
                    <a:pt x="0" y="929"/>
                    <a:pt x="45" y="1155"/>
                  </a:cubicBezTo>
                  <a:cubicBezTo>
                    <a:pt x="181" y="1336"/>
                    <a:pt x="362" y="1472"/>
                    <a:pt x="589" y="1562"/>
                  </a:cubicBezTo>
                  <a:cubicBezTo>
                    <a:pt x="771" y="1599"/>
                    <a:pt x="924" y="1723"/>
                    <a:pt x="1118" y="1723"/>
                  </a:cubicBezTo>
                  <a:cubicBezTo>
                    <a:pt x="1165" y="1723"/>
                    <a:pt x="1215" y="1716"/>
                    <a:pt x="1268" y="1698"/>
                  </a:cubicBezTo>
                  <a:cubicBezTo>
                    <a:pt x="1449" y="1608"/>
                    <a:pt x="1630" y="1427"/>
                    <a:pt x="1766" y="1200"/>
                  </a:cubicBezTo>
                  <a:cubicBezTo>
                    <a:pt x="1856" y="974"/>
                    <a:pt x="1856" y="702"/>
                    <a:pt x="1811" y="476"/>
                  </a:cubicBezTo>
                  <a:cubicBezTo>
                    <a:pt x="1675" y="250"/>
                    <a:pt x="1494" y="114"/>
                    <a:pt x="1268" y="69"/>
                  </a:cubicBezTo>
                  <a:cubicBezTo>
                    <a:pt x="1177" y="23"/>
                    <a:pt x="1064" y="1"/>
                    <a:pt x="95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6" name="Google Shape;546;p38"/>
            <p:cNvSpPr/>
            <p:nvPr/>
          </p:nvSpPr>
          <p:spPr>
            <a:xfrm>
              <a:off x="3551278" y="1716782"/>
              <a:ext cx="38611" cy="36540"/>
            </a:xfrm>
            <a:custGeom>
              <a:rect b="b" l="l" r="r" t="t"/>
              <a:pathLst>
                <a:path extrusionOk="0" h="1800" w="1902">
                  <a:moveTo>
                    <a:pt x="1179" y="0"/>
                  </a:moveTo>
                  <a:cubicBezTo>
                    <a:pt x="992" y="0"/>
                    <a:pt x="824" y="118"/>
                    <a:pt x="589" y="236"/>
                  </a:cubicBezTo>
                  <a:cubicBezTo>
                    <a:pt x="363" y="326"/>
                    <a:pt x="227" y="326"/>
                    <a:pt x="91" y="552"/>
                  </a:cubicBezTo>
                  <a:cubicBezTo>
                    <a:pt x="1" y="734"/>
                    <a:pt x="1" y="960"/>
                    <a:pt x="91" y="1186"/>
                  </a:cubicBezTo>
                  <a:cubicBezTo>
                    <a:pt x="227" y="1367"/>
                    <a:pt x="272" y="1729"/>
                    <a:pt x="453" y="1775"/>
                  </a:cubicBezTo>
                  <a:cubicBezTo>
                    <a:pt x="497" y="1792"/>
                    <a:pt x="540" y="1799"/>
                    <a:pt x="583" y="1799"/>
                  </a:cubicBezTo>
                  <a:cubicBezTo>
                    <a:pt x="766" y="1799"/>
                    <a:pt x="949" y="1667"/>
                    <a:pt x="1132" y="1594"/>
                  </a:cubicBezTo>
                  <a:cubicBezTo>
                    <a:pt x="1404" y="1503"/>
                    <a:pt x="1721" y="1503"/>
                    <a:pt x="1811" y="1322"/>
                  </a:cubicBezTo>
                  <a:cubicBezTo>
                    <a:pt x="1902" y="1096"/>
                    <a:pt x="1721" y="824"/>
                    <a:pt x="1630" y="598"/>
                  </a:cubicBezTo>
                  <a:cubicBezTo>
                    <a:pt x="1540" y="371"/>
                    <a:pt x="1449" y="54"/>
                    <a:pt x="1268" y="9"/>
                  </a:cubicBezTo>
                  <a:cubicBezTo>
                    <a:pt x="1238" y="3"/>
                    <a:pt x="1208" y="0"/>
                    <a:pt x="117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7" name="Google Shape;547;p38"/>
            <p:cNvSpPr/>
            <p:nvPr/>
          </p:nvSpPr>
          <p:spPr>
            <a:xfrm>
              <a:off x="3735979" y="1659518"/>
              <a:ext cx="38611" cy="35484"/>
            </a:xfrm>
            <a:custGeom>
              <a:rect b="b" l="l" r="r" t="t"/>
              <a:pathLst>
                <a:path extrusionOk="0" h="1748" w="1902">
                  <a:moveTo>
                    <a:pt x="883" y="1"/>
                  </a:moveTo>
                  <a:cubicBezTo>
                    <a:pt x="770" y="1"/>
                    <a:pt x="657" y="24"/>
                    <a:pt x="544" y="69"/>
                  </a:cubicBezTo>
                  <a:cubicBezTo>
                    <a:pt x="318" y="159"/>
                    <a:pt x="136" y="295"/>
                    <a:pt x="46" y="522"/>
                  </a:cubicBezTo>
                  <a:cubicBezTo>
                    <a:pt x="1" y="748"/>
                    <a:pt x="1" y="974"/>
                    <a:pt x="136" y="1155"/>
                  </a:cubicBezTo>
                  <a:cubicBezTo>
                    <a:pt x="227" y="1336"/>
                    <a:pt x="318" y="1563"/>
                    <a:pt x="499" y="1653"/>
                  </a:cubicBezTo>
                  <a:cubicBezTo>
                    <a:pt x="639" y="1709"/>
                    <a:pt x="778" y="1748"/>
                    <a:pt x="918" y="1748"/>
                  </a:cubicBezTo>
                  <a:cubicBezTo>
                    <a:pt x="1005" y="1748"/>
                    <a:pt x="1091" y="1733"/>
                    <a:pt x="1178" y="1698"/>
                  </a:cubicBezTo>
                  <a:cubicBezTo>
                    <a:pt x="1404" y="1653"/>
                    <a:pt x="1721" y="1517"/>
                    <a:pt x="1811" y="1336"/>
                  </a:cubicBezTo>
                  <a:cubicBezTo>
                    <a:pt x="1902" y="1110"/>
                    <a:pt x="1721" y="793"/>
                    <a:pt x="1676" y="567"/>
                  </a:cubicBezTo>
                  <a:cubicBezTo>
                    <a:pt x="1585" y="386"/>
                    <a:pt x="1449" y="114"/>
                    <a:pt x="1223" y="69"/>
                  </a:cubicBezTo>
                  <a:cubicBezTo>
                    <a:pt x="1110" y="24"/>
                    <a:pt x="997" y="1"/>
                    <a:pt x="88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8" name="Google Shape;548;p38"/>
            <p:cNvSpPr/>
            <p:nvPr/>
          </p:nvSpPr>
          <p:spPr>
            <a:xfrm>
              <a:off x="4111815" y="1482266"/>
              <a:ext cx="38611" cy="40397"/>
            </a:xfrm>
            <a:custGeom>
              <a:rect b="b" l="l" r="r" t="t"/>
              <a:pathLst>
                <a:path extrusionOk="0" h="1990" w="1902">
                  <a:moveTo>
                    <a:pt x="824" y="1"/>
                  </a:moveTo>
                  <a:cubicBezTo>
                    <a:pt x="759" y="1"/>
                    <a:pt x="695" y="7"/>
                    <a:pt x="634" y="19"/>
                  </a:cubicBezTo>
                  <a:cubicBezTo>
                    <a:pt x="408" y="109"/>
                    <a:pt x="408" y="426"/>
                    <a:pt x="272" y="652"/>
                  </a:cubicBezTo>
                  <a:cubicBezTo>
                    <a:pt x="1" y="1060"/>
                    <a:pt x="182" y="1603"/>
                    <a:pt x="634" y="1784"/>
                  </a:cubicBezTo>
                  <a:cubicBezTo>
                    <a:pt x="818" y="1857"/>
                    <a:pt x="1001" y="1990"/>
                    <a:pt x="1208" y="1990"/>
                  </a:cubicBezTo>
                  <a:cubicBezTo>
                    <a:pt x="1257" y="1990"/>
                    <a:pt x="1307" y="1982"/>
                    <a:pt x="1359" y="1965"/>
                  </a:cubicBezTo>
                  <a:cubicBezTo>
                    <a:pt x="1585" y="1829"/>
                    <a:pt x="1585" y="1558"/>
                    <a:pt x="1676" y="1331"/>
                  </a:cubicBezTo>
                  <a:cubicBezTo>
                    <a:pt x="1811" y="1105"/>
                    <a:pt x="1902" y="879"/>
                    <a:pt x="1811" y="698"/>
                  </a:cubicBezTo>
                  <a:cubicBezTo>
                    <a:pt x="1766" y="426"/>
                    <a:pt x="1585" y="245"/>
                    <a:pt x="1359" y="109"/>
                  </a:cubicBezTo>
                  <a:cubicBezTo>
                    <a:pt x="1193" y="43"/>
                    <a:pt x="1003" y="1"/>
                    <a:pt x="82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9" name="Google Shape;549;p38"/>
            <p:cNvSpPr/>
            <p:nvPr/>
          </p:nvSpPr>
          <p:spPr>
            <a:xfrm>
              <a:off x="4059444" y="1919692"/>
              <a:ext cx="35850" cy="38651"/>
            </a:xfrm>
            <a:custGeom>
              <a:rect b="b" l="l" r="r" t="t"/>
              <a:pathLst>
                <a:path extrusionOk="0" h="1904" w="1766">
                  <a:moveTo>
                    <a:pt x="1137" y="1"/>
                  </a:moveTo>
                  <a:cubicBezTo>
                    <a:pt x="957" y="1"/>
                    <a:pt x="770" y="52"/>
                    <a:pt x="634" y="153"/>
                  </a:cubicBezTo>
                  <a:cubicBezTo>
                    <a:pt x="408" y="199"/>
                    <a:pt x="227" y="335"/>
                    <a:pt x="136" y="561"/>
                  </a:cubicBezTo>
                  <a:cubicBezTo>
                    <a:pt x="0" y="742"/>
                    <a:pt x="0" y="1014"/>
                    <a:pt x="136" y="1240"/>
                  </a:cubicBezTo>
                  <a:cubicBezTo>
                    <a:pt x="181" y="1421"/>
                    <a:pt x="317" y="1602"/>
                    <a:pt x="544" y="1738"/>
                  </a:cubicBezTo>
                  <a:cubicBezTo>
                    <a:pt x="717" y="1807"/>
                    <a:pt x="918" y="1904"/>
                    <a:pt x="1104" y="1904"/>
                  </a:cubicBezTo>
                  <a:cubicBezTo>
                    <a:pt x="1160" y="1904"/>
                    <a:pt x="1215" y="1895"/>
                    <a:pt x="1268" y="1874"/>
                  </a:cubicBezTo>
                  <a:cubicBezTo>
                    <a:pt x="1539" y="1783"/>
                    <a:pt x="1539" y="1466"/>
                    <a:pt x="1630" y="1240"/>
                  </a:cubicBezTo>
                  <a:cubicBezTo>
                    <a:pt x="1721" y="1059"/>
                    <a:pt x="1766" y="833"/>
                    <a:pt x="1675" y="606"/>
                  </a:cubicBezTo>
                  <a:cubicBezTo>
                    <a:pt x="1585" y="425"/>
                    <a:pt x="1494" y="108"/>
                    <a:pt x="1313" y="18"/>
                  </a:cubicBezTo>
                  <a:cubicBezTo>
                    <a:pt x="1257" y="6"/>
                    <a:pt x="1197" y="1"/>
                    <a:pt x="113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0" name="Google Shape;550;p38"/>
            <p:cNvSpPr/>
            <p:nvPr/>
          </p:nvSpPr>
          <p:spPr>
            <a:xfrm>
              <a:off x="4005225" y="1799237"/>
              <a:ext cx="36784" cy="38732"/>
            </a:xfrm>
            <a:custGeom>
              <a:rect b="b" l="l" r="r" t="t"/>
              <a:pathLst>
                <a:path extrusionOk="0" h="1908" w="1812">
                  <a:moveTo>
                    <a:pt x="760" y="0"/>
                  </a:moveTo>
                  <a:cubicBezTo>
                    <a:pt x="720" y="0"/>
                    <a:pt x="678" y="7"/>
                    <a:pt x="634" y="21"/>
                  </a:cubicBezTo>
                  <a:cubicBezTo>
                    <a:pt x="408" y="112"/>
                    <a:pt x="227" y="293"/>
                    <a:pt x="91" y="519"/>
                  </a:cubicBezTo>
                  <a:cubicBezTo>
                    <a:pt x="0" y="746"/>
                    <a:pt x="136" y="1017"/>
                    <a:pt x="182" y="1244"/>
                  </a:cubicBezTo>
                  <a:cubicBezTo>
                    <a:pt x="272" y="1470"/>
                    <a:pt x="408" y="1651"/>
                    <a:pt x="634" y="1742"/>
                  </a:cubicBezTo>
                  <a:cubicBezTo>
                    <a:pt x="808" y="1811"/>
                    <a:pt x="1008" y="1907"/>
                    <a:pt x="1195" y="1907"/>
                  </a:cubicBezTo>
                  <a:cubicBezTo>
                    <a:pt x="1251" y="1907"/>
                    <a:pt x="1306" y="1898"/>
                    <a:pt x="1359" y="1877"/>
                  </a:cubicBezTo>
                  <a:cubicBezTo>
                    <a:pt x="1585" y="1787"/>
                    <a:pt x="1630" y="1515"/>
                    <a:pt x="1766" y="1334"/>
                  </a:cubicBezTo>
                  <a:cubicBezTo>
                    <a:pt x="1811" y="1108"/>
                    <a:pt x="1811" y="882"/>
                    <a:pt x="1721" y="700"/>
                  </a:cubicBezTo>
                  <a:cubicBezTo>
                    <a:pt x="1675" y="474"/>
                    <a:pt x="1540" y="293"/>
                    <a:pt x="1359" y="248"/>
                  </a:cubicBezTo>
                  <a:cubicBezTo>
                    <a:pt x="1131" y="172"/>
                    <a:pt x="967" y="0"/>
                    <a:pt x="76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1" name="Google Shape;551;p38"/>
            <p:cNvSpPr/>
            <p:nvPr/>
          </p:nvSpPr>
          <p:spPr>
            <a:xfrm>
              <a:off x="3452036" y="2547626"/>
              <a:ext cx="78135" cy="76308"/>
            </a:xfrm>
            <a:custGeom>
              <a:rect b="b" l="l" r="r" t="t"/>
              <a:pathLst>
                <a:path extrusionOk="0" h="3759" w="3849">
                  <a:moveTo>
                    <a:pt x="1830" y="0"/>
                  </a:moveTo>
                  <a:cubicBezTo>
                    <a:pt x="1612" y="0"/>
                    <a:pt x="1395" y="34"/>
                    <a:pt x="1178" y="93"/>
                  </a:cubicBezTo>
                  <a:cubicBezTo>
                    <a:pt x="725" y="274"/>
                    <a:pt x="363" y="636"/>
                    <a:pt x="182" y="1089"/>
                  </a:cubicBezTo>
                  <a:cubicBezTo>
                    <a:pt x="1" y="1542"/>
                    <a:pt x="1" y="2039"/>
                    <a:pt x="182" y="2492"/>
                  </a:cubicBezTo>
                  <a:cubicBezTo>
                    <a:pt x="363" y="2900"/>
                    <a:pt x="589" y="3579"/>
                    <a:pt x="997" y="3714"/>
                  </a:cubicBezTo>
                  <a:cubicBezTo>
                    <a:pt x="1154" y="3743"/>
                    <a:pt x="1312" y="3758"/>
                    <a:pt x="1468" y="3758"/>
                  </a:cubicBezTo>
                  <a:cubicBezTo>
                    <a:pt x="1805" y="3758"/>
                    <a:pt x="2136" y="3688"/>
                    <a:pt x="2445" y="3533"/>
                  </a:cubicBezTo>
                  <a:cubicBezTo>
                    <a:pt x="2898" y="3352"/>
                    <a:pt x="3260" y="3035"/>
                    <a:pt x="3441" y="2628"/>
                  </a:cubicBezTo>
                  <a:cubicBezTo>
                    <a:pt x="3713" y="2175"/>
                    <a:pt x="3848" y="1677"/>
                    <a:pt x="3713" y="1134"/>
                  </a:cubicBezTo>
                  <a:cubicBezTo>
                    <a:pt x="3486" y="681"/>
                    <a:pt x="3124" y="365"/>
                    <a:pt x="2671" y="183"/>
                  </a:cubicBezTo>
                  <a:cubicBezTo>
                    <a:pt x="2391" y="56"/>
                    <a:pt x="2110" y="0"/>
                    <a:pt x="183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2" name="Google Shape;552;p38"/>
            <p:cNvSpPr/>
            <p:nvPr/>
          </p:nvSpPr>
          <p:spPr>
            <a:xfrm>
              <a:off x="4550132" y="2672973"/>
              <a:ext cx="52415" cy="52922"/>
            </a:xfrm>
            <a:custGeom>
              <a:rect b="b" l="l" r="r" t="t"/>
              <a:pathLst>
                <a:path extrusionOk="0" h="2607" w="2582">
                  <a:moveTo>
                    <a:pt x="1505" y="0"/>
                  </a:moveTo>
                  <a:cubicBezTo>
                    <a:pt x="1287" y="0"/>
                    <a:pt x="1063" y="66"/>
                    <a:pt x="861" y="210"/>
                  </a:cubicBezTo>
                  <a:cubicBezTo>
                    <a:pt x="589" y="301"/>
                    <a:pt x="363" y="482"/>
                    <a:pt x="227" y="754"/>
                  </a:cubicBezTo>
                  <a:cubicBezTo>
                    <a:pt x="46" y="1025"/>
                    <a:pt x="1" y="1387"/>
                    <a:pt x="91" y="1704"/>
                  </a:cubicBezTo>
                  <a:cubicBezTo>
                    <a:pt x="227" y="1976"/>
                    <a:pt x="454" y="2247"/>
                    <a:pt x="725" y="2383"/>
                  </a:cubicBezTo>
                  <a:cubicBezTo>
                    <a:pt x="1007" y="2454"/>
                    <a:pt x="1262" y="2607"/>
                    <a:pt x="1532" y="2607"/>
                  </a:cubicBezTo>
                  <a:cubicBezTo>
                    <a:pt x="1608" y="2607"/>
                    <a:pt x="1686" y="2594"/>
                    <a:pt x="1766" y="2564"/>
                  </a:cubicBezTo>
                  <a:cubicBezTo>
                    <a:pt x="2083" y="2428"/>
                    <a:pt x="2174" y="2066"/>
                    <a:pt x="2310" y="1749"/>
                  </a:cubicBezTo>
                  <a:cubicBezTo>
                    <a:pt x="2536" y="1478"/>
                    <a:pt x="2581" y="1116"/>
                    <a:pt x="2536" y="799"/>
                  </a:cubicBezTo>
                  <a:cubicBezTo>
                    <a:pt x="2412" y="305"/>
                    <a:pt x="1973" y="0"/>
                    <a:pt x="150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3" name="Google Shape;553;p38"/>
            <p:cNvSpPr/>
            <p:nvPr/>
          </p:nvSpPr>
          <p:spPr>
            <a:xfrm>
              <a:off x="3157984" y="1368510"/>
              <a:ext cx="1403278" cy="1489025"/>
            </a:xfrm>
            <a:custGeom>
              <a:rect b="b" l="l" r="r" t="t"/>
              <a:pathLst>
                <a:path extrusionOk="0" h="73351" w="69127">
                  <a:moveTo>
                    <a:pt x="46718" y="11824"/>
                  </a:moveTo>
                  <a:cubicBezTo>
                    <a:pt x="46736" y="11824"/>
                    <a:pt x="46733" y="11839"/>
                    <a:pt x="46725" y="11856"/>
                  </a:cubicBezTo>
                  <a:lnTo>
                    <a:pt x="46725" y="11856"/>
                  </a:lnTo>
                  <a:cubicBezTo>
                    <a:pt x="46723" y="11845"/>
                    <a:pt x="46720" y="11835"/>
                    <a:pt x="46718" y="11824"/>
                  </a:cubicBezTo>
                  <a:close/>
                  <a:moveTo>
                    <a:pt x="44613" y="20041"/>
                  </a:moveTo>
                  <a:cubicBezTo>
                    <a:pt x="44613" y="20053"/>
                    <a:pt x="44614" y="20073"/>
                    <a:pt x="44605" y="20073"/>
                  </a:cubicBezTo>
                  <a:cubicBezTo>
                    <a:pt x="44602" y="20073"/>
                    <a:pt x="44597" y="20070"/>
                    <a:pt x="44590" y="20063"/>
                  </a:cubicBezTo>
                  <a:cubicBezTo>
                    <a:pt x="44598" y="20056"/>
                    <a:pt x="44606" y="20048"/>
                    <a:pt x="44613" y="20041"/>
                  </a:cubicBezTo>
                  <a:close/>
                  <a:moveTo>
                    <a:pt x="46967" y="33079"/>
                  </a:moveTo>
                  <a:cubicBezTo>
                    <a:pt x="46973" y="33102"/>
                    <a:pt x="46981" y="33124"/>
                    <a:pt x="46990" y="33146"/>
                  </a:cubicBezTo>
                  <a:cubicBezTo>
                    <a:pt x="46967" y="33146"/>
                    <a:pt x="46967" y="33113"/>
                    <a:pt x="46967" y="33079"/>
                  </a:cubicBezTo>
                  <a:close/>
                  <a:moveTo>
                    <a:pt x="48936" y="63250"/>
                  </a:moveTo>
                  <a:cubicBezTo>
                    <a:pt x="48939" y="63271"/>
                    <a:pt x="48942" y="63293"/>
                    <a:pt x="48945" y="63314"/>
                  </a:cubicBezTo>
                  <a:lnTo>
                    <a:pt x="48945" y="63314"/>
                  </a:lnTo>
                  <a:cubicBezTo>
                    <a:pt x="48934" y="63287"/>
                    <a:pt x="48907" y="63250"/>
                    <a:pt x="48936" y="63250"/>
                  </a:cubicBezTo>
                  <a:close/>
                  <a:moveTo>
                    <a:pt x="40835" y="1"/>
                  </a:moveTo>
                  <a:cubicBezTo>
                    <a:pt x="40211" y="1"/>
                    <a:pt x="39622" y="139"/>
                    <a:pt x="39068" y="417"/>
                  </a:cubicBezTo>
                  <a:cubicBezTo>
                    <a:pt x="38117" y="734"/>
                    <a:pt x="37302" y="1413"/>
                    <a:pt x="36849" y="2273"/>
                  </a:cubicBezTo>
                  <a:cubicBezTo>
                    <a:pt x="36668" y="2771"/>
                    <a:pt x="36623" y="3314"/>
                    <a:pt x="36668" y="3812"/>
                  </a:cubicBezTo>
                  <a:cubicBezTo>
                    <a:pt x="36578" y="4355"/>
                    <a:pt x="36578" y="4853"/>
                    <a:pt x="36714" y="5396"/>
                  </a:cubicBezTo>
                  <a:cubicBezTo>
                    <a:pt x="37031" y="5985"/>
                    <a:pt x="37438" y="6528"/>
                    <a:pt x="37981" y="6935"/>
                  </a:cubicBezTo>
                  <a:cubicBezTo>
                    <a:pt x="37574" y="7071"/>
                    <a:pt x="37166" y="7207"/>
                    <a:pt x="36759" y="7388"/>
                  </a:cubicBezTo>
                  <a:cubicBezTo>
                    <a:pt x="36170" y="7614"/>
                    <a:pt x="35627" y="7931"/>
                    <a:pt x="35129" y="8339"/>
                  </a:cubicBezTo>
                  <a:cubicBezTo>
                    <a:pt x="34541" y="8656"/>
                    <a:pt x="34043" y="9063"/>
                    <a:pt x="33590" y="9561"/>
                  </a:cubicBezTo>
                  <a:cubicBezTo>
                    <a:pt x="33228" y="10059"/>
                    <a:pt x="32911" y="10647"/>
                    <a:pt x="32730" y="11236"/>
                  </a:cubicBezTo>
                  <a:cubicBezTo>
                    <a:pt x="32368" y="11824"/>
                    <a:pt x="32141" y="12458"/>
                    <a:pt x="31960" y="13092"/>
                  </a:cubicBezTo>
                  <a:cubicBezTo>
                    <a:pt x="31825" y="13771"/>
                    <a:pt x="31734" y="14450"/>
                    <a:pt x="31779" y="15129"/>
                  </a:cubicBezTo>
                  <a:cubicBezTo>
                    <a:pt x="31870" y="15763"/>
                    <a:pt x="32051" y="16442"/>
                    <a:pt x="32323" y="17076"/>
                  </a:cubicBezTo>
                  <a:cubicBezTo>
                    <a:pt x="32413" y="17211"/>
                    <a:pt x="32549" y="17347"/>
                    <a:pt x="32594" y="17483"/>
                  </a:cubicBezTo>
                  <a:cubicBezTo>
                    <a:pt x="31915" y="17302"/>
                    <a:pt x="31191" y="17211"/>
                    <a:pt x="30512" y="17166"/>
                  </a:cubicBezTo>
                  <a:cubicBezTo>
                    <a:pt x="29787" y="17257"/>
                    <a:pt x="29108" y="17393"/>
                    <a:pt x="28429" y="17574"/>
                  </a:cubicBezTo>
                  <a:cubicBezTo>
                    <a:pt x="27705" y="17619"/>
                    <a:pt x="27026" y="17709"/>
                    <a:pt x="26302" y="17891"/>
                  </a:cubicBezTo>
                  <a:cubicBezTo>
                    <a:pt x="26392" y="17574"/>
                    <a:pt x="26392" y="17257"/>
                    <a:pt x="26347" y="16940"/>
                  </a:cubicBezTo>
                  <a:cubicBezTo>
                    <a:pt x="26347" y="16895"/>
                    <a:pt x="26302" y="16895"/>
                    <a:pt x="26302" y="16849"/>
                  </a:cubicBezTo>
                  <a:cubicBezTo>
                    <a:pt x="26573" y="16170"/>
                    <a:pt x="26573" y="15446"/>
                    <a:pt x="26302" y="14767"/>
                  </a:cubicBezTo>
                  <a:cubicBezTo>
                    <a:pt x="26075" y="14224"/>
                    <a:pt x="25623" y="13364"/>
                    <a:pt x="24989" y="13183"/>
                  </a:cubicBezTo>
                  <a:cubicBezTo>
                    <a:pt x="24763" y="13092"/>
                    <a:pt x="24491" y="13092"/>
                    <a:pt x="24265" y="13001"/>
                  </a:cubicBezTo>
                  <a:lnTo>
                    <a:pt x="23857" y="13001"/>
                  </a:lnTo>
                  <a:cubicBezTo>
                    <a:pt x="23903" y="12775"/>
                    <a:pt x="24038" y="12504"/>
                    <a:pt x="23993" y="12277"/>
                  </a:cubicBezTo>
                  <a:cubicBezTo>
                    <a:pt x="23857" y="12006"/>
                    <a:pt x="23631" y="11824"/>
                    <a:pt x="23405" y="11689"/>
                  </a:cubicBezTo>
                  <a:cubicBezTo>
                    <a:pt x="23245" y="11636"/>
                    <a:pt x="23086" y="11614"/>
                    <a:pt x="22927" y="11614"/>
                  </a:cubicBezTo>
                  <a:cubicBezTo>
                    <a:pt x="22815" y="11614"/>
                    <a:pt x="22702" y="11625"/>
                    <a:pt x="22590" y="11643"/>
                  </a:cubicBezTo>
                  <a:cubicBezTo>
                    <a:pt x="22318" y="11734"/>
                    <a:pt x="22228" y="12096"/>
                    <a:pt x="22137" y="12322"/>
                  </a:cubicBezTo>
                  <a:cubicBezTo>
                    <a:pt x="22047" y="12549"/>
                    <a:pt x="21820" y="12820"/>
                    <a:pt x="21911" y="13092"/>
                  </a:cubicBezTo>
                  <a:cubicBezTo>
                    <a:pt x="22001" y="13228"/>
                    <a:pt x="22318" y="13409"/>
                    <a:pt x="22454" y="13545"/>
                  </a:cubicBezTo>
                  <a:cubicBezTo>
                    <a:pt x="22001" y="13771"/>
                    <a:pt x="21639" y="14133"/>
                    <a:pt x="21413" y="14586"/>
                  </a:cubicBezTo>
                  <a:cubicBezTo>
                    <a:pt x="21141" y="15265"/>
                    <a:pt x="21096" y="15989"/>
                    <a:pt x="21367" y="16668"/>
                  </a:cubicBezTo>
                  <a:cubicBezTo>
                    <a:pt x="21503" y="17030"/>
                    <a:pt x="21684" y="17347"/>
                    <a:pt x="21956" y="17619"/>
                  </a:cubicBezTo>
                  <a:cubicBezTo>
                    <a:pt x="21865" y="17891"/>
                    <a:pt x="21865" y="18207"/>
                    <a:pt x="21956" y="18524"/>
                  </a:cubicBezTo>
                  <a:cubicBezTo>
                    <a:pt x="21956" y="18524"/>
                    <a:pt x="22047" y="18660"/>
                    <a:pt x="22047" y="18705"/>
                  </a:cubicBezTo>
                  <a:cubicBezTo>
                    <a:pt x="22007" y="18692"/>
                    <a:pt x="21963" y="18687"/>
                    <a:pt x="21918" y="18687"/>
                  </a:cubicBezTo>
                  <a:cubicBezTo>
                    <a:pt x="21809" y="18687"/>
                    <a:pt x="21690" y="18719"/>
                    <a:pt x="21594" y="18751"/>
                  </a:cubicBezTo>
                  <a:cubicBezTo>
                    <a:pt x="21186" y="18886"/>
                    <a:pt x="20870" y="19158"/>
                    <a:pt x="20688" y="19520"/>
                  </a:cubicBezTo>
                  <a:cubicBezTo>
                    <a:pt x="20326" y="19384"/>
                    <a:pt x="19919" y="19113"/>
                    <a:pt x="19511" y="19022"/>
                  </a:cubicBezTo>
                  <a:cubicBezTo>
                    <a:pt x="19251" y="18987"/>
                    <a:pt x="18988" y="18970"/>
                    <a:pt x="18724" y="18970"/>
                  </a:cubicBezTo>
                  <a:cubicBezTo>
                    <a:pt x="17977" y="18970"/>
                    <a:pt x="17226" y="19105"/>
                    <a:pt x="16524" y="19339"/>
                  </a:cubicBezTo>
                  <a:cubicBezTo>
                    <a:pt x="16433" y="19294"/>
                    <a:pt x="16343" y="19113"/>
                    <a:pt x="16252" y="19068"/>
                  </a:cubicBezTo>
                  <a:cubicBezTo>
                    <a:pt x="16191" y="19055"/>
                    <a:pt x="16131" y="19050"/>
                    <a:pt x="16071" y="19050"/>
                  </a:cubicBezTo>
                  <a:cubicBezTo>
                    <a:pt x="15908" y="19050"/>
                    <a:pt x="15751" y="19092"/>
                    <a:pt x="15618" y="19158"/>
                  </a:cubicBezTo>
                  <a:cubicBezTo>
                    <a:pt x="15392" y="19249"/>
                    <a:pt x="15166" y="19294"/>
                    <a:pt x="15075" y="19520"/>
                  </a:cubicBezTo>
                  <a:cubicBezTo>
                    <a:pt x="15030" y="19611"/>
                    <a:pt x="14939" y="19611"/>
                    <a:pt x="14939" y="19747"/>
                  </a:cubicBezTo>
                  <a:cubicBezTo>
                    <a:pt x="14260" y="20109"/>
                    <a:pt x="13898" y="20788"/>
                    <a:pt x="13355" y="21331"/>
                  </a:cubicBezTo>
                  <a:cubicBezTo>
                    <a:pt x="12812" y="21784"/>
                    <a:pt x="12314" y="22327"/>
                    <a:pt x="11906" y="22961"/>
                  </a:cubicBezTo>
                  <a:cubicBezTo>
                    <a:pt x="11680" y="23594"/>
                    <a:pt x="11499" y="24228"/>
                    <a:pt x="11454" y="24862"/>
                  </a:cubicBezTo>
                  <a:cubicBezTo>
                    <a:pt x="11137" y="24862"/>
                    <a:pt x="10820" y="24952"/>
                    <a:pt x="10503" y="25043"/>
                  </a:cubicBezTo>
                  <a:cubicBezTo>
                    <a:pt x="9779" y="25315"/>
                    <a:pt x="9190" y="25858"/>
                    <a:pt x="8873" y="26582"/>
                  </a:cubicBezTo>
                  <a:cubicBezTo>
                    <a:pt x="8647" y="26492"/>
                    <a:pt x="8466" y="26311"/>
                    <a:pt x="8239" y="26220"/>
                  </a:cubicBezTo>
                  <a:cubicBezTo>
                    <a:pt x="7742" y="26220"/>
                    <a:pt x="7244" y="26311"/>
                    <a:pt x="6836" y="26537"/>
                  </a:cubicBezTo>
                  <a:cubicBezTo>
                    <a:pt x="6157" y="26809"/>
                    <a:pt x="5614" y="27306"/>
                    <a:pt x="5342" y="27940"/>
                  </a:cubicBezTo>
                  <a:cubicBezTo>
                    <a:pt x="5071" y="28393"/>
                    <a:pt x="4980" y="28936"/>
                    <a:pt x="5025" y="29479"/>
                  </a:cubicBezTo>
                  <a:cubicBezTo>
                    <a:pt x="4890" y="29479"/>
                    <a:pt x="4844" y="29660"/>
                    <a:pt x="4709" y="29706"/>
                  </a:cubicBezTo>
                  <a:cubicBezTo>
                    <a:pt x="4211" y="29887"/>
                    <a:pt x="3758" y="30294"/>
                    <a:pt x="3577" y="30837"/>
                  </a:cubicBezTo>
                  <a:cubicBezTo>
                    <a:pt x="3350" y="31290"/>
                    <a:pt x="3260" y="31833"/>
                    <a:pt x="3396" y="32331"/>
                  </a:cubicBezTo>
                  <a:cubicBezTo>
                    <a:pt x="3278" y="32321"/>
                    <a:pt x="3161" y="32315"/>
                    <a:pt x="3044" y="32315"/>
                  </a:cubicBezTo>
                  <a:cubicBezTo>
                    <a:pt x="2665" y="32315"/>
                    <a:pt x="2293" y="32374"/>
                    <a:pt x="1947" y="32512"/>
                  </a:cubicBezTo>
                  <a:cubicBezTo>
                    <a:pt x="1268" y="32693"/>
                    <a:pt x="634" y="33146"/>
                    <a:pt x="272" y="33735"/>
                  </a:cubicBezTo>
                  <a:cubicBezTo>
                    <a:pt x="1" y="34459"/>
                    <a:pt x="1" y="35229"/>
                    <a:pt x="272" y="35908"/>
                  </a:cubicBezTo>
                  <a:cubicBezTo>
                    <a:pt x="544" y="36632"/>
                    <a:pt x="1042" y="37175"/>
                    <a:pt x="1721" y="37492"/>
                  </a:cubicBezTo>
                  <a:cubicBezTo>
                    <a:pt x="1811" y="37515"/>
                    <a:pt x="1924" y="37515"/>
                    <a:pt x="2038" y="37515"/>
                  </a:cubicBezTo>
                  <a:cubicBezTo>
                    <a:pt x="2151" y="37515"/>
                    <a:pt x="2264" y="37515"/>
                    <a:pt x="2355" y="37537"/>
                  </a:cubicBezTo>
                  <a:cubicBezTo>
                    <a:pt x="2309" y="37537"/>
                    <a:pt x="2173" y="37537"/>
                    <a:pt x="2128" y="37583"/>
                  </a:cubicBezTo>
                  <a:cubicBezTo>
                    <a:pt x="1947" y="37718"/>
                    <a:pt x="1811" y="37899"/>
                    <a:pt x="1766" y="38080"/>
                  </a:cubicBezTo>
                  <a:cubicBezTo>
                    <a:pt x="1721" y="38262"/>
                    <a:pt x="1902" y="38488"/>
                    <a:pt x="2038" y="38624"/>
                  </a:cubicBezTo>
                  <a:cubicBezTo>
                    <a:pt x="2038" y="38669"/>
                    <a:pt x="2173" y="38805"/>
                    <a:pt x="2173" y="38850"/>
                  </a:cubicBezTo>
                  <a:cubicBezTo>
                    <a:pt x="1857" y="39076"/>
                    <a:pt x="1585" y="39393"/>
                    <a:pt x="1404" y="39710"/>
                  </a:cubicBezTo>
                  <a:cubicBezTo>
                    <a:pt x="1178" y="40208"/>
                    <a:pt x="1087" y="40797"/>
                    <a:pt x="1178" y="41340"/>
                  </a:cubicBezTo>
                  <a:cubicBezTo>
                    <a:pt x="1042" y="41340"/>
                    <a:pt x="951" y="41340"/>
                    <a:pt x="861" y="41385"/>
                  </a:cubicBezTo>
                  <a:cubicBezTo>
                    <a:pt x="770" y="41476"/>
                    <a:pt x="725" y="41611"/>
                    <a:pt x="725" y="41702"/>
                  </a:cubicBezTo>
                  <a:cubicBezTo>
                    <a:pt x="725" y="41838"/>
                    <a:pt x="634" y="42019"/>
                    <a:pt x="680" y="42109"/>
                  </a:cubicBezTo>
                  <a:cubicBezTo>
                    <a:pt x="770" y="42200"/>
                    <a:pt x="951" y="42200"/>
                    <a:pt x="1042" y="42245"/>
                  </a:cubicBezTo>
                  <a:cubicBezTo>
                    <a:pt x="1110" y="42290"/>
                    <a:pt x="1189" y="42313"/>
                    <a:pt x="1268" y="42313"/>
                  </a:cubicBezTo>
                  <a:cubicBezTo>
                    <a:pt x="1347" y="42313"/>
                    <a:pt x="1427" y="42290"/>
                    <a:pt x="1494" y="42245"/>
                  </a:cubicBezTo>
                  <a:lnTo>
                    <a:pt x="1494" y="42109"/>
                  </a:lnTo>
                  <a:cubicBezTo>
                    <a:pt x="1721" y="42653"/>
                    <a:pt x="2128" y="43015"/>
                    <a:pt x="2626" y="43241"/>
                  </a:cubicBezTo>
                  <a:cubicBezTo>
                    <a:pt x="2898" y="43332"/>
                    <a:pt x="3124" y="43422"/>
                    <a:pt x="3350" y="43467"/>
                  </a:cubicBezTo>
                  <a:cubicBezTo>
                    <a:pt x="3510" y="43499"/>
                    <a:pt x="3671" y="43532"/>
                    <a:pt x="3831" y="43532"/>
                  </a:cubicBezTo>
                  <a:cubicBezTo>
                    <a:pt x="3897" y="43532"/>
                    <a:pt x="3963" y="43526"/>
                    <a:pt x="4029" y="43513"/>
                  </a:cubicBezTo>
                  <a:cubicBezTo>
                    <a:pt x="4120" y="43694"/>
                    <a:pt x="4120" y="43920"/>
                    <a:pt x="4165" y="44101"/>
                  </a:cubicBezTo>
                  <a:cubicBezTo>
                    <a:pt x="4482" y="44644"/>
                    <a:pt x="4754" y="45233"/>
                    <a:pt x="5071" y="45776"/>
                  </a:cubicBezTo>
                  <a:cubicBezTo>
                    <a:pt x="5388" y="46274"/>
                    <a:pt x="5704" y="46863"/>
                    <a:pt x="5976" y="47406"/>
                  </a:cubicBezTo>
                  <a:cubicBezTo>
                    <a:pt x="6519" y="48085"/>
                    <a:pt x="7153" y="48764"/>
                    <a:pt x="7787" y="49352"/>
                  </a:cubicBezTo>
                  <a:cubicBezTo>
                    <a:pt x="7696" y="49579"/>
                    <a:pt x="7560" y="49805"/>
                    <a:pt x="7515" y="50031"/>
                  </a:cubicBezTo>
                  <a:cubicBezTo>
                    <a:pt x="7198" y="50711"/>
                    <a:pt x="6881" y="51480"/>
                    <a:pt x="7153" y="52159"/>
                  </a:cubicBezTo>
                  <a:cubicBezTo>
                    <a:pt x="7470" y="52793"/>
                    <a:pt x="8058" y="53246"/>
                    <a:pt x="8737" y="53472"/>
                  </a:cubicBezTo>
                  <a:lnTo>
                    <a:pt x="9416" y="53653"/>
                  </a:lnTo>
                  <a:cubicBezTo>
                    <a:pt x="9507" y="53653"/>
                    <a:pt x="9507" y="53925"/>
                    <a:pt x="9598" y="53925"/>
                  </a:cubicBezTo>
                  <a:cubicBezTo>
                    <a:pt x="9617" y="53934"/>
                    <a:pt x="9634" y="53938"/>
                    <a:pt x="9649" y="53938"/>
                  </a:cubicBezTo>
                  <a:cubicBezTo>
                    <a:pt x="9690" y="53938"/>
                    <a:pt x="9716" y="53912"/>
                    <a:pt x="9727" y="53912"/>
                  </a:cubicBezTo>
                  <a:cubicBezTo>
                    <a:pt x="9731" y="53912"/>
                    <a:pt x="9733" y="53915"/>
                    <a:pt x="9733" y="53925"/>
                  </a:cubicBezTo>
                  <a:cubicBezTo>
                    <a:pt x="9824" y="54060"/>
                    <a:pt x="9960" y="54151"/>
                    <a:pt x="10096" y="54196"/>
                  </a:cubicBezTo>
                  <a:cubicBezTo>
                    <a:pt x="10186" y="54242"/>
                    <a:pt x="10277" y="54264"/>
                    <a:pt x="10367" y="54264"/>
                  </a:cubicBezTo>
                  <a:cubicBezTo>
                    <a:pt x="10458" y="54264"/>
                    <a:pt x="10548" y="54242"/>
                    <a:pt x="10639" y="54196"/>
                  </a:cubicBezTo>
                  <a:cubicBezTo>
                    <a:pt x="10775" y="54106"/>
                    <a:pt x="10865" y="53925"/>
                    <a:pt x="10910" y="53744"/>
                  </a:cubicBezTo>
                  <a:cubicBezTo>
                    <a:pt x="11499" y="53427"/>
                    <a:pt x="11997" y="52838"/>
                    <a:pt x="12223" y="52204"/>
                  </a:cubicBezTo>
                  <a:cubicBezTo>
                    <a:pt x="12857" y="52385"/>
                    <a:pt x="13536" y="52748"/>
                    <a:pt x="14124" y="52929"/>
                  </a:cubicBezTo>
                  <a:cubicBezTo>
                    <a:pt x="14124" y="53291"/>
                    <a:pt x="14170" y="53608"/>
                    <a:pt x="14306" y="53925"/>
                  </a:cubicBezTo>
                  <a:cubicBezTo>
                    <a:pt x="14532" y="54604"/>
                    <a:pt x="15075" y="55147"/>
                    <a:pt x="15709" y="55464"/>
                  </a:cubicBezTo>
                  <a:cubicBezTo>
                    <a:pt x="15935" y="55554"/>
                    <a:pt x="16162" y="55645"/>
                    <a:pt x="16388" y="55735"/>
                  </a:cubicBezTo>
                  <a:cubicBezTo>
                    <a:pt x="16505" y="55746"/>
                    <a:pt x="16623" y="55752"/>
                    <a:pt x="16740" y="55752"/>
                  </a:cubicBezTo>
                  <a:cubicBezTo>
                    <a:pt x="17118" y="55752"/>
                    <a:pt x="17491" y="55693"/>
                    <a:pt x="17836" y="55554"/>
                  </a:cubicBezTo>
                  <a:cubicBezTo>
                    <a:pt x="18470" y="55237"/>
                    <a:pt x="18968" y="54694"/>
                    <a:pt x="19195" y="54015"/>
                  </a:cubicBezTo>
                  <a:cubicBezTo>
                    <a:pt x="19330" y="53834"/>
                    <a:pt x="19421" y="53608"/>
                    <a:pt x="19511" y="53381"/>
                  </a:cubicBezTo>
                  <a:cubicBezTo>
                    <a:pt x="20326" y="53381"/>
                    <a:pt x="21141" y="53291"/>
                    <a:pt x="21956" y="53110"/>
                  </a:cubicBezTo>
                  <a:cubicBezTo>
                    <a:pt x="21956" y="53110"/>
                    <a:pt x="22092" y="53065"/>
                    <a:pt x="22092" y="53065"/>
                  </a:cubicBezTo>
                  <a:lnTo>
                    <a:pt x="22092" y="53065"/>
                  </a:lnTo>
                  <a:cubicBezTo>
                    <a:pt x="21956" y="53472"/>
                    <a:pt x="21956" y="53970"/>
                    <a:pt x="22047" y="54377"/>
                  </a:cubicBezTo>
                  <a:cubicBezTo>
                    <a:pt x="21549" y="54649"/>
                    <a:pt x="21096" y="54966"/>
                    <a:pt x="20734" y="55373"/>
                  </a:cubicBezTo>
                  <a:cubicBezTo>
                    <a:pt x="20372" y="55781"/>
                    <a:pt x="20055" y="56233"/>
                    <a:pt x="19828" y="56686"/>
                  </a:cubicBezTo>
                  <a:cubicBezTo>
                    <a:pt x="19602" y="57229"/>
                    <a:pt x="19466" y="57818"/>
                    <a:pt x="19421" y="58406"/>
                  </a:cubicBezTo>
                  <a:cubicBezTo>
                    <a:pt x="19421" y="58995"/>
                    <a:pt x="19240" y="59674"/>
                    <a:pt x="19421" y="60217"/>
                  </a:cubicBezTo>
                  <a:cubicBezTo>
                    <a:pt x="19647" y="60760"/>
                    <a:pt x="20009" y="61303"/>
                    <a:pt x="20417" y="61711"/>
                  </a:cubicBezTo>
                  <a:cubicBezTo>
                    <a:pt x="20779" y="62209"/>
                    <a:pt x="21277" y="62571"/>
                    <a:pt x="21865" y="62797"/>
                  </a:cubicBezTo>
                  <a:cubicBezTo>
                    <a:pt x="22047" y="62865"/>
                    <a:pt x="22250" y="62865"/>
                    <a:pt x="22460" y="62865"/>
                  </a:cubicBezTo>
                  <a:cubicBezTo>
                    <a:pt x="22669" y="62865"/>
                    <a:pt x="22884" y="62865"/>
                    <a:pt x="23088" y="62933"/>
                  </a:cubicBezTo>
                  <a:cubicBezTo>
                    <a:pt x="23434" y="63015"/>
                    <a:pt x="23789" y="63059"/>
                    <a:pt x="24145" y="63059"/>
                  </a:cubicBezTo>
                  <a:cubicBezTo>
                    <a:pt x="24581" y="63059"/>
                    <a:pt x="25018" y="62992"/>
                    <a:pt x="25442" y="62843"/>
                  </a:cubicBezTo>
                  <a:cubicBezTo>
                    <a:pt x="25487" y="62843"/>
                    <a:pt x="25577" y="62707"/>
                    <a:pt x="25623" y="62662"/>
                  </a:cubicBezTo>
                  <a:cubicBezTo>
                    <a:pt x="25985" y="63431"/>
                    <a:pt x="26528" y="64110"/>
                    <a:pt x="27162" y="64699"/>
                  </a:cubicBezTo>
                  <a:cubicBezTo>
                    <a:pt x="27071" y="64744"/>
                    <a:pt x="27071" y="64834"/>
                    <a:pt x="27026" y="64925"/>
                  </a:cubicBezTo>
                  <a:cubicBezTo>
                    <a:pt x="27026" y="65061"/>
                    <a:pt x="27026" y="65197"/>
                    <a:pt x="27026" y="65287"/>
                  </a:cubicBezTo>
                  <a:cubicBezTo>
                    <a:pt x="27117" y="65423"/>
                    <a:pt x="27298" y="65378"/>
                    <a:pt x="27388" y="65423"/>
                  </a:cubicBezTo>
                  <a:cubicBezTo>
                    <a:pt x="27491" y="65457"/>
                    <a:pt x="27647" y="65544"/>
                    <a:pt x="27755" y="65544"/>
                  </a:cubicBezTo>
                  <a:cubicBezTo>
                    <a:pt x="27790" y="65544"/>
                    <a:pt x="27819" y="65535"/>
                    <a:pt x="27841" y="65513"/>
                  </a:cubicBezTo>
                  <a:cubicBezTo>
                    <a:pt x="27931" y="65468"/>
                    <a:pt x="27977" y="65378"/>
                    <a:pt x="28022" y="65287"/>
                  </a:cubicBezTo>
                  <a:cubicBezTo>
                    <a:pt x="28052" y="65302"/>
                    <a:pt x="28072" y="65307"/>
                    <a:pt x="28091" y="65307"/>
                  </a:cubicBezTo>
                  <a:cubicBezTo>
                    <a:pt x="28128" y="65307"/>
                    <a:pt x="28158" y="65287"/>
                    <a:pt x="28248" y="65287"/>
                  </a:cubicBezTo>
                  <a:cubicBezTo>
                    <a:pt x="28746" y="65468"/>
                    <a:pt x="29199" y="65695"/>
                    <a:pt x="29697" y="65830"/>
                  </a:cubicBezTo>
                  <a:cubicBezTo>
                    <a:pt x="29962" y="65883"/>
                    <a:pt x="30227" y="65905"/>
                    <a:pt x="30492" y="65905"/>
                  </a:cubicBezTo>
                  <a:cubicBezTo>
                    <a:pt x="30680" y="65905"/>
                    <a:pt x="30868" y="65894"/>
                    <a:pt x="31055" y="65876"/>
                  </a:cubicBezTo>
                  <a:lnTo>
                    <a:pt x="31055" y="65876"/>
                  </a:lnTo>
                  <a:cubicBezTo>
                    <a:pt x="30874" y="66102"/>
                    <a:pt x="30738" y="66283"/>
                    <a:pt x="30602" y="66509"/>
                  </a:cubicBezTo>
                  <a:cubicBezTo>
                    <a:pt x="30376" y="67098"/>
                    <a:pt x="30285" y="67732"/>
                    <a:pt x="30285" y="68320"/>
                  </a:cubicBezTo>
                  <a:cubicBezTo>
                    <a:pt x="30195" y="68954"/>
                    <a:pt x="30240" y="69588"/>
                    <a:pt x="30376" y="70176"/>
                  </a:cubicBezTo>
                  <a:cubicBezTo>
                    <a:pt x="30693" y="70946"/>
                    <a:pt x="31146" y="71625"/>
                    <a:pt x="31734" y="72168"/>
                  </a:cubicBezTo>
                  <a:cubicBezTo>
                    <a:pt x="31656" y="72168"/>
                    <a:pt x="31645" y="72068"/>
                    <a:pt x="31615" y="72068"/>
                  </a:cubicBezTo>
                  <a:cubicBezTo>
                    <a:pt x="31610" y="72068"/>
                    <a:pt x="31605" y="72071"/>
                    <a:pt x="31598" y="72077"/>
                  </a:cubicBezTo>
                  <a:cubicBezTo>
                    <a:pt x="31462" y="72213"/>
                    <a:pt x="31327" y="72349"/>
                    <a:pt x="31327" y="72485"/>
                  </a:cubicBezTo>
                  <a:cubicBezTo>
                    <a:pt x="31281" y="72666"/>
                    <a:pt x="31327" y="72847"/>
                    <a:pt x="31417" y="73028"/>
                  </a:cubicBezTo>
                  <a:cubicBezTo>
                    <a:pt x="31508" y="73164"/>
                    <a:pt x="31644" y="73300"/>
                    <a:pt x="31779" y="73345"/>
                  </a:cubicBezTo>
                  <a:cubicBezTo>
                    <a:pt x="31795" y="73349"/>
                    <a:pt x="31812" y="73351"/>
                    <a:pt x="31828" y="73351"/>
                  </a:cubicBezTo>
                  <a:cubicBezTo>
                    <a:pt x="31992" y="73351"/>
                    <a:pt x="32154" y="73156"/>
                    <a:pt x="32277" y="73073"/>
                  </a:cubicBezTo>
                  <a:cubicBezTo>
                    <a:pt x="32413" y="72983"/>
                    <a:pt x="32368" y="72847"/>
                    <a:pt x="32413" y="72711"/>
                  </a:cubicBezTo>
                  <a:cubicBezTo>
                    <a:pt x="32458" y="72575"/>
                    <a:pt x="32549" y="72575"/>
                    <a:pt x="32549" y="72485"/>
                  </a:cubicBezTo>
                  <a:cubicBezTo>
                    <a:pt x="32639" y="72575"/>
                    <a:pt x="32775" y="72621"/>
                    <a:pt x="32866" y="72711"/>
                  </a:cubicBezTo>
                  <a:cubicBezTo>
                    <a:pt x="32911" y="72711"/>
                    <a:pt x="32956" y="72757"/>
                    <a:pt x="33002" y="72802"/>
                  </a:cubicBezTo>
                  <a:cubicBezTo>
                    <a:pt x="33047" y="72802"/>
                    <a:pt x="33047" y="72847"/>
                    <a:pt x="33092" y="72892"/>
                  </a:cubicBezTo>
                  <a:lnTo>
                    <a:pt x="33137" y="72892"/>
                  </a:lnTo>
                  <a:cubicBezTo>
                    <a:pt x="33225" y="72917"/>
                    <a:pt x="33313" y="72925"/>
                    <a:pt x="33400" y="72925"/>
                  </a:cubicBezTo>
                  <a:cubicBezTo>
                    <a:pt x="33542" y="72925"/>
                    <a:pt x="33684" y="72905"/>
                    <a:pt x="33825" y="72905"/>
                  </a:cubicBezTo>
                  <a:cubicBezTo>
                    <a:pt x="33913" y="72905"/>
                    <a:pt x="34000" y="72913"/>
                    <a:pt x="34088" y="72938"/>
                  </a:cubicBezTo>
                  <a:cubicBezTo>
                    <a:pt x="34294" y="72974"/>
                    <a:pt x="34504" y="72991"/>
                    <a:pt x="34714" y="72991"/>
                  </a:cubicBezTo>
                  <a:cubicBezTo>
                    <a:pt x="35288" y="72991"/>
                    <a:pt x="35867" y="72865"/>
                    <a:pt x="36397" y="72666"/>
                  </a:cubicBezTo>
                  <a:cubicBezTo>
                    <a:pt x="36849" y="72575"/>
                    <a:pt x="37302" y="72394"/>
                    <a:pt x="37710" y="72168"/>
                  </a:cubicBezTo>
                  <a:cubicBezTo>
                    <a:pt x="37710" y="72178"/>
                    <a:pt x="37714" y="72181"/>
                    <a:pt x="37720" y="72181"/>
                  </a:cubicBezTo>
                  <a:cubicBezTo>
                    <a:pt x="37739" y="72181"/>
                    <a:pt x="37778" y="72155"/>
                    <a:pt x="37812" y="72155"/>
                  </a:cubicBezTo>
                  <a:cubicBezTo>
                    <a:pt x="37824" y="72155"/>
                    <a:pt x="37836" y="72158"/>
                    <a:pt x="37845" y="72168"/>
                  </a:cubicBezTo>
                  <a:cubicBezTo>
                    <a:pt x="37891" y="72213"/>
                    <a:pt x="37891" y="72530"/>
                    <a:pt x="37981" y="72575"/>
                  </a:cubicBezTo>
                  <a:cubicBezTo>
                    <a:pt x="37991" y="72579"/>
                    <a:pt x="38002" y="72580"/>
                    <a:pt x="38012" y="72580"/>
                  </a:cubicBezTo>
                  <a:cubicBezTo>
                    <a:pt x="38137" y="72580"/>
                    <a:pt x="38260" y="72342"/>
                    <a:pt x="38343" y="72259"/>
                  </a:cubicBezTo>
                  <a:cubicBezTo>
                    <a:pt x="38434" y="72213"/>
                    <a:pt x="38479" y="72123"/>
                    <a:pt x="38524" y="72032"/>
                  </a:cubicBezTo>
                  <a:cubicBezTo>
                    <a:pt x="38524" y="71896"/>
                    <a:pt x="38705" y="71715"/>
                    <a:pt x="38615" y="71625"/>
                  </a:cubicBezTo>
                  <a:cubicBezTo>
                    <a:pt x="38570" y="71489"/>
                    <a:pt x="38298" y="71489"/>
                    <a:pt x="38162" y="71444"/>
                  </a:cubicBezTo>
                  <a:cubicBezTo>
                    <a:pt x="38524" y="71172"/>
                    <a:pt x="38796" y="70810"/>
                    <a:pt x="39022" y="70448"/>
                  </a:cubicBezTo>
                  <a:cubicBezTo>
                    <a:pt x="39203" y="70040"/>
                    <a:pt x="39339" y="69588"/>
                    <a:pt x="39430" y="69135"/>
                  </a:cubicBezTo>
                  <a:cubicBezTo>
                    <a:pt x="39566" y="69135"/>
                    <a:pt x="39747" y="69135"/>
                    <a:pt x="39882" y="69090"/>
                  </a:cubicBezTo>
                  <a:cubicBezTo>
                    <a:pt x="39973" y="68999"/>
                    <a:pt x="39747" y="68773"/>
                    <a:pt x="39792" y="68728"/>
                  </a:cubicBezTo>
                  <a:lnTo>
                    <a:pt x="39792" y="68728"/>
                  </a:lnTo>
                  <a:cubicBezTo>
                    <a:pt x="39792" y="68728"/>
                    <a:pt x="39882" y="68909"/>
                    <a:pt x="39882" y="68909"/>
                  </a:cubicBezTo>
                  <a:cubicBezTo>
                    <a:pt x="39907" y="68917"/>
                    <a:pt x="39932" y="68921"/>
                    <a:pt x="39957" y="68921"/>
                  </a:cubicBezTo>
                  <a:cubicBezTo>
                    <a:pt x="40067" y="68921"/>
                    <a:pt x="40171" y="68847"/>
                    <a:pt x="40245" y="68773"/>
                  </a:cubicBezTo>
                  <a:cubicBezTo>
                    <a:pt x="40335" y="68728"/>
                    <a:pt x="40335" y="68592"/>
                    <a:pt x="40380" y="68456"/>
                  </a:cubicBezTo>
                  <a:cubicBezTo>
                    <a:pt x="40380" y="68365"/>
                    <a:pt x="40471" y="68230"/>
                    <a:pt x="40380" y="68094"/>
                  </a:cubicBezTo>
                  <a:cubicBezTo>
                    <a:pt x="40290" y="68003"/>
                    <a:pt x="40154" y="68049"/>
                    <a:pt x="40064" y="68003"/>
                  </a:cubicBezTo>
                  <a:cubicBezTo>
                    <a:pt x="39928" y="67958"/>
                    <a:pt x="40064" y="67777"/>
                    <a:pt x="39973" y="67686"/>
                  </a:cubicBezTo>
                  <a:cubicBezTo>
                    <a:pt x="39837" y="67505"/>
                    <a:pt x="39611" y="67369"/>
                    <a:pt x="39384" y="67279"/>
                  </a:cubicBezTo>
                  <a:lnTo>
                    <a:pt x="39203" y="67279"/>
                  </a:lnTo>
                  <a:cubicBezTo>
                    <a:pt x="39158" y="67143"/>
                    <a:pt x="39249" y="66917"/>
                    <a:pt x="39203" y="66781"/>
                  </a:cubicBezTo>
                  <a:cubicBezTo>
                    <a:pt x="38932" y="66238"/>
                    <a:pt x="38570" y="65785"/>
                    <a:pt x="38117" y="65332"/>
                  </a:cubicBezTo>
                  <a:cubicBezTo>
                    <a:pt x="37755" y="64880"/>
                    <a:pt x="37257" y="64518"/>
                    <a:pt x="36714" y="64336"/>
                  </a:cubicBezTo>
                  <a:cubicBezTo>
                    <a:pt x="36306" y="64201"/>
                    <a:pt x="35944" y="64110"/>
                    <a:pt x="35537" y="63974"/>
                  </a:cubicBezTo>
                  <a:lnTo>
                    <a:pt x="35084" y="63974"/>
                  </a:lnTo>
                  <a:cubicBezTo>
                    <a:pt x="35491" y="63522"/>
                    <a:pt x="35582" y="62888"/>
                    <a:pt x="35808" y="62345"/>
                  </a:cubicBezTo>
                  <a:cubicBezTo>
                    <a:pt x="35944" y="62118"/>
                    <a:pt x="36035" y="61847"/>
                    <a:pt x="36125" y="61575"/>
                  </a:cubicBezTo>
                  <a:cubicBezTo>
                    <a:pt x="36261" y="61575"/>
                    <a:pt x="36442" y="61530"/>
                    <a:pt x="36578" y="61485"/>
                  </a:cubicBezTo>
                  <a:cubicBezTo>
                    <a:pt x="37257" y="61258"/>
                    <a:pt x="37845" y="60805"/>
                    <a:pt x="38162" y="60172"/>
                  </a:cubicBezTo>
                  <a:cubicBezTo>
                    <a:pt x="38208" y="60081"/>
                    <a:pt x="38208" y="59945"/>
                    <a:pt x="38253" y="59855"/>
                  </a:cubicBezTo>
                  <a:cubicBezTo>
                    <a:pt x="38977" y="59719"/>
                    <a:pt x="39701" y="59493"/>
                    <a:pt x="40426" y="59221"/>
                  </a:cubicBezTo>
                  <a:cubicBezTo>
                    <a:pt x="40924" y="58995"/>
                    <a:pt x="41422" y="58768"/>
                    <a:pt x="41920" y="58497"/>
                  </a:cubicBezTo>
                  <a:cubicBezTo>
                    <a:pt x="42236" y="58949"/>
                    <a:pt x="42689" y="59357"/>
                    <a:pt x="43232" y="59538"/>
                  </a:cubicBezTo>
                  <a:cubicBezTo>
                    <a:pt x="43504" y="59629"/>
                    <a:pt x="43776" y="59900"/>
                    <a:pt x="44047" y="59991"/>
                  </a:cubicBezTo>
                  <a:cubicBezTo>
                    <a:pt x="44245" y="60026"/>
                    <a:pt x="44443" y="60043"/>
                    <a:pt x="44640" y="60043"/>
                  </a:cubicBezTo>
                  <a:cubicBezTo>
                    <a:pt x="45978" y="60043"/>
                    <a:pt x="47252" y="59261"/>
                    <a:pt x="47805" y="57999"/>
                  </a:cubicBezTo>
                  <a:cubicBezTo>
                    <a:pt x="47940" y="57682"/>
                    <a:pt x="48031" y="57320"/>
                    <a:pt x="48031" y="56958"/>
                  </a:cubicBezTo>
                  <a:cubicBezTo>
                    <a:pt x="48348" y="56958"/>
                    <a:pt x="48529" y="56867"/>
                    <a:pt x="48800" y="56867"/>
                  </a:cubicBezTo>
                  <a:cubicBezTo>
                    <a:pt x="48834" y="56901"/>
                    <a:pt x="48873" y="56909"/>
                    <a:pt x="48915" y="56909"/>
                  </a:cubicBezTo>
                  <a:cubicBezTo>
                    <a:pt x="48960" y="56909"/>
                    <a:pt x="49007" y="56899"/>
                    <a:pt x="49050" y="56899"/>
                  </a:cubicBezTo>
                  <a:cubicBezTo>
                    <a:pt x="49074" y="56899"/>
                    <a:pt x="49097" y="56902"/>
                    <a:pt x="49117" y="56912"/>
                  </a:cubicBezTo>
                  <a:cubicBezTo>
                    <a:pt x="49230" y="56912"/>
                    <a:pt x="49375" y="57070"/>
                    <a:pt x="49473" y="57070"/>
                  </a:cubicBezTo>
                  <a:cubicBezTo>
                    <a:pt x="49492" y="57070"/>
                    <a:pt x="49510" y="57063"/>
                    <a:pt x="49525" y="57048"/>
                  </a:cubicBezTo>
                  <a:cubicBezTo>
                    <a:pt x="49615" y="57003"/>
                    <a:pt x="49525" y="56731"/>
                    <a:pt x="49525" y="56641"/>
                  </a:cubicBezTo>
                  <a:cubicBezTo>
                    <a:pt x="49638" y="56618"/>
                    <a:pt x="49774" y="56618"/>
                    <a:pt x="49910" y="56618"/>
                  </a:cubicBezTo>
                  <a:cubicBezTo>
                    <a:pt x="50045" y="56618"/>
                    <a:pt x="50181" y="56618"/>
                    <a:pt x="50294" y="56595"/>
                  </a:cubicBezTo>
                  <a:lnTo>
                    <a:pt x="50294" y="56595"/>
                  </a:lnTo>
                  <a:cubicBezTo>
                    <a:pt x="50113" y="56867"/>
                    <a:pt x="49977" y="57184"/>
                    <a:pt x="49842" y="57456"/>
                  </a:cubicBezTo>
                  <a:cubicBezTo>
                    <a:pt x="49479" y="58135"/>
                    <a:pt x="49208" y="58814"/>
                    <a:pt x="48982" y="59538"/>
                  </a:cubicBezTo>
                  <a:cubicBezTo>
                    <a:pt x="48891" y="60262"/>
                    <a:pt x="48891" y="61032"/>
                    <a:pt x="48982" y="61801"/>
                  </a:cubicBezTo>
                  <a:cubicBezTo>
                    <a:pt x="48891" y="61847"/>
                    <a:pt x="48800" y="61892"/>
                    <a:pt x="48710" y="61937"/>
                  </a:cubicBezTo>
                  <a:cubicBezTo>
                    <a:pt x="48574" y="62028"/>
                    <a:pt x="48438" y="62209"/>
                    <a:pt x="48438" y="62390"/>
                  </a:cubicBezTo>
                  <a:cubicBezTo>
                    <a:pt x="48348" y="62571"/>
                    <a:pt x="48393" y="62752"/>
                    <a:pt x="48484" y="62933"/>
                  </a:cubicBezTo>
                  <a:cubicBezTo>
                    <a:pt x="48574" y="63114"/>
                    <a:pt x="48755" y="63250"/>
                    <a:pt x="48936" y="63341"/>
                  </a:cubicBezTo>
                  <a:cubicBezTo>
                    <a:pt x="48943" y="63341"/>
                    <a:pt x="48946" y="63339"/>
                    <a:pt x="48948" y="63336"/>
                  </a:cubicBezTo>
                  <a:lnTo>
                    <a:pt x="48948" y="63336"/>
                  </a:lnTo>
                  <a:cubicBezTo>
                    <a:pt x="49042" y="63986"/>
                    <a:pt x="49217" y="64635"/>
                    <a:pt x="49434" y="65242"/>
                  </a:cubicBezTo>
                  <a:cubicBezTo>
                    <a:pt x="49842" y="65966"/>
                    <a:pt x="50340" y="66690"/>
                    <a:pt x="50747" y="67415"/>
                  </a:cubicBezTo>
                  <a:cubicBezTo>
                    <a:pt x="51245" y="68275"/>
                    <a:pt x="51924" y="68999"/>
                    <a:pt x="52694" y="69633"/>
                  </a:cubicBezTo>
                  <a:cubicBezTo>
                    <a:pt x="52671" y="69656"/>
                    <a:pt x="52637" y="69656"/>
                    <a:pt x="52603" y="69656"/>
                  </a:cubicBezTo>
                  <a:cubicBezTo>
                    <a:pt x="52569" y="69656"/>
                    <a:pt x="52535" y="69656"/>
                    <a:pt x="52512" y="69678"/>
                  </a:cubicBezTo>
                  <a:cubicBezTo>
                    <a:pt x="52512" y="69814"/>
                    <a:pt x="52603" y="69995"/>
                    <a:pt x="52694" y="70086"/>
                  </a:cubicBezTo>
                  <a:cubicBezTo>
                    <a:pt x="52739" y="70221"/>
                    <a:pt x="52920" y="70221"/>
                    <a:pt x="53056" y="70267"/>
                  </a:cubicBezTo>
                  <a:cubicBezTo>
                    <a:pt x="53068" y="70273"/>
                    <a:pt x="53081" y="70276"/>
                    <a:pt x="53095" y="70276"/>
                  </a:cubicBezTo>
                  <a:cubicBezTo>
                    <a:pt x="53183" y="70276"/>
                    <a:pt x="53294" y="70164"/>
                    <a:pt x="53373" y="70086"/>
                  </a:cubicBezTo>
                  <a:cubicBezTo>
                    <a:pt x="53463" y="70040"/>
                    <a:pt x="53508" y="70040"/>
                    <a:pt x="53554" y="69995"/>
                  </a:cubicBezTo>
                  <a:cubicBezTo>
                    <a:pt x="53916" y="70221"/>
                    <a:pt x="54278" y="70403"/>
                    <a:pt x="54685" y="70584"/>
                  </a:cubicBezTo>
                  <a:cubicBezTo>
                    <a:pt x="55002" y="70674"/>
                    <a:pt x="55183" y="70946"/>
                    <a:pt x="55455" y="71036"/>
                  </a:cubicBezTo>
                  <a:cubicBezTo>
                    <a:pt x="55455" y="71217"/>
                    <a:pt x="55545" y="71263"/>
                    <a:pt x="55591" y="71444"/>
                  </a:cubicBezTo>
                  <a:cubicBezTo>
                    <a:pt x="55727" y="71761"/>
                    <a:pt x="55953" y="72032"/>
                    <a:pt x="56225" y="72213"/>
                  </a:cubicBezTo>
                  <a:cubicBezTo>
                    <a:pt x="56423" y="72263"/>
                    <a:pt x="56622" y="72299"/>
                    <a:pt x="56813" y="72299"/>
                  </a:cubicBezTo>
                  <a:cubicBezTo>
                    <a:pt x="56970" y="72299"/>
                    <a:pt x="57123" y="72275"/>
                    <a:pt x="57266" y="72213"/>
                  </a:cubicBezTo>
                  <a:cubicBezTo>
                    <a:pt x="57537" y="72123"/>
                    <a:pt x="57809" y="71896"/>
                    <a:pt x="57945" y="71625"/>
                  </a:cubicBezTo>
                  <a:cubicBezTo>
                    <a:pt x="59439" y="71625"/>
                    <a:pt x="60932" y="71353"/>
                    <a:pt x="62336" y="70855"/>
                  </a:cubicBezTo>
                  <a:cubicBezTo>
                    <a:pt x="62924" y="70629"/>
                    <a:pt x="63468" y="70357"/>
                    <a:pt x="64011" y="69995"/>
                  </a:cubicBezTo>
                  <a:cubicBezTo>
                    <a:pt x="64554" y="69678"/>
                    <a:pt x="65052" y="69271"/>
                    <a:pt x="65550" y="68863"/>
                  </a:cubicBezTo>
                  <a:cubicBezTo>
                    <a:pt x="66048" y="68456"/>
                    <a:pt x="66501" y="68049"/>
                    <a:pt x="66953" y="67551"/>
                  </a:cubicBezTo>
                  <a:cubicBezTo>
                    <a:pt x="67315" y="67007"/>
                    <a:pt x="67632" y="66464"/>
                    <a:pt x="67904" y="65876"/>
                  </a:cubicBezTo>
                  <a:cubicBezTo>
                    <a:pt x="68130" y="65242"/>
                    <a:pt x="68266" y="64653"/>
                    <a:pt x="68357" y="64020"/>
                  </a:cubicBezTo>
                  <a:cubicBezTo>
                    <a:pt x="68583" y="63386"/>
                    <a:pt x="68764" y="62797"/>
                    <a:pt x="68855" y="62164"/>
                  </a:cubicBezTo>
                  <a:cubicBezTo>
                    <a:pt x="68809" y="61530"/>
                    <a:pt x="68719" y="60896"/>
                    <a:pt x="68538" y="60262"/>
                  </a:cubicBezTo>
                  <a:cubicBezTo>
                    <a:pt x="68538" y="59629"/>
                    <a:pt x="68447" y="59040"/>
                    <a:pt x="68311" y="58406"/>
                  </a:cubicBezTo>
                  <a:cubicBezTo>
                    <a:pt x="68673" y="58180"/>
                    <a:pt x="68673" y="57818"/>
                    <a:pt x="68855" y="57456"/>
                  </a:cubicBezTo>
                  <a:cubicBezTo>
                    <a:pt x="69081" y="56958"/>
                    <a:pt x="69126" y="56369"/>
                    <a:pt x="68900" y="55826"/>
                  </a:cubicBezTo>
                  <a:cubicBezTo>
                    <a:pt x="68719" y="55328"/>
                    <a:pt x="68402" y="54604"/>
                    <a:pt x="67904" y="54423"/>
                  </a:cubicBezTo>
                  <a:lnTo>
                    <a:pt x="67315" y="54242"/>
                  </a:lnTo>
                  <a:cubicBezTo>
                    <a:pt x="66908" y="54287"/>
                    <a:pt x="66501" y="54377"/>
                    <a:pt x="66184" y="54558"/>
                  </a:cubicBezTo>
                  <a:cubicBezTo>
                    <a:pt x="66093" y="54604"/>
                    <a:pt x="65867" y="54649"/>
                    <a:pt x="65822" y="54694"/>
                  </a:cubicBezTo>
                  <a:cubicBezTo>
                    <a:pt x="65459" y="54242"/>
                    <a:pt x="65052" y="53834"/>
                    <a:pt x="64599" y="53427"/>
                  </a:cubicBezTo>
                  <a:cubicBezTo>
                    <a:pt x="64101" y="53110"/>
                    <a:pt x="63603" y="52883"/>
                    <a:pt x="63060" y="52657"/>
                  </a:cubicBezTo>
                  <a:cubicBezTo>
                    <a:pt x="62743" y="52521"/>
                    <a:pt x="62517" y="52340"/>
                    <a:pt x="62200" y="52204"/>
                  </a:cubicBezTo>
                  <a:cubicBezTo>
                    <a:pt x="62426" y="52114"/>
                    <a:pt x="62426" y="51933"/>
                    <a:pt x="62517" y="51706"/>
                  </a:cubicBezTo>
                  <a:cubicBezTo>
                    <a:pt x="62653" y="51435"/>
                    <a:pt x="62653" y="51073"/>
                    <a:pt x="62517" y="50801"/>
                  </a:cubicBezTo>
                  <a:cubicBezTo>
                    <a:pt x="62426" y="50529"/>
                    <a:pt x="62245" y="50258"/>
                    <a:pt x="61928" y="50122"/>
                  </a:cubicBezTo>
                  <a:cubicBezTo>
                    <a:pt x="61693" y="50055"/>
                    <a:pt x="61457" y="49937"/>
                    <a:pt x="61222" y="49937"/>
                  </a:cubicBezTo>
                  <a:cubicBezTo>
                    <a:pt x="61140" y="49937"/>
                    <a:pt x="61059" y="49951"/>
                    <a:pt x="60978" y="49986"/>
                  </a:cubicBezTo>
                  <a:cubicBezTo>
                    <a:pt x="60616" y="50077"/>
                    <a:pt x="60570" y="50439"/>
                    <a:pt x="60389" y="50711"/>
                  </a:cubicBezTo>
                  <a:cubicBezTo>
                    <a:pt x="60208" y="51027"/>
                    <a:pt x="60163" y="51344"/>
                    <a:pt x="60253" y="51661"/>
                  </a:cubicBezTo>
                  <a:cubicBezTo>
                    <a:pt x="60253" y="51706"/>
                    <a:pt x="60299" y="51752"/>
                    <a:pt x="60344" y="51797"/>
                  </a:cubicBezTo>
                  <a:cubicBezTo>
                    <a:pt x="59710" y="51661"/>
                    <a:pt x="59076" y="51616"/>
                    <a:pt x="58443" y="51571"/>
                  </a:cubicBezTo>
                  <a:cubicBezTo>
                    <a:pt x="57809" y="51661"/>
                    <a:pt x="57175" y="51842"/>
                    <a:pt x="56587" y="52023"/>
                  </a:cubicBezTo>
                  <a:cubicBezTo>
                    <a:pt x="56768" y="51706"/>
                    <a:pt x="56904" y="51344"/>
                    <a:pt x="57085" y="51027"/>
                  </a:cubicBezTo>
                  <a:cubicBezTo>
                    <a:pt x="57130" y="50892"/>
                    <a:pt x="57085" y="50801"/>
                    <a:pt x="57130" y="50665"/>
                  </a:cubicBezTo>
                  <a:lnTo>
                    <a:pt x="57356" y="50665"/>
                  </a:lnTo>
                  <a:cubicBezTo>
                    <a:pt x="57447" y="50846"/>
                    <a:pt x="57492" y="50982"/>
                    <a:pt x="57673" y="51027"/>
                  </a:cubicBezTo>
                  <a:cubicBezTo>
                    <a:pt x="57710" y="51040"/>
                    <a:pt x="57752" y="51045"/>
                    <a:pt x="57798" y="51045"/>
                  </a:cubicBezTo>
                  <a:cubicBezTo>
                    <a:pt x="57924" y="51045"/>
                    <a:pt x="58072" y="51003"/>
                    <a:pt x="58171" y="50937"/>
                  </a:cubicBezTo>
                  <a:cubicBezTo>
                    <a:pt x="58307" y="50846"/>
                    <a:pt x="58397" y="50665"/>
                    <a:pt x="58397" y="50484"/>
                  </a:cubicBezTo>
                  <a:cubicBezTo>
                    <a:pt x="58443" y="50303"/>
                    <a:pt x="58533" y="50077"/>
                    <a:pt x="58443" y="49941"/>
                  </a:cubicBezTo>
                  <a:cubicBezTo>
                    <a:pt x="58352" y="49805"/>
                    <a:pt x="58081" y="49850"/>
                    <a:pt x="57899" y="49805"/>
                  </a:cubicBezTo>
                  <a:cubicBezTo>
                    <a:pt x="57771" y="49773"/>
                    <a:pt x="57666" y="49741"/>
                    <a:pt x="57567" y="49741"/>
                  </a:cubicBezTo>
                  <a:cubicBezTo>
                    <a:pt x="57526" y="49741"/>
                    <a:pt x="57487" y="49747"/>
                    <a:pt x="57447" y="49760"/>
                  </a:cubicBezTo>
                  <a:cubicBezTo>
                    <a:pt x="57718" y="49036"/>
                    <a:pt x="57899" y="48311"/>
                    <a:pt x="57990" y="47587"/>
                  </a:cubicBezTo>
                  <a:cubicBezTo>
                    <a:pt x="58081" y="46817"/>
                    <a:pt x="58081" y="46048"/>
                    <a:pt x="57945" y="45324"/>
                  </a:cubicBezTo>
                  <a:cubicBezTo>
                    <a:pt x="57809" y="44599"/>
                    <a:pt x="57537" y="43875"/>
                    <a:pt x="57220" y="43196"/>
                  </a:cubicBezTo>
                  <a:cubicBezTo>
                    <a:pt x="56994" y="42788"/>
                    <a:pt x="56813" y="42245"/>
                    <a:pt x="56587" y="41838"/>
                  </a:cubicBezTo>
                  <a:cubicBezTo>
                    <a:pt x="57311" y="41566"/>
                    <a:pt x="57854" y="41023"/>
                    <a:pt x="58171" y="40344"/>
                  </a:cubicBezTo>
                  <a:cubicBezTo>
                    <a:pt x="58579" y="39620"/>
                    <a:pt x="58714" y="38805"/>
                    <a:pt x="58488" y="37990"/>
                  </a:cubicBezTo>
                  <a:cubicBezTo>
                    <a:pt x="58262" y="37583"/>
                    <a:pt x="57945" y="37220"/>
                    <a:pt x="57537" y="36949"/>
                  </a:cubicBezTo>
                  <a:lnTo>
                    <a:pt x="57764" y="36949"/>
                  </a:lnTo>
                  <a:cubicBezTo>
                    <a:pt x="57764" y="36949"/>
                    <a:pt x="57764" y="36632"/>
                    <a:pt x="57764" y="36541"/>
                  </a:cubicBezTo>
                  <a:cubicBezTo>
                    <a:pt x="57809" y="36406"/>
                    <a:pt x="57854" y="36315"/>
                    <a:pt x="57764" y="36224"/>
                  </a:cubicBezTo>
                  <a:cubicBezTo>
                    <a:pt x="57718" y="36134"/>
                    <a:pt x="57628" y="36089"/>
                    <a:pt x="57492" y="36043"/>
                  </a:cubicBezTo>
                  <a:cubicBezTo>
                    <a:pt x="57402" y="36043"/>
                    <a:pt x="57266" y="36043"/>
                    <a:pt x="57220" y="36134"/>
                  </a:cubicBezTo>
                  <a:cubicBezTo>
                    <a:pt x="57085" y="36179"/>
                    <a:pt x="57085" y="36270"/>
                    <a:pt x="57085" y="36406"/>
                  </a:cubicBezTo>
                  <a:cubicBezTo>
                    <a:pt x="57085" y="36406"/>
                    <a:pt x="56985" y="36306"/>
                    <a:pt x="56956" y="36306"/>
                  </a:cubicBezTo>
                  <a:cubicBezTo>
                    <a:pt x="56952" y="36306"/>
                    <a:pt x="56949" y="36309"/>
                    <a:pt x="56949" y="36315"/>
                  </a:cubicBezTo>
                  <a:cubicBezTo>
                    <a:pt x="56949" y="36315"/>
                    <a:pt x="56858" y="36541"/>
                    <a:pt x="56813" y="36541"/>
                  </a:cubicBezTo>
                  <a:lnTo>
                    <a:pt x="56043" y="36315"/>
                  </a:lnTo>
                  <a:cubicBezTo>
                    <a:pt x="55772" y="36224"/>
                    <a:pt x="55500" y="36179"/>
                    <a:pt x="55229" y="36179"/>
                  </a:cubicBezTo>
                  <a:cubicBezTo>
                    <a:pt x="55274" y="35908"/>
                    <a:pt x="55274" y="35591"/>
                    <a:pt x="55229" y="35274"/>
                  </a:cubicBezTo>
                  <a:cubicBezTo>
                    <a:pt x="55455" y="35229"/>
                    <a:pt x="55681" y="35183"/>
                    <a:pt x="55862" y="35093"/>
                  </a:cubicBezTo>
                  <a:cubicBezTo>
                    <a:pt x="57175" y="34414"/>
                    <a:pt x="57854" y="32965"/>
                    <a:pt x="57537" y="31562"/>
                  </a:cubicBezTo>
                  <a:cubicBezTo>
                    <a:pt x="57718" y="31426"/>
                    <a:pt x="57854" y="31200"/>
                    <a:pt x="57945" y="30973"/>
                  </a:cubicBezTo>
                  <a:cubicBezTo>
                    <a:pt x="58126" y="30656"/>
                    <a:pt x="58171" y="30294"/>
                    <a:pt x="58035" y="29977"/>
                  </a:cubicBezTo>
                  <a:cubicBezTo>
                    <a:pt x="57945" y="29615"/>
                    <a:pt x="57673" y="29344"/>
                    <a:pt x="57356" y="29208"/>
                  </a:cubicBezTo>
                  <a:cubicBezTo>
                    <a:pt x="57205" y="29151"/>
                    <a:pt x="57053" y="29126"/>
                    <a:pt x="56905" y="29126"/>
                  </a:cubicBezTo>
                  <a:cubicBezTo>
                    <a:pt x="56699" y="29126"/>
                    <a:pt x="56499" y="29174"/>
                    <a:pt x="56315" y="29253"/>
                  </a:cubicBezTo>
                  <a:cubicBezTo>
                    <a:pt x="56043" y="29344"/>
                    <a:pt x="55772" y="29570"/>
                    <a:pt x="55636" y="29842"/>
                  </a:cubicBezTo>
                  <a:cubicBezTo>
                    <a:pt x="55610" y="29859"/>
                    <a:pt x="55588" y="29867"/>
                    <a:pt x="55570" y="29867"/>
                  </a:cubicBezTo>
                  <a:cubicBezTo>
                    <a:pt x="55495" y="29867"/>
                    <a:pt x="55474" y="29742"/>
                    <a:pt x="55364" y="29706"/>
                  </a:cubicBezTo>
                  <a:cubicBezTo>
                    <a:pt x="55198" y="29676"/>
                    <a:pt x="55027" y="29660"/>
                    <a:pt x="54856" y="29660"/>
                  </a:cubicBezTo>
                  <a:cubicBezTo>
                    <a:pt x="54514" y="29660"/>
                    <a:pt x="54172" y="29721"/>
                    <a:pt x="53871" y="29842"/>
                  </a:cubicBezTo>
                  <a:cubicBezTo>
                    <a:pt x="53146" y="30068"/>
                    <a:pt x="52603" y="30611"/>
                    <a:pt x="52241" y="31290"/>
                  </a:cubicBezTo>
                  <a:cubicBezTo>
                    <a:pt x="52105" y="31562"/>
                    <a:pt x="52060" y="31879"/>
                    <a:pt x="52060" y="32196"/>
                  </a:cubicBezTo>
                  <a:cubicBezTo>
                    <a:pt x="51969" y="32196"/>
                    <a:pt x="52015" y="32241"/>
                    <a:pt x="51969" y="32241"/>
                  </a:cubicBezTo>
                  <a:cubicBezTo>
                    <a:pt x="51879" y="32196"/>
                    <a:pt x="51833" y="32150"/>
                    <a:pt x="51743" y="32150"/>
                  </a:cubicBezTo>
                  <a:cubicBezTo>
                    <a:pt x="51833" y="31652"/>
                    <a:pt x="51743" y="31109"/>
                    <a:pt x="51562" y="30656"/>
                  </a:cubicBezTo>
                  <a:cubicBezTo>
                    <a:pt x="51335" y="30023"/>
                    <a:pt x="50883" y="29479"/>
                    <a:pt x="50249" y="29162"/>
                  </a:cubicBezTo>
                  <a:cubicBezTo>
                    <a:pt x="50068" y="29117"/>
                    <a:pt x="49842" y="28936"/>
                    <a:pt x="49615" y="28891"/>
                  </a:cubicBezTo>
                  <a:cubicBezTo>
                    <a:pt x="49482" y="28867"/>
                    <a:pt x="49352" y="28855"/>
                    <a:pt x="49224" y="28855"/>
                  </a:cubicBezTo>
                  <a:cubicBezTo>
                    <a:pt x="48875" y="28855"/>
                    <a:pt x="48543" y="28939"/>
                    <a:pt x="48212" y="29072"/>
                  </a:cubicBezTo>
                  <a:cubicBezTo>
                    <a:pt x="47578" y="29344"/>
                    <a:pt x="47035" y="29842"/>
                    <a:pt x="46763" y="30475"/>
                  </a:cubicBezTo>
                  <a:cubicBezTo>
                    <a:pt x="46492" y="31109"/>
                    <a:pt x="46582" y="31833"/>
                    <a:pt x="46899" y="32467"/>
                  </a:cubicBezTo>
                  <a:cubicBezTo>
                    <a:pt x="46936" y="32613"/>
                    <a:pt x="46913" y="32819"/>
                    <a:pt x="46951" y="33011"/>
                  </a:cubicBezTo>
                  <a:lnTo>
                    <a:pt x="46951" y="33011"/>
                  </a:lnTo>
                  <a:cubicBezTo>
                    <a:pt x="46949" y="33011"/>
                    <a:pt x="46947" y="33010"/>
                    <a:pt x="46944" y="33010"/>
                  </a:cubicBezTo>
                  <a:cubicBezTo>
                    <a:pt x="46628" y="32920"/>
                    <a:pt x="46311" y="32739"/>
                    <a:pt x="45948" y="32603"/>
                  </a:cubicBezTo>
                  <a:cubicBezTo>
                    <a:pt x="45839" y="32591"/>
                    <a:pt x="45730" y="32585"/>
                    <a:pt x="45621" y="32585"/>
                  </a:cubicBezTo>
                  <a:cubicBezTo>
                    <a:pt x="45323" y="32585"/>
                    <a:pt x="45024" y="32627"/>
                    <a:pt x="44726" y="32693"/>
                  </a:cubicBezTo>
                  <a:lnTo>
                    <a:pt x="44726" y="32343"/>
                  </a:lnTo>
                  <a:lnTo>
                    <a:pt x="44726" y="32343"/>
                  </a:lnTo>
                  <a:cubicBezTo>
                    <a:pt x="44749" y="32347"/>
                    <a:pt x="44774" y="32349"/>
                    <a:pt x="44798" y="32349"/>
                  </a:cubicBezTo>
                  <a:cubicBezTo>
                    <a:pt x="44911" y="32349"/>
                    <a:pt x="45034" y="32307"/>
                    <a:pt x="45134" y="32241"/>
                  </a:cubicBezTo>
                  <a:cubicBezTo>
                    <a:pt x="45224" y="32196"/>
                    <a:pt x="45134" y="31924"/>
                    <a:pt x="45134" y="31833"/>
                  </a:cubicBezTo>
                  <a:cubicBezTo>
                    <a:pt x="45134" y="31698"/>
                    <a:pt x="45269" y="31562"/>
                    <a:pt x="45179" y="31471"/>
                  </a:cubicBezTo>
                  <a:cubicBezTo>
                    <a:pt x="45164" y="31441"/>
                    <a:pt x="45134" y="31431"/>
                    <a:pt x="45095" y="31431"/>
                  </a:cubicBezTo>
                  <a:cubicBezTo>
                    <a:pt x="45018" y="31431"/>
                    <a:pt x="44907" y="31471"/>
                    <a:pt x="44817" y="31471"/>
                  </a:cubicBezTo>
                  <a:cubicBezTo>
                    <a:pt x="44726" y="31471"/>
                    <a:pt x="44636" y="31335"/>
                    <a:pt x="44590" y="31335"/>
                  </a:cubicBezTo>
                  <a:cubicBezTo>
                    <a:pt x="44590" y="30521"/>
                    <a:pt x="44500" y="29706"/>
                    <a:pt x="44409" y="28936"/>
                  </a:cubicBezTo>
                  <a:cubicBezTo>
                    <a:pt x="44183" y="28167"/>
                    <a:pt x="43957" y="27397"/>
                    <a:pt x="43640" y="26673"/>
                  </a:cubicBezTo>
                  <a:cubicBezTo>
                    <a:pt x="43323" y="26084"/>
                    <a:pt x="43097" y="25541"/>
                    <a:pt x="42825" y="24998"/>
                  </a:cubicBezTo>
                  <a:cubicBezTo>
                    <a:pt x="42508" y="24500"/>
                    <a:pt x="42236" y="23957"/>
                    <a:pt x="41965" y="23413"/>
                  </a:cubicBezTo>
                  <a:cubicBezTo>
                    <a:pt x="41603" y="22825"/>
                    <a:pt x="41195" y="22282"/>
                    <a:pt x="40788" y="21784"/>
                  </a:cubicBezTo>
                  <a:cubicBezTo>
                    <a:pt x="41241" y="21738"/>
                    <a:pt x="41693" y="21603"/>
                    <a:pt x="42146" y="21467"/>
                  </a:cubicBezTo>
                  <a:cubicBezTo>
                    <a:pt x="42689" y="21240"/>
                    <a:pt x="43232" y="20924"/>
                    <a:pt x="43730" y="20516"/>
                  </a:cubicBezTo>
                  <a:cubicBezTo>
                    <a:pt x="43730" y="20561"/>
                    <a:pt x="43866" y="20516"/>
                    <a:pt x="43866" y="20607"/>
                  </a:cubicBezTo>
                  <a:cubicBezTo>
                    <a:pt x="43957" y="20697"/>
                    <a:pt x="43911" y="20924"/>
                    <a:pt x="44047" y="20969"/>
                  </a:cubicBezTo>
                  <a:cubicBezTo>
                    <a:pt x="44228" y="20969"/>
                    <a:pt x="44364" y="20969"/>
                    <a:pt x="44545" y="20878"/>
                  </a:cubicBezTo>
                  <a:cubicBezTo>
                    <a:pt x="44636" y="20788"/>
                    <a:pt x="44726" y="20607"/>
                    <a:pt x="44726" y="20471"/>
                  </a:cubicBezTo>
                  <a:cubicBezTo>
                    <a:pt x="44771" y="20335"/>
                    <a:pt x="44726" y="20154"/>
                    <a:pt x="44636" y="20063"/>
                  </a:cubicBezTo>
                  <a:cubicBezTo>
                    <a:pt x="44628" y="20048"/>
                    <a:pt x="44623" y="20039"/>
                    <a:pt x="44619" y="20034"/>
                  </a:cubicBezTo>
                  <a:lnTo>
                    <a:pt x="44619" y="20034"/>
                  </a:lnTo>
                  <a:cubicBezTo>
                    <a:pt x="44969" y="19680"/>
                    <a:pt x="45277" y="19282"/>
                    <a:pt x="45541" y="18841"/>
                  </a:cubicBezTo>
                  <a:cubicBezTo>
                    <a:pt x="45813" y="18434"/>
                    <a:pt x="46084" y="17981"/>
                    <a:pt x="46311" y="17528"/>
                  </a:cubicBezTo>
                  <a:cubicBezTo>
                    <a:pt x="46582" y="16804"/>
                    <a:pt x="46763" y="16034"/>
                    <a:pt x="46763" y="15220"/>
                  </a:cubicBezTo>
                  <a:cubicBezTo>
                    <a:pt x="46836" y="15220"/>
                    <a:pt x="47053" y="15278"/>
                    <a:pt x="47160" y="15278"/>
                  </a:cubicBezTo>
                  <a:cubicBezTo>
                    <a:pt x="47187" y="15278"/>
                    <a:pt x="47207" y="15274"/>
                    <a:pt x="47216" y="15265"/>
                  </a:cubicBezTo>
                  <a:cubicBezTo>
                    <a:pt x="47261" y="15220"/>
                    <a:pt x="47261" y="14993"/>
                    <a:pt x="47261" y="14903"/>
                  </a:cubicBezTo>
                  <a:cubicBezTo>
                    <a:pt x="47307" y="14767"/>
                    <a:pt x="47397" y="14631"/>
                    <a:pt x="47307" y="14495"/>
                  </a:cubicBezTo>
                  <a:cubicBezTo>
                    <a:pt x="47261" y="14405"/>
                    <a:pt x="46990" y="14405"/>
                    <a:pt x="46899" y="14360"/>
                  </a:cubicBezTo>
                  <a:cubicBezTo>
                    <a:pt x="46986" y="13533"/>
                    <a:pt x="46906" y="12707"/>
                    <a:pt x="46739" y="11921"/>
                  </a:cubicBezTo>
                  <a:lnTo>
                    <a:pt x="46739" y="11921"/>
                  </a:lnTo>
                  <a:cubicBezTo>
                    <a:pt x="46771" y="11930"/>
                    <a:pt x="46800" y="11934"/>
                    <a:pt x="46828" y="11934"/>
                  </a:cubicBezTo>
                  <a:cubicBezTo>
                    <a:pt x="46911" y="11934"/>
                    <a:pt x="46984" y="11902"/>
                    <a:pt x="47080" y="11870"/>
                  </a:cubicBezTo>
                  <a:cubicBezTo>
                    <a:pt x="47171" y="11779"/>
                    <a:pt x="47307" y="11689"/>
                    <a:pt x="47307" y="11598"/>
                  </a:cubicBezTo>
                  <a:cubicBezTo>
                    <a:pt x="47352" y="11462"/>
                    <a:pt x="47171" y="11372"/>
                    <a:pt x="47125" y="11281"/>
                  </a:cubicBezTo>
                  <a:cubicBezTo>
                    <a:pt x="47035" y="11145"/>
                    <a:pt x="46944" y="11191"/>
                    <a:pt x="46854" y="11145"/>
                  </a:cubicBezTo>
                  <a:cubicBezTo>
                    <a:pt x="46745" y="11145"/>
                    <a:pt x="46666" y="11088"/>
                    <a:pt x="46592" y="11088"/>
                  </a:cubicBezTo>
                  <a:cubicBezTo>
                    <a:pt x="46573" y="11088"/>
                    <a:pt x="46555" y="11091"/>
                    <a:pt x="46537" y="11100"/>
                  </a:cubicBezTo>
                  <a:cubicBezTo>
                    <a:pt x="46446" y="11145"/>
                    <a:pt x="46401" y="11236"/>
                    <a:pt x="46401" y="11327"/>
                  </a:cubicBezTo>
                  <a:cubicBezTo>
                    <a:pt x="46130" y="10874"/>
                    <a:pt x="45903" y="10376"/>
                    <a:pt x="45632" y="9923"/>
                  </a:cubicBezTo>
                  <a:cubicBezTo>
                    <a:pt x="45224" y="9425"/>
                    <a:pt x="44726" y="8973"/>
                    <a:pt x="44228" y="8610"/>
                  </a:cubicBezTo>
                  <a:cubicBezTo>
                    <a:pt x="43730" y="8158"/>
                    <a:pt x="43232" y="7750"/>
                    <a:pt x="42644" y="7433"/>
                  </a:cubicBezTo>
                  <a:lnTo>
                    <a:pt x="42327" y="7433"/>
                  </a:lnTo>
                  <a:cubicBezTo>
                    <a:pt x="43051" y="6981"/>
                    <a:pt x="43595" y="6302"/>
                    <a:pt x="43866" y="5532"/>
                  </a:cubicBezTo>
                  <a:cubicBezTo>
                    <a:pt x="44047" y="5260"/>
                    <a:pt x="44183" y="4898"/>
                    <a:pt x="44274" y="4581"/>
                  </a:cubicBezTo>
                  <a:cubicBezTo>
                    <a:pt x="44545" y="4581"/>
                    <a:pt x="44771" y="4581"/>
                    <a:pt x="44998" y="4536"/>
                  </a:cubicBezTo>
                  <a:cubicBezTo>
                    <a:pt x="45586" y="4265"/>
                    <a:pt x="46039" y="3857"/>
                    <a:pt x="46311" y="3314"/>
                  </a:cubicBezTo>
                  <a:cubicBezTo>
                    <a:pt x="46537" y="2725"/>
                    <a:pt x="46492" y="2092"/>
                    <a:pt x="46265" y="1548"/>
                  </a:cubicBezTo>
                  <a:cubicBezTo>
                    <a:pt x="46084" y="960"/>
                    <a:pt x="45677" y="462"/>
                    <a:pt x="45134" y="190"/>
                  </a:cubicBezTo>
                  <a:cubicBezTo>
                    <a:pt x="45043" y="168"/>
                    <a:pt x="44941" y="168"/>
                    <a:pt x="44834" y="168"/>
                  </a:cubicBezTo>
                  <a:cubicBezTo>
                    <a:pt x="44726" y="168"/>
                    <a:pt x="44613" y="168"/>
                    <a:pt x="44500" y="145"/>
                  </a:cubicBezTo>
                  <a:cubicBezTo>
                    <a:pt x="44305" y="80"/>
                    <a:pt x="44106" y="49"/>
                    <a:pt x="43911" y="49"/>
                  </a:cubicBezTo>
                  <a:cubicBezTo>
                    <a:pt x="43424" y="49"/>
                    <a:pt x="42954" y="243"/>
                    <a:pt x="42599" y="598"/>
                  </a:cubicBezTo>
                  <a:cubicBezTo>
                    <a:pt x="42418" y="553"/>
                    <a:pt x="42236" y="462"/>
                    <a:pt x="42055" y="462"/>
                  </a:cubicBezTo>
                  <a:cubicBezTo>
                    <a:pt x="41738" y="326"/>
                    <a:pt x="41422" y="100"/>
                    <a:pt x="41105" y="9"/>
                  </a:cubicBezTo>
                  <a:cubicBezTo>
                    <a:pt x="41014" y="4"/>
                    <a:pt x="40924" y="1"/>
                    <a:pt x="4083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4" name="Google Shape;554;p38"/>
            <p:cNvSpPr/>
            <p:nvPr/>
          </p:nvSpPr>
          <p:spPr>
            <a:xfrm>
              <a:off x="4346147" y="2311161"/>
              <a:ext cx="54242" cy="52171"/>
            </a:xfrm>
            <a:custGeom>
              <a:rect b="b" l="l" r="r" t="t"/>
              <a:pathLst>
                <a:path extrusionOk="0" h="2570" w="2672">
                  <a:moveTo>
                    <a:pt x="1592" y="0"/>
                  </a:moveTo>
                  <a:cubicBezTo>
                    <a:pt x="1336" y="0"/>
                    <a:pt x="1098" y="51"/>
                    <a:pt x="860" y="153"/>
                  </a:cubicBezTo>
                  <a:cubicBezTo>
                    <a:pt x="543" y="244"/>
                    <a:pt x="272" y="425"/>
                    <a:pt x="91" y="696"/>
                  </a:cubicBezTo>
                  <a:cubicBezTo>
                    <a:pt x="0" y="1013"/>
                    <a:pt x="46" y="1375"/>
                    <a:pt x="181" y="1647"/>
                  </a:cubicBezTo>
                  <a:cubicBezTo>
                    <a:pt x="317" y="1919"/>
                    <a:pt x="453" y="2281"/>
                    <a:pt x="770" y="2416"/>
                  </a:cubicBezTo>
                  <a:cubicBezTo>
                    <a:pt x="1007" y="2518"/>
                    <a:pt x="1271" y="2569"/>
                    <a:pt x="1521" y="2569"/>
                  </a:cubicBezTo>
                  <a:cubicBezTo>
                    <a:pt x="1604" y="2569"/>
                    <a:pt x="1687" y="2564"/>
                    <a:pt x="1766" y="2552"/>
                  </a:cubicBezTo>
                  <a:cubicBezTo>
                    <a:pt x="2083" y="2462"/>
                    <a:pt x="2128" y="2009"/>
                    <a:pt x="2264" y="1692"/>
                  </a:cubicBezTo>
                  <a:cubicBezTo>
                    <a:pt x="2399" y="1421"/>
                    <a:pt x="2671" y="1058"/>
                    <a:pt x="2535" y="787"/>
                  </a:cubicBezTo>
                  <a:cubicBezTo>
                    <a:pt x="2399" y="425"/>
                    <a:pt x="2173" y="153"/>
                    <a:pt x="1856" y="17"/>
                  </a:cubicBezTo>
                  <a:cubicBezTo>
                    <a:pt x="1766" y="6"/>
                    <a:pt x="1678" y="0"/>
                    <a:pt x="159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5" name="Google Shape;555;p38"/>
            <p:cNvSpPr/>
            <p:nvPr/>
          </p:nvSpPr>
          <p:spPr>
            <a:xfrm>
              <a:off x="4119164" y="1710023"/>
              <a:ext cx="53328" cy="54059"/>
            </a:xfrm>
            <a:custGeom>
              <a:rect b="b" l="l" r="r" t="t"/>
              <a:pathLst>
                <a:path extrusionOk="0" h="2663" w="2627">
                  <a:moveTo>
                    <a:pt x="1634" y="1"/>
                  </a:moveTo>
                  <a:cubicBezTo>
                    <a:pt x="1376" y="1"/>
                    <a:pt x="1119" y="141"/>
                    <a:pt x="861" y="252"/>
                  </a:cubicBezTo>
                  <a:cubicBezTo>
                    <a:pt x="544" y="342"/>
                    <a:pt x="318" y="569"/>
                    <a:pt x="182" y="840"/>
                  </a:cubicBezTo>
                  <a:cubicBezTo>
                    <a:pt x="46" y="1112"/>
                    <a:pt x="1" y="1429"/>
                    <a:pt x="91" y="1746"/>
                  </a:cubicBezTo>
                  <a:cubicBezTo>
                    <a:pt x="137" y="2017"/>
                    <a:pt x="363" y="2470"/>
                    <a:pt x="635" y="2560"/>
                  </a:cubicBezTo>
                  <a:cubicBezTo>
                    <a:pt x="816" y="2628"/>
                    <a:pt x="997" y="2662"/>
                    <a:pt x="1172" y="2662"/>
                  </a:cubicBezTo>
                  <a:cubicBezTo>
                    <a:pt x="1348" y="2662"/>
                    <a:pt x="1517" y="2628"/>
                    <a:pt x="1676" y="2560"/>
                  </a:cubicBezTo>
                  <a:cubicBezTo>
                    <a:pt x="2038" y="2425"/>
                    <a:pt x="2310" y="2198"/>
                    <a:pt x="2491" y="1881"/>
                  </a:cubicBezTo>
                  <a:cubicBezTo>
                    <a:pt x="2626" y="1564"/>
                    <a:pt x="2491" y="1202"/>
                    <a:pt x="2310" y="885"/>
                  </a:cubicBezTo>
                  <a:cubicBezTo>
                    <a:pt x="2174" y="569"/>
                    <a:pt x="2083" y="116"/>
                    <a:pt x="1812" y="25"/>
                  </a:cubicBezTo>
                  <a:cubicBezTo>
                    <a:pt x="1752" y="8"/>
                    <a:pt x="1693" y="1"/>
                    <a:pt x="163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6" name="Google Shape;556;p38"/>
            <p:cNvSpPr/>
            <p:nvPr/>
          </p:nvSpPr>
          <p:spPr>
            <a:xfrm>
              <a:off x="3969377" y="2608076"/>
              <a:ext cx="50567" cy="51948"/>
            </a:xfrm>
            <a:custGeom>
              <a:rect b="b" l="l" r="r" t="t"/>
              <a:pathLst>
                <a:path extrusionOk="0" h="2559" w="2491">
                  <a:moveTo>
                    <a:pt x="1359" y="1"/>
                  </a:moveTo>
                  <a:cubicBezTo>
                    <a:pt x="1189" y="1"/>
                    <a:pt x="1020" y="35"/>
                    <a:pt x="861" y="103"/>
                  </a:cubicBezTo>
                  <a:cubicBezTo>
                    <a:pt x="544" y="193"/>
                    <a:pt x="273" y="420"/>
                    <a:pt x="92" y="736"/>
                  </a:cubicBezTo>
                  <a:cubicBezTo>
                    <a:pt x="1" y="1053"/>
                    <a:pt x="1" y="1415"/>
                    <a:pt x="92" y="1732"/>
                  </a:cubicBezTo>
                  <a:cubicBezTo>
                    <a:pt x="227" y="2049"/>
                    <a:pt x="454" y="2321"/>
                    <a:pt x="771" y="2457"/>
                  </a:cubicBezTo>
                  <a:cubicBezTo>
                    <a:pt x="929" y="2525"/>
                    <a:pt x="1099" y="2558"/>
                    <a:pt x="1269" y="2558"/>
                  </a:cubicBezTo>
                  <a:cubicBezTo>
                    <a:pt x="1438" y="2558"/>
                    <a:pt x="1608" y="2525"/>
                    <a:pt x="1766" y="2457"/>
                  </a:cubicBezTo>
                  <a:cubicBezTo>
                    <a:pt x="2083" y="2366"/>
                    <a:pt x="2174" y="2004"/>
                    <a:pt x="2310" y="1732"/>
                  </a:cubicBezTo>
                  <a:cubicBezTo>
                    <a:pt x="2446" y="1461"/>
                    <a:pt x="2491" y="1144"/>
                    <a:pt x="2446" y="872"/>
                  </a:cubicBezTo>
                  <a:cubicBezTo>
                    <a:pt x="2310" y="555"/>
                    <a:pt x="2129" y="193"/>
                    <a:pt x="1857" y="103"/>
                  </a:cubicBezTo>
                  <a:cubicBezTo>
                    <a:pt x="1699" y="35"/>
                    <a:pt x="1529" y="1"/>
                    <a:pt x="135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7" name="Google Shape;557;p38"/>
            <p:cNvSpPr/>
            <p:nvPr/>
          </p:nvSpPr>
          <p:spPr>
            <a:xfrm>
              <a:off x="4074140" y="2659738"/>
              <a:ext cx="51481" cy="50141"/>
            </a:xfrm>
            <a:custGeom>
              <a:rect b="b" l="l" r="r" t="t"/>
              <a:pathLst>
                <a:path extrusionOk="0" h="2470" w="2536">
                  <a:moveTo>
                    <a:pt x="1462" y="0"/>
                  </a:moveTo>
                  <a:cubicBezTo>
                    <a:pt x="1244" y="0"/>
                    <a:pt x="1020" y="50"/>
                    <a:pt x="815" y="138"/>
                  </a:cubicBezTo>
                  <a:cubicBezTo>
                    <a:pt x="544" y="274"/>
                    <a:pt x="318" y="545"/>
                    <a:pt x="227" y="817"/>
                  </a:cubicBezTo>
                  <a:cubicBezTo>
                    <a:pt x="46" y="1089"/>
                    <a:pt x="1" y="1451"/>
                    <a:pt x="46" y="1768"/>
                  </a:cubicBezTo>
                  <a:cubicBezTo>
                    <a:pt x="182" y="2085"/>
                    <a:pt x="453" y="2311"/>
                    <a:pt x="770" y="2401"/>
                  </a:cubicBezTo>
                  <a:cubicBezTo>
                    <a:pt x="929" y="2447"/>
                    <a:pt x="1087" y="2469"/>
                    <a:pt x="1246" y="2469"/>
                  </a:cubicBezTo>
                  <a:cubicBezTo>
                    <a:pt x="1404" y="2469"/>
                    <a:pt x="1562" y="2447"/>
                    <a:pt x="1721" y="2401"/>
                  </a:cubicBezTo>
                  <a:cubicBezTo>
                    <a:pt x="1992" y="2266"/>
                    <a:pt x="2219" y="2039"/>
                    <a:pt x="2309" y="1768"/>
                  </a:cubicBezTo>
                  <a:cubicBezTo>
                    <a:pt x="2490" y="1496"/>
                    <a:pt x="2536" y="1179"/>
                    <a:pt x="2445" y="862"/>
                  </a:cubicBezTo>
                  <a:cubicBezTo>
                    <a:pt x="2309" y="591"/>
                    <a:pt x="2128" y="138"/>
                    <a:pt x="1811" y="47"/>
                  </a:cubicBezTo>
                  <a:cubicBezTo>
                    <a:pt x="1699" y="15"/>
                    <a:pt x="1581" y="0"/>
                    <a:pt x="146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8" name="Google Shape;558;p38"/>
            <p:cNvSpPr/>
            <p:nvPr/>
          </p:nvSpPr>
          <p:spPr>
            <a:xfrm>
              <a:off x="3774567" y="1522783"/>
              <a:ext cx="49654" cy="47543"/>
            </a:xfrm>
            <a:custGeom>
              <a:rect b="b" l="l" r="r" t="t"/>
              <a:pathLst>
                <a:path extrusionOk="0" h="2342" w="2446">
                  <a:moveTo>
                    <a:pt x="1305" y="0"/>
                  </a:moveTo>
                  <a:cubicBezTo>
                    <a:pt x="1120" y="0"/>
                    <a:pt x="930" y="44"/>
                    <a:pt x="771" y="150"/>
                  </a:cubicBezTo>
                  <a:cubicBezTo>
                    <a:pt x="499" y="196"/>
                    <a:pt x="273" y="422"/>
                    <a:pt x="137" y="694"/>
                  </a:cubicBezTo>
                  <a:cubicBezTo>
                    <a:pt x="1" y="965"/>
                    <a:pt x="1" y="1282"/>
                    <a:pt x="137" y="1599"/>
                  </a:cubicBezTo>
                  <a:cubicBezTo>
                    <a:pt x="227" y="1871"/>
                    <a:pt x="363" y="2187"/>
                    <a:pt x="635" y="2278"/>
                  </a:cubicBezTo>
                  <a:cubicBezTo>
                    <a:pt x="777" y="2319"/>
                    <a:pt x="920" y="2341"/>
                    <a:pt x="1062" y="2341"/>
                  </a:cubicBezTo>
                  <a:cubicBezTo>
                    <a:pt x="1237" y="2341"/>
                    <a:pt x="1411" y="2307"/>
                    <a:pt x="1585" y="2233"/>
                  </a:cubicBezTo>
                  <a:cubicBezTo>
                    <a:pt x="1857" y="2142"/>
                    <a:pt x="2129" y="1961"/>
                    <a:pt x="2264" y="1689"/>
                  </a:cubicBezTo>
                  <a:cubicBezTo>
                    <a:pt x="2446" y="1373"/>
                    <a:pt x="2446" y="1056"/>
                    <a:pt x="2310" y="739"/>
                  </a:cubicBezTo>
                  <a:cubicBezTo>
                    <a:pt x="2219" y="422"/>
                    <a:pt x="1993" y="196"/>
                    <a:pt x="1676" y="60"/>
                  </a:cubicBezTo>
                  <a:cubicBezTo>
                    <a:pt x="1563" y="22"/>
                    <a:pt x="1435" y="0"/>
                    <a:pt x="130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9" name="Google Shape;559;p38"/>
            <p:cNvSpPr/>
            <p:nvPr/>
          </p:nvSpPr>
          <p:spPr>
            <a:xfrm>
              <a:off x="3265508" y="2661565"/>
              <a:ext cx="51481" cy="49532"/>
            </a:xfrm>
            <a:custGeom>
              <a:rect b="b" l="l" r="r" t="t"/>
              <a:pathLst>
                <a:path extrusionOk="0" h="2440" w="2536">
                  <a:moveTo>
                    <a:pt x="1464" y="1"/>
                  </a:moveTo>
                  <a:cubicBezTo>
                    <a:pt x="1275" y="1"/>
                    <a:pt x="1081" y="51"/>
                    <a:pt x="905" y="139"/>
                  </a:cubicBezTo>
                  <a:cubicBezTo>
                    <a:pt x="589" y="184"/>
                    <a:pt x="317" y="365"/>
                    <a:pt x="181" y="636"/>
                  </a:cubicBezTo>
                  <a:cubicBezTo>
                    <a:pt x="0" y="953"/>
                    <a:pt x="0" y="1270"/>
                    <a:pt x="91" y="1587"/>
                  </a:cubicBezTo>
                  <a:cubicBezTo>
                    <a:pt x="226" y="1904"/>
                    <a:pt x="498" y="2085"/>
                    <a:pt x="770" y="2176"/>
                  </a:cubicBezTo>
                  <a:cubicBezTo>
                    <a:pt x="1062" y="2249"/>
                    <a:pt x="1295" y="2439"/>
                    <a:pt x="1564" y="2439"/>
                  </a:cubicBezTo>
                  <a:cubicBezTo>
                    <a:pt x="1629" y="2439"/>
                    <a:pt x="1695" y="2428"/>
                    <a:pt x="1765" y="2402"/>
                  </a:cubicBezTo>
                  <a:cubicBezTo>
                    <a:pt x="2037" y="2266"/>
                    <a:pt x="2309" y="1995"/>
                    <a:pt x="2445" y="1678"/>
                  </a:cubicBezTo>
                  <a:cubicBezTo>
                    <a:pt x="2535" y="1361"/>
                    <a:pt x="2490" y="1044"/>
                    <a:pt x="2354" y="727"/>
                  </a:cubicBezTo>
                  <a:cubicBezTo>
                    <a:pt x="2263" y="455"/>
                    <a:pt x="2082" y="184"/>
                    <a:pt x="1765" y="48"/>
                  </a:cubicBezTo>
                  <a:cubicBezTo>
                    <a:pt x="1669" y="16"/>
                    <a:pt x="1567" y="1"/>
                    <a:pt x="146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0" name="Google Shape;560;p38"/>
            <p:cNvSpPr/>
            <p:nvPr/>
          </p:nvSpPr>
          <p:spPr>
            <a:xfrm>
              <a:off x="3333489" y="2514538"/>
              <a:ext cx="48740" cy="50649"/>
            </a:xfrm>
            <a:custGeom>
              <a:rect b="b" l="l" r="r" t="t"/>
              <a:pathLst>
                <a:path extrusionOk="0" h="2495" w="2401">
                  <a:moveTo>
                    <a:pt x="1122" y="1"/>
                  </a:moveTo>
                  <a:cubicBezTo>
                    <a:pt x="1001" y="1"/>
                    <a:pt x="883" y="16"/>
                    <a:pt x="770" y="48"/>
                  </a:cubicBezTo>
                  <a:cubicBezTo>
                    <a:pt x="454" y="229"/>
                    <a:pt x="227" y="501"/>
                    <a:pt x="137" y="818"/>
                  </a:cubicBezTo>
                  <a:cubicBezTo>
                    <a:pt x="1" y="1089"/>
                    <a:pt x="1" y="1451"/>
                    <a:pt x="137" y="1723"/>
                  </a:cubicBezTo>
                  <a:cubicBezTo>
                    <a:pt x="227" y="2040"/>
                    <a:pt x="454" y="2221"/>
                    <a:pt x="770" y="2357"/>
                  </a:cubicBezTo>
                  <a:cubicBezTo>
                    <a:pt x="946" y="2444"/>
                    <a:pt x="1140" y="2494"/>
                    <a:pt x="1341" y="2494"/>
                  </a:cubicBezTo>
                  <a:cubicBezTo>
                    <a:pt x="1451" y="2494"/>
                    <a:pt x="1564" y="2479"/>
                    <a:pt x="1676" y="2447"/>
                  </a:cubicBezTo>
                  <a:cubicBezTo>
                    <a:pt x="1947" y="2311"/>
                    <a:pt x="2129" y="2085"/>
                    <a:pt x="2219" y="1768"/>
                  </a:cubicBezTo>
                  <a:cubicBezTo>
                    <a:pt x="2400" y="1497"/>
                    <a:pt x="2400" y="1180"/>
                    <a:pt x="2310" y="908"/>
                  </a:cubicBezTo>
                  <a:cubicBezTo>
                    <a:pt x="2219" y="636"/>
                    <a:pt x="2083" y="229"/>
                    <a:pt x="1812" y="138"/>
                  </a:cubicBezTo>
                  <a:cubicBezTo>
                    <a:pt x="1578" y="51"/>
                    <a:pt x="1344" y="1"/>
                    <a:pt x="112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1" name="Google Shape;561;p38"/>
            <p:cNvSpPr/>
            <p:nvPr/>
          </p:nvSpPr>
          <p:spPr>
            <a:xfrm>
              <a:off x="3277444" y="2500552"/>
              <a:ext cx="28501" cy="27283"/>
            </a:xfrm>
            <a:custGeom>
              <a:rect b="b" l="l" r="r" t="t"/>
              <a:pathLst>
                <a:path extrusionOk="0" h="1344" w="1404">
                  <a:moveTo>
                    <a:pt x="619" y="1"/>
                  </a:moveTo>
                  <a:cubicBezTo>
                    <a:pt x="594" y="1"/>
                    <a:pt x="569" y="4"/>
                    <a:pt x="544" y="13"/>
                  </a:cubicBezTo>
                  <a:cubicBezTo>
                    <a:pt x="363" y="58"/>
                    <a:pt x="227" y="194"/>
                    <a:pt x="136" y="330"/>
                  </a:cubicBezTo>
                  <a:cubicBezTo>
                    <a:pt x="46" y="511"/>
                    <a:pt x="1" y="692"/>
                    <a:pt x="46" y="918"/>
                  </a:cubicBezTo>
                  <a:cubicBezTo>
                    <a:pt x="136" y="1054"/>
                    <a:pt x="272" y="1190"/>
                    <a:pt x="453" y="1235"/>
                  </a:cubicBezTo>
                  <a:cubicBezTo>
                    <a:pt x="586" y="1301"/>
                    <a:pt x="743" y="1343"/>
                    <a:pt x="888" y="1343"/>
                  </a:cubicBezTo>
                  <a:cubicBezTo>
                    <a:pt x="941" y="1343"/>
                    <a:pt x="993" y="1338"/>
                    <a:pt x="1042" y="1325"/>
                  </a:cubicBezTo>
                  <a:cubicBezTo>
                    <a:pt x="1177" y="1235"/>
                    <a:pt x="1268" y="1054"/>
                    <a:pt x="1313" y="873"/>
                  </a:cubicBezTo>
                  <a:cubicBezTo>
                    <a:pt x="1404" y="737"/>
                    <a:pt x="1313" y="601"/>
                    <a:pt x="1223" y="465"/>
                  </a:cubicBezTo>
                  <a:cubicBezTo>
                    <a:pt x="1177" y="284"/>
                    <a:pt x="1132" y="194"/>
                    <a:pt x="996" y="148"/>
                  </a:cubicBezTo>
                  <a:cubicBezTo>
                    <a:pt x="849" y="75"/>
                    <a:pt x="731" y="1"/>
                    <a:pt x="61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2" name="Google Shape;562;p38"/>
            <p:cNvSpPr/>
            <p:nvPr/>
          </p:nvSpPr>
          <p:spPr>
            <a:xfrm>
              <a:off x="4588741" y="2483480"/>
              <a:ext cx="28501" cy="26207"/>
            </a:xfrm>
            <a:custGeom>
              <a:rect b="b" l="l" r="r" t="t"/>
              <a:pathLst>
                <a:path extrusionOk="0" h="1291" w="1404">
                  <a:moveTo>
                    <a:pt x="535" y="0"/>
                  </a:moveTo>
                  <a:cubicBezTo>
                    <a:pt x="492" y="0"/>
                    <a:pt x="450" y="11"/>
                    <a:pt x="408" y="39"/>
                  </a:cubicBezTo>
                  <a:cubicBezTo>
                    <a:pt x="272" y="84"/>
                    <a:pt x="136" y="175"/>
                    <a:pt x="91" y="310"/>
                  </a:cubicBezTo>
                  <a:cubicBezTo>
                    <a:pt x="0" y="446"/>
                    <a:pt x="0" y="627"/>
                    <a:pt x="46" y="763"/>
                  </a:cubicBezTo>
                  <a:cubicBezTo>
                    <a:pt x="91" y="944"/>
                    <a:pt x="181" y="1080"/>
                    <a:pt x="317" y="1125"/>
                  </a:cubicBezTo>
                  <a:cubicBezTo>
                    <a:pt x="456" y="1195"/>
                    <a:pt x="595" y="1291"/>
                    <a:pt x="734" y="1291"/>
                  </a:cubicBezTo>
                  <a:cubicBezTo>
                    <a:pt x="776" y="1291"/>
                    <a:pt x="818" y="1282"/>
                    <a:pt x="860" y="1261"/>
                  </a:cubicBezTo>
                  <a:cubicBezTo>
                    <a:pt x="1041" y="1216"/>
                    <a:pt x="1087" y="989"/>
                    <a:pt x="1177" y="854"/>
                  </a:cubicBezTo>
                  <a:cubicBezTo>
                    <a:pt x="1223" y="673"/>
                    <a:pt x="1404" y="446"/>
                    <a:pt x="1313" y="265"/>
                  </a:cubicBezTo>
                  <a:cubicBezTo>
                    <a:pt x="1268" y="84"/>
                    <a:pt x="996" y="129"/>
                    <a:pt x="860" y="84"/>
                  </a:cubicBezTo>
                  <a:cubicBezTo>
                    <a:pt x="735" y="53"/>
                    <a:pt x="632" y="0"/>
                    <a:pt x="53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3" name="Google Shape;563;p38"/>
            <p:cNvSpPr/>
            <p:nvPr/>
          </p:nvSpPr>
          <p:spPr>
            <a:xfrm>
              <a:off x="4388410" y="2141826"/>
              <a:ext cx="24827" cy="26532"/>
            </a:xfrm>
            <a:custGeom>
              <a:rect b="b" l="l" r="r" t="t"/>
              <a:pathLst>
                <a:path extrusionOk="0" h="1307" w="1223">
                  <a:moveTo>
                    <a:pt x="630" y="0"/>
                  </a:moveTo>
                  <a:cubicBezTo>
                    <a:pt x="537" y="0"/>
                    <a:pt x="442" y="22"/>
                    <a:pt x="363" y="75"/>
                  </a:cubicBezTo>
                  <a:cubicBezTo>
                    <a:pt x="182" y="120"/>
                    <a:pt x="182" y="256"/>
                    <a:pt x="136" y="437"/>
                  </a:cubicBezTo>
                  <a:cubicBezTo>
                    <a:pt x="46" y="573"/>
                    <a:pt x="1" y="664"/>
                    <a:pt x="46" y="845"/>
                  </a:cubicBezTo>
                  <a:cubicBezTo>
                    <a:pt x="91" y="980"/>
                    <a:pt x="91" y="1252"/>
                    <a:pt x="272" y="1297"/>
                  </a:cubicBezTo>
                  <a:cubicBezTo>
                    <a:pt x="291" y="1304"/>
                    <a:pt x="311" y="1306"/>
                    <a:pt x="332" y="1306"/>
                  </a:cubicBezTo>
                  <a:cubicBezTo>
                    <a:pt x="458" y="1306"/>
                    <a:pt x="608" y="1200"/>
                    <a:pt x="725" y="1161"/>
                  </a:cubicBezTo>
                  <a:cubicBezTo>
                    <a:pt x="906" y="1071"/>
                    <a:pt x="1087" y="1071"/>
                    <a:pt x="1132" y="890"/>
                  </a:cubicBezTo>
                  <a:cubicBezTo>
                    <a:pt x="1223" y="754"/>
                    <a:pt x="1223" y="573"/>
                    <a:pt x="1132" y="392"/>
                  </a:cubicBezTo>
                  <a:cubicBezTo>
                    <a:pt x="1087" y="256"/>
                    <a:pt x="997" y="120"/>
                    <a:pt x="815" y="30"/>
                  </a:cubicBezTo>
                  <a:cubicBezTo>
                    <a:pt x="759" y="11"/>
                    <a:pt x="695" y="0"/>
                    <a:pt x="63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4" name="Google Shape;564;p38"/>
            <p:cNvSpPr/>
            <p:nvPr/>
          </p:nvSpPr>
          <p:spPr>
            <a:xfrm>
              <a:off x="3679020" y="1565655"/>
              <a:ext cx="30328" cy="32927"/>
            </a:xfrm>
            <a:custGeom>
              <a:rect b="b" l="l" r="r" t="t"/>
              <a:pathLst>
                <a:path extrusionOk="0" h="1622" w="1494">
                  <a:moveTo>
                    <a:pt x="695" y="0"/>
                  </a:moveTo>
                  <a:cubicBezTo>
                    <a:pt x="610" y="0"/>
                    <a:pt x="528" y="11"/>
                    <a:pt x="453" y="30"/>
                  </a:cubicBezTo>
                  <a:cubicBezTo>
                    <a:pt x="317" y="75"/>
                    <a:pt x="226" y="302"/>
                    <a:pt x="181" y="438"/>
                  </a:cubicBezTo>
                  <a:cubicBezTo>
                    <a:pt x="91" y="573"/>
                    <a:pt x="0" y="754"/>
                    <a:pt x="45" y="890"/>
                  </a:cubicBezTo>
                  <a:cubicBezTo>
                    <a:pt x="0" y="1026"/>
                    <a:pt x="0" y="1162"/>
                    <a:pt x="91" y="1343"/>
                  </a:cubicBezTo>
                  <a:cubicBezTo>
                    <a:pt x="136" y="1479"/>
                    <a:pt x="362" y="1524"/>
                    <a:pt x="498" y="1569"/>
                  </a:cubicBezTo>
                  <a:cubicBezTo>
                    <a:pt x="576" y="1595"/>
                    <a:pt x="655" y="1622"/>
                    <a:pt x="733" y="1622"/>
                  </a:cubicBezTo>
                  <a:cubicBezTo>
                    <a:pt x="791" y="1622"/>
                    <a:pt x="848" y="1608"/>
                    <a:pt x="905" y="1569"/>
                  </a:cubicBezTo>
                  <a:cubicBezTo>
                    <a:pt x="1086" y="1524"/>
                    <a:pt x="1086" y="1433"/>
                    <a:pt x="1177" y="1298"/>
                  </a:cubicBezTo>
                  <a:cubicBezTo>
                    <a:pt x="1222" y="1117"/>
                    <a:pt x="1494" y="1026"/>
                    <a:pt x="1449" y="890"/>
                  </a:cubicBezTo>
                  <a:cubicBezTo>
                    <a:pt x="1494" y="754"/>
                    <a:pt x="1494" y="573"/>
                    <a:pt x="1449" y="438"/>
                  </a:cubicBezTo>
                  <a:cubicBezTo>
                    <a:pt x="1358" y="256"/>
                    <a:pt x="1222" y="166"/>
                    <a:pt x="1041" y="75"/>
                  </a:cubicBezTo>
                  <a:cubicBezTo>
                    <a:pt x="935" y="22"/>
                    <a:pt x="814" y="0"/>
                    <a:pt x="69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5" name="Google Shape;565;p38"/>
            <p:cNvSpPr/>
            <p:nvPr/>
          </p:nvSpPr>
          <p:spPr>
            <a:xfrm>
              <a:off x="3127657" y="2155284"/>
              <a:ext cx="28501" cy="26796"/>
            </a:xfrm>
            <a:custGeom>
              <a:rect b="b" l="l" r="r" t="t"/>
              <a:pathLst>
                <a:path extrusionOk="0" h="1320" w="1404">
                  <a:moveTo>
                    <a:pt x="906" y="1"/>
                  </a:moveTo>
                  <a:cubicBezTo>
                    <a:pt x="725" y="1"/>
                    <a:pt x="589" y="46"/>
                    <a:pt x="453" y="136"/>
                  </a:cubicBezTo>
                  <a:cubicBezTo>
                    <a:pt x="318" y="227"/>
                    <a:pt x="46" y="317"/>
                    <a:pt x="1" y="498"/>
                  </a:cubicBezTo>
                  <a:cubicBezTo>
                    <a:pt x="1" y="680"/>
                    <a:pt x="91" y="861"/>
                    <a:pt x="227" y="1042"/>
                  </a:cubicBezTo>
                  <a:cubicBezTo>
                    <a:pt x="318" y="1178"/>
                    <a:pt x="453" y="1268"/>
                    <a:pt x="634" y="1313"/>
                  </a:cubicBezTo>
                  <a:cubicBezTo>
                    <a:pt x="651" y="1317"/>
                    <a:pt x="667" y="1319"/>
                    <a:pt x="682" y="1319"/>
                  </a:cubicBezTo>
                  <a:cubicBezTo>
                    <a:pt x="840" y="1319"/>
                    <a:pt x="964" y="1128"/>
                    <a:pt x="1087" y="1087"/>
                  </a:cubicBezTo>
                  <a:cubicBezTo>
                    <a:pt x="1178" y="996"/>
                    <a:pt x="1313" y="906"/>
                    <a:pt x="1359" y="770"/>
                  </a:cubicBezTo>
                  <a:cubicBezTo>
                    <a:pt x="1404" y="589"/>
                    <a:pt x="1313" y="498"/>
                    <a:pt x="1178" y="363"/>
                  </a:cubicBezTo>
                  <a:cubicBezTo>
                    <a:pt x="1087" y="227"/>
                    <a:pt x="1042" y="91"/>
                    <a:pt x="90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6" name="Google Shape;566;p38"/>
            <p:cNvSpPr/>
            <p:nvPr/>
          </p:nvSpPr>
          <p:spPr>
            <a:xfrm>
              <a:off x="3129505" y="2211249"/>
              <a:ext cx="25740" cy="26268"/>
            </a:xfrm>
            <a:custGeom>
              <a:rect b="b" l="l" r="r" t="t"/>
              <a:pathLst>
                <a:path extrusionOk="0" h="1294" w="1268">
                  <a:moveTo>
                    <a:pt x="354" y="1"/>
                  </a:moveTo>
                  <a:cubicBezTo>
                    <a:pt x="292" y="1"/>
                    <a:pt x="233" y="16"/>
                    <a:pt x="181" y="50"/>
                  </a:cubicBezTo>
                  <a:cubicBezTo>
                    <a:pt x="45" y="141"/>
                    <a:pt x="45" y="367"/>
                    <a:pt x="0" y="503"/>
                  </a:cubicBezTo>
                  <a:cubicBezTo>
                    <a:pt x="0" y="684"/>
                    <a:pt x="0" y="820"/>
                    <a:pt x="91" y="956"/>
                  </a:cubicBezTo>
                  <a:cubicBezTo>
                    <a:pt x="227" y="1091"/>
                    <a:pt x="362" y="1046"/>
                    <a:pt x="498" y="1091"/>
                  </a:cubicBezTo>
                  <a:cubicBezTo>
                    <a:pt x="650" y="1129"/>
                    <a:pt x="833" y="1294"/>
                    <a:pt x="941" y="1294"/>
                  </a:cubicBezTo>
                  <a:cubicBezTo>
                    <a:pt x="963" y="1294"/>
                    <a:pt x="981" y="1287"/>
                    <a:pt x="996" y="1272"/>
                  </a:cubicBezTo>
                  <a:cubicBezTo>
                    <a:pt x="1132" y="1182"/>
                    <a:pt x="1132" y="910"/>
                    <a:pt x="1177" y="729"/>
                  </a:cubicBezTo>
                  <a:cubicBezTo>
                    <a:pt x="1222" y="593"/>
                    <a:pt x="1268" y="367"/>
                    <a:pt x="1177" y="186"/>
                  </a:cubicBezTo>
                  <a:cubicBezTo>
                    <a:pt x="1138" y="108"/>
                    <a:pt x="1065" y="89"/>
                    <a:pt x="983" y="89"/>
                  </a:cubicBezTo>
                  <a:cubicBezTo>
                    <a:pt x="907" y="89"/>
                    <a:pt x="823" y="105"/>
                    <a:pt x="754" y="105"/>
                  </a:cubicBezTo>
                  <a:cubicBezTo>
                    <a:pt x="726" y="105"/>
                    <a:pt x="701" y="103"/>
                    <a:pt x="679" y="95"/>
                  </a:cubicBezTo>
                  <a:cubicBezTo>
                    <a:pt x="567" y="40"/>
                    <a:pt x="455" y="1"/>
                    <a:pt x="35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7" name="Google Shape;567;p38"/>
            <p:cNvSpPr/>
            <p:nvPr/>
          </p:nvSpPr>
          <p:spPr>
            <a:xfrm>
              <a:off x="3260900" y="2338707"/>
              <a:ext cx="28501" cy="24137"/>
            </a:xfrm>
            <a:custGeom>
              <a:rect b="b" l="l" r="r" t="t"/>
              <a:pathLst>
                <a:path extrusionOk="0" h="1189" w="1404">
                  <a:moveTo>
                    <a:pt x="642" y="1"/>
                  </a:moveTo>
                  <a:cubicBezTo>
                    <a:pt x="541" y="1"/>
                    <a:pt x="474" y="43"/>
                    <a:pt x="408" y="109"/>
                  </a:cubicBezTo>
                  <a:cubicBezTo>
                    <a:pt x="272" y="245"/>
                    <a:pt x="46" y="245"/>
                    <a:pt x="1" y="380"/>
                  </a:cubicBezTo>
                  <a:cubicBezTo>
                    <a:pt x="1" y="562"/>
                    <a:pt x="91" y="743"/>
                    <a:pt x="182" y="833"/>
                  </a:cubicBezTo>
                  <a:cubicBezTo>
                    <a:pt x="272" y="969"/>
                    <a:pt x="408" y="1059"/>
                    <a:pt x="544" y="1105"/>
                  </a:cubicBezTo>
                  <a:cubicBezTo>
                    <a:pt x="669" y="1136"/>
                    <a:pt x="837" y="1189"/>
                    <a:pt x="974" y="1189"/>
                  </a:cubicBezTo>
                  <a:cubicBezTo>
                    <a:pt x="1035" y="1189"/>
                    <a:pt x="1090" y="1178"/>
                    <a:pt x="1132" y="1150"/>
                  </a:cubicBezTo>
                  <a:cubicBezTo>
                    <a:pt x="1268" y="1014"/>
                    <a:pt x="1359" y="878"/>
                    <a:pt x="1404" y="652"/>
                  </a:cubicBezTo>
                  <a:cubicBezTo>
                    <a:pt x="1404" y="471"/>
                    <a:pt x="1359" y="290"/>
                    <a:pt x="1223" y="154"/>
                  </a:cubicBezTo>
                  <a:cubicBezTo>
                    <a:pt x="1163" y="33"/>
                    <a:pt x="1042" y="33"/>
                    <a:pt x="928" y="33"/>
                  </a:cubicBezTo>
                  <a:lnTo>
                    <a:pt x="928" y="33"/>
                  </a:lnTo>
                  <a:cubicBezTo>
                    <a:pt x="871" y="33"/>
                    <a:pt x="816" y="33"/>
                    <a:pt x="770" y="18"/>
                  </a:cubicBezTo>
                  <a:cubicBezTo>
                    <a:pt x="722" y="6"/>
                    <a:pt x="680" y="1"/>
                    <a:pt x="64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8" name="Google Shape;568;p38"/>
            <p:cNvSpPr/>
            <p:nvPr/>
          </p:nvSpPr>
          <p:spPr>
            <a:xfrm>
              <a:off x="3407926" y="2462775"/>
              <a:ext cx="29435" cy="28034"/>
            </a:xfrm>
            <a:custGeom>
              <a:rect b="b" l="l" r="r" t="t"/>
              <a:pathLst>
                <a:path extrusionOk="0" h="1381" w="1450">
                  <a:moveTo>
                    <a:pt x="726" y="1"/>
                  </a:moveTo>
                  <a:cubicBezTo>
                    <a:pt x="592" y="1"/>
                    <a:pt x="465" y="52"/>
                    <a:pt x="363" y="153"/>
                  </a:cubicBezTo>
                  <a:cubicBezTo>
                    <a:pt x="272" y="244"/>
                    <a:pt x="91" y="335"/>
                    <a:pt x="46" y="516"/>
                  </a:cubicBezTo>
                  <a:cubicBezTo>
                    <a:pt x="1" y="651"/>
                    <a:pt x="227" y="787"/>
                    <a:pt x="318" y="923"/>
                  </a:cubicBezTo>
                  <a:cubicBezTo>
                    <a:pt x="408" y="1059"/>
                    <a:pt x="408" y="1285"/>
                    <a:pt x="589" y="1376"/>
                  </a:cubicBezTo>
                  <a:cubicBezTo>
                    <a:pt x="598" y="1379"/>
                    <a:pt x="607" y="1380"/>
                    <a:pt x="616" y="1380"/>
                  </a:cubicBezTo>
                  <a:cubicBezTo>
                    <a:pt x="743" y="1380"/>
                    <a:pt x="870" y="1098"/>
                    <a:pt x="997" y="1014"/>
                  </a:cubicBezTo>
                  <a:cubicBezTo>
                    <a:pt x="1132" y="923"/>
                    <a:pt x="1404" y="923"/>
                    <a:pt x="1449" y="787"/>
                  </a:cubicBezTo>
                  <a:cubicBezTo>
                    <a:pt x="1449" y="606"/>
                    <a:pt x="1359" y="425"/>
                    <a:pt x="1268" y="289"/>
                  </a:cubicBezTo>
                  <a:cubicBezTo>
                    <a:pt x="1178" y="153"/>
                    <a:pt x="997" y="18"/>
                    <a:pt x="861" y="18"/>
                  </a:cubicBezTo>
                  <a:cubicBezTo>
                    <a:pt x="816" y="6"/>
                    <a:pt x="770" y="1"/>
                    <a:pt x="72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9" name="Google Shape;569;p38"/>
            <p:cNvSpPr/>
            <p:nvPr/>
          </p:nvSpPr>
          <p:spPr>
            <a:xfrm>
              <a:off x="3433665" y="2500349"/>
              <a:ext cx="26674" cy="25883"/>
            </a:xfrm>
            <a:custGeom>
              <a:rect b="b" l="l" r="r" t="t"/>
              <a:pathLst>
                <a:path extrusionOk="0" h="1275" w="1314">
                  <a:moveTo>
                    <a:pt x="504" y="0"/>
                  </a:moveTo>
                  <a:cubicBezTo>
                    <a:pt x="419" y="0"/>
                    <a:pt x="340" y="23"/>
                    <a:pt x="272" y="68"/>
                  </a:cubicBezTo>
                  <a:cubicBezTo>
                    <a:pt x="136" y="158"/>
                    <a:pt x="45" y="340"/>
                    <a:pt x="45" y="521"/>
                  </a:cubicBezTo>
                  <a:cubicBezTo>
                    <a:pt x="0" y="656"/>
                    <a:pt x="136" y="792"/>
                    <a:pt x="227" y="928"/>
                  </a:cubicBezTo>
                  <a:cubicBezTo>
                    <a:pt x="317" y="1064"/>
                    <a:pt x="362" y="1200"/>
                    <a:pt x="543" y="1245"/>
                  </a:cubicBezTo>
                  <a:cubicBezTo>
                    <a:pt x="600" y="1264"/>
                    <a:pt x="671" y="1275"/>
                    <a:pt x="746" y="1275"/>
                  </a:cubicBezTo>
                  <a:cubicBezTo>
                    <a:pt x="851" y="1275"/>
                    <a:pt x="962" y="1253"/>
                    <a:pt x="1041" y="1200"/>
                  </a:cubicBezTo>
                  <a:cubicBezTo>
                    <a:pt x="1177" y="1109"/>
                    <a:pt x="1132" y="883"/>
                    <a:pt x="1177" y="702"/>
                  </a:cubicBezTo>
                  <a:cubicBezTo>
                    <a:pt x="1222" y="566"/>
                    <a:pt x="1313" y="340"/>
                    <a:pt x="1222" y="204"/>
                  </a:cubicBezTo>
                  <a:cubicBezTo>
                    <a:pt x="1132" y="68"/>
                    <a:pt x="906" y="113"/>
                    <a:pt x="770" y="68"/>
                  </a:cubicBezTo>
                  <a:cubicBezTo>
                    <a:pt x="679" y="23"/>
                    <a:pt x="589" y="0"/>
                    <a:pt x="50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0" name="Google Shape;570;p38"/>
            <p:cNvSpPr/>
            <p:nvPr/>
          </p:nvSpPr>
          <p:spPr>
            <a:xfrm>
              <a:off x="3489711" y="2499740"/>
              <a:ext cx="25761" cy="27831"/>
            </a:xfrm>
            <a:custGeom>
              <a:rect b="b" l="l" r="r" t="t"/>
              <a:pathLst>
                <a:path extrusionOk="0" h="1371" w="1269">
                  <a:moveTo>
                    <a:pt x="712" y="0"/>
                  </a:moveTo>
                  <a:cubicBezTo>
                    <a:pt x="559" y="0"/>
                    <a:pt x="438" y="148"/>
                    <a:pt x="318" y="188"/>
                  </a:cubicBezTo>
                  <a:cubicBezTo>
                    <a:pt x="227" y="279"/>
                    <a:pt x="91" y="370"/>
                    <a:pt x="46" y="505"/>
                  </a:cubicBezTo>
                  <a:cubicBezTo>
                    <a:pt x="1" y="686"/>
                    <a:pt x="1" y="867"/>
                    <a:pt x="46" y="1003"/>
                  </a:cubicBezTo>
                  <a:cubicBezTo>
                    <a:pt x="136" y="1184"/>
                    <a:pt x="318" y="1275"/>
                    <a:pt x="453" y="1365"/>
                  </a:cubicBezTo>
                  <a:cubicBezTo>
                    <a:pt x="467" y="1369"/>
                    <a:pt x="481" y="1370"/>
                    <a:pt x="494" y="1370"/>
                  </a:cubicBezTo>
                  <a:cubicBezTo>
                    <a:pt x="655" y="1370"/>
                    <a:pt x="781" y="1132"/>
                    <a:pt x="906" y="1049"/>
                  </a:cubicBezTo>
                  <a:cubicBezTo>
                    <a:pt x="1042" y="958"/>
                    <a:pt x="1223" y="913"/>
                    <a:pt x="1268" y="777"/>
                  </a:cubicBezTo>
                  <a:cubicBezTo>
                    <a:pt x="1268" y="596"/>
                    <a:pt x="1178" y="415"/>
                    <a:pt x="1087" y="324"/>
                  </a:cubicBezTo>
                  <a:cubicBezTo>
                    <a:pt x="997" y="188"/>
                    <a:pt x="906" y="53"/>
                    <a:pt x="770" y="7"/>
                  </a:cubicBezTo>
                  <a:cubicBezTo>
                    <a:pt x="750" y="2"/>
                    <a:pt x="731" y="0"/>
                    <a:pt x="71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1" name="Google Shape;571;p38"/>
            <p:cNvSpPr/>
            <p:nvPr/>
          </p:nvSpPr>
          <p:spPr>
            <a:xfrm>
              <a:off x="3137766" y="2334018"/>
              <a:ext cx="23913" cy="19468"/>
            </a:xfrm>
            <a:custGeom>
              <a:rect b="b" l="l" r="r" t="t"/>
              <a:pathLst>
                <a:path extrusionOk="0" h="959" w="1178">
                  <a:moveTo>
                    <a:pt x="448" y="0"/>
                  </a:moveTo>
                  <a:cubicBezTo>
                    <a:pt x="374" y="0"/>
                    <a:pt x="295" y="23"/>
                    <a:pt x="227" y="68"/>
                  </a:cubicBezTo>
                  <a:cubicBezTo>
                    <a:pt x="136" y="114"/>
                    <a:pt x="182" y="295"/>
                    <a:pt x="136" y="430"/>
                  </a:cubicBezTo>
                  <a:cubicBezTo>
                    <a:pt x="136" y="521"/>
                    <a:pt x="1" y="747"/>
                    <a:pt x="91" y="838"/>
                  </a:cubicBezTo>
                  <a:cubicBezTo>
                    <a:pt x="136" y="928"/>
                    <a:pt x="363" y="928"/>
                    <a:pt x="499" y="928"/>
                  </a:cubicBezTo>
                  <a:cubicBezTo>
                    <a:pt x="536" y="947"/>
                    <a:pt x="581" y="958"/>
                    <a:pt x="628" y="958"/>
                  </a:cubicBezTo>
                  <a:cubicBezTo>
                    <a:pt x="694" y="958"/>
                    <a:pt x="762" y="936"/>
                    <a:pt x="815" y="883"/>
                  </a:cubicBezTo>
                  <a:cubicBezTo>
                    <a:pt x="951" y="838"/>
                    <a:pt x="1132" y="702"/>
                    <a:pt x="1132" y="611"/>
                  </a:cubicBezTo>
                  <a:cubicBezTo>
                    <a:pt x="1178" y="476"/>
                    <a:pt x="997" y="340"/>
                    <a:pt x="906" y="249"/>
                  </a:cubicBezTo>
                  <a:cubicBezTo>
                    <a:pt x="861" y="159"/>
                    <a:pt x="770" y="68"/>
                    <a:pt x="634" y="68"/>
                  </a:cubicBezTo>
                  <a:cubicBezTo>
                    <a:pt x="589" y="23"/>
                    <a:pt x="521" y="0"/>
                    <a:pt x="44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2" name="Google Shape;572;p38"/>
            <p:cNvSpPr/>
            <p:nvPr/>
          </p:nvSpPr>
          <p:spPr>
            <a:xfrm>
              <a:off x="3245290" y="1889853"/>
              <a:ext cx="22980" cy="20097"/>
            </a:xfrm>
            <a:custGeom>
              <a:rect b="b" l="l" r="r" t="t"/>
              <a:pathLst>
                <a:path extrusionOk="0" h="990" w="1132">
                  <a:moveTo>
                    <a:pt x="322" y="0"/>
                  </a:moveTo>
                  <a:cubicBezTo>
                    <a:pt x="287" y="0"/>
                    <a:pt x="255" y="11"/>
                    <a:pt x="226" y="39"/>
                  </a:cubicBezTo>
                  <a:cubicBezTo>
                    <a:pt x="136" y="84"/>
                    <a:pt x="45" y="220"/>
                    <a:pt x="45" y="356"/>
                  </a:cubicBezTo>
                  <a:cubicBezTo>
                    <a:pt x="0" y="492"/>
                    <a:pt x="0" y="628"/>
                    <a:pt x="45" y="763"/>
                  </a:cubicBezTo>
                  <a:cubicBezTo>
                    <a:pt x="136" y="854"/>
                    <a:pt x="272" y="944"/>
                    <a:pt x="408" y="990"/>
                  </a:cubicBezTo>
                  <a:cubicBezTo>
                    <a:pt x="543" y="990"/>
                    <a:pt x="679" y="854"/>
                    <a:pt x="770" y="763"/>
                  </a:cubicBezTo>
                  <a:cubicBezTo>
                    <a:pt x="860" y="718"/>
                    <a:pt x="1087" y="673"/>
                    <a:pt x="1087" y="537"/>
                  </a:cubicBezTo>
                  <a:cubicBezTo>
                    <a:pt x="1132" y="446"/>
                    <a:pt x="905" y="311"/>
                    <a:pt x="860" y="220"/>
                  </a:cubicBezTo>
                  <a:cubicBezTo>
                    <a:pt x="770" y="130"/>
                    <a:pt x="724" y="130"/>
                    <a:pt x="589" y="84"/>
                  </a:cubicBezTo>
                  <a:cubicBezTo>
                    <a:pt x="495" y="53"/>
                    <a:pt x="401" y="0"/>
                    <a:pt x="32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3" name="Google Shape;573;p38"/>
            <p:cNvSpPr/>
            <p:nvPr/>
          </p:nvSpPr>
          <p:spPr>
            <a:xfrm>
              <a:off x="3172681" y="1861962"/>
              <a:ext cx="15651" cy="16747"/>
            </a:xfrm>
            <a:custGeom>
              <a:rect b="b" l="l" r="r" t="t"/>
              <a:pathLst>
                <a:path extrusionOk="0" h="825" w="771">
                  <a:moveTo>
                    <a:pt x="399" y="1"/>
                  </a:moveTo>
                  <a:cubicBezTo>
                    <a:pt x="292" y="1"/>
                    <a:pt x="215" y="107"/>
                    <a:pt x="137" y="146"/>
                  </a:cubicBezTo>
                  <a:cubicBezTo>
                    <a:pt x="46" y="191"/>
                    <a:pt x="46" y="281"/>
                    <a:pt x="46" y="372"/>
                  </a:cubicBezTo>
                  <a:cubicBezTo>
                    <a:pt x="1" y="508"/>
                    <a:pt x="1" y="553"/>
                    <a:pt x="46" y="643"/>
                  </a:cubicBezTo>
                  <a:cubicBezTo>
                    <a:pt x="137" y="734"/>
                    <a:pt x="182" y="734"/>
                    <a:pt x="318" y="825"/>
                  </a:cubicBezTo>
                  <a:cubicBezTo>
                    <a:pt x="408" y="825"/>
                    <a:pt x="454" y="825"/>
                    <a:pt x="544" y="734"/>
                  </a:cubicBezTo>
                  <a:cubicBezTo>
                    <a:pt x="635" y="689"/>
                    <a:pt x="635" y="643"/>
                    <a:pt x="680" y="508"/>
                  </a:cubicBezTo>
                  <a:cubicBezTo>
                    <a:pt x="680" y="372"/>
                    <a:pt x="770" y="327"/>
                    <a:pt x="680" y="191"/>
                  </a:cubicBezTo>
                  <a:cubicBezTo>
                    <a:pt x="635" y="100"/>
                    <a:pt x="544" y="55"/>
                    <a:pt x="454" y="10"/>
                  </a:cubicBezTo>
                  <a:cubicBezTo>
                    <a:pt x="435" y="3"/>
                    <a:pt x="416" y="1"/>
                    <a:pt x="39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4" name="Google Shape;574;p38"/>
            <p:cNvSpPr/>
            <p:nvPr/>
          </p:nvSpPr>
          <p:spPr>
            <a:xfrm>
              <a:off x="3386795" y="1721431"/>
              <a:ext cx="21153" cy="21538"/>
            </a:xfrm>
            <a:custGeom>
              <a:rect b="b" l="l" r="r" t="t"/>
              <a:pathLst>
                <a:path extrusionOk="0" h="1061" w="1042">
                  <a:moveTo>
                    <a:pt x="599" y="1"/>
                  </a:moveTo>
                  <a:cubicBezTo>
                    <a:pt x="482" y="1"/>
                    <a:pt x="400" y="196"/>
                    <a:pt x="317" y="278"/>
                  </a:cubicBezTo>
                  <a:cubicBezTo>
                    <a:pt x="227" y="323"/>
                    <a:pt x="182" y="369"/>
                    <a:pt x="136" y="459"/>
                  </a:cubicBezTo>
                  <a:cubicBezTo>
                    <a:pt x="91" y="595"/>
                    <a:pt x="1" y="776"/>
                    <a:pt x="46" y="867"/>
                  </a:cubicBezTo>
                  <a:cubicBezTo>
                    <a:pt x="136" y="957"/>
                    <a:pt x="317" y="957"/>
                    <a:pt x="408" y="957"/>
                  </a:cubicBezTo>
                  <a:cubicBezTo>
                    <a:pt x="518" y="994"/>
                    <a:pt x="657" y="1060"/>
                    <a:pt x="755" y="1060"/>
                  </a:cubicBezTo>
                  <a:cubicBezTo>
                    <a:pt x="777" y="1060"/>
                    <a:pt x="798" y="1056"/>
                    <a:pt x="815" y="1048"/>
                  </a:cubicBezTo>
                  <a:cubicBezTo>
                    <a:pt x="906" y="957"/>
                    <a:pt x="770" y="731"/>
                    <a:pt x="815" y="595"/>
                  </a:cubicBezTo>
                  <a:cubicBezTo>
                    <a:pt x="861" y="505"/>
                    <a:pt x="1042" y="323"/>
                    <a:pt x="951" y="233"/>
                  </a:cubicBezTo>
                  <a:cubicBezTo>
                    <a:pt x="861" y="142"/>
                    <a:pt x="770" y="52"/>
                    <a:pt x="634" y="7"/>
                  </a:cubicBezTo>
                  <a:cubicBezTo>
                    <a:pt x="622" y="3"/>
                    <a:pt x="610" y="1"/>
                    <a:pt x="59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5" name="Google Shape;575;p38"/>
            <p:cNvSpPr/>
            <p:nvPr/>
          </p:nvSpPr>
          <p:spPr>
            <a:xfrm>
              <a:off x="3977659" y="2570767"/>
              <a:ext cx="22066" cy="20483"/>
            </a:xfrm>
            <a:custGeom>
              <a:rect b="b" l="l" r="r" t="t"/>
              <a:pathLst>
                <a:path extrusionOk="0" h="1009" w="1087">
                  <a:moveTo>
                    <a:pt x="323" y="1"/>
                  </a:moveTo>
                  <a:cubicBezTo>
                    <a:pt x="287" y="1"/>
                    <a:pt x="255" y="11"/>
                    <a:pt x="227" y="39"/>
                  </a:cubicBezTo>
                  <a:cubicBezTo>
                    <a:pt x="136" y="85"/>
                    <a:pt x="181" y="266"/>
                    <a:pt x="136" y="356"/>
                  </a:cubicBezTo>
                  <a:cubicBezTo>
                    <a:pt x="136" y="492"/>
                    <a:pt x="0" y="673"/>
                    <a:pt x="46" y="764"/>
                  </a:cubicBezTo>
                  <a:cubicBezTo>
                    <a:pt x="136" y="899"/>
                    <a:pt x="272" y="945"/>
                    <a:pt x="408" y="990"/>
                  </a:cubicBezTo>
                  <a:cubicBezTo>
                    <a:pt x="448" y="1003"/>
                    <a:pt x="491" y="1009"/>
                    <a:pt x="537" y="1009"/>
                  </a:cubicBezTo>
                  <a:cubicBezTo>
                    <a:pt x="646" y="1009"/>
                    <a:pt x="764" y="977"/>
                    <a:pt x="861" y="945"/>
                  </a:cubicBezTo>
                  <a:cubicBezTo>
                    <a:pt x="951" y="854"/>
                    <a:pt x="861" y="628"/>
                    <a:pt x="906" y="537"/>
                  </a:cubicBezTo>
                  <a:cubicBezTo>
                    <a:pt x="906" y="402"/>
                    <a:pt x="1087" y="220"/>
                    <a:pt x="996" y="130"/>
                  </a:cubicBezTo>
                  <a:cubicBezTo>
                    <a:pt x="964" y="82"/>
                    <a:pt x="915" y="68"/>
                    <a:pt x="861" y="68"/>
                  </a:cubicBezTo>
                  <a:cubicBezTo>
                    <a:pt x="786" y="68"/>
                    <a:pt x="702" y="94"/>
                    <a:pt x="640" y="94"/>
                  </a:cubicBezTo>
                  <a:cubicBezTo>
                    <a:pt x="620" y="94"/>
                    <a:pt x="603" y="92"/>
                    <a:pt x="589" y="85"/>
                  </a:cubicBezTo>
                  <a:cubicBezTo>
                    <a:pt x="495" y="53"/>
                    <a:pt x="402" y="1"/>
                    <a:pt x="32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6" name="Google Shape;576;p38"/>
            <p:cNvSpPr/>
            <p:nvPr/>
          </p:nvSpPr>
          <p:spPr>
            <a:xfrm>
              <a:off x="4091598" y="2577993"/>
              <a:ext cx="22086" cy="22249"/>
            </a:xfrm>
            <a:custGeom>
              <a:rect b="b" l="l" r="r" t="t"/>
              <a:pathLst>
                <a:path extrusionOk="0" h="1096" w="1088">
                  <a:moveTo>
                    <a:pt x="725" y="0"/>
                  </a:moveTo>
                  <a:cubicBezTo>
                    <a:pt x="544" y="0"/>
                    <a:pt x="363" y="46"/>
                    <a:pt x="227" y="136"/>
                  </a:cubicBezTo>
                  <a:cubicBezTo>
                    <a:pt x="137" y="227"/>
                    <a:pt x="46" y="362"/>
                    <a:pt x="1" y="498"/>
                  </a:cubicBezTo>
                  <a:cubicBezTo>
                    <a:pt x="1" y="634"/>
                    <a:pt x="182" y="770"/>
                    <a:pt x="227" y="860"/>
                  </a:cubicBezTo>
                  <a:cubicBezTo>
                    <a:pt x="318" y="951"/>
                    <a:pt x="408" y="906"/>
                    <a:pt x="544" y="951"/>
                  </a:cubicBezTo>
                  <a:cubicBezTo>
                    <a:pt x="622" y="990"/>
                    <a:pt x="767" y="1096"/>
                    <a:pt x="863" y="1096"/>
                  </a:cubicBezTo>
                  <a:cubicBezTo>
                    <a:pt x="879" y="1096"/>
                    <a:pt x="893" y="1093"/>
                    <a:pt x="906" y="1087"/>
                  </a:cubicBezTo>
                  <a:cubicBezTo>
                    <a:pt x="997" y="996"/>
                    <a:pt x="951" y="815"/>
                    <a:pt x="951" y="679"/>
                  </a:cubicBezTo>
                  <a:cubicBezTo>
                    <a:pt x="951" y="543"/>
                    <a:pt x="1087" y="408"/>
                    <a:pt x="1042" y="317"/>
                  </a:cubicBezTo>
                  <a:cubicBezTo>
                    <a:pt x="951" y="181"/>
                    <a:pt x="861" y="91"/>
                    <a:pt x="72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7" name="Google Shape;577;p38"/>
            <p:cNvSpPr/>
            <p:nvPr/>
          </p:nvSpPr>
          <p:spPr>
            <a:xfrm>
              <a:off x="4332364" y="2266787"/>
              <a:ext cx="19305" cy="20604"/>
            </a:xfrm>
            <a:custGeom>
              <a:rect b="b" l="l" r="r" t="t"/>
              <a:pathLst>
                <a:path extrusionOk="0" h="1015" w="951">
                  <a:moveTo>
                    <a:pt x="494" y="1"/>
                  </a:moveTo>
                  <a:cubicBezTo>
                    <a:pt x="401" y="1"/>
                    <a:pt x="306" y="23"/>
                    <a:pt x="227" y="76"/>
                  </a:cubicBezTo>
                  <a:cubicBezTo>
                    <a:pt x="136" y="166"/>
                    <a:pt x="272" y="392"/>
                    <a:pt x="227" y="483"/>
                  </a:cubicBezTo>
                  <a:cubicBezTo>
                    <a:pt x="181" y="619"/>
                    <a:pt x="0" y="800"/>
                    <a:pt x="45" y="890"/>
                  </a:cubicBezTo>
                  <a:cubicBezTo>
                    <a:pt x="91" y="958"/>
                    <a:pt x="170" y="970"/>
                    <a:pt x="255" y="970"/>
                  </a:cubicBezTo>
                  <a:cubicBezTo>
                    <a:pt x="297" y="970"/>
                    <a:pt x="341" y="967"/>
                    <a:pt x="383" y="967"/>
                  </a:cubicBezTo>
                  <a:cubicBezTo>
                    <a:pt x="425" y="967"/>
                    <a:pt x="464" y="970"/>
                    <a:pt x="498" y="981"/>
                  </a:cubicBezTo>
                  <a:cubicBezTo>
                    <a:pt x="566" y="1004"/>
                    <a:pt x="634" y="1015"/>
                    <a:pt x="696" y="1015"/>
                  </a:cubicBezTo>
                  <a:cubicBezTo>
                    <a:pt x="758" y="1015"/>
                    <a:pt x="815" y="1004"/>
                    <a:pt x="860" y="981"/>
                  </a:cubicBezTo>
                  <a:cubicBezTo>
                    <a:pt x="951" y="890"/>
                    <a:pt x="906" y="755"/>
                    <a:pt x="951" y="619"/>
                  </a:cubicBezTo>
                  <a:cubicBezTo>
                    <a:pt x="951" y="528"/>
                    <a:pt x="951" y="438"/>
                    <a:pt x="860" y="347"/>
                  </a:cubicBezTo>
                  <a:cubicBezTo>
                    <a:pt x="815" y="257"/>
                    <a:pt x="815" y="76"/>
                    <a:pt x="679" y="30"/>
                  </a:cubicBezTo>
                  <a:cubicBezTo>
                    <a:pt x="623" y="12"/>
                    <a:pt x="559" y="1"/>
                    <a:pt x="49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8" name="Google Shape;578;p38"/>
            <p:cNvSpPr/>
            <p:nvPr/>
          </p:nvSpPr>
          <p:spPr>
            <a:xfrm>
              <a:off x="4185338" y="1893385"/>
              <a:ext cx="22066" cy="22695"/>
            </a:xfrm>
            <a:custGeom>
              <a:rect b="b" l="l" r="r" t="t"/>
              <a:pathLst>
                <a:path extrusionOk="0" h="1118" w="1087">
                  <a:moveTo>
                    <a:pt x="634" y="1"/>
                  </a:moveTo>
                  <a:cubicBezTo>
                    <a:pt x="498" y="1"/>
                    <a:pt x="408" y="272"/>
                    <a:pt x="317" y="318"/>
                  </a:cubicBezTo>
                  <a:cubicBezTo>
                    <a:pt x="227" y="408"/>
                    <a:pt x="45" y="408"/>
                    <a:pt x="45" y="499"/>
                  </a:cubicBezTo>
                  <a:cubicBezTo>
                    <a:pt x="0" y="635"/>
                    <a:pt x="0" y="770"/>
                    <a:pt x="45" y="906"/>
                  </a:cubicBezTo>
                  <a:cubicBezTo>
                    <a:pt x="91" y="974"/>
                    <a:pt x="170" y="985"/>
                    <a:pt x="249" y="985"/>
                  </a:cubicBezTo>
                  <a:cubicBezTo>
                    <a:pt x="289" y="985"/>
                    <a:pt x="328" y="983"/>
                    <a:pt x="364" y="983"/>
                  </a:cubicBezTo>
                  <a:cubicBezTo>
                    <a:pt x="399" y="983"/>
                    <a:pt x="430" y="985"/>
                    <a:pt x="453" y="997"/>
                  </a:cubicBezTo>
                  <a:cubicBezTo>
                    <a:pt x="522" y="1031"/>
                    <a:pt x="669" y="1118"/>
                    <a:pt x="775" y="1118"/>
                  </a:cubicBezTo>
                  <a:cubicBezTo>
                    <a:pt x="809" y="1118"/>
                    <a:pt x="839" y="1109"/>
                    <a:pt x="860" y="1087"/>
                  </a:cubicBezTo>
                  <a:cubicBezTo>
                    <a:pt x="996" y="997"/>
                    <a:pt x="1041" y="861"/>
                    <a:pt x="1087" y="725"/>
                  </a:cubicBezTo>
                  <a:cubicBezTo>
                    <a:pt x="1087" y="589"/>
                    <a:pt x="860" y="499"/>
                    <a:pt x="815" y="408"/>
                  </a:cubicBezTo>
                  <a:cubicBezTo>
                    <a:pt x="724" y="272"/>
                    <a:pt x="770" y="46"/>
                    <a:pt x="63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9" name="Google Shape;579;p38"/>
            <p:cNvSpPr/>
            <p:nvPr/>
          </p:nvSpPr>
          <p:spPr>
            <a:xfrm>
              <a:off x="3612845" y="2688258"/>
              <a:ext cx="18412" cy="19183"/>
            </a:xfrm>
            <a:custGeom>
              <a:rect b="b" l="l" r="r" t="t"/>
              <a:pathLst>
                <a:path extrusionOk="0" h="945" w="907">
                  <a:moveTo>
                    <a:pt x="544" y="1"/>
                  </a:moveTo>
                  <a:cubicBezTo>
                    <a:pt x="408" y="1"/>
                    <a:pt x="318" y="46"/>
                    <a:pt x="227" y="136"/>
                  </a:cubicBezTo>
                  <a:cubicBezTo>
                    <a:pt x="136" y="182"/>
                    <a:pt x="46" y="227"/>
                    <a:pt x="46" y="363"/>
                  </a:cubicBezTo>
                  <a:cubicBezTo>
                    <a:pt x="1" y="453"/>
                    <a:pt x="91" y="544"/>
                    <a:pt x="182" y="634"/>
                  </a:cubicBezTo>
                  <a:cubicBezTo>
                    <a:pt x="272" y="725"/>
                    <a:pt x="272" y="861"/>
                    <a:pt x="363" y="861"/>
                  </a:cubicBezTo>
                  <a:cubicBezTo>
                    <a:pt x="456" y="892"/>
                    <a:pt x="593" y="945"/>
                    <a:pt x="699" y="945"/>
                  </a:cubicBezTo>
                  <a:cubicBezTo>
                    <a:pt x="746" y="945"/>
                    <a:pt x="787" y="934"/>
                    <a:pt x="815" y="906"/>
                  </a:cubicBezTo>
                  <a:cubicBezTo>
                    <a:pt x="906" y="861"/>
                    <a:pt x="861" y="634"/>
                    <a:pt x="906" y="498"/>
                  </a:cubicBezTo>
                  <a:cubicBezTo>
                    <a:pt x="906" y="408"/>
                    <a:pt x="815" y="317"/>
                    <a:pt x="725" y="227"/>
                  </a:cubicBezTo>
                  <a:cubicBezTo>
                    <a:pt x="680" y="136"/>
                    <a:pt x="634" y="46"/>
                    <a:pt x="54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0" name="Google Shape;580;p38"/>
            <p:cNvSpPr/>
            <p:nvPr/>
          </p:nvSpPr>
          <p:spPr>
            <a:xfrm>
              <a:off x="3537495" y="2622895"/>
              <a:ext cx="29435" cy="28075"/>
            </a:xfrm>
            <a:custGeom>
              <a:rect b="b" l="l" r="r" t="t"/>
              <a:pathLst>
                <a:path extrusionOk="0" h="1383" w="1450">
                  <a:moveTo>
                    <a:pt x="824" y="0"/>
                  </a:moveTo>
                  <a:cubicBezTo>
                    <a:pt x="701" y="0"/>
                    <a:pt x="577" y="196"/>
                    <a:pt x="453" y="278"/>
                  </a:cubicBezTo>
                  <a:cubicBezTo>
                    <a:pt x="363" y="369"/>
                    <a:pt x="46" y="369"/>
                    <a:pt x="1" y="550"/>
                  </a:cubicBezTo>
                  <a:cubicBezTo>
                    <a:pt x="1" y="685"/>
                    <a:pt x="182" y="867"/>
                    <a:pt x="272" y="1002"/>
                  </a:cubicBezTo>
                  <a:cubicBezTo>
                    <a:pt x="363" y="1138"/>
                    <a:pt x="453" y="1319"/>
                    <a:pt x="589" y="1364"/>
                  </a:cubicBezTo>
                  <a:cubicBezTo>
                    <a:pt x="638" y="1377"/>
                    <a:pt x="689" y="1382"/>
                    <a:pt x="743" y="1382"/>
                  </a:cubicBezTo>
                  <a:cubicBezTo>
                    <a:pt x="888" y="1382"/>
                    <a:pt x="1045" y="1340"/>
                    <a:pt x="1178" y="1274"/>
                  </a:cubicBezTo>
                  <a:cubicBezTo>
                    <a:pt x="1313" y="1138"/>
                    <a:pt x="1404" y="1002"/>
                    <a:pt x="1449" y="821"/>
                  </a:cubicBezTo>
                  <a:cubicBezTo>
                    <a:pt x="1449" y="640"/>
                    <a:pt x="1359" y="459"/>
                    <a:pt x="1268" y="323"/>
                  </a:cubicBezTo>
                  <a:cubicBezTo>
                    <a:pt x="1178" y="187"/>
                    <a:pt x="1042" y="52"/>
                    <a:pt x="861" y="6"/>
                  </a:cubicBezTo>
                  <a:cubicBezTo>
                    <a:pt x="849" y="2"/>
                    <a:pt x="836" y="0"/>
                    <a:pt x="82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1" name="Google Shape;581;p38"/>
            <p:cNvSpPr/>
            <p:nvPr/>
          </p:nvSpPr>
          <p:spPr>
            <a:xfrm>
              <a:off x="3917006" y="2636617"/>
              <a:ext cx="18412" cy="20422"/>
            </a:xfrm>
            <a:custGeom>
              <a:rect b="b" l="l" r="r" t="t"/>
              <a:pathLst>
                <a:path extrusionOk="0" h="1006" w="907">
                  <a:moveTo>
                    <a:pt x="534" y="0"/>
                  </a:moveTo>
                  <a:cubicBezTo>
                    <a:pt x="417" y="0"/>
                    <a:pt x="305" y="112"/>
                    <a:pt x="227" y="191"/>
                  </a:cubicBezTo>
                  <a:cubicBezTo>
                    <a:pt x="91" y="236"/>
                    <a:pt x="91" y="372"/>
                    <a:pt x="91" y="462"/>
                  </a:cubicBezTo>
                  <a:cubicBezTo>
                    <a:pt x="46" y="598"/>
                    <a:pt x="1" y="688"/>
                    <a:pt x="91" y="824"/>
                  </a:cubicBezTo>
                  <a:cubicBezTo>
                    <a:pt x="136" y="915"/>
                    <a:pt x="272" y="960"/>
                    <a:pt x="363" y="1005"/>
                  </a:cubicBezTo>
                  <a:cubicBezTo>
                    <a:pt x="499" y="1005"/>
                    <a:pt x="634" y="1005"/>
                    <a:pt x="725" y="915"/>
                  </a:cubicBezTo>
                  <a:cubicBezTo>
                    <a:pt x="816" y="870"/>
                    <a:pt x="861" y="734"/>
                    <a:pt x="906" y="643"/>
                  </a:cubicBezTo>
                  <a:cubicBezTo>
                    <a:pt x="906" y="507"/>
                    <a:pt x="906" y="372"/>
                    <a:pt x="816" y="281"/>
                  </a:cubicBezTo>
                  <a:cubicBezTo>
                    <a:pt x="770" y="191"/>
                    <a:pt x="680" y="55"/>
                    <a:pt x="589" y="9"/>
                  </a:cubicBezTo>
                  <a:cubicBezTo>
                    <a:pt x="571" y="3"/>
                    <a:pt x="552" y="0"/>
                    <a:pt x="53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2" name="Google Shape;582;p38"/>
            <p:cNvSpPr/>
            <p:nvPr/>
          </p:nvSpPr>
          <p:spPr>
            <a:xfrm>
              <a:off x="3981333" y="2678839"/>
              <a:ext cx="21153" cy="18392"/>
            </a:xfrm>
            <a:custGeom>
              <a:rect b="b" l="l" r="r" t="t"/>
              <a:pathLst>
                <a:path extrusionOk="0" h="906" w="1042">
                  <a:moveTo>
                    <a:pt x="608" y="0"/>
                  </a:moveTo>
                  <a:cubicBezTo>
                    <a:pt x="497" y="0"/>
                    <a:pt x="392" y="81"/>
                    <a:pt x="317" y="193"/>
                  </a:cubicBezTo>
                  <a:cubicBezTo>
                    <a:pt x="227" y="238"/>
                    <a:pt x="46" y="283"/>
                    <a:pt x="46" y="419"/>
                  </a:cubicBezTo>
                  <a:cubicBezTo>
                    <a:pt x="0" y="510"/>
                    <a:pt x="227" y="600"/>
                    <a:pt x="272" y="691"/>
                  </a:cubicBezTo>
                  <a:cubicBezTo>
                    <a:pt x="317" y="781"/>
                    <a:pt x="408" y="827"/>
                    <a:pt x="498" y="872"/>
                  </a:cubicBezTo>
                  <a:cubicBezTo>
                    <a:pt x="544" y="895"/>
                    <a:pt x="600" y="906"/>
                    <a:pt x="657" y="906"/>
                  </a:cubicBezTo>
                  <a:cubicBezTo>
                    <a:pt x="713" y="906"/>
                    <a:pt x="770" y="895"/>
                    <a:pt x="815" y="872"/>
                  </a:cubicBezTo>
                  <a:cubicBezTo>
                    <a:pt x="906" y="781"/>
                    <a:pt x="996" y="736"/>
                    <a:pt x="1042" y="600"/>
                  </a:cubicBezTo>
                  <a:cubicBezTo>
                    <a:pt x="1042" y="510"/>
                    <a:pt x="906" y="465"/>
                    <a:pt x="815" y="329"/>
                  </a:cubicBezTo>
                  <a:cubicBezTo>
                    <a:pt x="725" y="238"/>
                    <a:pt x="770" y="57"/>
                    <a:pt x="680" y="12"/>
                  </a:cubicBezTo>
                  <a:cubicBezTo>
                    <a:pt x="655" y="4"/>
                    <a:pt x="631" y="0"/>
                    <a:pt x="60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83" name="Google Shape;583;p38"/>
          <p:cNvSpPr/>
          <p:nvPr/>
        </p:nvSpPr>
        <p:spPr>
          <a:xfrm flipH="1">
            <a:off x="26478" y="4790100"/>
            <a:ext cx="2784222" cy="91891"/>
          </a:xfrm>
          <a:custGeom>
            <a:rect b="b" l="l" r="r" t="t"/>
            <a:pathLst>
              <a:path extrusionOk="0" h="14851" w="279330">
                <a:moveTo>
                  <a:pt x="34926" y="2817"/>
                </a:moveTo>
                <a:cubicBezTo>
                  <a:pt x="35069" y="2817"/>
                  <a:pt x="35212" y="2817"/>
                  <a:pt x="35355" y="2889"/>
                </a:cubicBezTo>
                <a:lnTo>
                  <a:pt x="34568" y="2889"/>
                </a:lnTo>
                <a:lnTo>
                  <a:pt x="34568" y="2960"/>
                </a:lnTo>
                <a:cubicBezTo>
                  <a:pt x="34425" y="2889"/>
                  <a:pt x="34353" y="2889"/>
                  <a:pt x="34210" y="2817"/>
                </a:cubicBezTo>
                <a:close/>
                <a:moveTo>
                  <a:pt x="48990" y="2646"/>
                </a:moveTo>
                <a:cubicBezTo>
                  <a:pt x="49312" y="2646"/>
                  <a:pt x="49633" y="2681"/>
                  <a:pt x="49955" y="2746"/>
                </a:cubicBezTo>
                <a:cubicBezTo>
                  <a:pt x="50692" y="2919"/>
                  <a:pt x="51455" y="3014"/>
                  <a:pt x="52212" y="3014"/>
                </a:cubicBezTo>
                <a:cubicBezTo>
                  <a:pt x="52706" y="3014"/>
                  <a:pt x="53197" y="2973"/>
                  <a:pt x="53677" y="2889"/>
                </a:cubicBezTo>
                <a:cubicBezTo>
                  <a:pt x="53829" y="2838"/>
                  <a:pt x="53990" y="2814"/>
                  <a:pt x="54153" y="2814"/>
                </a:cubicBezTo>
                <a:cubicBezTo>
                  <a:pt x="54452" y="2814"/>
                  <a:pt x="54759" y="2893"/>
                  <a:pt x="55036" y="3032"/>
                </a:cubicBezTo>
                <a:cubicBezTo>
                  <a:pt x="55179" y="3103"/>
                  <a:pt x="55179" y="3247"/>
                  <a:pt x="55036" y="3318"/>
                </a:cubicBezTo>
                <a:cubicBezTo>
                  <a:pt x="54822" y="3533"/>
                  <a:pt x="54249" y="3533"/>
                  <a:pt x="53748" y="3533"/>
                </a:cubicBezTo>
                <a:lnTo>
                  <a:pt x="47808" y="2817"/>
                </a:lnTo>
                <a:cubicBezTo>
                  <a:pt x="48202" y="2699"/>
                  <a:pt x="48596" y="2646"/>
                  <a:pt x="48990" y="2646"/>
                </a:cubicBezTo>
                <a:close/>
                <a:moveTo>
                  <a:pt x="40723" y="9330"/>
                </a:moveTo>
                <a:lnTo>
                  <a:pt x="40723" y="9330"/>
                </a:lnTo>
                <a:cubicBezTo>
                  <a:pt x="40222" y="9902"/>
                  <a:pt x="39649" y="10403"/>
                  <a:pt x="38934" y="10690"/>
                </a:cubicBezTo>
                <a:cubicBezTo>
                  <a:pt x="38683" y="10797"/>
                  <a:pt x="38415" y="10851"/>
                  <a:pt x="38146" y="10851"/>
                </a:cubicBezTo>
                <a:cubicBezTo>
                  <a:pt x="37878" y="10851"/>
                  <a:pt x="37610" y="10797"/>
                  <a:pt x="37359" y="10690"/>
                </a:cubicBezTo>
                <a:cubicBezTo>
                  <a:pt x="36858" y="10475"/>
                  <a:pt x="36643" y="10117"/>
                  <a:pt x="37574" y="10045"/>
                </a:cubicBezTo>
                <a:cubicBezTo>
                  <a:pt x="38576" y="9831"/>
                  <a:pt x="39363" y="9544"/>
                  <a:pt x="40723" y="9330"/>
                </a:cubicBezTo>
                <a:close/>
                <a:moveTo>
                  <a:pt x="117918" y="10714"/>
                </a:moveTo>
                <a:cubicBezTo>
                  <a:pt x="118204" y="10714"/>
                  <a:pt x="118480" y="10749"/>
                  <a:pt x="118732" y="10833"/>
                </a:cubicBezTo>
                <a:cubicBezTo>
                  <a:pt x="118803" y="11191"/>
                  <a:pt x="118016" y="11191"/>
                  <a:pt x="117515" y="11262"/>
                </a:cubicBezTo>
                <a:cubicBezTo>
                  <a:pt x="117193" y="11298"/>
                  <a:pt x="116781" y="11352"/>
                  <a:pt x="116432" y="11352"/>
                </a:cubicBezTo>
                <a:cubicBezTo>
                  <a:pt x="116084" y="11352"/>
                  <a:pt x="115797" y="11298"/>
                  <a:pt x="115726" y="11119"/>
                </a:cubicBezTo>
                <a:cubicBezTo>
                  <a:pt x="115618" y="10797"/>
                  <a:pt x="116195" y="10757"/>
                  <a:pt x="116762" y="10757"/>
                </a:cubicBezTo>
                <a:cubicBezTo>
                  <a:pt x="116951" y="10757"/>
                  <a:pt x="117139" y="10761"/>
                  <a:pt x="117300" y="10761"/>
                </a:cubicBezTo>
                <a:cubicBezTo>
                  <a:pt x="117508" y="10731"/>
                  <a:pt x="117715" y="10714"/>
                  <a:pt x="117918" y="10714"/>
                </a:cubicBezTo>
                <a:close/>
                <a:moveTo>
                  <a:pt x="154157" y="12049"/>
                </a:moveTo>
                <a:cubicBezTo>
                  <a:pt x="154301" y="12049"/>
                  <a:pt x="154515" y="12121"/>
                  <a:pt x="154515" y="12192"/>
                </a:cubicBezTo>
                <a:cubicBezTo>
                  <a:pt x="154568" y="12297"/>
                  <a:pt x="154467" y="12364"/>
                  <a:pt x="154296" y="12364"/>
                </a:cubicBezTo>
                <a:cubicBezTo>
                  <a:pt x="154234" y="12364"/>
                  <a:pt x="154163" y="12355"/>
                  <a:pt x="154086" y="12336"/>
                </a:cubicBezTo>
                <a:cubicBezTo>
                  <a:pt x="154014" y="12336"/>
                  <a:pt x="153871" y="12264"/>
                  <a:pt x="153871" y="12192"/>
                </a:cubicBezTo>
                <a:cubicBezTo>
                  <a:pt x="153871" y="12121"/>
                  <a:pt x="154086" y="12121"/>
                  <a:pt x="154157" y="12049"/>
                </a:cubicBezTo>
                <a:close/>
                <a:moveTo>
                  <a:pt x="95544" y="11978"/>
                </a:moveTo>
                <a:lnTo>
                  <a:pt x="95544" y="11978"/>
                </a:lnTo>
                <a:cubicBezTo>
                  <a:pt x="95186" y="13194"/>
                  <a:pt x="92896" y="12980"/>
                  <a:pt x="91106" y="13051"/>
                </a:cubicBezTo>
                <a:cubicBezTo>
                  <a:pt x="92538" y="12550"/>
                  <a:pt x="94041" y="12192"/>
                  <a:pt x="95544" y="11978"/>
                </a:cubicBezTo>
                <a:close/>
                <a:moveTo>
                  <a:pt x="42043" y="0"/>
                </a:moveTo>
                <a:cubicBezTo>
                  <a:pt x="40602" y="0"/>
                  <a:pt x="39138" y="94"/>
                  <a:pt x="37717" y="312"/>
                </a:cubicBezTo>
                <a:cubicBezTo>
                  <a:pt x="37144" y="384"/>
                  <a:pt x="37073" y="599"/>
                  <a:pt x="37717" y="813"/>
                </a:cubicBezTo>
                <a:cubicBezTo>
                  <a:pt x="38075" y="885"/>
                  <a:pt x="38576" y="813"/>
                  <a:pt x="38862" y="956"/>
                </a:cubicBezTo>
                <a:cubicBezTo>
                  <a:pt x="36858" y="1457"/>
                  <a:pt x="34425" y="1314"/>
                  <a:pt x="32349" y="1600"/>
                </a:cubicBezTo>
                <a:cubicBezTo>
                  <a:pt x="30311" y="1827"/>
                  <a:pt x="28272" y="1967"/>
                  <a:pt x="26252" y="1967"/>
                </a:cubicBezTo>
                <a:cubicBezTo>
                  <a:pt x="25080" y="1967"/>
                  <a:pt x="23915" y="1920"/>
                  <a:pt x="22759" y="1815"/>
                </a:cubicBezTo>
                <a:cubicBezTo>
                  <a:pt x="19825" y="1744"/>
                  <a:pt x="16962" y="1386"/>
                  <a:pt x="14100" y="742"/>
                </a:cubicBezTo>
                <a:cubicBezTo>
                  <a:pt x="13080" y="402"/>
                  <a:pt x="11971" y="197"/>
                  <a:pt x="10879" y="197"/>
                </a:cubicBezTo>
                <a:cubicBezTo>
                  <a:pt x="10591" y="197"/>
                  <a:pt x="10304" y="211"/>
                  <a:pt x="10020" y="241"/>
                </a:cubicBezTo>
                <a:cubicBezTo>
                  <a:pt x="9448" y="241"/>
                  <a:pt x="8804" y="241"/>
                  <a:pt x="8231" y="169"/>
                </a:cubicBezTo>
                <a:cubicBezTo>
                  <a:pt x="7444" y="98"/>
                  <a:pt x="6657" y="62"/>
                  <a:pt x="5869" y="62"/>
                </a:cubicBezTo>
                <a:cubicBezTo>
                  <a:pt x="5082" y="62"/>
                  <a:pt x="4295" y="98"/>
                  <a:pt x="3508" y="169"/>
                </a:cubicBezTo>
                <a:cubicBezTo>
                  <a:pt x="1718" y="169"/>
                  <a:pt x="502" y="599"/>
                  <a:pt x="359" y="1171"/>
                </a:cubicBezTo>
                <a:cubicBezTo>
                  <a:pt x="1" y="3819"/>
                  <a:pt x="2434" y="6896"/>
                  <a:pt x="9448" y="8328"/>
                </a:cubicBezTo>
                <a:cubicBezTo>
                  <a:pt x="11094" y="8614"/>
                  <a:pt x="12668" y="9187"/>
                  <a:pt x="14243" y="9902"/>
                </a:cubicBezTo>
                <a:cubicBezTo>
                  <a:pt x="16891" y="11191"/>
                  <a:pt x="19754" y="11906"/>
                  <a:pt x="22759" y="11906"/>
                </a:cubicBezTo>
                <a:cubicBezTo>
                  <a:pt x="23260" y="11906"/>
                  <a:pt x="24048" y="11906"/>
                  <a:pt x="24048" y="12192"/>
                </a:cubicBezTo>
                <a:cubicBezTo>
                  <a:pt x="24191" y="12980"/>
                  <a:pt x="25479" y="12837"/>
                  <a:pt x="26696" y="12908"/>
                </a:cubicBezTo>
                <a:cubicBezTo>
                  <a:pt x="26929" y="12896"/>
                  <a:pt x="27162" y="12890"/>
                  <a:pt x="27395" y="12890"/>
                </a:cubicBezTo>
                <a:cubicBezTo>
                  <a:pt x="28522" y="12890"/>
                  <a:pt x="29648" y="13029"/>
                  <a:pt x="30775" y="13266"/>
                </a:cubicBezTo>
                <a:cubicBezTo>
                  <a:pt x="31709" y="13508"/>
                  <a:pt x="32325" y="13633"/>
                  <a:pt x="32874" y="13633"/>
                </a:cubicBezTo>
                <a:cubicBezTo>
                  <a:pt x="33461" y="13633"/>
                  <a:pt x="33972" y="13490"/>
                  <a:pt x="34711" y="13194"/>
                </a:cubicBezTo>
                <a:cubicBezTo>
                  <a:pt x="35856" y="12765"/>
                  <a:pt x="37001" y="12479"/>
                  <a:pt x="38146" y="12264"/>
                </a:cubicBezTo>
                <a:cubicBezTo>
                  <a:pt x="40794" y="11691"/>
                  <a:pt x="44015" y="11548"/>
                  <a:pt x="46448" y="10833"/>
                </a:cubicBezTo>
                <a:cubicBezTo>
                  <a:pt x="46878" y="10761"/>
                  <a:pt x="47307" y="10761"/>
                  <a:pt x="47736" y="10761"/>
                </a:cubicBezTo>
                <a:cubicBezTo>
                  <a:pt x="47855" y="10744"/>
                  <a:pt x="47969" y="10735"/>
                  <a:pt x="48080" y="10735"/>
                </a:cubicBezTo>
                <a:cubicBezTo>
                  <a:pt x="48440" y="10735"/>
                  <a:pt x="48768" y="10829"/>
                  <a:pt x="49096" y="11047"/>
                </a:cubicBezTo>
                <a:cubicBezTo>
                  <a:pt x="49311" y="11262"/>
                  <a:pt x="49096" y="11405"/>
                  <a:pt x="48667" y="11548"/>
                </a:cubicBezTo>
                <a:cubicBezTo>
                  <a:pt x="48237" y="11691"/>
                  <a:pt x="47808" y="11835"/>
                  <a:pt x="47450" y="11978"/>
                </a:cubicBezTo>
                <a:cubicBezTo>
                  <a:pt x="47092" y="12121"/>
                  <a:pt x="47164" y="12264"/>
                  <a:pt x="47522" y="12336"/>
                </a:cubicBezTo>
                <a:cubicBezTo>
                  <a:pt x="47987" y="12407"/>
                  <a:pt x="48470" y="12443"/>
                  <a:pt x="48953" y="12443"/>
                </a:cubicBezTo>
                <a:cubicBezTo>
                  <a:pt x="49436" y="12443"/>
                  <a:pt x="49919" y="12407"/>
                  <a:pt x="50384" y="12336"/>
                </a:cubicBezTo>
                <a:cubicBezTo>
                  <a:pt x="51172" y="12192"/>
                  <a:pt x="51816" y="11835"/>
                  <a:pt x="51386" y="11620"/>
                </a:cubicBezTo>
                <a:cubicBezTo>
                  <a:pt x="50027" y="10761"/>
                  <a:pt x="51601" y="10403"/>
                  <a:pt x="52460" y="9902"/>
                </a:cubicBezTo>
                <a:cubicBezTo>
                  <a:pt x="52746" y="9688"/>
                  <a:pt x="53319" y="9544"/>
                  <a:pt x="53176" y="9258"/>
                </a:cubicBezTo>
                <a:cubicBezTo>
                  <a:pt x="52849" y="9080"/>
                  <a:pt x="52435" y="9050"/>
                  <a:pt x="52002" y="9050"/>
                </a:cubicBezTo>
                <a:cubicBezTo>
                  <a:pt x="51780" y="9050"/>
                  <a:pt x="51553" y="9058"/>
                  <a:pt x="51329" y="9058"/>
                </a:cubicBezTo>
                <a:cubicBezTo>
                  <a:pt x="50939" y="9058"/>
                  <a:pt x="50561" y="9033"/>
                  <a:pt x="50241" y="8900"/>
                </a:cubicBezTo>
                <a:cubicBezTo>
                  <a:pt x="50869" y="8466"/>
                  <a:pt x="51561" y="8227"/>
                  <a:pt x="52275" y="8227"/>
                </a:cubicBezTo>
                <a:cubicBezTo>
                  <a:pt x="52619" y="8227"/>
                  <a:pt x="52969" y="8283"/>
                  <a:pt x="53319" y="8399"/>
                </a:cubicBezTo>
                <a:cubicBezTo>
                  <a:pt x="57112" y="8900"/>
                  <a:pt x="60905" y="9187"/>
                  <a:pt x="64698" y="9187"/>
                </a:cubicBezTo>
                <a:cubicBezTo>
                  <a:pt x="65342" y="9187"/>
                  <a:pt x="66058" y="9258"/>
                  <a:pt x="66630" y="9544"/>
                </a:cubicBezTo>
                <a:cubicBezTo>
                  <a:pt x="67253" y="9884"/>
                  <a:pt x="68011" y="10090"/>
                  <a:pt x="68761" y="10090"/>
                </a:cubicBezTo>
                <a:cubicBezTo>
                  <a:pt x="68958" y="10090"/>
                  <a:pt x="69156" y="10075"/>
                  <a:pt x="69350" y="10045"/>
                </a:cubicBezTo>
                <a:cubicBezTo>
                  <a:pt x="69461" y="10008"/>
                  <a:pt x="69581" y="9991"/>
                  <a:pt x="69705" y="9991"/>
                </a:cubicBezTo>
                <a:cubicBezTo>
                  <a:pt x="70061" y="9991"/>
                  <a:pt x="70444" y="10138"/>
                  <a:pt x="70710" y="10403"/>
                </a:cubicBezTo>
                <a:cubicBezTo>
                  <a:pt x="70924" y="10761"/>
                  <a:pt x="70996" y="10976"/>
                  <a:pt x="70423" y="11191"/>
                </a:cubicBezTo>
                <a:cubicBezTo>
                  <a:pt x="69551" y="11502"/>
                  <a:pt x="68624" y="11705"/>
                  <a:pt x="67738" y="11705"/>
                </a:cubicBezTo>
                <a:cubicBezTo>
                  <a:pt x="67606" y="11705"/>
                  <a:pt x="67475" y="11701"/>
                  <a:pt x="67346" y="11691"/>
                </a:cubicBezTo>
                <a:cubicBezTo>
                  <a:pt x="66630" y="11691"/>
                  <a:pt x="65915" y="11620"/>
                  <a:pt x="65199" y="11548"/>
                </a:cubicBezTo>
                <a:cubicBezTo>
                  <a:pt x="65123" y="11536"/>
                  <a:pt x="65047" y="11530"/>
                  <a:pt x="64971" y="11530"/>
                </a:cubicBezTo>
                <a:cubicBezTo>
                  <a:pt x="64617" y="11530"/>
                  <a:pt x="64264" y="11658"/>
                  <a:pt x="63911" y="11835"/>
                </a:cubicBezTo>
                <a:cubicBezTo>
                  <a:pt x="63624" y="12121"/>
                  <a:pt x="63982" y="12336"/>
                  <a:pt x="64555" y="12479"/>
                </a:cubicBezTo>
                <a:cubicBezTo>
                  <a:pt x="65271" y="12670"/>
                  <a:pt x="66018" y="12765"/>
                  <a:pt x="66755" y="12765"/>
                </a:cubicBezTo>
                <a:cubicBezTo>
                  <a:pt x="67123" y="12765"/>
                  <a:pt x="67489" y="12741"/>
                  <a:pt x="67847" y="12693"/>
                </a:cubicBezTo>
                <a:cubicBezTo>
                  <a:pt x="68849" y="12693"/>
                  <a:pt x="69636" y="12837"/>
                  <a:pt x="69851" y="13266"/>
                </a:cubicBezTo>
                <a:cubicBezTo>
                  <a:pt x="69994" y="13695"/>
                  <a:pt x="69207" y="13695"/>
                  <a:pt x="68491" y="13767"/>
                </a:cubicBezTo>
                <a:cubicBezTo>
                  <a:pt x="68062" y="13767"/>
                  <a:pt x="67775" y="13910"/>
                  <a:pt x="67775" y="14125"/>
                </a:cubicBezTo>
                <a:cubicBezTo>
                  <a:pt x="67775" y="14339"/>
                  <a:pt x="68205" y="14483"/>
                  <a:pt x="68634" y="14483"/>
                </a:cubicBezTo>
                <a:cubicBezTo>
                  <a:pt x="69135" y="14554"/>
                  <a:pt x="69636" y="14626"/>
                  <a:pt x="70137" y="14626"/>
                </a:cubicBezTo>
                <a:cubicBezTo>
                  <a:pt x="70746" y="14575"/>
                  <a:pt x="71363" y="14551"/>
                  <a:pt x="71983" y="14551"/>
                </a:cubicBezTo>
                <a:cubicBezTo>
                  <a:pt x="73113" y="14551"/>
                  <a:pt x="74252" y="14630"/>
                  <a:pt x="75362" y="14769"/>
                </a:cubicBezTo>
                <a:cubicBezTo>
                  <a:pt x="75636" y="14824"/>
                  <a:pt x="75891" y="14851"/>
                  <a:pt x="76120" y="14851"/>
                </a:cubicBezTo>
                <a:cubicBezTo>
                  <a:pt x="76786" y="14851"/>
                  <a:pt x="77222" y="14623"/>
                  <a:pt x="77222" y="14196"/>
                </a:cubicBezTo>
                <a:cubicBezTo>
                  <a:pt x="77151" y="13695"/>
                  <a:pt x="77795" y="13624"/>
                  <a:pt x="78725" y="13481"/>
                </a:cubicBezTo>
                <a:cubicBezTo>
                  <a:pt x="81373" y="13266"/>
                  <a:pt x="84093" y="13266"/>
                  <a:pt x="86741" y="13123"/>
                </a:cubicBezTo>
                <a:cubicBezTo>
                  <a:pt x="87170" y="13123"/>
                  <a:pt x="87600" y="13123"/>
                  <a:pt x="88029" y="13266"/>
                </a:cubicBezTo>
                <a:cubicBezTo>
                  <a:pt x="89317" y="13839"/>
                  <a:pt x="91106" y="13695"/>
                  <a:pt x="92681" y="13839"/>
                </a:cubicBezTo>
                <a:cubicBezTo>
                  <a:pt x="93167" y="13895"/>
                  <a:pt x="93649" y="13921"/>
                  <a:pt x="94125" y="13921"/>
                </a:cubicBezTo>
                <a:cubicBezTo>
                  <a:pt x="95472" y="13921"/>
                  <a:pt x="96780" y="13708"/>
                  <a:pt x="98048" y="13338"/>
                </a:cubicBezTo>
                <a:cubicBezTo>
                  <a:pt x="101197" y="12336"/>
                  <a:pt x="104490" y="11906"/>
                  <a:pt x="107782" y="11906"/>
                </a:cubicBezTo>
                <a:cubicBezTo>
                  <a:pt x="109452" y="11906"/>
                  <a:pt x="111121" y="11684"/>
                  <a:pt x="112813" y="11684"/>
                </a:cubicBezTo>
                <a:cubicBezTo>
                  <a:pt x="113658" y="11684"/>
                  <a:pt x="114509" y="11739"/>
                  <a:pt x="115368" y="11906"/>
                </a:cubicBezTo>
                <a:cubicBezTo>
                  <a:pt x="116084" y="12049"/>
                  <a:pt x="117157" y="11835"/>
                  <a:pt x="117229" y="12407"/>
                </a:cubicBezTo>
                <a:cubicBezTo>
                  <a:pt x="117300" y="12622"/>
                  <a:pt x="118016" y="12622"/>
                  <a:pt x="118517" y="12693"/>
                </a:cubicBezTo>
                <a:cubicBezTo>
                  <a:pt x="119268" y="12774"/>
                  <a:pt x="120030" y="12814"/>
                  <a:pt x="120798" y="12814"/>
                </a:cubicBezTo>
                <a:cubicBezTo>
                  <a:pt x="122077" y="12814"/>
                  <a:pt x="123374" y="12702"/>
                  <a:pt x="124672" y="12479"/>
                </a:cubicBezTo>
                <a:cubicBezTo>
                  <a:pt x="126746" y="12199"/>
                  <a:pt x="128865" y="12054"/>
                  <a:pt x="130991" y="12054"/>
                </a:cubicBezTo>
                <a:cubicBezTo>
                  <a:pt x="132680" y="12054"/>
                  <a:pt x="134372" y="12146"/>
                  <a:pt x="136051" y="12336"/>
                </a:cubicBezTo>
                <a:cubicBezTo>
                  <a:pt x="136561" y="12416"/>
                  <a:pt x="137071" y="12456"/>
                  <a:pt x="137581" y="12456"/>
                </a:cubicBezTo>
                <a:cubicBezTo>
                  <a:pt x="138431" y="12456"/>
                  <a:pt x="139280" y="12345"/>
                  <a:pt x="140130" y="12121"/>
                </a:cubicBezTo>
                <a:cubicBezTo>
                  <a:pt x="140418" y="12069"/>
                  <a:pt x="140707" y="12035"/>
                  <a:pt x="140970" y="12035"/>
                </a:cubicBezTo>
                <a:cubicBezTo>
                  <a:pt x="141427" y="12035"/>
                  <a:pt x="141810" y="12135"/>
                  <a:pt x="141991" y="12407"/>
                </a:cubicBezTo>
                <a:cubicBezTo>
                  <a:pt x="142277" y="12837"/>
                  <a:pt x="143208" y="12908"/>
                  <a:pt x="144210" y="12980"/>
                </a:cubicBezTo>
                <a:cubicBezTo>
                  <a:pt x="146929" y="13123"/>
                  <a:pt x="149577" y="12980"/>
                  <a:pt x="152297" y="13338"/>
                </a:cubicBezTo>
                <a:cubicBezTo>
                  <a:pt x="152655" y="13384"/>
                  <a:pt x="153013" y="13407"/>
                  <a:pt x="153363" y="13407"/>
                </a:cubicBezTo>
                <a:cubicBezTo>
                  <a:pt x="154619" y="13407"/>
                  <a:pt x="155760" y="13110"/>
                  <a:pt x="156376" y="12550"/>
                </a:cubicBezTo>
                <a:cubicBezTo>
                  <a:pt x="156734" y="12192"/>
                  <a:pt x="157235" y="11978"/>
                  <a:pt x="157736" y="11906"/>
                </a:cubicBezTo>
                <a:cubicBezTo>
                  <a:pt x="159167" y="11691"/>
                  <a:pt x="160670" y="11405"/>
                  <a:pt x="162173" y="11262"/>
                </a:cubicBezTo>
                <a:cubicBezTo>
                  <a:pt x="162933" y="11204"/>
                  <a:pt x="163716" y="11145"/>
                  <a:pt x="164489" y="11145"/>
                </a:cubicBezTo>
                <a:cubicBezTo>
                  <a:pt x="165610" y="11145"/>
                  <a:pt x="166710" y="11268"/>
                  <a:pt x="167684" y="11691"/>
                </a:cubicBezTo>
                <a:cubicBezTo>
                  <a:pt x="167937" y="11742"/>
                  <a:pt x="168226" y="11793"/>
                  <a:pt x="168525" y="11793"/>
                </a:cubicBezTo>
                <a:cubicBezTo>
                  <a:pt x="168649" y="11793"/>
                  <a:pt x="168775" y="11784"/>
                  <a:pt x="168900" y="11763"/>
                </a:cubicBezTo>
                <a:cubicBezTo>
                  <a:pt x="169608" y="11699"/>
                  <a:pt x="170316" y="11663"/>
                  <a:pt x="171017" y="11663"/>
                </a:cubicBezTo>
                <a:cubicBezTo>
                  <a:pt x="171876" y="11663"/>
                  <a:pt x="172725" y="11716"/>
                  <a:pt x="173552" y="11835"/>
                </a:cubicBezTo>
                <a:cubicBezTo>
                  <a:pt x="173924" y="11852"/>
                  <a:pt x="174296" y="11860"/>
                  <a:pt x="174666" y="11860"/>
                </a:cubicBezTo>
                <a:cubicBezTo>
                  <a:pt x="175866" y="11860"/>
                  <a:pt x="177056" y="11767"/>
                  <a:pt x="178204" y="11548"/>
                </a:cubicBezTo>
                <a:cubicBezTo>
                  <a:pt x="181353" y="10904"/>
                  <a:pt x="184574" y="10546"/>
                  <a:pt x="187794" y="10403"/>
                </a:cubicBezTo>
                <a:cubicBezTo>
                  <a:pt x="190943" y="10189"/>
                  <a:pt x="193949" y="9974"/>
                  <a:pt x="196883" y="9473"/>
                </a:cubicBezTo>
                <a:cubicBezTo>
                  <a:pt x="198155" y="9248"/>
                  <a:pt x="199427" y="9141"/>
                  <a:pt x="200700" y="9141"/>
                </a:cubicBezTo>
                <a:cubicBezTo>
                  <a:pt x="201861" y="9141"/>
                  <a:pt x="203022" y="9231"/>
                  <a:pt x="204183" y="9401"/>
                </a:cubicBezTo>
                <a:cubicBezTo>
                  <a:pt x="206974" y="9831"/>
                  <a:pt x="209837" y="10045"/>
                  <a:pt x="212628" y="10045"/>
                </a:cubicBezTo>
                <a:lnTo>
                  <a:pt x="216063" y="10045"/>
                </a:lnTo>
                <a:cubicBezTo>
                  <a:pt x="216672" y="10029"/>
                  <a:pt x="217276" y="10020"/>
                  <a:pt x="217878" y="10020"/>
                </a:cubicBezTo>
                <a:cubicBezTo>
                  <a:pt x="219827" y="10020"/>
                  <a:pt x="221753" y="10113"/>
                  <a:pt x="223721" y="10332"/>
                </a:cubicBezTo>
                <a:cubicBezTo>
                  <a:pt x="225249" y="10531"/>
                  <a:pt x="226792" y="10638"/>
                  <a:pt x="228344" y="10638"/>
                </a:cubicBezTo>
                <a:cubicBezTo>
                  <a:pt x="230135" y="10638"/>
                  <a:pt x="231938" y="10495"/>
                  <a:pt x="233741" y="10189"/>
                </a:cubicBezTo>
                <a:cubicBezTo>
                  <a:pt x="235172" y="9902"/>
                  <a:pt x="236603" y="9759"/>
                  <a:pt x="238035" y="9759"/>
                </a:cubicBezTo>
                <a:cubicBezTo>
                  <a:pt x="239681" y="9759"/>
                  <a:pt x="241255" y="9544"/>
                  <a:pt x="242830" y="9187"/>
                </a:cubicBezTo>
                <a:cubicBezTo>
                  <a:pt x="244190" y="8829"/>
                  <a:pt x="245549" y="8614"/>
                  <a:pt x="246981" y="8614"/>
                </a:cubicBezTo>
                <a:cubicBezTo>
                  <a:pt x="249557" y="8471"/>
                  <a:pt x="252277" y="8543"/>
                  <a:pt x="254638" y="7898"/>
                </a:cubicBezTo>
                <a:cubicBezTo>
                  <a:pt x="255285" y="7760"/>
                  <a:pt x="255962" y="7681"/>
                  <a:pt x="256630" y="7681"/>
                </a:cubicBezTo>
                <a:cubicBezTo>
                  <a:pt x="256997" y="7681"/>
                  <a:pt x="257361" y="7705"/>
                  <a:pt x="257716" y="7755"/>
                </a:cubicBezTo>
                <a:cubicBezTo>
                  <a:pt x="258908" y="7881"/>
                  <a:pt x="260101" y="7938"/>
                  <a:pt x="261293" y="7938"/>
                </a:cubicBezTo>
                <a:cubicBezTo>
                  <a:pt x="262820" y="7938"/>
                  <a:pt x="264347" y="7844"/>
                  <a:pt x="265875" y="7684"/>
                </a:cubicBezTo>
                <a:cubicBezTo>
                  <a:pt x="266482" y="7633"/>
                  <a:pt x="267089" y="7582"/>
                  <a:pt x="267696" y="7582"/>
                </a:cubicBezTo>
                <a:cubicBezTo>
                  <a:pt x="267948" y="7582"/>
                  <a:pt x="268199" y="7591"/>
                  <a:pt x="268451" y="7612"/>
                </a:cubicBezTo>
                <a:cubicBezTo>
                  <a:pt x="268681" y="7636"/>
                  <a:pt x="268909" y="7648"/>
                  <a:pt x="269134" y="7648"/>
                </a:cubicBezTo>
                <a:cubicBezTo>
                  <a:pt x="270244" y="7648"/>
                  <a:pt x="271305" y="7360"/>
                  <a:pt x="272316" y="6825"/>
                </a:cubicBezTo>
                <a:cubicBezTo>
                  <a:pt x="274033" y="5966"/>
                  <a:pt x="275894" y="5322"/>
                  <a:pt x="277755" y="5036"/>
                </a:cubicBezTo>
                <a:cubicBezTo>
                  <a:pt x="278327" y="4893"/>
                  <a:pt x="279329" y="4821"/>
                  <a:pt x="279115" y="4463"/>
                </a:cubicBezTo>
                <a:cubicBezTo>
                  <a:pt x="278971" y="4284"/>
                  <a:pt x="278667" y="4231"/>
                  <a:pt x="278318" y="4231"/>
                </a:cubicBezTo>
                <a:cubicBezTo>
                  <a:pt x="277969" y="4231"/>
                  <a:pt x="277576" y="4284"/>
                  <a:pt x="277254" y="4320"/>
                </a:cubicBezTo>
                <a:lnTo>
                  <a:pt x="276467" y="4320"/>
                </a:lnTo>
                <a:cubicBezTo>
                  <a:pt x="272892" y="4502"/>
                  <a:pt x="269369" y="4940"/>
                  <a:pt x="265724" y="4940"/>
                </a:cubicBezTo>
                <a:cubicBezTo>
                  <a:pt x="265063" y="4940"/>
                  <a:pt x="264398" y="4926"/>
                  <a:pt x="263727" y="4893"/>
                </a:cubicBezTo>
                <a:cubicBezTo>
                  <a:pt x="263012" y="4893"/>
                  <a:pt x="262368" y="4964"/>
                  <a:pt x="261652" y="5036"/>
                </a:cubicBezTo>
                <a:cubicBezTo>
                  <a:pt x="259147" y="5322"/>
                  <a:pt x="256571" y="5250"/>
                  <a:pt x="254066" y="5322"/>
                </a:cubicBezTo>
                <a:cubicBezTo>
                  <a:pt x="253487" y="5352"/>
                  <a:pt x="252905" y="5360"/>
                  <a:pt x="252324" y="5360"/>
                </a:cubicBezTo>
                <a:cubicBezTo>
                  <a:pt x="251617" y="5360"/>
                  <a:pt x="250910" y="5348"/>
                  <a:pt x="250209" y="5348"/>
                </a:cubicBezTo>
                <a:cubicBezTo>
                  <a:pt x="248705" y="5348"/>
                  <a:pt x="247229" y="5403"/>
                  <a:pt x="245836" y="5751"/>
                </a:cubicBezTo>
                <a:cubicBezTo>
                  <a:pt x="245728" y="5787"/>
                  <a:pt x="245639" y="5805"/>
                  <a:pt x="245558" y="5805"/>
                </a:cubicBezTo>
                <a:cubicBezTo>
                  <a:pt x="245478" y="5805"/>
                  <a:pt x="245406" y="5787"/>
                  <a:pt x="245335" y="5751"/>
                </a:cubicBezTo>
                <a:cubicBezTo>
                  <a:pt x="244898" y="5727"/>
                  <a:pt x="244461" y="5717"/>
                  <a:pt x="244024" y="5717"/>
                </a:cubicBezTo>
                <a:cubicBezTo>
                  <a:pt x="242125" y="5717"/>
                  <a:pt x="240232" y="5904"/>
                  <a:pt x="238375" y="5904"/>
                </a:cubicBezTo>
                <a:cubicBezTo>
                  <a:pt x="238142" y="5904"/>
                  <a:pt x="237909" y="5901"/>
                  <a:pt x="237677" y="5895"/>
                </a:cubicBezTo>
                <a:cubicBezTo>
                  <a:pt x="236858" y="5869"/>
                  <a:pt x="236039" y="5860"/>
                  <a:pt x="235220" y="5860"/>
                </a:cubicBezTo>
                <a:cubicBezTo>
                  <a:pt x="232516" y="5860"/>
                  <a:pt x="229812" y="5965"/>
                  <a:pt x="227109" y="5965"/>
                </a:cubicBezTo>
                <a:cubicBezTo>
                  <a:pt x="225980" y="5965"/>
                  <a:pt x="224850" y="5947"/>
                  <a:pt x="223721" y="5895"/>
                </a:cubicBezTo>
                <a:cubicBezTo>
                  <a:pt x="221876" y="5895"/>
                  <a:pt x="220031" y="5668"/>
                  <a:pt x="218136" y="5668"/>
                </a:cubicBezTo>
                <a:cubicBezTo>
                  <a:pt x="217899" y="5668"/>
                  <a:pt x="217662" y="5672"/>
                  <a:pt x="217423" y="5680"/>
                </a:cubicBezTo>
                <a:cubicBezTo>
                  <a:pt x="216458" y="5718"/>
                  <a:pt x="215482" y="5726"/>
                  <a:pt x="214503" y="5726"/>
                </a:cubicBezTo>
                <a:cubicBezTo>
                  <a:pt x="213899" y="5726"/>
                  <a:pt x="213294" y="5723"/>
                  <a:pt x="212689" y="5723"/>
                </a:cubicBezTo>
                <a:cubicBezTo>
                  <a:pt x="210640" y="5723"/>
                  <a:pt x="208594" y="5755"/>
                  <a:pt x="206617" y="6038"/>
                </a:cubicBezTo>
                <a:cubicBezTo>
                  <a:pt x="206352" y="6091"/>
                  <a:pt x="206068" y="6104"/>
                  <a:pt x="205776" y="6104"/>
                </a:cubicBezTo>
                <a:cubicBezTo>
                  <a:pt x="205456" y="6104"/>
                  <a:pt x="205125" y="6088"/>
                  <a:pt x="204798" y="6088"/>
                </a:cubicBezTo>
                <a:cubicBezTo>
                  <a:pt x="204615" y="6088"/>
                  <a:pt x="204433" y="6093"/>
                  <a:pt x="204255" y="6109"/>
                </a:cubicBezTo>
                <a:cubicBezTo>
                  <a:pt x="201249" y="6252"/>
                  <a:pt x="198243" y="6539"/>
                  <a:pt x="195309" y="6968"/>
                </a:cubicBezTo>
                <a:cubicBezTo>
                  <a:pt x="193949" y="7183"/>
                  <a:pt x="192661" y="7397"/>
                  <a:pt x="191301" y="7397"/>
                </a:cubicBezTo>
                <a:cubicBezTo>
                  <a:pt x="189297" y="7541"/>
                  <a:pt x="187293" y="7612"/>
                  <a:pt x="185433" y="7898"/>
                </a:cubicBezTo>
                <a:cubicBezTo>
                  <a:pt x="184073" y="8113"/>
                  <a:pt x="182713" y="8185"/>
                  <a:pt x="181353" y="8185"/>
                </a:cubicBezTo>
                <a:cubicBezTo>
                  <a:pt x="181040" y="8199"/>
                  <a:pt x="180730" y="8205"/>
                  <a:pt x="180424" y="8205"/>
                </a:cubicBezTo>
                <a:cubicBezTo>
                  <a:pt x="177646" y="8205"/>
                  <a:pt x="175107" y="7677"/>
                  <a:pt x="172336" y="7612"/>
                </a:cubicBezTo>
                <a:cubicBezTo>
                  <a:pt x="171656" y="7567"/>
                  <a:pt x="170976" y="7543"/>
                  <a:pt x="170296" y="7543"/>
                </a:cubicBezTo>
                <a:cubicBezTo>
                  <a:pt x="168829" y="7543"/>
                  <a:pt x="167362" y="7654"/>
                  <a:pt x="165895" y="7898"/>
                </a:cubicBezTo>
                <a:cubicBezTo>
                  <a:pt x="165394" y="8042"/>
                  <a:pt x="164893" y="8042"/>
                  <a:pt x="164392" y="8042"/>
                </a:cubicBezTo>
                <a:cubicBezTo>
                  <a:pt x="163676" y="7994"/>
                  <a:pt x="162952" y="7986"/>
                  <a:pt x="162229" y="7986"/>
                </a:cubicBezTo>
                <a:cubicBezTo>
                  <a:pt x="161867" y="7986"/>
                  <a:pt x="161505" y="7988"/>
                  <a:pt x="161144" y="7988"/>
                </a:cubicBezTo>
                <a:cubicBezTo>
                  <a:pt x="160062" y="7988"/>
                  <a:pt x="158988" y="7970"/>
                  <a:pt x="157951" y="7827"/>
                </a:cubicBezTo>
                <a:cubicBezTo>
                  <a:pt x="157682" y="7808"/>
                  <a:pt x="157419" y="7799"/>
                  <a:pt x="157159" y="7799"/>
                </a:cubicBezTo>
                <a:cubicBezTo>
                  <a:pt x="156450" y="7799"/>
                  <a:pt x="155769" y="7865"/>
                  <a:pt x="155088" y="7970"/>
                </a:cubicBezTo>
                <a:cubicBezTo>
                  <a:pt x="154673" y="8029"/>
                  <a:pt x="154258" y="8064"/>
                  <a:pt x="153843" y="8064"/>
                </a:cubicBezTo>
                <a:cubicBezTo>
                  <a:pt x="153256" y="8064"/>
                  <a:pt x="152669" y="7995"/>
                  <a:pt x="152082" y="7827"/>
                </a:cubicBezTo>
                <a:cubicBezTo>
                  <a:pt x="150409" y="7312"/>
                  <a:pt x="148621" y="7029"/>
                  <a:pt x="146873" y="7029"/>
                </a:cubicBezTo>
                <a:cubicBezTo>
                  <a:pt x="146676" y="7029"/>
                  <a:pt x="146480" y="7032"/>
                  <a:pt x="146285" y="7040"/>
                </a:cubicBezTo>
                <a:cubicBezTo>
                  <a:pt x="145140" y="7040"/>
                  <a:pt x="144138" y="7040"/>
                  <a:pt x="143637" y="6610"/>
                </a:cubicBezTo>
                <a:cubicBezTo>
                  <a:pt x="143494" y="6467"/>
                  <a:pt x="143279" y="6395"/>
                  <a:pt x="143136" y="6324"/>
                </a:cubicBezTo>
                <a:cubicBezTo>
                  <a:pt x="142835" y="6260"/>
                  <a:pt x="142561" y="6227"/>
                  <a:pt x="142323" y="6227"/>
                </a:cubicBezTo>
                <a:cubicBezTo>
                  <a:pt x="141769" y="6227"/>
                  <a:pt x="141418" y="6403"/>
                  <a:pt x="141418" y="6753"/>
                </a:cubicBezTo>
                <a:cubicBezTo>
                  <a:pt x="141418" y="7040"/>
                  <a:pt x="141204" y="7111"/>
                  <a:pt x="140703" y="7111"/>
                </a:cubicBezTo>
                <a:cubicBezTo>
                  <a:pt x="140397" y="7127"/>
                  <a:pt x="140092" y="7136"/>
                  <a:pt x="139787" y="7136"/>
                </a:cubicBezTo>
                <a:cubicBezTo>
                  <a:pt x="138735" y="7136"/>
                  <a:pt x="137694" y="7031"/>
                  <a:pt x="136695" y="6753"/>
                </a:cubicBezTo>
                <a:cubicBezTo>
                  <a:pt x="136075" y="6562"/>
                  <a:pt x="135454" y="6467"/>
                  <a:pt x="134834" y="6467"/>
                </a:cubicBezTo>
                <a:cubicBezTo>
                  <a:pt x="134524" y="6467"/>
                  <a:pt x="134214" y="6491"/>
                  <a:pt x="133904" y="6539"/>
                </a:cubicBezTo>
                <a:cubicBezTo>
                  <a:pt x="133432" y="6643"/>
                  <a:pt x="132922" y="6710"/>
                  <a:pt x="132430" y="6710"/>
                </a:cubicBezTo>
                <a:cubicBezTo>
                  <a:pt x="132250" y="6710"/>
                  <a:pt x="132073" y="6701"/>
                  <a:pt x="131900" y="6682"/>
                </a:cubicBezTo>
                <a:cubicBezTo>
                  <a:pt x="129109" y="6539"/>
                  <a:pt x="126389" y="6324"/>
                  <a:pt x="123670" y="6038"/>
                </a:cubicBezTo>
                <a:cubicBezTo>
                  <a:pt x="122453" y="5966"/>
                  <a:pt x="121236" y="5680"/>
                  <a:pt x="119877" y="5608"/>
                </a:cubicBezTo>
                <a:cubicBezTo>
                  <a:pt x="118445" y="5537"/>
                  <a:pt x="117014" y="5394"/>
                  <a:pt x="115583" y="5179"/>
                </a:cubicBezTo>
                <a:cubicBezTo>
                  <a:pt x="115210" y="5064"/>
                  <a:pt x="114827" y="5007"/>
                  <a:pt x="114445" y="5007"/>
                </a:cubicBezTo>
                <a:cubicBezTo>
                  <a:pt x="113874" y="5007"/>
                  <a:pt x="113307" y="5136"/>
                  <a:pt x="112791" y="5394"/>
                </a:cubicBezTo>
                <a:cubicBezTo>
                  <a:pt x="112198" y="5690"/>
                  <a:pt x="111571" y="5850"/>
                  <a:pt x="110934" y="5850"/>
                </a:cubicBezTo>
                <a:cubicBezTo>
                  <a:pt x="110648" y="5850"/>
                  <a:pt x="110360" y="5818"/>
                  <a:pt x="110072" y="5751"/>
                </a:cubicBezTo>
                <a:lnTo>
                  <a:pt x="108283" y="5751"/>
                </a:lnTo>
                <a:cubicBezTo>
                  <a:pt x="108050" y="5787"/>
                  <a:pt x="107822" y="5805"/>
                  <a:pt x="107598" y="5805"/>
                </a:cubicBezTo>
                <a:cubicBezTo>
                  <a:pt x="106927" y="5805"/>
                  <a:pt x="106297" y="5644"/>
                  <a:pt x="105706" y="5322"/>
                </a:cubicBezTo>
                <a:cubicBezTo>
                  <a:pt x="105348" y="5036"/>
                  <a:pt x="104991" y="4893"/>
                  <a:pt x="104561" y="4893"/>
                </a:cubicBezTo>
                <a:cubicBezTo>
                  <a:pt x="103474" y="5352"/>
                  <a:pt x="102949" y="5568"/>
                  <a:pt x="102187" y="5568"/>
                </a:cubicBezTo>
                <a:cubicBezTo>
                  <a:pt x="101644" y="5568"/>
                  <a:pt x="100981" y="5459"/>
                  <a:pt x="99909" y="5250"/>
                </a:cubicBezTo>
                <a:cubicBezTo>
                  <a:pt x="98836" y="5107"/>
                  <a:pt x="97834" y="4964"/>
                  <a:pt x="96832" y="4964"/>
                </a:cubicBezTo>
                <a:cubicBezTo>
                  <a:pt x="94542" y="4964"/>
                  <a:pt x="92323" y="4821"/>
                  <a:pt x="90104" y="4463"/>
                </a:cubicBezTo>
                <a:cubicBezTo>
                  <a:pt x="88889" y="4220"/>
                  <a:pt x="87706" y="4076"/>
                  <a:pt x="86512" y="4076"/>
                </a:cubicBezTo>
                <a:cubicBezTo>
                  <a:pt x="85948" y="4076"/>
                  <a:pt x="85382" y="4108"/>
                  <a:pt x="84808" y="4177"/>
                </a:cubicBezTo>
                <a:cubicBezTo>
                  <a:pt x="84117" y="4213"/>
                  <a:pt x="83425" y="4231"/>
                  <a:pt x="82733" y="4231"/>
                </a:cubicBezTo>
                <a:cubicBezTo>
                  <a:pt x="79276" y="4231"/>
                  <a:pt x="75827" y="3783"/>
                  <a:pt x="72427" y="2889"/>
                </a:cubicBezTo>
                <a:cubicBezTo>
                  <a:pt x="71777" y="2645"/>
                  <a:pt x="71058" y="2516"/>
                  <a:pt x="70335" y="2516"/>
                </a:cubicBezTo>
                <a:cubicBezTo>
                  <a:pt x="69784" y="2516"/>
                  <a:pt x="69232" y="2591"/>
                  <a:pt x="68706" y="2746"/>
                </a:cubicBezTo>
                <a:cubicBezTo>
                  <a:pt x="68276" y="2889"/>
                  <a:pt x="67847" y="2889"/>
                  <a:pt x="67489" y="2889"/>
                </a:cubicBezTo>
                <a:cubicBezTo>
                  <a:pt x="66963" y="2813"/>
                  <a:pt x="66465" y="2783"/>
                  <a:pt x="65987" y="2783"/>
                </a:cubicBezTo>
                <a:cubicBezTo>
                  <a:pt x="64190" y="2783"/>
                  <a:pt x="62672" y="3220"/>
                  <a:pt x="60976" y="3390"/>
                </a:cubicBezTo>
                <a:cubicBezTo>
                  <a:pt x="60547" y="3390"/>
                  <a:pt x="60189" y="3461"/>
                  <a:pt x="59831" y="3604"/>
                </a:cubicBezTo>
                <a:cubicBezTo>
                  <a:pt x="59464" y="3689"/>
                  <a:pt x="59086" y="3729"/>
                  <a:pt x="58706" y="3729"/>
                </a:cubicBezTo>
                <a:cubicBezTo>
                  <a:pt x="58122" y="3729"/>
                  <a:pt x="57532" y="3635"/>
                  <a:pt x="56969" y="3461"/>
                </a:cubicBezTo>
                <a:cubicBezTo>
                  <a:pt x="57470" y="3032"/>
                  <a:pt x="58686" y="2960"/>
                  <a:pt x="58543" y="2459"/>
                </a:cubicBezTo>
                <a:cubicBezTo>
                  <a:pt x="55967" y="1672"/>
                  <a:pt x="52818" y="1672"/>
                  <a:pt x="50027" y="1457"/>
                </a:cubicBezTo>
                <a:cubicBezTo>
                  <a:pt x="47808" y="1314"/>
                  <a:pt x="45733" y="1099"/>
                  <a:pt x="43657" y="956"/>
                </a:cubicBezTo>
                <a:cubicBezTo>
                  <a:pt x="43299" y="742"/>
                  <a:pt x="43729" y="599"/>
                  <a:pt x="43872" y="455"/>
                </a:cubicBezTo>
                <a:cubicBezTo>
                  <a:pt x="44015" y="312"/>
                  <a:pt x="43872" y="26"/>
                  <a:pt x="43371" y="26"/>
                </a:cubicBezTo>
                <a:cubicBezTo>
                  <a:pt x="42932" y="9"/>
                  <a:pt x="42488" y="0"/>
                  <a:pt x="42043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4" name="Google Shape;584;p38"/>
          <p:cNvSpPr/>
          <p:nvPr/>
        </p:nvSpPr>
        <p:spPr>
          <a:xfrm>
            <a:off x="1077275" y="4635375"/>
            <a:ext cx="127350" cy="192000"/>
          </a:xfrm>
          <a:custGeom>
            <a:rect b="b" l="l" r="r" t="t"/>
            <a:pathLst>
              <a:path extrusionOk="0" h="7680" w="5094">
                <a:moveTo>
                  <a:pt x="60" y="1"/>
                </a:moveTo>
                <a:lnTo>
                  <a:pt x="60" y="836"/>
                </a:lnTo>
                <a:lnTo>
                  <a:pt x="3820" y="836"/>
                </a:lnTo>
                <a:lnTo>
                  <a:pt x="1" y="6923"/>
                </a:lnTo>
                <a:lnTo>
                  <a:pt x="1" y="7679"/>
                </a:lnTo>
                <a:lnTo>
                  <a:pt x="5093" y="7679"/>
                </a:lnTo>
                <a:lnTo>
                  <a:pt x="5093" y="6864"/>
                </a:lnTo>
                <a:lnTo>
                  <a:pt x="1115" y="6864"/>
                </a:lnTo>
                <a:lnTo>
                  <a:pt x="4934" y="757"/>
                </a:lnTo>
                <a:lnTo>
                  <a:pt x="4934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5" name="Google Shape;585;p38"/>
          <p:cNvSpPr/>
          <p:nvPr/>
        </p:nvSpPr>
        <p:spPr>
          <a:xfrm>
            <a:off x="1239900" y="4737600"/>
            <a:ext cx="133300" cy="197050"/>
          </a:xfrm>
          <a:custGeom>
            <a:rect b="b" l="l" r="r" t="t"/>
            <a:pathLst>
              <a:path extrusionOk="0" h="7882" w="5332">
                <a:moveTo>
                  <a:pt x="2834" y="0"/>
                </a:moveTo>
                <a:cubicBezTo>
                  <a:pt x="2791" y="0"/>
                  <a:pt x="2749" y="2"/>
                  <a:pt x="2706" y="4"/>
                </a:cubicBezTo>
                <a:cubicBezTo>
                  <a:pt x="2407" y="4"/>
                  <a:pt x="2089" y="44"/>
                  <a:pt x="1811" y="143"/>
                </a:cubicBezTo>
                <a:cubicBezTo>
                  <a:pt x="1512" y="223"/>
                  <a:pt x="1254" y="362"/>
                  <a:pt x="1015" y="541"/>
                </a:cubicBezTo>
                <a:cubicBezTo>
                  <a:pt x="776" y="720"/>
                  <a:pt x="577" y="939"/>
                  <a:pt x="438" y="1198"/>
                </a:cubicBezTo>
                <a:cubicBezTo>
                  <a:pt x="279" y="1476"/>
                  <a:pt x="219" y="1775"/>
                  <a:pt x="219" y="2093"/>
                </a:cubicBezTo>
                <a:cubicBezTo>
                  <a:pt x="219" y="2391"/>
                  <a:pt x="279" y="2690"/>
                  <a:pt x="438" y="2948"/>
                </a:cubicBezTo>
                <a:cubicBezTo>
                  <a:pt x="577" y="3187"/>
                  <a:pt x="776" y="3406"/>
                  <a:pt x="995" y="3585"/>
                </a:cubicBezTo>
                <a:cubicBezTo>
                  <a:pt x="1234" y="3764"/>
                  <a:pt x="1492" y="3923"/>
                  <a:pt x="1751" y="4042"/>
                </a:cubicBezTo>
                <a:cubicBezTo>
                  <a:pt x="2029" y="4162"/>
                  <a:pt x="2308" y="4261"/>
                  <a:pt x="2586" y="4361"/>
                </a:cubicBezTo>
                <a:cubicBezTo>
                  <a:pt x="2766" y="4420"/>
                  <a:pt x="2964" y="4480"/>
                  <a:pt x="3163" y="4560"/>
                </a:cubicBezTo>
                <a:cubicBezTo>
                  <a:pt x="3362" y="4619"/>
                  <a:pt x="3541" y="4719"/>
                  <a:pt x="3720" y="4818"/>
                </a:cubicBezTo>
                <a:cubicBezTo>
                  <a:pt x="3880" y="4938"/>
                  <a:pt x="4039" y="5077"/>
                  <a:pt x="4138" y="5236"/>
                </a:cubicBezTo>
                <a:cubicBezTo>
                  <a:pt x="4337" y="5594"/>
                  <a:pt x="4357" y="6032"/>
                  <a:pt x="4158" y="6390"/>
                </a:cubicBezTo>
                <a:cubicBezTo>
                  <a:pt x="4078" y="6529"/>
                  <a:pt x="3959" y="6668"/>
                  <a:pt x="3800" y="6768"/>
                </a:cubicBezTo>
                <a:cubicBezTo>
                  <a:pt x="3661" y="6867"/>
                  <a:pt x="3482" y="6947"/>
                  <a:pt x="3303" y="6987"/>
                </a:cubicBezTo>
                <a:cubicBezTo>
                  <a:pt x="3124" y="7026"/>
                  <a:pt x="2945" y="7046"/>
                  <a:pt x="2746" y="7046"/>
                </a:cubicBezTo>
                <a:cubicBezTo>
                  <a:pt x="2527" y="7046"/>
                  <a:pt x="2308" y="7026"/>
                  <a:pt x="2089" y="6967"/>
                </a:cubicBezTo>
                <a:cubicBezTo>
                  <a:pt x="1890" y="6887"/>
                  <a:pt x="1711" y="6807"/>
                  <a:pt x="1552" y="6668"/>
                </a:cubicBezTo>
                <a:cubicBezTo>
                  <a:pt x="1413" y="6549"/>
                  <a:pt x="1274" y="6390"/>
                  <a:pt x="1174" y="6211"/>
                </a:cubicBezTo>
                <a:cubicBezTo>
                  <a:pt x="1075" y="6012"/>
                  <a:pt x="1015" y="5793"/>
                  <a:pt x="995" y="5574"/>
                </a:cubicBezTo>
                <a:lnTo>
                  <a:pt x="0" y="5574"/>
                </a:lnTo>
                <a:cubicBezTo>
                  <a:pt x="0" y="5892"/>
                  <a:pt x="80" y="6191"/>
                  <a:pt x="219" y="6469"/>
                </a:cubicBezTo>
                <a:cubicBezTo>
                  <a:pt x="339" y="6728"/>
                  <a:pt x="538" y="6967"/>
                  <a:pt x="756" y="7166"/>
                </a:cubicBezTo>
                <a:cubicBezTo>
                  <a:pt x="1035" y="7404"/>
                  <a:pt x="1353" y="7583"/>
                  <a:pt x="1691" y="7703"/>
                </a:cubicBezTo>
                <a:cubicBezTo>
                  <a:pt x="2029" y="7822"/>
                  <a:pt x="2388" y="7882"/>
                  <a:pt x="2766" y="7882"/>
                </a:cubicBezTo>
                <a:cubicBezTo>
                  <a:pt x="3064" y="7882"/>
                  <a:pt x="3382" y="7842"/>
                  <a:pt x="3681" y="7762"/>
                </a:cubicBezTo>
                <a:cubicBezTo>
                  <a:pt x="3979" y="7683"/>
                  <a:pt x="4257" y="7544"/>
                  <a:pt x="4496" y="7364"/>
                </a:cubicBezTo>
                <a:cubicBezTo>
                  <a:pt x="4735" y="7205"/>
                  <a:pt x="4934" y="6987"/>
                  <a:pt x="5093" y="6728"/>
                </a:cubicBezTo>
                <a:cubicBezTo>
                  <a:pt x="5252" y="6469"/>
                  <a:pt x="5332" y="6151"/>
                  <a:pt x="5312" y="5833"/>
                </a:cubicBezTo>
                <a:cubicBezTo>
                  <a:pt x="5332" y="5514"/>
                  <a:pt x="5252" y="5216"/>
                  <a:pt x="5113" y="4938"/>
                </a:cubicBezTo>
                <a:cubicBezTo>
                  <a:pt x="4974" y="4679"/>
                  <a:pt x="4775" y="4460"/>
                  <a:pt x="4536" y="4281"/>
                </a:cubicBezTo>
                <a:cubicBezTo>
                  <a:pt x="4317" y="4082"/>
                  <a:pt x="4039" y="3923"/>
                  <a:pt x="3760" y="3804"/>
                </a:cubicBezTo>
                <a:cubicBezTo>
                  <a:pt x="3482" y="3684"/>
                  <a:pt x="3203" y="3565"/>
                  <a:pt x="2905" y="3485"/>
                </a:cubicBezTo>
                <a:cubicBezTo>
                  <a:pt x="2746" y="3426"/>
                  <a:pt x="2547" y="3366"/>
                  <a:pt x="2368" y="3286"/>
                </a:cubicBezTo>
                <a:cubicBezTo>
                  <a:pt x="2169" y="3227"/>
                  <a:pt x="1990" y="3147"/>
                  <a:pt x="1831" y="3028"/>
                </a:cubicBezTo>
                <a:cubicBezTo>
                  <a:pt x="1652" y="2928"/>
                  <a:pt x="1512" y="2809"/>
                  <a:pt x="1413" y="2650"/>
                </a:cubicBezTo>
                <a:cubicBezTo>
                  <a:pt x="1293" y="2471"/>
                  <a:pt x="1234" y="2292"/>
                  <a:pt x="1234" y="2093"/>
                </a:cubicBezTo>
                <a:cubicBezTo>
                  <a:pt x="1234" y="1894"/>
                  <a:pt x="1274" y="1715"/>
                  <a:pt x="1353" y="1556"/>
                </a:cubicBezTo>
                <a:cubicBezTo>
                  <a:pt x="1433" y="1397"/>
                  <a:pt x="1552" y="1257"/>
                  <a:pt x="1691" y="1158"/>
                </a:cubicBezTo>
                <a:cubicBezTo>
                  <a:pt x="1831" y="1039"/>
                  <a:pt x="1990" y="959"/>
                  <a:pt x="2169" y="899"/>
                </a:cubicBezTo>
                <a:cubicBezTo>
                  <a:pt x="2348" y="860"/>
                  <a:pt x="2527" y="820"/>
                  <a:pt x="2706" y="820"/>
                </a:cubicBezTo>
                <a:cubicBezTo>
                  <a:pt x="2925" y="820"/>
                  <a:pt x="3143" y="860"/>
                  <a:pt x="3342" y="939"/>
                </a:cubicBezTo>
                <a:cubicBezTo>
                  <a:pt x="3521" y="999"/>
                  <a:pt x="3681" y="1098"/>
                  <a:pt x="3820" y="1238"/>
                </a:cubicBezTo>
                <a:cubicBezTo>
                  <a:pt x="3959" y="1377"/>
                  <a:pt x="4059" y="1536"/>
                  <a:pt x="4138" y="1715"/>
                </a:cubicBezTo>
                <a:cubicBezTo>
                  <a:pt x="4218" y="1894"/>
                  <a:pt x="4277" y="2093"/>
                  <a:pt x="4297" y="2312"/>
                </a:cubicBezTo>
                <a:lnTo>
                  <a:pt x="5292" y="2312"/>
                </a:lnTo>
                <a:cubicBezTo>
                  <a:pt x="5292" y="1974"/>
                  <a:pt x="5212" y="1655"/>
                  <a:pt x="5073" y="1357"/>
                </a:cubicBezTo>
                <a:cubicBezTo>
                  <a:pt x="4934" y="1078"/>
                  <a:pt x="4735" y="820"/>
                  <a:pt x="4496" y="621"/>
                </a:cubicBezTo>
                <a:cubicBezTo>
                  <a:pt x="4257" y="422"/>
                  <a:pt x="3979" y="263"/>
                  <a:pt x="3681" y="163"/>
                </a:cubicBezTo>
                <a:cubicBezTo>
                  <a:pt x="3403" y="59"/>
                  <a:pt x="3125" y="0"/>
                  <a:pt x="2834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6" name="Google Shape;586;p38"/>
          <p:cNvSpPr/>
          <p:nvPr/>
        </p:nvSpPr>
        <p:spPr>
          <a:xfrm>
            <a:off x="1406500" y="4740175"/>
            <a:ext cx="129325" cy="192000"/>
          </a:xfrm>
          <a:custGeom>
            <a:rect b="b" l="l" r="r" t="t"/>
            <a:pathLst>
              <a:path extrusionOk="0" h="7680" w="5173">
                <a:moveTo>
                  <a:pt x="1791" y="796"/>
                </a:moveTo>
                <a:cubicBezTo>
                  <a:pt x="2010" y="796"/>
                  <a:pt x="2228" y="836"/>
                  <a:pt x="2447" y="876"/>
                </a:cubicBezTo>
                <a:cubicBezTo>
                  <a:pt x="2646" y="936"/>
                  <a:pt x="2825" y="995"/>
                  <a:pt x="3004" y="1095"/>
                </a:cubicBezTo>
                <a:cubicBezTo>
                  <a:pt x="3223" y="1214"/>
                  <a:pt x="3422" y="1373"/>
                  <a:pt x="3601" y="1572"/>
                </a:cubicBezTo>
                <a:cubicBezTo>
                  <a:pt x="3760" y="1771"/>
                  <a:pt x="3880" y="2010"/>
                  <a:pt x="3979" y="2248"/>
                </a:cubicBezTo>
                <a:cubicBezTo>
                  <a:pt x="4039" y="2447"/>
                  <a:pt x="4098" y="2646"/>
                  <a:pt x="4138" y="2865"/>
                </a:cubicBezTo>
                <a:cubicBezTo>
                  <a:pt x="4178" y="3084"/>
                  <a:pt x="4198" y="3303"/>
                  <a:pt x="4198" y="3542"/>
                </a:cubicBezTo>
                <a:lnTo>
                  <a:pt x="4198" y="4118"/>
                </a:lnTo>
                <a:cubicBezTo>
                  <a:pt x="4198" y="4337"/>
                  <a:pt x="4178" y="4576"/>
                  <a:pt x="4138" y="4795"/>
                </a:cubicBezTo>
                <a:cubicBezTo>
                  <a:pt x="4118" y="4994"/>
                  <a:pt x="4059" y="5193"/>
                  <a:pt x="3979" y="5392"/>
                </a:cubicBezTo>
                <a:cubicBezTo>
                  <a:pt x="3899" y="5610"/>
                  <a:pt x="3800" y="5829"/>
                  <a:pt x="3661" y="6008"/>
                </a:cubicBezTo>
                <a:cubicBezTo>
                  <a:pt x="3521" y="6207"/>
                  <a:pt x="3342" y="6366"/>
                  <a:pt x="3163" y="6486"/>
                </a:cubicBezTo>
                <a:cubicBezTo>
                  <a:pt x="2964" y="6605"/>
                  <a:pt x="2766" y="6704"/>
                  <a:pt x="2547" y="6764"/>
                </a:cubicBezTo>
                <a:cubicBezTo>
                  <a:pt x="2288" y="6844"/>
                  <a:pt x="2030" y="6864"/>
                  <a:pt x="1771" y="6884"/>
                </a:cubicBezTo>
                <a:lnTo>
                  <a:pt x="995" y="6884"/>
                </a:lnTo>
                <a:lnTo>
                  <a:pt x="995" y="796"/>
                </a:lnTo>
                <a:close/>
                <a:moveTo>
                  <a:pt x="0" y="1"/>
                </a:moveTo>
                <a:lnTo>
                  <a:pt x="0" y="7679"/>
                </a:lnTo>
                <a:lnTo>
                  <a:pt x="1791" y="7679"/>
                </a:lnTo>
                <a:cubicBezTo>
                  <a:pt x="2129" y="7659"/>
                  <a:pt x="2467" y="7620"/>
                  <a:pt x="2805" y="7540"/>
                </a:cubicBezTo>
                <a:cubicBezTo>
                  <a:pt x="3104" y="7460"/>
                  <a:pt x="3402" y="7341"/>
                  <a:pt x="3661" y="7182"/>
                </a:cubicBezTo>
                <a:cubicBezTo>
                  <a:pt x="4158" y="6864"/>
                  <a:pt x="4536" y="6426"/>
                  <a:pt x="4795" y="5909"/>
                </a:cubicBezTo>
                <a:cubicBezTo>
                  <a:pt x="4914" y="5650"/>
                  <a:pt x="5013" y="5372"/>
                  <a:pt x="5073" y="5073"/>
                </a:cubicBezTo>
                <a:cubicBezTo>
                  <a:pt x="5153" y="4755"/>
                  <a:pt x="5173" y="4437"/>
                  <a:pt x="5173" y="4118"/>
                </a:cubicBezTo>
                <a:lnTo>
                  <a:pt x="5173" y="3561"/>
                </a:lnTo>
                <a:cubicBezTo>
                  <a:pt x="5173" y="3223"/>
                  <a:pt x="5133" y="2885"/>
                  <a:pt x="5073" y="2567"/>
                </a:cubicBezTo>
                <a:cubicBezTo>
                  <a:pt x="4994" y="2268"/>
                  <a:pt x="4894" y="1990"/>
                  <a:pt x="4775" y="1711"/>
                </a:cubicBezTo>
                <a:cubicBezTo>
                  <a:pt x="4635" y="1413"/>
                  <a:pt x="4437" y="1135"/>
                  <a:pt x="4198" y="896"/>
                </a:cubicBezTo>
                <a:cubicBezTo>
                  <a:pt x="3939" y="677"/>
                  <a:pt x="3661" y="478"/>
                  <a:pt x="3362" y="339"/>
                </a:cubicBezTo>
                <a:cubicBezTo>
                  <a:pt x="3124" y="219"/>
                  <a:pt x="2865" y="140"/>
                  <a:pt x="2606" y="80"/>
                </a:cubicBezTo>
                <a:cubicBezTo>
                  <a:pt x="2348" y="21"/>
                  <a:pt x="2049" y="1"/>
                  <a:pt x="1771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7" name="Google Shape;587;p38"/>
          <p:cNvSpPr/>
          <p:nvPr/>
        </p:nvSpPr>
        <p:spPr>
          <a:xfrm>
            <a:off x="1570625" y="4737450"/>
            <a:ext cx="122350" cy="197200"/>
          </a:xfrm>
          <a:custGeom>
            <a:rect b="b" l="l" r="r" t="t"/>
            <a:pathLst>
              <a:path extrusionOk="0" h="7888" w="4894">
                <a:moveTo>
                  <a:pt x="2447" y="806"/>
                </a:moveTo>
                <a:cubicBezTo>
                  <a:pt x="2626" y="806"/>
                  <a:pt x="2805" y="826"/>
                  <a:pt x="2964" y="905"/>
                </a:cubicBezTo>
                <a:cubicBezTo>
                  <a:pt x="3123" y="965"/>
                  <a:pt x="3262" y="1045"/>
                  <a:pt x="3382" y="1164"/>
                </a:cubicBezTo>
                <a:cubicBezTo>
                  <a:pt x="3501" y="1283"/>
                  <a:pt x="3581" y="1442"/>
                  <a:pt x="3660" y="1602"/>
                </a:cubicBezTo>
                <a:cubicBezTo>
                  <a:pt x="3720" y="1761"/>
                  <a:pt x="3740" y="1940"/>
                  <a:pt x="3740" y="2119"/>
                </a:cubicBezTo>
                <a:cubicBezTo>
                  <a:pt x="3740" y="2298"/>
                  <a:pt x="3720" y="2497"/>
                  <a:pt x="3660" y="2656"/>
                </a:cubicBezTo>
                <a:cubicBezTo>
                  <a:pt x="3601" y="2815"/>
                  <a:pt x="3501" y="2954"/>
                  <a:pt x="3382" y="3074"/>
                </a:cubicBezTo>
                <a:cubicBezTo>
                  <a:pt x="3282" y="3193"/>
                  <a:pt x="3123" y="3273"/>
                  <a:pt x="2984" y="3332"/>
                </a:cubicBezTo>
                <a:cubicBezTo>
                  <a:pt x="2805" y="3392"/>
                  <a:pt x="2646" y="3432"/>
                  <a:pt x="2467" y="3432"/>
                </a:cubicBezTo>
                <a:cubicBezTo>
                  <a:pt x="2288" y="3432"/>
                  <a:pt x="2109" y="3392"/>
                  <a:pt x="1950" y="3332"/>
                </a:cubicBezTo>
                <a:cubicBezTo>
                  <a:pt x="1790" y="3273"/>
                  <a:pt x="1651" y="3193"/>
                  <a:pt x="1532" y="3074"/>
                </a:cubicBezTo>
                <a:cubicBezTo>
                  <a:pt x="1412" y="2954"/>
                  <a:pt x="1333" y="2815"/>
                  <a:pt x="1273" y="2656"/>
                </a:cubicBezTo>
                <a:cubicBezTo>
                  <a:pt x="1214" y="2497"/>
                  <a:pt x="1174" y="2298"/>
                  <a:pt x="1174" y="2119"/>
                </a:cubicBezTo>
                <a:cubicBezTo>
                  <a:pt x="1174" y="1940"/>
                  <a:pt x="1214" y="1761"/>
                  <a:pt x="1273" y="1582"/>
                </a:cubicBezTo>
                <a:cubicBezTo>
                  <a:pt x="1333" y="1423"/>
                  <a:pt x="1412" y="1283"/>
                  <a:pt x="1532" y="1164"/>
                </a:cubicBezTo>
                <a:cubicBezTo>
                  <a:pt x="1651" y="1045"/>
                  <a:pt x="1790" y="945"/>
                  <a:pt x="1930" y="885"/>
                </a:cubicBezTo>
                <a:cubicBezTo>
                  <a:pt x="2109" y="826"/>
                  <a:pt x="2268" y="806"/>
                  <a:pt x="2447" y="806"/>
                </a:cubicBezTo>
                <a:close/>
                <a:moveTo>
                  <a:pt x="2454" y="4242"/>
                </a:moveTo>
                <a:cubicBezTo>
                  <a:pt x="2656" y="4242"/>
                  <a:pt x="2855" y="4277"/>
                  <a:pt x="3044" y="4347"/>
                </a:cubicBezTo>
                <a:cubicBezTo>
                  <a:pt x="3402" y="4466"/>
                  <a:pt x="3680" y="4745"/>
                  <a:pt x="3819" y="5103"/>
                </a:cubicBezTo>
                <a:cubicBezTo>
                  <a:pt x="3899" y="5282"/>
                  <a:pt x="3939" y="5481"/>
                  <a:pt x="3939" y="5680"/>
                </a:cubicBezTo>
                <a:cubicBezTo>
                  <a:pt x="3939" y="5879"/>
                  <a:pt x="3899" y="6077"/>
                  <a:pt x="3819" y="6276"/>
                </a:cubicBezTo>
                <a:cubicBezTo>
                  <a:pt x="3760" y="6436"/>
                  <a:pt x="3660" y="6595"/>
                  <a:pt x="3541" y="6714"/>
                </a:cubicBezTo>
                <a:cubicBezTo>
                  <a:pt x="3402" y="6833"/>
                  <a:pt x="3223" y="6933"/>
                  <a:pt x="3064" y="6993"/>
                </a:cubicBezTo>
                <a:cubicBezTo>
                  <a:pt x="2865" y="7052"/>
                  <a:pt x="2666" y="7092"/>
                  <a:pt x="2467" y="7092"/>
                </a:cubicBezTo>
                <a:cubicBezTo>
                  <a:pt x="2268" y="7092"/>
                  <a:pt x="2049" y="7052"/>
                  <a:pt x="1850" y="6993"/>
                </a:cubicBezTo>
                <a:cubicBezTo>
                  <a:pt x="1691" y="6933"/>
                  <a:pt x="1532" y="6833"/>
                  <a:pt x="1393" y="6714"/>
                </a:cubicBezTo>
                <a:cubicBezTo>
                  <a:pt x="1273" y="6595"/>
                  <a:pt x="1174" y="6436"/>
                  <a:pt x="1114" y="6276"/>
                </a:cubicBezTo>
                <a:cubicBezTo>
                  <a:pt x="1034" y="6097"/>
                  <a:pt x="995" y="5879"/>
                  <a:pt x="995" y="5680"/>
                </a:cubicBezTo>
                <a:cubicBezTo>
                  <a:pt x="995" y="5481"/>
                  <a:pt x="1034" y="5282"/>
                  <a:pt x="1114" y="5103"/>
                </a:cubicBezTo>
                <a:cubicBezTo>
                  <a:pt x="1174" y="4924"/>
                  <a:pt x="1273" y="4765"/>
                  <a:pt x="1393" y="4625"/>
                </a:cubicBezTo>
                <a:cubicBezTo>
                  <a:pt x="1532" y="4506"/>
                  <a:pt x="1691" y="4406"/>
                  <a:pt x="1850" y="4347"/>
                </a:cubicBezTo>
                <a:cubicBezTo>
                  <a:pt x="2049" y="4277"/>
                  <a:pt x="2253" y="4242"/>
                  <a:pt x="2454" y="4242"/>
                </a:cubicBezTo>
                <a:close/>
                <a:moveTo>
                  <a:pt x="2427" y="0"/>
                </a:moveTo>
                <a:cubicBezTo>
                  <a:pt x="2124" y="0"/>
                  <a:pt x="1820" y="50"/>
                  <a:pt x="1532" y="149"/>
                </a:cubicBezTo>
                <a:cubicBezTo>
                  <a:pt x="1253" y="229"/>
                  <a:pt x="1015" y="368"/>
                  <a:pt x="816" y="547"/>
                </a:cubicBezTo>
                <a:cubicBezTo>
                  <a:pt x="617" y="746"/>
                  <a:pt x="458" y="965"/>
                  <a:pt x="338" y="1224"/>
                </a:cubicBezTo>
                <a:cubicBezTo>
                  <a:pt x="239" y="1502"/>
                  <a:pt x="179" y="1801"/>
                  <a:pt x="179" y="2119"/>
                </a:cubicBezTo>
                <a:cubicBezTo>
                  <a:pt x="179" y="2477"/>
                  <a:pt x="279" y="2815"/>
                  <a:pt x="477" y="3133"/>
                </a:cubicBezTo>
                <a:cubicBezTo>
                  <a:pt x="577" y="3273"/>
                  <a:pt x="696" y="3412"/>
                  <a:pt x="816" y="3531"/>
                </a:cubicBezTo>
                <a:cubicBezTo>
                  <a:pt x="975" y="3651"/>
                  <a:pt x="1114" y="3750"/>
                  <a:pt x="1293" y="3830"/>
                </a:cubicBezTo>
                <a:cubicBezTo>
                  <a:pt x="1094" y="3909"/>
                  <a:pt x="915" y="4009"/>
                  <a:pt x="756" y="4148"/>
                </a:cubicBezTo>
                <a:cubicBezTo>
                  <a:pt x="597" y="4267"/>
                  <a:pt x="458" y="4406"/>
                  <a:pt x="338" y="4566"/>
                </a:cubicBezTo>
                <a:cubicBezTo>
                  <a:pt x="239" y="4725"/>
                  <a:pt x="159" y="4904"/>
                  <a:pt x="100" y="5103"/>
                </a:cubicBezTo>
                <a:cubicBezTo>
                  <a:pt x="40" y="5302"/>
                  <a:pt x="0" y="5501"/>
                  <a:pt x="0" y="5699"/>
                </a:cubicBezTo>
                <a:cubicBezTo>
                  <a:pt x="0" y="6038"/>
                  <a:pt x="60" y="6356"/>
                  <a:pt x="199" y="6634"/>
                </a:cubicBezTo>
                <a:cubicBezTo>
                  <a:pt x="318" y="6893"/>
                  <a:pt x="497" y="7132"/>
                  <a:pt x="716" y="7311"/>
                </a:cubicBezTo>
                <a:cubicBezTo>
                  <a:pt x="955" y="7510"/>
                  <a:pt x="1214" y="7649"/>
                  <a:pt x="1492" y="7748"/>
                </a:cubicBezTo>
                <a:cubicBezTo>
                  <a:pt x="1810" y="7828"/>
                  <a:pt x="2129" y="7888"/>
                  <a:pt x="2447" y="7888"/>
                </a:cubicBezTo>
                <a:cubicBezTo>
                  <a:pt x="2785" y="7888"/>
                  <a:pt x="3103" y="7828"/>
                  <a:pt x="3402" y="7748"/>
                </a:cubicBezTo>
                <a:cubicBezTo>
                  <a:pt x="3680" y="7649"/>
                  <a:pt x="3959" y="7510"/>
                  <a:pt x="4178" y="7311"/>
                </a:cubicBezTo>
                <a:cubicBezTo>
                  <a:pt x="4396" y="7132"/>
                  <a:pt x="4575" y="6893"/>
                  <a:pt x="4695" y="6634"/>
                </a:cubicBezTo>
                <a:cubicBezTo>
                  <a:pt x="4834" y="6336"/>
                  <a:pt x="4894" y="6018"/>
                  <a:pt x="4894" y="5699"/>
                </a:cubicBezTo>
                <a:cubicBezTo>
                  <a:pt x="4894" y="5501"/>
                  <a:pt x="4854" y="5302"/>
                  <a:pt x="4794" y="5103"/>
                </a:cubicBezTo>
                <a:cubicBezTo>
                  <a:pt x="4735" y="4904"/>
                  <a:pt x="4655" y="4745"/>
                  <a:pt x="4556" y="4566"/>
                </a:cubicBezTo>
                <a:cubicBezTo>
                  <a:pt x="4436" y="4406"/>
                  <a:pt x="4297" y="4267"/>
                  <a:pt x="4138" y="4148"/>
                </a:cubicBezTo>
                <a:cubicBezTo>
                  <a:pt x="3979" y="4009"/>
                  <a:pt x="3800" y="3909"/>
                  <a:pt x="3601" y="3830"/>
                </a:cubicBezTo>
                <a:cubicBezTo>
                  <a:pt x="3720" y="3770"/>
                  <a:pt x="3819" y="3710"/>
                  <a:pt x="3919" y="3651"/>
                </a:cubicBezTo>
                <a:cubicBezTo>
                  <a:pt x="4018" y="3571"/>
                  <a:pt x="4098" y="3491"/>
                  <a:pt x="4178" y="3412"/>
                </a:cubicBezTo>
                <a:cubicBezTo>
                  <a:pt x="4357" y="3253"/>
                  <a:pt x="4496" y="3054"/>
                  <a:pt x="4575" y="2835"/>
                </a:cubicBezTo>
                <a:cubicBezTo>
                  <a:pt x="4675" y="2596"/>
                  <a:pt x="4715" y="2357"/>
                  <a:pt x="4695" y="2119"/>
                </a:cubicBezTo>
                <a:cubicBezTo>
                  <a:pt x="4715" y="1801"/>
                  <a:pt x="4655" y="1502"/>
                  <a:pt x="4536" y="1224"/>
                </a:cubicBezTo>
                <a:cubicBezTo>
                  <a:pt x="4416" y="965"/>
                  <a:pt x="4257" y="746"/>
                  <a:pt x="4058" y="547"/>
                </a:cubicBezTo>
                <a:cubicBezTo>
                  <a:pt x="3839" y="368"/>
                  <a:pt x="3601" y="229"/>
                  <a:pt x="3322" y="149"/>
                </a:cubicBezTo>
                <a:cubicBezTo>
                  <a:pt x="3034" y="50"/>
                  <a:pt x="2730" y="0"/>
                  <a:pt x="2427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8" name="Google Shape;588;p38"/>
          <p:cNvSpPr/>
          <p:nvPr/>
        </p:nvSpPr>
        <p:spPr>
          <a:xfrm>
            <a:off x="2266350" y="4882000"/>
            <a:ext cx="121875" cy="197200"/>
          </a:xfrm>
          <a:custGeom>
            <a:rect b="b" l="l" r="r" t="t"/>
            <a:pathLst>
              <a:path extrusionOk="0" h="7888" w="4875">
                <a:moveTo>
                  <a:pt x="2438" y="801"/>
                </a:moveTo>
                <a:cubicBezTo>
                  <a:pt x="2617" y="801"/>
                  <a:pt x="2796" y="836"/>
                  <a:pt x="2965" y="905"/>
                </a:cubicBezTo>
                <a:cubicBezTo>
                  <a:pt x="3104" y="965"/>
                  <a:pt x="3243" y="1045"/>
                  <a:pt x="3363" y="1164"/>
                </a:cubicBezTo>
                <a:cubicBezTo>
                  <a:pt x="3482" y="1283"/>
                  <a:pt x="3562" y="1442"/>
                  <a:pt x="3641" y="1602"/>
                </a:cubicBezTo>
                <a:cubicBezTo>
                  <a:pt x="3701" y="1761"/>
                  <a:pt x="3741" y="1940"/>
                  <a:pt x="3721" y="2139"/>
                </a:cubicBezTo>
                <a:cubicBezTo>
                  <a:pt x="3741" y="2318"/>
                  <a:pt x="3701" y="2497"/>
                  <a:pt x="3641" y="2676"/>
                </a:cubicBezTo>
                <a:cubicBezTo>
                  <a:pt x="3582" y="2815"/>
                  <a:pt x="3482" y="2954"/>
                  <a:pt x="3363" y="3074"/>
                </a:cubicBezTo>
                <a:cubicBezTo>
                  <a:pt x="3263" y="3193"/>
                  <a:pt x="3124" y="3292"/>
                  <a:pt x="2965" y="3352"/>
                </a:cubicBezTo>
                <a:cubicBezTo>
                  <a:pt x="2786" y="3412"/>
                  <a:pt x="2627" y="3432"/>
                  <a:pt x="2448" y="3432"/>
                </a:cubicBezTo>
                <a:cubicBezTo>
                  <a:pt x="2269" y="3432"/>
                  <a:pt x="2090" y="3412"/>
                  <a:pt x="1931" y="3352"/>
                </a:cubicBezTo>
                <a:cubicBezTo>
                  <a:pt x="1612" y="3213"/>
                  <a:pt x="1374" y="2974"/>
                  <a:pt x="1254" y="2676"/>
                </a:cubicBezTo>
                <a:cubicBezTo>
                  <a:pt x="1195" y="2497"/>
                  <a:pt x="1155" y="2318"/>
                  <a:pt x="1155" y="2139"/>
                </a:cubicBezTo>
                <a:cubicBezTo>
                  <a:pt x="1155" y="1940"/>
                  <a:pt x="1195" y="1761"/>
                  <a:pt x="1254" y="1582"/>
                </a:cubicBezTo>
                <a:cubicBezTo>
                  <a:pt x="1374" y="1263"/>
                  <a:pt x="1612" y="1025"/>
                  <a:pt x="1911" y="905"/>
                </a:cubicBezTo>
                <a:cubicBezTo>
                  <a:pt x="2080" y="836"/>
                  <a:pt x="2259" y="801"/>
                  <a:pt x="2438" y="801"/>
                </a:cubicBezTo>
                <a:close/>
                <a:moveTo>
                  <a:pt x="2435" y="4242"/>
                </a:moveTo>
                <a:cubicBezTo>
                  <a:pt x="2637" y="4242"/>
                  <a:pt x="2836" y="4277"/>
                  <a:pt x="3025" y="4347"/>
                </a:cubicBezTo>
                <a:cubicBezTo>
                  <a:pt x="3383" y="4466"/>
                  <a:pt x="3661" y="4745"/>
                  <a:pt x="3800" y="5103"/>
                </a:cubicBezTo>
                <a:cubicBezTo>
                  <a:pt x="3880" y="5282"/>
                  <a:pt x="3920" y="5481"/>
                  <a:pt x="3900" y="5680"/>
                </a:cubicBezTo>
                <a:cubicBezTo>
                  <a:pt x="3920" y="5879"/>
                  <a:pt x="3880" y="6097"/>
                  <a:pt x="3800" y="6276"/>
                </a:cubicBezTo>
                <a:cubicBezTo>
                  <a:pt x="3741" y="6436"/>
                  <a:pt x="3641" y="6595"/>
                  <a:pt x="3502" y="6714"/>
                </a:cubicBezTo>
                <a:cubicBezTo>
                  <a:pt x="3363" y="6833"/>
                  <a:pt x="3204" y="6933"/>
                  <a:pt x="3045" y="6993"/>
                </a:cubicBezTo>
                <a:cubicBezTo>
                  <a:pt x="2846" y="7052"/>
                  <a:pt x="2647" y="7092"/>
                  <a:pt x="2448" y="7092"/>
                </a:cubicBezTo>
                <a:cubicBezTo>
                  <a:pt x="2249" y="7092"/>
                  <a:pt x="2030" y="7052"/>
                  <a:pt x="1851" y="6993"/>
                </a:cubicBezTo>
                <a:cubicBezTo>
                  <a:pt x="1672" y="6933"/>
                  <a:pt x="1513" y="6833"/>
                  <a:pt x="1374" y="6714"/>
                </a:cubicBezTo>
                <a:cubicBezTo>
                  <a:pt x="1254" y="6595"/>
                  <a:pt x="1155" y="6455"/>
                  <a:pt x="1095" y="6276"/>
                </a:cubicBezTo>
                <a:cubicBezTo>
                  <a:pt x="1015" y="6097"/>
                  <a:pt x="976" y="5879"/>
                  <a:pt x="976" y="5680"/>
                </a:cubicBezTo>
                <a:cubicBezTo>
                  <a:pt x="976" y="5481"/>
                  <a:pt x="1015" y="5282"/>
                  <a:pt x="1095" y="5103"/>
                </a:cubicBezTo>
                <a:cubicBezTo>
                  <a:pt x="1155" y="4924"/>
                  <a:pt x="1254" y="4765"/>
                  <a:pt x="1374" y="4625"/>
                </a:cubicBezTo>
                <a:cubicBezTo>
                  <a:pt x="1513" y="4506"/>
                  <a:pt x="1672" y="4406"/>
                  <a:pt x="1831" y="4347"/>
                </a:cubicBezTo>
                <a:cubicBezTo>
                  <a:pt x="2030" y="4277"/>
                  <a:pt x="2234" y="4242"/>
                  <a:pt x="2435" y="4242"/>
                </a:cubicBezTo>
                <a:close/>
                <a:moveTo>
                  <a:pt x="2418" y="0"/>
                </a:moveTo>
                <a:cubicBezTo>
                  <a:pt x="2115" y="0"/>
                  <a:pt x="1811" y="50"/>
                  <a:pt x="1513" y="149"/>
                </a:cubicBezTo>
                <a:cubicBezTo>
                  <a:pt x="1254" y="229"/>
                  <a:pt x="1015" y="368"/>
                  <a:pt x="797" y="547"/>
                </a:cubicBezTo>
                <a:cubicBezTo>
                  <a:pt x="598" y="746"/>
                  <a:pt x="439" y="965"/>
                  <a:pt x="339" y="1224"/>
                </a:cubicBezTo>
                <a:cubicBezTo>
                  <a:pt x="220" y="1502"/>
                  <a:pt x="160" y="1801"/>
                  <a:pt x="160" y="2119"/>
                </a:cubicBezTo>
                <a:cubicBezTo>
                  <a:pt x="160" y="2477"/>
                  <a:pt x="279" y="2815"/>
                  <a:pt x="459" y="3133"/>
                </a:cubicBezTo>
                <a:cubicBezTo>
                  <a:pt x="558" y="3273"/>
                  <a:pt x="677" y="3412"/>
                  <a:pt x="817" y="3531"/>
                </a:cubicBezTo>
                <a:cubicBezTo>
                  <a:pt x="956" y="3651"/>
                  <a:pt x="1115" y="3750"/>
                  <a:pt x="1274" y="3830"/>
                </a:cubicBezTo>
                <a:cubicBezTo>
                  <a:pt x="1075" y="3909"/>
                  <a:pt x="896" y="4009"/>
                  <a:pt x="737" y="4148"/>
                </a:cubicBezTo>
                <a:cubicBezTo>
                  <a:pt x="598" y="4267"/>
                  <a:pt x="459" y="4406"/>
                  <a:pt x="339" y="4566"/>
                </a:cubicBezTo>
                <a:cubicBezTo>
                  <a:pt x="220" y="4725"/>
                  <a:pt x="140" y="4904"/>
                  <a:pt x="81" y="5103"/>
                </a:cubicBezTo>
                <a:cubicBezTo>
                  <a:pt x="21" y="5302"/>
                  <a:pt x="1" y="5501"/>
                  <a:pt x="1" y="5699"/>
                </a:cubicBezTo>
                <a:cubicBezTo>
                  <a:pt x="1" y="6038"/>
                  <a:pt x="61" y="6356"/>
                  <a:pt x="180" y="6634"/>
                </a:cubicBezTo>
                <a:cubicBezTo>
                  <a:pt x="299" y="6893"/>
                  <a:pt x="478" y="7132"/>
                  <a:pt x="717" y="7311"/>
                </a:cubicBezTo>
                <a:cubicBezTo>
                  <a:pt x="936" y="7510"/>
                  <a:pt x="1195" y="7649"/>
                  <a:pt x="1473" y="7748"/>
                </a:cubicBezTo>
                <a:cubicBezTo>
                  <a:pt x="1791" y="7828"/>
                  <a:pt x="2110" y="7888"/>
                  <a:pt x="2448" y="7888"/>
                </a:cubicBezTo>
                <a:cubicBezTo>
                  <a:pt x="2766" y="7888"/>
                  <a:pt x="3084" y="7828"/>
                  <a:pt x="3383" y="7748"/>
                </a:cubicBezTo>
                <a:cubicBezTo>
                  <a:pt x="3681" y="7649"/>
                  <a:pt x="3940" y="7510"/>
                  <a:pt x="4159" y="7311"/>
                </a:cubicBezTo>
                <a:cubicBezTo>
                  <a:pt x="4377" y="7132"/>
                  <a:pt x="4556" y="6893"/>
                  <a:pt x="4696" y="6634"/>
                </a:cubicBezTo>
                <a:cubicBezTo>
                  <a:pt x="4815" y="6336"/>
                  <a:pt x="4875" y="6018"/>
                  <a:pt x="4875" y="5699"/>
                </a:cubicBezTo>
                <a:cubicBezTo>
                  <a:pt x="4875" y="5501"/>
                  <a:pt x="4855" y="5302"/>
                  <a:pt x="4775" y="5103"/>
                </a:cubicBezTo>
                <a:cubicBezTo>
                  <a:pt x="4735" y="4904"/>
                  <a:pt x="4656" y="4745"/>
                  <a:pt x="4537" y="4566"/>
                </a:cubicBezTo>
                <a:cubicBezTo>
                  <a:pt x="4417" y="4406"/>
                  <a:pt x="4278" y="4267"/>
                  <a:pt x="4119" y="4148"/>
                </a:cubicBezTo>
                <a:cubicBezTo>
                  <a:pt x="3960" y="4009"/>
                  <a:pt x="3781" y="3909"/>
                  <a:pt x="3582" y="3830"/>
                </a:cubicBezTo>
                <a:cubicBezTo>
                  <a:pt x="3701" y="3770"/>
                  <a:pt x="3800" y="3710"/>
                  <a:pt x="3900" y="3651"/>
                </a:cubicBezTo>
                <a:cubicBezTo>
                  <a:pt x="3999" y="3571"/>
                  <a:pt x="4099" y="3491"/>
                  <a:pt x="4178" y="3412"/>
                </a:cubicBezTo>
                <a:cubicBezTo>
                  <a:pt x="4338" y="3253"/>
                  <a:pt x="4477" y="3054"/>
                  <a:pt x="4576" y="2835"/>
                </a:cubicBezTo>
                <a:cubicBezTo>
                  <a:pt x="4656" y="2596"/>
                  <a:pt x="4696" y="2357"/>
                  <a:pt x="4696" y="2119"/>
                </a:cubicBezTo>
                <a:cubicBezTo>
                  <a:pt x="4696" y="1801"/>
                  <a:pt x="4636" y="1502"/>
                  <a:pt x="4517" y="1224"/>
                </a:cubicBezTo>
                <a:cubicBezTo>
                  <a:pt x="4417" y="965"/>
                  <a:pt x="4238" y="746"/>
                  <a:pt x="4039" y="547"/>
                </a:cubicBezTo>
                <a:cubicBezTo>
                  <a:pt x="3840" y="368"/>
                  <a:pt x="3582" y="229"/>
                  <a:pt x="3323" y="149"/>
                </a:cubicBezTo>
                <a:cubicBezTo>
                  <a:pt x="3025" y="50"/>
                  <a:pt x="2721" y="0"/>
                  <a:pt x="2418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9" name="Google Shape;589;p38"/>
          <p:cNvSpPr/>
          <p:nvPr/>
        </p:nvSpPr>
        <p:spPr>
          <a:xfrm>
            <a:off x="2420025" y="4740175"/>
            <a:ext cx="129825" cy="191500"/>
          </a:xfrm>
          <a:custGeom>
            <a:rect b="b" l="l" r="r" t="t"/>
            <a:pathLst>
              <a:path extrusionOk="0" h="7660" w="5193">
                <a:moveTo>
                  <a:pt x="1" y="1"/>
                </a:moveTo>
                <a:lnTo>
                  <a:pt x="1" y="856"/>
                </a:lnTo>
                <a:lnTo>
                  <a:pt x="4158" y="856"/>
                </a:lnTo>
                <a:lnTo>
                  <a:pt x="976" y="7659"/>
                </a:lnTo>
                <a:lnTo>
                  <a:pt x="2010" y="7659"/>
                </a:lnTo>
                <a:lnTo>
                  <a:pt x="5193" y="538"/>
                </a:lnTo>
                <a:lnTo>
                  <a:pt x="5193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0" name="Google Shape;590;p38"/>
          <p:cNvSpPr/>
          <p:nvPr/>
        </p:nvSpPr>
        <p:spPr>
          <a:xfrm>
            <a:off x="375075" y="4740175"/>
            <a:ext cx="129825" cy="192000"/>
          </a:xfrm>
          <a:custGeom>
            <a:rect b="b" l="l" r="r" t="t"/>
            <a:pathLst>
              <a:path extrusionOk="0" h="7680" w="5193">
                <a:moveTo>
                  <a:pt x="0" y="1"/>
                </a:moveTo>
                <a:lnTo>
                  <a:pt x="0" y="856"/>
                </a:lnTo>
                <a:lnTo>
                  <a:pt x="4158" y="856"/>
                </a:lnTo>
                <a:lnTo>
                  <a:pt x="995" y="7679"/>
                </a:lnTo>
                <a:lnTo>
                  <a:pt x="2009" y="7679"/>
                </a:lnTo>
                <a:lnTo>
                  <a:pt x="5192" y="538"/>
                </a:lnTo>
                <a:lnTo>
                  <a:pt x="5192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1" name="Google Shape;591;p38"/>
          <p:cNvSpPr/>
          <p:nvPr/>
        </p:nvSpPr>
        <p:spPr>
          <a:xfrm>
            <a:off x="533200" y="4740175"/>
            <a:ext cx="142775" cy="192000"/>
          </a:xfrm>
          <a:custGeom>
            <a:rect b="b" l="l" r="r" t="t"/>
            <a:pathLst>
              <a:path extrusionOk="0" h="7680" w="5711">
                <a:moveTo>
                  <a:pt x="2885" y="1513"/>
                </a:moveTo>
                <a:lnTo>
                  <a:pt x="3880" y="4835"/>
                </a:lnTo>
                <a:lnTo>
                  <a:pt x="1851" y="4835"/>
                </a:lnTo>
                <a:lnTo>
                  <a:pt x="2885" y="1513"/>
                </a:lnTo>
                <a:close/>
                <a:moveTo>
                  <a:pt x="2488" y="1"/>
                </a:moveTo>
                <a:lnTo>
                  <a:pt x="1" y="7679"/>
                </a:lnTo>
                <a:lnTo>
                  <a:pt x="976" y="7679"/>
                </a:lnTo>
                <a:lnTo>
                  <a:pt x="1592" y="5690"/>
                </a:lnTo>
                <a:lnTo>
                  <a:pt x="4139" y="5690"/>
                </a:lnTo>
                <a:lnTo>
                  <a:pt x="4755" y="7679"/>
                </a:lnTo>
                <a:lnTo>
                  <a:pt x="5710" y="7679"/>
                </a:lnTo>
                <a:lnTo>
                  <a:pt x="3283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5" name="Shape 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Google Shape;596;p39"/>
          <p:cNvSpPr/>
          <p:nvPr/>
        </p:nvSpPr>
        <p:spPr>
          <a:xfrm>
            <a:off x="4879888" y="4474713"/>
            <a:ext cx="121375" cy="194550"/>
          </a:xfrm>
          <a:custGeom>
            <a:rect b="b" l="l" r="r" t="t"/>
            <a:pathLst>
              <a:path extrusionOk="0" h="7782" w="4855">
                <a:moveTo>
                  <a:pt x="637" y="1"/>
                </a:moveTo>
                <a:lnTo>
                  <a:pt x="279" y="3840"/>
                </a:lnTo>
                <a:lnTo>
                  <a:pt x="1055" y="4039"/>
                </a:lnTo>
                <a:cubicBezTo>
                  <a:pt x="1134" y="3959"/>
                  <a:pt x="1234" y="3900"/>
                  <a:pt x="1313" y="3840"/>
                </a:cubicBezTo>
                <a:cubicBezTo>
                  <a:pt x="1393" y="3780"/>
                  <a:pt x="1473" y="3721"/>
                  <a:pt x="1572" y="3681"/>
                </a:cubicBezTo>
                <a:cubicBezTo>
                  <a:pt x="1672" y="3641"/>
                  <a:pt x="1771" y="3601"/>
                  <a:pt x="1890" y="3581"/>
                </a:cubicBezTo>
                <a:cubicBezTo>
                  <a:pt x="2030" y="3561"/>
                  <a:pt x="2169" y="3542"/>
                  <a:pt x="2308" y="3542"/>
                </a:cubicBezTo>
                <a:cubicBezTo>
                  <a:pt x="2527" y="3542"/>
                  <a:pt x="2766" y="3581"/>
                  <a:pt x="2965" y="3681"/>
                </a:cubicBezTo>
                <a:cubicBezTo>
                  <a:pt x="3144" y="3760"/>
                  <a:pt x="3303" y="3880"/>
                  <a:pt x="3442" y="4039"/>
                </a:cubicBezTo>
                <a:cubicBezTo>
                  <a:pt x="3581" y="4198"/>
                  <a:pt x="3681" y="4377"/>
                  <a:pt x="3740" y="4576"/>
                </a:cubicBezTo>
                <a:cubicBezTo>
                  <a:pt x="3820" y="4795"/>
                  <a:pt x="3840" y="5014"/>
                  <a:pt x="3840" y="5252"/>
                </a:cubicBezTo>
                <a:cubicBezTo>
                  <a:pt x="3840" y="5491"/>
                  <a:pt x="3820" y="5730"/>
                  <a:pt x="3760" y="5969"/>
                </a:cubicBezTo>
                <a:cubicBezTo>
                  <a:pt x="3701" y="6167"/>
                  <a:pt x="3601" y="6346"/>
                  <a:pt x="3482" y="6506"/>
                </a:cubicBezTo>
                <a:cubicBezTo>
                  <a:pt x="3362" y="6665"/>
                  <a:pt x="3203" y="6784"/>
                  <a:pt x="3024" y="6864"/>
                </a:cubicBezTo>
                <a:cubicBezTo>
                  <a:pt x="2825" y="6963"/>
                  <a:pt x="2626" y="7003"/>
                  <a:pt x="2408" y="7003"/>
                </a:cubicBezTo>
                <a:cubicBezTo>
                  <a:pt x="2049" y="7003"/>
                  <a:pt x="1691" y="6884"/>
                  <a:pt x="1393" y="6665"/>
                </a:cubicBezTo>
                <a:cubicBezTo>
                  <a:pt x="1115" y="6386"/>
                  <a:pt x="955" y="6048"/>
                  <a:pt x="916" y="5670"/>
                </a:cubicBezTo>
                <a:lnTo>
                  <a:pt x="1" y="5670"/>
                </a:lnTo>
                <a:cubicBezTo>
                  <a:pt x="20" y="5988"/>
                  <a:pt x="100" y="6307"/>
                  <a:pt x="239" y="6585"/>
                </a:cubicBezTo>
                <a:cubicBezTo>
                  <a:pt x="378" y="6844"/>
                  <a:pt x="558" y="7083"/>
                  <a:pt x="776" y="7262"/>
                </a:cubicBezTo>
                <a:cubicBezTo>
                  <a:pt x="995" y="7441"/>
                  <a:pt x="1254" y="7580"/>
                  <a:pt x="1512" y="7659"/>
                </a:cubicBezTo>
                <a:cubicBezTo>
                  <a:pt x="1811" y="7739"/>
                  <a:pt x="2109" y="7779"/>
                  <a:pt x="2408" y="7779"/>
                </a:cubicBezTo>
                <a:cubicBezTo>
                  <a:pt x="2444" y="7781"/>
                  <a:pt x="2481" y="7782"/>
                  <a:pt x="2518" y="7782"/>
                </a:cubicBezTo>
                <a:cubicBezTo>
                  <a:pt x="2839" y="7782"/>
                  <a:pt x="3159" y="7707"/>
                  <a:pt x="3462" y="7600"/>
                </a:cubicBezTo>
                <a:cubicBezTo>
                  <a:pt x="3760" y="7480"/>
                  <a:pt x="4019" y="7281"/>
                  <a:pt x="4218" y="7063"/>
                </a:cubicBezTo>
                <a:cubicBezTo>
                  <a:pt x="4417" y="6824"/>
                  <a:pt x="4576" y="6545"/>
                  <a:pt x="4655" y="6247"/>
                </a:cubicBezTo>
                <a:cubicBezTo>
                  <a:pt x="4854" y="5571"/>
                  <a:pt x="4854" y="4855"/>
                  <a:pt x="4655" y="4178"/>
                </a:cubicBezTo>
                <a:cubicBezTo>
                  <a:pt x="4556" y="3880"/>
                  <a:pt x="4417" y="3601"/>
                  <a:pt x="4198" y="3363"/>
                </a:cubicBezTo>
                <a:cubicBezTo>
                  <a:pt x="3999" y="3144"/>
                  <a:pt x="3760" y="2965"/>
                  <a:pt x="3482" y="2845"/>
                </a:cubicBezTo>
                <a:cubicBezTo>
                  <a:pt x="3183" y="2726"/>
                  <a:pt x="2865" y="2666"/>
                  <a:pt x="2527" y="2666"/>
                </a:cubicBezTo>
                <a:cubicBezTo>
                  <a:pt x="2288" y="2666"/>
                  <a:pt x="2030" y="2686"/>
                  <a:pt x="1791" y="2766"/>
                </a:cubicBezTo>
                <a:cubicBezTo>
                  <a:pt x="1592" y="2825"/>
                  <a:pt x="1413" y="2905"/>
                  <a:pt x="1254" y="3004"/>
                </a:cubicBezTo>
                <a:lnTo>
                  <a:pt x="1473" y="956"/>
                </a:lnTo>
                <a:lnTo>
                  <a:pt x="4556" y="956"/>
                </a:lnTo>
                <a:lnTo>
                  <a:pt x="4556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7" name="Google Shape;597;p39"/>
          <p:cNvSpPr/>
          <p:nvPr/>
        </p:nvSpPr>
        <p:spPr>
          <a:xfrm>
            <a:off x="5026088" y="4475988"/>
            <a:ext cx="138800" cy="192000"/>
          </a:xfrm>
          <a:custGeom>
            <a:rect b="b" l="l" r="r" t="t"/>
            <a:pathLst>
              <a:path extrusionOk="0" h="7680" w="5552">
                <a:moveTo>
                  <a:pt x="3502" y="1314"/>
                </a:moveTo>
                <a:lnTo>
                  <a:pt x="3502" y="5093"/>
                </a:lnTo>
                <a:lnTo>
                  <a:pt x="1095" y="5093"/>
                </a:lnTo>
                <a:lnTo>
                  <a:pt x="3343" y="1592"/>
                </a:lnTo>
                <a:lnTo>
                  <a:pt x="3502" y="1314"/>
                </a:lnTo>
                <a:close/>
                <a:moveTo>
                  <a:pt x="3442" y="1"/>
                </a:moveTo>
                <a:lnTo>
                  <a:pt x="1" y="5332"/>
                </a:lnTo>
                <a:lnTo>
                  <a:pt x="1" y="5889"/>
                </a:lnTo>
                <a:lnTo>
                  <a:pt x="3502" y="5889"/>
                </a:lnTo>
                <a:lnTo>
                  <a:pt x="3502" y="7679"/>
                </a:lnTo>
                <a:lnTo>
                  <a:pt x="4477" y="7679"/>
                </a:lnTo>
                <a:lnTo>
                  <a:pt x="4477" y="5889"/>
                </a:lnTo>
                <a:lnTo>
                  <a:pt x="5551" y="5889"/>
                </a:lnTo>
                <a:lnTo>
                  <a:pt x="5551" y="5093"/>
                </a:lnTo>
                <a:lnTo>
                  <a:pt x="4477" y="5093"/>
                </a:lnTo>
                <a:lnTo>
                  <a:pt x="4477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8" name="Google Shape;598;p39"/>
          <p:cNvSpPr/>
          <p:nvPr/>
        </p:nvSpPr>
        <p:spPr>
          <a:xfrm>
            <a:off x="4058925" y="4340538"/>
            <a:ext cx="117900" cy="192000"/>
          </a:xfrm>
          <a:custGeom>
            <a:rect b="b" l="l" r="r" t="t"/>
            <a:pathLst>
              <a:path extrusionOk="0" h="7680" w="4716">
                <a:moveTo>
                  <a:pt x="1" y="1"/>
                </a:moveTo>
                <a:lnTo>
                  <a:pt x="1" y="7679"/>
                </a:lnTo>
                <a:lnTo>
                  <a:pt x="995" y="7679"/>
                </a:lnTo>
                <a:lnTo>
                  <a:pt x="995" y="4278"/>
                </a:lnTo>
                <a:lnTo>
                  <a:pt x="4198" y="4278"/>
                </a:lnTo>
                <a:lnTo>
                  <a:pt x="4198" y="3442"/>
                </a:lnTo>
                <a:lnTo>
                  <a:pt x="995" y="3442"/>
                </a:lnTo>
                <a:lnTo>
                  <a:pt x="995" y="836"/>
                </a:lnTo>
                <a:lnTo>
                  <a:pt x="4715" y="836"/>
                </a:lnTo>
                <a:lnTo>
                  <a:pt x="4715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9" name="Google Shape;599;p39"/>
          <p:cNvSpPr/>
          <p:nvPr/>
        </p:nvSpPr>
        <p:spPr>
          <a:xfrm>
            <a:off x="4214963" y="4474463"/>
            <a:ext cx="120875" cy="195050"/>
          </a:xfrm>
          <a:custGeom>
            <a:rect b="b" l="l" r="r" t="t"/>
            <a:pathLst>
              <a:path extrusionOk="0" h="7802" w="4835">
                <a:moveTo>
                  <a:pt x="2468" y="3462"/>
                </a:moveTo>
                <a:cubicBezTo>
                  <a:pt x="2686" y="3462"/>
                  <a:pt x="2905" y="3522"/>
                  <a:pt x="3084" y="3621"/>
                </a:cubicBezTo>
                <a:cubicBezTo>
                  <a:pt x="3263" y="3721"/>
                  <a:pt x="3403" y="3860"/>
                  <a:pt x="3522" y="4019"/>
                </a:cubicBezTo>
                <a:cubicBezTo>
                  <a:pt x="3641" y="4178"/>
                  <a:pt x="3721" y="4377"/>
                  <a:pt x="3781" y="4576"/>
                </a:cubicBezTo>
                <a:cubicBezTo>
                  <a:pt x="3880" y="5034"/>
                  <a:pt x="3880" y="5491"/>
                  <a:pt x="3781" y="5949"/>
                </a:cubicBezTo>
                <a:cubicBezTo>
                  <a:pt x="3721" y="6148"/>
                  <a:pt x="3621" y="6327"/>
                  <a:pt x="3502" y="6506"/>
                </a:cubicBezTo>
                <a:cubicBezTo>
                  <a:pt x="3383" y="6645"/>
                  <a:pt x="3224" y="6764"/>
                  <a:pt x="3045" y="6864"/>
                </a:cubicBezTo>
                <a:cubicBezTo>
                  <a:pt x="2889" y="6933"/>
                  <a:pt x="2704" y="6987"/>
                  <a:pt x="2527" y="6987"/>
                </a:cubicBezTo>
                <a:cubicBezTo>
                  <a:pt x="2500" y="6987"/>
                  <a:pt x="2474" y="6986"/>
                  <a:pt x="2448" y="6983"/>
                </a:cubicBezTo>
                <a:cubicBezTo>
                  <a:pt x="2249" y="6983"/>
                  <a:pt x="2050" y="6943"/>
                  <a:pt x="1891" y="6844"/>
                </a:cubicBezTo>
                <a:cubicBezTo>
                  <a:pt x="1692" y="6745"/>
                  <a:pt x="1533" y="6605"/>
                  <a:pt x="1413" y="6446"/>
                </a:cubicBezTo>
                <a:cubicBezTo>
                  <a:pt x="1254" y="6247"/>
                  <a:pt x="1155" y="6028"/>
                  <a:pt x="1075" y="5790"/>
                </a:cubicBezTo>
                <a:cubicBezTo>
                  <a:pt x="996" y="5491"/>
                  <a:pt x="956" y="5193"/>
                  <a:pt x="956" y="4894"/>
                </a:cubicBezTo>
                <a:lnTo>
                  <a:pt x="956" y="4556"/>
                </a:lnTo>
                <a:cubicBezTo>
                  <a:pt x="1016" y="4397"/>
                  <a:pt x="1095" y="4238"/>
                  <a:pt x="1214" y="4119"/>
                </a:cubicBezTo>
                <a:cubicBezTo>
                  <a:pt x="1314" y="3979"/>
                  <a:pt x="1433" y="3860"/>
                  <a:pt x="1573" y="3761"/>
                </a:cubicBezTo>
                <a:cubicBezTo>
                  <a:pt x="1692" y="3681"/>
                  <a:pt x="1851" y="3601"/>
                  <a:pt x="1990" y="3542"/>
                </a:cubicBezTo>
                <a:cubicBezTo>
                  <a:pt x="2149" y="3502"/>
                  <a:pt x="2309" y="3462"/>
                  <a:pt x="2468" y="3462"/>
                </a:cubicBezTo>
                <a:close/>
                <a:moveTo>
                  <a:pt x="3681" y="1"/>
                </a:moveTo>
                <a:cubicBezTo>
                  <a:pt x="3184" y="1"/>
                  <a:pt x="2686" y="80"/>
                  <a:pt x="2209" y="240"/>
                </a:cubicBezTo>
                <a:cubicBezTo>
                  <a:pt x="1791" y="379"/>
                  <a:pt x="1413" y="618"/>
                  <a:pt x="1115" y="916"/>
                </a:cubicBezTo>
                <a:cubicBezTo>
                  <a:pt x="677" y="1354"/>
                  <a:pt x="359" y="1911"/>
                  <a:pt x="220" y="2507"/>
                </a:cubicBezTo>
                <a:cubicBezTo>
                  <a:pt x="81" y="3124"/>
                  <a:pt x="1" y="3761"/>
                  <a:pt x="1" y="4397"/>
                </a:cubicBezTo>
                <a:lnTo>
                  <a:pt x="1" y="4855"/>
                </a:lnTo>
                <a:cubicBezTo>
                  <a:pt x="1" y="5233"/>
                  <a:pt x="61" y="5611"/>
                  <a:pt x="160" y="5969"/>
                </a:cubicBezTo>
                <a:cubicBezTo>
                  <a:pt x="260" y="6327"/>
                  <a:pt x="439" y="6645"/>
                  <a:pt x="677" y="6943"/>
                </a:cubicBezTo>
                <a:cubicBezTo>
                  <a:pt x="876" y="7182"/>
                  <a:pt x="1135" y="7401"/>
                  <a:pt x="1433" y="7560"/>
                </a:cubicBezTo>
                <a:cubicBezTo>
                  <a:pt x="1752" y="7719"/>
                  <a:pt x="2090" y="7799"/>
                  <a:pt x="2468" y="7799"/>
                </a:cubicBezTo>
                <a:cubicBezTo>
                  <a:pt x="2502" y="7801"/>
                  <a:pt x="2537" y="7802"/>
                  <a:pt x="2572" y="7802"/>
                </a:cubicBezTo>
                <a:cubicBezTo>
                  <a:pt x="2879" y="7802"/>
                  <a:pt x="3196" y="7725"/>
                  <a:pt x="3482" y="7600"/>
                </a:cubicBezTo>
                <a:cubicBezTo>
                  <a:pt x="3781" y="7461"/>
                  <a:pt x="4039" y="7282"/>
                  <a:pt x="4238" y="7043"/>
                </a:cubicBezTo>
                <a:cubicBezTo>
                  <a:pt x="4437" y="6784"/>
                  <a:pt x="4596" y="6506"/>
                  <a:pt x="4696" y="6207"/>
                </a:cubicBezTo>
                <a:cubicBezTo>
                  <a:pt x="4795" y="5889"/>
                  <a:pt x="4835" y="5531"/>
                  <a:pt x="4835" y="5193"/>
                </a:cubicBezTo>
                <a:cubicBezTo>
                  <a:pt x="4835" y="4875"/>
                  <a:pt x="4795" y="4576"/>
                  <a:pt x="4716" y="4278"/>
                </a:cubicBezTo>
                <a:cubicBezTo>
                  <a:pt x="4636" y="3979"/>
                  <a:pt x="4497" y="3701"/>
                  <a:pt x="4318" y="3462"/>
                </a:cubicBezTo>
                <a:cubicBezTo>
                  <a:pt x="4139" y="3223"/>
                  <a:pt x="3900" y="3025"/>
                  <a:pt x="3621" y="2885"/>
                </a:cubicBezTo>
                <a:cubicBezTo>
                  <a:pt x="3353" y="2742"/>
                  <a:pt x="3053" y="2663"/>
                  <a:pt x="2735" y="2663"/>
                </a:cubicBezTo>
                <a:cubicBezTo>
                  <a:pt x="2699" y="2663"/>
                  <a:pt x="2663" y="2664"/>
                  <a:pt x="2627" y="2666"/>
                </a:cubicBezTo>
                <a:cubicBezTo>
                  <a:pt x="2468" y="2666"/>
                  <a:pt x="2309" y="2686"/>
                  <a:pt x="2129" y="2726"/>
                </a:cubicBezTo>
                <a:cubicBezTo>
                  <a:pt x="1990" y="2766"/>
                  <a:pt x="1831" y="2826"/>
                  <a:pt x="1692" y="2885"/>
                </a:cubicBezTo>
                <a:cubicBezTo>
                  <a:pt x="1413" y="3025"/>
                  <a:pt x="1175" y="3204"/>
                  <a:pt x="996" y="3442"/>
                </a:cubicBezTo>
                <a:cubicBezTo>
                  <a:pt x="996" y="3104"/>
                  <a:pt x="1075" y="2766"/>
                  <a:pt x="1195" y="2448"/>
                </a:cubicBezTo>
                <a:cubicBezTo>
                  <a:pt x="1294" y="2129"/>
                  <a:pt x="1453" y="1851"/>
                  <a:pt x="1692" y="1612"/>
                </a:cubicBezTo>
                <a:cubicBezTo>
                  <a:pt x="1911" y="1373"/>
                  <a:pt x="2189" y="1194"/>
                  <a:pt x="2488" y="1075"/>
                </a:cubicBezTo>
                <a:cubicBezTo>
                  <a:pt x="2866" y="936"/>
                  <a:pt x="3263" y="876"/>
                  <a:pt x="3661" y="876"/>
                </a:cubicBezTo>
                <a:lnTo>
                  <a:pt x="3741" y="876"/>
                </a:lnTo>
                <a:lnTo>
                  <a:pt x="3761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0" name="Google Shape;600;p39"/>
          <p:cNvSpPr/>
          <p:nvPr/>
        </p:nvSpPr>
        <p:spPr>
          <a:xfrm>
            <a:off x="3137738" y="4475988"/>
            <a:ext cx="133800" cy="192000"/>
          </a:xfrm>
          <a:custGeom>
            <a:rect b="b" l="l" r="r" t="t"/>
            <a:pathLst>
              <a:path extrusionOk="0" h="7680" w="5352">
                <a:moveTo>
                  <a:pt x="0" y="1"/>
                </a:moveTo>
                <a:lnTo>
                  <a:pt x="0" y="7679"/>
                </a:lnTo>
                <a:lnTo>
                  <a:pt x="995" y="7679"/>
                </a:lnTo>
                <a:lnTo>
                  <a:pt x="995" y="5093"/>
                </a:lnTo>
                <a:lnTo>
                  <a:pt x="1850" y="4138"/>
                </a:lnTo>
                <a:lnTo>
                  <a:pt x="4178" y="7679"/>
                </a:lnTo>
                <a:lnTo>
                  <a:pt x="5351" y="7679"/>
                </a:lnTo>
                <a:lnTo>
                  <a:pt x="2487" y="3363"/>
                </a:lnTo>
                <a:lnTo>
                  <a:pt x="5172" y="1"/>
                </a:lnTo>
                <a:lnTo>
                  <a:pt x="3979" y="1"/>
                </a:lnTo>
                <a:lnTo>
                  <a:pt x="1751" y="2826"/>
                </a:lnTo>
                <a:lnTo>
                  <a:pt x="995" y="3761"/>
                </a:lnTo>
                <a:lnTo>
                  <a:pt x="995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1" name="Google Shape;601;p39"/>
          <p:cNvSpPr/>
          <p:nvPr/>
        </p:nvSpPr>
        <p:spPr>
          <a:xfrm>
            <a:off x="3299863" y="4470775"/>
            <a:ext cx="117875" cy="202425"/>
          </a:xfrm>
          <a:custGeom>
            <a:rect b="b" l="l" r="r" t="t"/>
            <a:pathLst>
              <a:path extrusionOk="0" h="8097" w="4715">
                <a:moveTo>
                  <a:pt x="0" y="0"/>
                </a:moveTo>
                <a:lnTo>
                  <a:pt x="0" y="8096"/>
                </a:lnTo>
                <a:lnTo>
                  <a:pt x="975" y="8096"/>
                </a:lnTo>
                <a:lnTo>
                  <a:pt x="975" y="3959"/>
                </a:lnTo>
                <a:cubicBezTo>
                  <a:pt x="1054" y="3839"/>
                  <a:pt x="1134" y="3740"/>
                  <a:pt x="1234" y="3640"/>
                </a:cubicBezTo>
                <a:cubicBezTo>
                  <a:pt x="1313" y="3561"/>
                  <a:pt x="1413" y="3481"/>
                  <a:pt x="1512" y="3402"/>
                </a:cubicBezTo>
                <a:cubicBezTo>
                  <a:pt x="1651" y="3302"/>
                  <a:pt x="1791" y="3243"/>
                  <a:pt x="1950" y="3183"/>
                </a:cubicBezTo>
                <a:cubicBezTo>
                  <a:pt x="2109" y="3143"/>
                  <a:pt x="2288" y="3123"/>
                  <a:pt x="2447" y="3123"/>
                </a:cubicBezTo>
                <a:cubicBezTo>
                  <a:pt x="2482" y="3120"/>
                  <a:pt x="2517" y="3118"/>
                  <a:pt x="2553" y="3118"/>
                </a:cubicBezTo>
                <a:cubicBezTo>
                  <a:pt x="2716" y="3118"/>
                  <a:pt x="2877" y="3154"/>
                  <a:pt x="3024" y="3203"/>
                </a:cubicBezTo>
                <a:cubicBezTo>
                  <a:pt x="3183" y="3262"/>
                  <a:pt x="3322" y="3362"/>
                  <a:pt x="3422" y="3481"/>
                </a:cubicBezTo>
                <a:cubicBezTo>
                  <a:pt x="3541" y="3601"/>
                  <a:pt x="3621" y="3740"/>
                  <a:pt x="3660" y="3899"/>
                </a:cubicBezTo>
                <a:cubicBezTo>
                  <a:pt x="3720" y="4098"/>
                  <a:pt x="3740" y="4297"/>
                  <a:pt x="3740" y="4496"/>
                </a:cubicBezTo>
                <a:lnTo>
                  <a:pt x="3740" y="8096"/>
                </a:lnTo>
                <a:lnTo>
                  <a:pt x="4715" y="8096"/>
                </a:lnTo>
                <a:lnTo>
                  <a:pt x="4715" y="4516"/>
                </a:lnTo>
                <a:cubicBezTo>
                  <a:pt x="4715" y="4178"/>
                  <a:pt x="4675" y="3839"/>
                  <a:pt x="4575" y="3521"/>
                </a:cubicBezTo>
                <a:cubicBezTo>
                  <a:pt x="4496" y="3262"/>
                  <a:pt x="4357" y="3024"/>
                  <a:pt x="4178" y="2825"/>
                </a:cubicBezTo>
                <a:cubicBezTo>
                  <a:pt x="3999" y="2646"/>
                  <a:pt x="3800" y="2507"/>
                  <a:pt x="3561" y="2427"/>
                </a:cubicBezTo>
                <a:cubicBezTo>
                  <a:pt x="3282" y="2328"/>
                  <a:pt x="3024" y="2288"/>
                  <a:pt x="2745" y="2288"/>
                </a:cubicBezTo>
                <a:cubicBezTo>
                  <a:pt x="2527" y="2308"/>
                  <a:pt x="2308" y="2328"/>
                  <a:pt x="2089" y="2407"/>
                </a:cubicBezTo>
                <a:cubicBezTo>
                  <a:pt x="1890" y="2467"/>
                  <a:pt x="1711" y="2546"/>
                  <a:pt x="1532" y="2686"/>
                </a:cubicBezTo>
                <a:cubicBezTo>
                  <a:pt x="1432" y="2745"/>
                  <a:pt x="1333" y="2825"/>
                  <a:pt x="1234" y="2924"/>
                </a:cubicBezTo>
                <a:cubicBezTo>
                  <a:pt x="1134" y="3024"/>
                  <a:pt x="1054" y="3123"/>
                  <a:pt x="975" y="3243"/>
                </a:cubicBezTo>
                <a:lnTo>
                  <a:pt x="975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2" name="Google Shape;602;p39"/>
          <p:cNvSpPr/>
          <p:nvPr/>
        </p:nvSpPr>
        <p:spPr>
          <a:xfrm>
            <a:off x="3435138" y="4673188"/>
            <a:ext cx="142750" cy="192000"/>
          </a:xfrm>
          <a:custGeom>
            <a:rect b="b" l="l" r="r" t="t"/>
            <a:pathLst>
              <a:path extrusionOk="0" h="7680" w="5710">
                <a:moveTo>
                  <a:pt x="0" y="1"/>
                </a:moveTo>
                <a:lnTo>
                  <a:pt x="2388" y="4815"/>
                </a:lnTo>
                <a:lnTo>
                  <a:pt x="2407" y="7679"/>
                </a:lnTo>
                <a:lnTo>
                  <a:pt x="3303" y="7679"/>
                </a:lnTo>
                <a:lnTo>
                  <a:pt x="3322" y="4815"/>
                </a:lnTo>
                <a:lnTo>
                  <a:pt x="5710" y="1"/>
                </a:lnTo>
                <a:lnTo>
                  <a:pt x="4596" y="1"/>
                </a:lnTo>
                <a:lnTo>
                  <a:pt x="2845" y="3860"/>
                </a:lnTo>
                <a:lnTo>
                  <a:pt x="1114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3" name="Google Shape;603;p39"/>
          <p:cNvSpPr/>
          <p:nvPr/>
        </p:nvSpPr>
        <p:spPr>
          <a:xfrm>
            <a:off x="3891438" y="4473588"/>
            <a:ext cx="129350" cy="196825"/>
          </a:xfrm>
          <a:custGeom>
            <a:rect b="b" l="l" r="r" t="t"/>
            <a:pathLst>
              <a:path extrusionOk="0" h="7873" w="5174">
                <a:moveTo>
                  <a:pt x="2567" y="1194"/>
                </a:moveTo>
                <a:cubicBezTo>
                  <a:pt x="2701" y="1194"/>
                  <a:pt x="2836" y="1219"/>
                  <a:pt x="2965" y="1268"/>
                </a:cubicBezTo>
                <a:cubicBezTo>
                  <a:pt x="3084" y="1308"/>
                  <a:pt x="3184" y="1388"/>
                  <a:pt x="3283" y="1467"/>
                </a:cubicBezTo>
                <a:cubicBezTo>
                  <a:pt x="3363" y="1567"/>
                  <a:pt x="3422" y="1666"/>
                  <a:pt x="3462" y="1806"/>
                </a:cubicBezTo>
                <a:cubicBezTo>
                  <a:pt x="3562" y="2064"/>
                  <a:pt x="3562" y="2362"/>
                  <a:pt x="3462" y="2641"/>
                </a:cubicBezTo>
                <a:cubicBezTo>
                  <a:pt x="3422" y="2760"/>
                  <a:pt x="3363" y="2880"/>
                  <a:pt x="3283" y="2979"/>
                </a:cubicBezTo>
                <a:cubicBezTo>
                  <a:pt x="3204" y="3059"/>
                  <a:pt x="3104" y="3138"/>
                  <a:pt x="2985" y="3198"/>
                </a:cubicBezTo>
                <a:cubicBezTo>
                  <a:pt x="2865" y="3238"/>
                  <a:pt x="2726" y="3258"/>
                  <a:pt x="2587" y="3258"/>
                </a:cubicBezTo>
                <a:cubicBezTo>
                  <a:pt x="2448" y="3258"/>
                  <a:pt x="2308" y="3238"/>
                  <a:pt x="2189" y="3198"/>
                </a:cubicBezTo>
                <a:cubicBezTo>
                  <a:pt x="2070" y="3138"/>
                  <a:pt x="1970" y="3059"/>
                  <a:pt x="1891" y="2979"/>
                </a:cubicBezTo>
                <a:cubicBezTo>
                  <a:pt x="1811" y="2880"/>
                  <a:pt x="1732" y="2760"/>
                  <a:pt x="1692" y="2641"/>
                </a:cubicBezTo>
                <a:cubicBezTo>
                  <a:pt x="1652" y="2502"/>
                  <a:pt x="1632" y="2362"/>
                  <a:pt x="1632" y="2223"/>
                </a:cubicBezTo>
                <a:cubicBezTo>
                  <a:pt x="1632" y="2084"/>
                  <a:pt x="1652" y="1925"/>
                  <a:pt x="1692" y="1786"/>
                </a:cubicBezTo>
                <a:cubicBezTo>
                  <a:pt x="1732" y="1666"/>
                  <a:pt x="1791" y="1567"/>
                  <a:pt x="1891" y="1467"/>
                </a:cubicBezTo>
                <a:cubicBezTo>
                  <a:pt x="1950" y="1368"/>
                  <a:pt x="2050" y="1308"/>
                  <a:pt x="2169" y="1268"/>
                </a:cubicBezTo>
                <a:cubicBezTo>
                  <a:pt x="2299" y="1219"/>
                  <a:pt x="2433" y="1194"/>
                  <a:pt x="2567" y="1194"/>
                </a:cubicBezTo>
                <a:close/>
                <a:moveTo>
                  <a:pt x="2577" y="4441"/>
                </a:moveTo>
                <a:cubicBezTo>
                  <a:pt x="2731" y="4441"/>
                  <a:pt x="2885" y="4471"/>
                  <a:pt x="3025" y="4531"/>
                </a:cubicBezTo>
                <a:cubicBezTo>
                  <a:pt x="3164" y="4571"/>
                  <a:pt x="3283" y="4650"/>
                  <a:pt x="3383" y="4750"/>
                </a:cubicBezTo>
                <a:cubicBezTo>
                  <a:pt x="3482" y="4849"/>
                  <a:pt x="3562" y="4968"/>
                  <a:pt x="3602" y="5108"/>
                </a:cubicBezTo>
                <a:cubicBezTo>
                  <a:pt x="3661" y="5267"/>
                  <a:pt x="3701" y="5426"/>
                  <a:pt x="3701" y="5585"/>
                </a:cubicBezTo>
                <a:cubicBezTo>
                  <a:pt x="3701" y="5744"/>
                  <a:pt x="3661" y="5903"/>
                  <a:pt x="3621" y="6063"/>
                </a:cubicBezTo>
                <a:cubicBezTo>
                  <a:pt x="3562" y="6202"/>
                  <a:pt x="3482" y="6321"/>
                  <a:pt x="3383" y="6421"/>
                </a:cubicBezTo>
                <a:cubicBezTo>
                  <a:pt x="3283" y="6520"/>
                  <a:pt x="3164" y="6600"/>
                  <a:pt x="3045" y="6639"/>
                </a:cubicBezTo>
                <a:cubicBezTo>
                  <a:pt x="2905" y="6699"/>
                  <a:pt x="2746" y="6719"/>
                  <a:pt x="2607" y="6719"/>
                </a:cubicBezTo>
                <a:cubicBezTo>
                  <a:pt x="2448" y="6719"/>
                  <a:pt x="2289" y="6699"/>
                  <a:pt x="2149" y="6639"/>
                </a:cubicBezTo>
                <a:cubicBezTo>
                  <a:pt x="2030" y="6600"/>
                  <a:pt x="1911" y="6540"/>
                  <a:pt x="1811" y="6441"/>
                </a:cubicBezTo>
                <a:cubicBezTo>
                  <a:pt x="1692" y="6341"/>
                  <a:pt x="1612" y="6222"/>
                  <a:pt x="1553" y="6082"/>
                </a:cubicBezTo>
                <a:cubicBezTo>
                  <a:pt x="1493" y="5923"/>
                  <a:pt x="1473" y="5764"/>
                  <a:pt x="1473" y="5585"/>
                </a:cubicBezTo>
                <a:cubicBezTo>
                  <a:pt x="1473" y="5426"/>
                  <a:pt x="1493" y="5267"/>
                  <a:pt x="1553" y="5108"/>
                </a:cubicBezTo>
                <a:cubicBezTo>
                  <a:pt x="1612" y="4968"/>
                  <a:pt x="1672" y="4849"/>
                  <a:pt x="1771" y="4750"/>
                </a:cubicBezTo>
                <a:cubicBezTo>
                  <a:pt x="1871" y="4650"/>
                  <a:pt x="1990" y="4571"/>
                  <a:pt x="2129" y="4531"/>
                </a:cubicBezTo>
                <a:cubicBezTo>
                  <a:pt x="2269" y="4471"/>
                  <a:pt x="2423" y="4441"/>
                  <a:pt x="2577" y="4441"/>
                </a:cubicBezTo>
                <a:close/>
                <a:moveTo>
                  <a:pt x="2570" y="0"/>
                </a:moveTo>
                <a:cubicBezTo>
                  <a:pt x="2244" y="0"/>
                  <a:pt x="1921" y="45"/>
                  <a:pt x="1612" y="135"/>
                </a:cubicBezTo>
                <a:cubicBezTo>
                  <a:pt x="1334" y="214"/>
                  <a:pt x="1075" y="353"/>
                  <a:pt x="856" y="552"/>
                </a:cubicBezTo>
                <a:cubicBezTo>
                  <a:pt x="657" y="731"/>
                  <a:pt x="478" y="970"/>
                  <a:pt x="359" y="1229"/>
                </a:cubicBezTo>
                <a:cubicBezTo>
                  <a:pt x="240" y="1507"/>
                  <a:pt x="180" y="1825"/>
                  <a:pt x="180" y="2144"/>
                </a:cubicBezTo>
                <a:cubicBezTo>
                  <a:pt x="180" y="2323"/>
                  <a:pt x="200" y="2502"/>
                  <a:pt x="260" y="2681"/>
                </a:cubicBezTo>
                <a:cubicBezTo>
                  <a:pt x="299" y="2840"/>
                  <a:pt x="379" y="2999"/>
                  <a:pt x="478" y="3158"/>
                </a:cubicBezTo>
                <a:cubicBezTo>
                  <a:pt x="578" y="3297"/>
                  <a:pt x="677" y="3417"/>
                  <a:pt x="797" y="3536"/>
                </a:cubicBezTo>
                <a:cubicBezTo>
                  <a:pt x="936" y="3636"/>
                  <a:pt x="1075" y="3735"/>
                  <a:pt x="1234" y="3815"/>
                </a:cubicBezTo>
                <a:cubicBezTo>
                  <a:pt x="1055" y="3914"/>
                  <a:pt x="896" y="4014"/>
                  <a:pt x="737" y="4133"/>
                </a:cubicBezTo>
                <a:cubicBezTo>
                  <a:pt x="598" y="4252"/>
                  <a:pt x="458" y="4411"/>
                  <a:pt x="359" y="4551"/>
                </a:cubicBezTo>
                <a:cubicBezTo>
                  <a:pt x="240" y="4710"/>
                  <a:pt x="160" y="4889"/>
                  <a:pt x="100" y="5088"/>
                </a:cubicBezTo>
                <a:cubicBezTo>
                  <a:pt x="41" y="5267"/>
                  <a:pt x="21" y="5466"/>
                  <a:pt x="21" y="5685"/>
                </a:cubicBezTo>
                <a:cubicBezTo>
                  <a:pt x="1" y="6003"/>
                  <a:pt x="81" y="6321"/>
                  <a:pt x="220" y="6639"/>
                </a:cubicBezTo>
                <a:cubicBezTo>
                  <a:pt x="339" y="6898"/>
                  <a:pt x="518" y="7137"/>
                  <a:pt x="757" y="7316"/>
                </a:cubicBezTo>
                <a:cubicBezTo>
                  <a:pt x="996" y="7515"/>
                  <a:pt x="1274" y="7654"/>
                  <a:pt x="1572" y="7734"/>
                </a:cubicBezTo>
                <a:cubicBezTo>
                  <a:pt x="1911" y="7833"/>
                  <a:pt x="2249" y="7873"/>
                  <a:pt x="2607" y="7873"/>
                </a:cubicBezTo>
                <a:cubicBezTo>
                  <a:pt x="2945" y="7873"/>
                  <a:pt x="3283" y="7833"/>
                  <a:pt x="3602" y="7734"/>
                </a:cubicBezTo>
                <a:cubicBezTo>
                  <a:pt x="3900" y="7654"/>
                  <a:pt x="4178" y="7515"/>
                  <a:pt x="4417" y="7316"/>
                </a:cubicBezTo>
                <a:cubicBezTo>
                  <a:pt x="4656" y="7137"/>
                  <a:pt x="4835" y="6898"/>
                  <a:pt x="4974" y="6639"/>
                </a:cubicBezTo>
                <a:cubicBezTo>
                  <a:pt x="5093" y="6321"/>
                  <a:pt x="5173" y="6003"/>
                  <a:pt x="5173" y="5685"/>
                </a:cubicBezTo>
                <a:cubicBezTo>
                  <a:pt x="5173" y="5406"/>
                  <a:pt x="5113" y="5147"/>
                  <a:pt x="5014" y="4909"/>
                </a:cubicBezTo>
                <a:cubicBezTo>
                  <a:pt x="4934" y="4690"/>
                  <a:pt x="4795" y="4491"/>
                  <a:pt x="4636" y="4312"/>
                </a:cubicBezTo>
                <a:cubicBezTo>
                  <a:pt x="4536" y="4213"/>
                  <a:pt x="4437" y="4113"/>
                  <a:pt x="4318" y="4033"/>
                </a:cubicBezTo>
                <a:cubicBezTo>
                  <a:pt x="4198" y="3954"/>
                  <a:pt x="4079" y="3894"/>
                  <a:pt x="3940" y="3835"/>
                </a:cubicBezTo>
                <a:cubicBezTo>
                  <a:pt x="4079" y="3755"/>
                  <a:pt x="4218" y="3675"/>
                  <a:pt x="4338" y="3556"/>
                </a:cubicBezTo>
                <a:cubicBezTo>
                  <a:pt x="4457" y="3476"/>
                  <a:pt x="4556" y="3357"/>
                  <a:pt x="4656" y="3238"/>
                </a:cubicBezTo>
                <a:cubicBezTo>
                  <a:pt x="4755" y="3079"/>
                  <a:pt x="4835" y="2919"/>
                  <a:pt x="4895" y="2740"/>
                </a:cubicBezTo>
                <a:cubicBezTo>
                  <a:pt x="4954" y="2542"/>
                  <a:pt x="4994" y="2343"/>
                  <a:pt x="4974" y="2144"/>
                </a:cubicBezTo>
                <a:cubicBezTo>
                  <a:pt x="4994" y="1825"/>
                  <a:pt x="4934" y="1507"/>
                  <a:pt x="4795" y="1229"/>
                </a:cubicBezTo>
                <a:cubicBezTo>
                  <a:pt x="4676" y="970"/>
                  <a:pt x="4517" y="731"/>
                  <a:pt x="4298" y="552"/>
                </a:cubicBezTo>
                <a:cubicBezTo>
                  <a:pt x="4079" y="353"/>
                  <a:pt x="3820" y="214"/>
                  <a:pt x="3542" y="135"/>
                </a:cubicBezTo>
                <a:cubicBezTo>
                  <a:pt x="3224" y="45"/>
                  <a:pt x="2895" y="0"/>
                  <a:pt x="2570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4" name="Google Shape;604;p39"/>
          <p:cNvSpPr/>
          <p:nvPr/>
        </p:nvSpPr>
        <p:spPr>
          <a:xfrm>
            <a:off x="5189713" y="4476225"/>
            <a:ext cx="110925" cy="191500"/>
          </a:xfrm>
          <a:custGeom>
            <a:rect b="b" l="l" r="r" t="t"/>
            <a:pathLst>
              <a:path extrusionOk="0" h="7660" w="4437">
                <a:moveTo>
                  <a:pt x="20" y="1"/>
                </a:moveTo>
                <a:lnTo>
                  <a:pt x="20" y="1194"/>
                </a:lnTo>
                <a:lnTo>
                  <a:pt x="1472" y="1194"/>
                </a:lnTo>
                <a:lnTo>
                  <a:pt x="1472" y="6466"/>
                </a:lnTo>
                <a:lnTo>
                  <a:pt x="0" y="6466"/>
                </a:lnTo>
                <a:lnTo>
                  <a:pt x="0" y="7660"/>
                </a:lnTo>
                <a:lnTo>
                  <a:pt x="4436" y="7660"/>
                </a:lnTo>
                <a:lnTo>
                  <a:pt x="4436" y="6466"/>
                </a:lnTo>
                <a:lnTo>
                  <a:pt x="2945" y="6466"/>
                </a:lnTo>
                <a:lnTo>
                  <a:pt x="2945" y="1194"/>
                </a:lnTo>
                <a:lnTo>
                  <a:pt x="4436" y="1194"/>
                </a:lnTo>
                <a:lnTo>
                  <a:pt x="4436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5" name="Google Shape;605;p39"/>
          <p:cNvSpPr/>
          <p:nvPr/>
        </p:nvSpPr>
        <p:spPr>
          <a:xfrm>
            <a:off x="2902038" y="4474988"/>
            <a:ext cx="130325" cy="194000"/>
          </a:xfrm>
          <a:custGeom>
            <a:rect b="b" l="l" r="r" t="t"/>
            <a:pathLst>
              <a:path extrusionOk="0" h="7760" w="5213">
                <a:moveTo>
                  <a:pt x="3721" y="1"/>
                </a:moveTo>
                <a:lnTo>
                  <a:pt x="3721" y="5292"/>
                </a:lnTo>
                <a:cubicBezTo>
                  <a:pt x="3721" y="5471"/>
                  <a:pt x="3701" y="5630"/>
                  <a:pt x="3641" y="5790"/>
                </a:cubicBezTo>
                <a:cubicBezTo>
                  <a:pt x="3601" y="5949"/>
                  <a:pt x="3522" y="6068"/>
                  <a:pt x="3422" y="6187"/>
                </a:cubicBezTo>
                <a:cubicBezTo>
                  <a:pt x="3323" y="6307"/>
                  <a:pt x="3204" y="6406"/>
                  <a:pt x="3064" y="6466"/>
                </a:cubicBezTo>
                <a:cubicBezTo>
                  <a:pt x="2905" y="6526"/>
                  <a:pt x="2746" y="6565"/>
                  <a:pt x="2587" y="6565"/>
                </a:cubicBezTo>
                <a:cubicBezTo>
                  <a:pt x="2408" y="6565"/>
                  <a:pt x="2229" y="6526"/>
                  <a:pt x="2050" y="6466"/>
                </a:cubicBezTo>
                <a:cubicBezTo>
                  <a:pt x="1910" y="6426"/>
                  <a:pt x="1791" y="6347"/>
                  <a:pt x="1692" y="6227"/>
                </a:cubicBezTo>
                <a:cubicBezTo>
                  <a:pt x="1632" y="6128"/>
                  <a:pt x="1572" y="6008"/>
                  <a:pt x="1533" y="5869"/>
                </a:cubicBezTo>
                <a:cubicBezTo>
                  <a:pt x="1513" y="5710"/>
                  <a:pt x="1493" y="5551"/>
                  <a:pt x="1493" y="5392"/>
                </a:cubicBezTo>
                <a:lnTo>
                  <a:pt x="1" y="5392"/>
                </a:lnTo>
                <a:cubicBezTo>
                  <a:pt x="1" y="5750"/>
                  <a:pt x="60" y="6108"/>
                  <a:pt x="200" y="6446"/>
                </a:cubicBezTo>
                <a:cubicBezTo>
                  <a:pt x="299" y="6725"/>
                  <a:pt x="498" y="6963"/>
                  <a:pt x="717" y="7162"/>
                </a:cubicBezTo>
                <a:cubicBezTo>
                  <a:pt x="956" y="7381"/>
                  <a:pt x="1234" y="7520"/>
                  <a:pt x="1533" y="7620"/>
                </a:cubicBezTo>
                <a:cubicBezTo>
                  <a:pt x="1871" y="7719"/>
                  <a:pt x="2229" y="7759"/>
                  <a:pt x="2587" y="7759"/>
                </a:cubicBezTo>
                <a:cubicBezTo>
                  <a:pt x="2945" y="7759"/>
                  <a:pt x="3283" y="7699"/>
                  <a:pt x="3621" y="7580"/>
                </a:cubicBezTo>
                <a:cubicBezTo>
                  <a:pt x="3920" y="7461"/>
                  <a:pt x="4198" y="7301"/>
                  <a:pt x="4437" y="7083"/>
                </a:cubicBezTo>
                <a:cubicBezTo>
                  <a:pt x="4676" y="6864"/>
                  <a:pt x="4874" y="6605"/>
                  <a:pt x="4994" y="6307"/>
                </a:cubicBezTo>
                <a:cubicBezTo>
                  <a:pt x="5133" y="5989"/>
                  <a:pt x="5213" y="5650"/>
                  <a:pt x="5213" y="5312"/>
                </a:cubicBezTo>
                <a:lnTo>
                  <a:pt x="5213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6" name="Google Shape;606;p39"/>
          <p:cNvSpPr/>
          <p:nvPr/>
        </p:nvSpPr>
        <p:spPr>
          <a:xfrm rot="10800000">
            <a:off x="2862100" y="4532546"/>
            <a:ext cx="3419787" cy="78854"/>
          </a:xfrm>
          <a:custGeom>
            <a:rect b="b" l="l" r="r" t="t"/>
            <a:pathLst>
              <a:path extrusionOk="0" h="10933" w="275179">
                <a:moveTo>
                  <a:pt x="136408" y="2663"/>
                </a:moveTo>
                <a:cubicBezTo>
                  <a:pt x="136623" y="2663"/>
                  <a:pt x="137053" y="2663"/>
                  <a:pt x="136838" y="2806"/>
                </a:cubicBezTo>
                <a:cubicBezTo>
                  <a:pt x="136695" y="2878"/>
                  <a:pt x="136480" y="2949"/>
                  <a:pt x="136265" y="2949"/>
                </a:cubicBezTo>
                <a:cubicBezTo>
                  <a:pt x="135907" y="2949"/>
                  <a:pt x="135764" y="2949"/>
                  <a:pt x="135836" y="2878"/>
                </a:cubicBezTo>
                <a:cubicBezTo>
                  <a:pt x="136051" y="2806"/>
                  <a:pt x="136194" y="2735"/>
                  <a:pt x="136408" y="2663"/>
                </a:cubicBezTo>
                <a:close/>
                <a:moveTo>
                  <a:pt x="126400" y="3091"/>
                </a:moveTo>
                <a:cubicBezTo>
                  <a:pt x="126886" y="3091"/>
                  <a:pt x="127402" y="3128"/>
                  <a:pt x="127963" y="3236"/>
                </a:cubicBezTo>
                <a:cubicBezTo>
                  <a:pt x="127367" y="3355"/>
                  <a:pt x="126810" y="3395"/>
                  <a:pt x="126280" y="3395"/>
                </a:cubicBezTo>
                <a:cubicBezTo>
                  <a:pt x="125365" y="3395"/>
                  <a:pt x="124528" y="3276"/>
                  <a:pt x="123702" y="3244"/>
                </a:cubicBezTo>
                <a:lnTo>
                  <a:pt x="123702" y="3244"/>
                </a:lnTo>
                <a:cubicBezTo>
                  <a:pt x="124566" y="3238"/>
                  <a:pt x="125422" y="3091"/>
                  <a:pt x="126400" y="3091"/>
                </a:cubicBezTo>
                <a:close/>
                <a:moveTo>
                  <a:pt x="141876" y="3465"/>
                </a:moveTo>
                <a:cubicBezTo>
                  <a:pt x="142464" y="3465"/>
                  <a:pt x="143058" y="3536"/>
                  <a:pt x="143637" y="3665"/>
                </a:cubicBezTo>
                <a:cubicBezTo>
                  <a:pt x="142820" y="3801"/>
                  <a:pt x="142003" y="3851"/>
                  <a:pt x="141187" y="3851"/>
                </a:cubicBezTo>
                <a:cubicBezTo>
                  <a:pt x="140715" y="3851"/>
                  <a:pt x="140244" y="3834"/>
                  <a:pt x="139772" y="3808"/>
                </a:cubicBezTo>
                <a:cubicBezTo>
                  <a:pt x="140442" y="3572"/>
                  <a:pt x="141155" y="3465"/>
                  <a:pt x="141876" y="3465"/>
                </a:cubicBezTo>
                <a:close/>
                <a:moveTo>
                  <a:pt x="152970" y="3647"/>
                </a:moveTo>
                <a:cubicBezTo>
                  <a:pt x="153055" y="3647"/>
                  <a:pt x="153141" y="3653"/>
                  <a:pt x="153227" y="3665"/>
                </a:cubicBezTo>
                <a:cubicBezTo>
                  <a:pt x="153298" y="3665"/>
                  <a:pt x="153442" y="3808"/>
                  <a:pt x="153370" y="3880"/>
                </a:cubicBezTo>
                <a:cubicBezTo>
                  <a:pt x="153046" y="4018"/>
                  <a:pt x="152723" y="4097"/>
                  <a:pt x="152399" y="4097"/>
                </a:cubicBezTo>
                <a:cubicBezTo>
                  <a:pt x="152222" y="4097"/>
                  <a:pt x="152044" y="4073"/>
                  <a:pt x="151867" y="4023"/>
                </a:cubicBezTo>
                <a:cubicBezTo>
                  <a:pt x="152163" y="3786"/>
                  <a:pt x="152558" y="3647"/>
                  <a:pt x="152970" y="3647"/>
                </a:cubicBezTo>
                <a:close/>
                <a:moveTo>
                  <a:pt x="158380" y="3880"/>
                </a:moveTo>
                <a:cubicBezTo>
                  <a:pt x="158738" y="3880"/>
                  <a:pt x="158952" y="3951"/>
                  <a:pt x="158881" y="4094"/>
                </a:cubicBezTo>
                <a:cubicBezTo>
                  <a:pt x="158671" y="4199"/>
                  <a:pt x="158462" y="4266"/>
                  <a:pt x="158252" y="4266"/>
                </a:cubicBezTo>
                <a:cubicBezTo>
                  <a:pt x="158175" y="4266"/>
                  <a:pt x="158099" y="4257"/>
                  <a:pt x="158022" y="4237"/>
                </a:cubicBezTo>
                <a:cubicBezTo>
                  <a:pt x="157664" y="4237"/>
                  <a:pt x="157378" y="4166"/>
                  <a:pt x="157449" y="4023"/>
                </a:cubicBezTo>
                <a:cubicBezTo>
                  <a:pt x="157592" y="3951"/>
                  <a:pt x="158022" y="3880"/>
                  <a:pt x="158380" y="3880"/>
                </a:cubicBezTo>
                <a:close/>
                <a:moveTo>
                  <a:pt x="183643" y="4524"/>
                </a:moveTo>
                <a:cubicBezTo>
                  <a:pt x="183643" y="4525"/>
                  <a:pt x="183643" y="4525"/>
                  <a:pt x="183643" y="4526"/>
                </a:cubicBezTo>
                <a:lnTo>
                  <a:pt x="183643" y="4526"/>
                </a:lnTo>
                <a:cubicBezTo>
                  <a:pt x="183667" y="4525"/>
                  <a:pt x="183691" y="4525"/>
                  <a:pt x="183715" y="4524"/>
                </a:cubicBezTo>
                <a:close/>
                <a:moveTo>
                  <a:pt x="243402" y="5096"/>
                </a:moveTo>
                <a:cubicBezTo>
                  <a:pt x="243474" y="5239"/>
                  <a:pt x="243402" y="5311"/>
                  <a:pt x="243116" y="5311"/>
                </a:cubicBezTo>
                <a:lnTo>
                  <a:pt x="242901" y="5311"/>
                </a:lnTo>
                <a:cubicBezTo>
                  <a:pt x="242686" y="5239"/>
                  <a:pt x="242686" y="5168"/>
                  <a:pt x="242901" y="5096"/>
                </a:cubicBezTo>
                <a:close/>
                <a:moveTo>
                  <a:pt x="195810" y="5597"/>
                </a:moveTo>
                <a:cubicBezTo>
                  <a:pt x="195953" y="5597"/>
                  <a:pt x="196096" y="5669"/>
                  <a:pt x="196239" y="5669"/>
                </a:cubicBezTo>
                <a:lnTo>
                  <a:pt x="195738" y="5669"/>
                </a:lnTo>
                <a:lnTo>
                  <a:pt x="195738" y="5740"/>
                </a:lnTo>
                <a:cubicBezTo>
                  <a:pt x="195595" y="5740"/>
                  <a:pt x="195237" y="5740"/>
                  <a:pt x="195309" y="5597"/>
                </a:cubicBezTo>
                <a:close/>
                <a:moveTo>
                  <a:pt x="238888" y="5139"/>
                </a:moveTo>
                <a:cubicBezTo>
                  <a:pt x="238889" y="5149"/>
                  <a:pt x="238891" y="5158"/>
                  <a:pt x="238893" y="5168"/>
                </a:cubicBezTo>
                <a:cubicBezTo>
                  <a:pt x="238989" y="5180"/>
                  <a:pt x="239090" y="5184"/>
                  <a:pt x="239195" y="5184"/>
                </a:cubicBezTo>
                <a:cubicBezTo>
                  <a:pt x="239406" y="5184"/>
                  <a:pt x="239633" y="5168"/>
                  <a:pt x="239859" y="5168"/>
                </a:cubicBezTo>
                <a:cubicBezTo>
                  <a:pt x="240199" y="5168"/>
                  <a:pt x="240539" y="5204"/>
                  <a:pt x="240826" y="5383"/>
                </a:cubicBezTo>
                <a:cubicBezTo>
                  <a:pt x="240253" y="5740"/>
                  <a:pt x="239036" y="5669"/>
                  <a:pt x="237963" y="5884"/>
                </a:cubicBezTo>
                <a:cubicBezTo>
                  <a:pt x="237829" y="5550"/>
                  <a:pt x="238506" y="5340"/>
                  <a:pt x="238888" y="5139"/>
                </a:cubicBezTo>
                <a:close/>
                <a:moveTo>
                  <a:pt x="168529" y="4433"/>
                </a:moveTo>
                <a:cubicBezTo>
                  <a:pt x="168991" y="4433"/>
                  <a:pt x="169356" y="4491"/>
                  <a:pt x="169401" y="4810"/>
                </a:cubicBezTo>
                <a:cubicBezTo>
                  <a:pt x="169401" y="5132"/>
                  <a:pt x="169804" y="5172"/>
                  <a:pt x="170307" y="5172"/>
                </a:cubicBezTo>
                <a:cubicBezTo>
                  <a:pt x="170475" y="5172"/>
                  <a:pt x="170654" y="5168"/>
                  <a:pt x="170832" y="5168"/>
                </a:cubicBezTo>
                <a:lnTo>
                  <a:pt x="174626" y="5025"/>
                </a:lnTo>
                <a:lnTo>
                  <a:pt x="174626" y="5025"/>
                </a:lnTo>
                <a:cubicBezTo>
                  <a:pt x="174554" y="5383"/>
                  <a:pt x="173981" y="5526"/>
                  <a:pt x="173266" y="5526"/>
                </a:cubicBezTo>
                <a:cubicBezTo>
                  <a:pt x="172746" y="5580"/>
                  <a:pt x="172227" y="5604"/>
                  <a:pt x="171708" y="5604"/>
                </a:cubicBezTo>
                <a:cubicBezTo>
                  <a:pt x="170867" y="5604"/>
                  <a:pt x="170027" y="5543"/>
                  <a:pt x="169186" y="5454"/>
                </a:cubicBezTo>
                <a:cubicBezTo>
                  <a:pt x="168843" y="5340"/>
                  <a:pt x="168499" y="5282"/>
                  <a:pt x="168160" y="5282"/>
                </a:cubicBezTo>
                <a:cubicBezTo>
                  <a:pt x="167652" y="5282"/>
                  <a:pt x="167154" y="5411"/>
                  <a:pt x="166682" y="5669"/>
                </a:cubicBezTo>
                <a:cubicBezTo>
                  <a:pt x="166303" y="5896"/>
                  <a:pt x="165786" y="5983"/>
                  <a:pt x="165191" y="5983"/>
                </a:cubicBezTo>
                <a:cubicBezTo>
                  <a:pt x="164661" y="5983"/>
                  <a:pt x="164069" y="5913"/>
                  <a:pt x="163461" y="5812"/>
                </a:cubicBezTo>
                <a:cubicBezTo>
                  <a:pt x="164463" y="5597"/>
                  <a:pt x="165966" y="5669"/>
                  <a:pt x="165536" y="4953"/>
                </a:cubicBezTo>
                <a:cubicBezTo>
                  <a:pt x="165322" y="4524"/>
                  <a:pt x="166682" y="4524"/>
                  <a:pt x="167683" y="4452"/>
                </a:cubicBezTo>
                <a:cubicBezTo>
                  <a:pt x="167970" y="4452"/>
                  <a:pt x="168265" y="4433"/>
                  <a:pt x="168529" y="4433"/>
                </a:cubicBezTo>
                <a:close/>
                <a:moveTo>
                  <a:pt x="232667" y="5955"/>
                </a:moveTo>
                <a:lnTo>
                  <a:pt x="232667" y="6027"/>
                </a:lnTo>
                <a:cubicBezTo>
                  <a:pt x="232738" y="6027"/>
                  <a:pt x="232882" y="6098"/>
                  <a:pt x="232882" y="6170"/>
                </a:cubicBezTo>
                <a:cubicBezTo>
                  <a:pt x="232527" y="6288"/>
                  <a:pt x="232172" y="6341"/>
                  <a:pt x="231818" y="6341"/>
                </a:cubicBezTo>
                <a:cubicBezTo>
                  <a:pt x="231528" y="6341"/>
                  <a:pt x="231239" y="6306"/>
                  <a:pt x="230949" y="6241"/>
                </a:cubicBezTo>
                <a:cubicBezTo>
                  <a:pt x="231450" y="6027"/>
                  <a:pt x="232023" y="5955"/>
                  <a:pt x="232667" y="5955"/>
                </a:cubicBezTo>
                <a:close/>
                <a:moveTo>
                  <a:pt x="172693" y="6098"/>
                </a:moveTo>
                <a:cubicBezTo>
                  <a:pt x="172908" y="6170"/>
                  <a:pt x="173123" y="6170"/>
                  <a:pt x="173337" y="6313"/>
                </a:cubicBezTo>
                <a:cubicBezTo>
                  <a:pt x="173552" y="6385"/>
                  <a:pt x="173194" y="6456"/>
                  <a:pt x="172908" y="6456"/>
                </a:cubicBezTo>
                <a:cubicBezTo>
                  <a:pt x="172622" y="6456"/>
                  <a:pt x="172335" y="6456"/>
                  <a:pt x="172121" y="6313"/>
                </a:cubicBezTo>
                <a:cubicBezTo>
                  <a:pt x="171978" y="6241"/>
                  <a:pt x="172192" y="6170"/>
                  <a:pt x="172693" y="6098"/>
                </a:cubicBezTo>
                <a:close/>
                <a:moveTo>
                  <a:pt x="202308" y="6266"/>
                </a:moveTo>
                <a:cubicBezTo>
                  <a:pt x="202441" y="6266"/>
                  <a:pt x="202584" y="6301"/>
                  <a:pt x="202752" y="6385"/>
                </a:cubicBezTo>
                <a:cubicBezTo>
                  <a:pt x="202752" y="6528"/>
                  <a:pt x="202394" y="6528"/>
                  <a:pt x="202107" y="6528"/>
                </a:cubicBezTo>
                <a:cubicBezTo>
                  <a:pt x="201944" y="6528"/>
                  <a:pt x="201687" y="6574"/>
                  <a:pt x="201497" y="6574"/>
                </a:cubicBezTo>
                <a:cubicBezTo>
                  <a:pt x="201354" y="6574"/>
                  <a:pt x="201249" y="6548"/>
                  <a:pt x="201249" y="6456"/>
                </a:cubicBezTo>
                <a:cubicBezTo>
                  <a:pt x="201535" y="6385"/>
                  <a:pt x="201750" y="6313"/>
                  <a:pt x="202036" y="6313"/>
                </a:cubicBezTo>
                <a:cubicBezTo>
                  <a:pt x="202125" y="6283"/>
                  <a:pt x="202214" y="6266"/>
                  <a:pt x="202308" y="6266"/>
                </a:cubicBezTo>
                <a:close/>
                <a:moveTo>
                  <a:pt x="184020" y="6212"/>
                </a:moveTo>
                <a:cubicBezTo>
                  <a:pt x="184060" y="6212"/>
                  <a:pt x="184102" y="6220"/>
                  <a:pt x="184144" y="6241"/>
                </a:cubicBezTo>
                <a:cubicBezTo>
                  <a:pt x="184788" y="6241"/>
                  <a:pt x="184860" y="6456"/>
                  <a:pt x="185003" y="6599"/>
                </a:cubicBezTo>
                <a:cubicBezTo>
                  <a:pt x="184860" y="6671"/>
                  <a:pt x="184717" y="6742"/>
                  <a:pt x="184645" y="6742"/>
                </a:cubicBezTo>
                <a:cubicBezTo>
                  <a:pt x="184001" y="6671"/>
                  <a:pt x="183786" y="6528"/>
                  <a:pt x="183786" y="6313"/>
                </a:cubicBezTo>
                <a:cubicBezTo>
                  <a:pt x="183837" y="6262"/>
                  <a:pt x="183923" y="6212"/>
                  <a:pt x="184020" y="6212"/>
                </a:cubicBezTo>
                <a:close/>
                <a:moveTo>
                  <a:pt x="180176" y="6473"/>
                </a:moveTo>
                <a:cubicBezTo>
                  <a:pt x="181042" y="6473"/>
                  <a:pt x="181916" y="6620"/>
                  <a:pt x="182713" y="6885"/>
                </a:cubicBezTo>
                <a:cubicBezTo>
                  <a:pt x="182516" y="6898"/>
                  <a:pt x="182318" y="6904"/>
                  <a:pt x="182118" y="6904"/>
                </a:cubicBezTo>
                <a:cubicBezTo>
                  <a:pt x="181154" y="6904"/>
                  <a:pt x="180167" y="6765"/>
                  <a:pt x="179277" y="6528"/>
                </a:cubicBezTo>
                <a:cubicBezTo>
                  <a:pt x="179573" y="6491"/>
                  <a:pt x="179874" y="6473"/>
                  <a:pt x="180176" y="6473"/>
                </a:cubicBezTo>
                <a:close/>
                <a:moveTo>
                  <a:pt x="187419" y="7071"/>
                </a:moveTo>
                <a:cubicBezTo>
                  <a:pt x="187520" y="7071"/>
                  <a:pt x="187621" y="7121"/>
                  <a:pt x="187722" y="7172"/>
                </a:cubicBezTo>
                <a:cubicBezTo>
                  <a:pt x="187651" y="7172"/>
                  <a:pt x="187579" y="7315"/>
                  <a:pt x="187436" y="7315"/>
                </a:cubicBezTo>
                <a:cubicBezTo>
                  <a:pt x="187150" y="7315"/>
                  <a:pt x="186864" y="7315"/>
                  <a:pt x="186864" y="7243"/>
                </a:cubicBezTo>
                <a:cubicBezTo>
                  <a:pt x="186935" y="7100"/>
                  <a:pt x="187078" y="7100"/>
                  <a:pt x="187293" y="7100"/>
                </a:cubicBezTo>
                <a:cubicBezTo>
                  <a:pt x="187335" y="7079"/>
                  <a:pt x="187377" y="7071"/>
                  <a:pt x="187419" y="7071"/>
                </a:cubicBezTo>
                <a:close/>
                <a:moveTo>
                  <a:pt x="137847" y="7196"/>
                </a:moveTo>
                <a:cubicBezTo>
                  <a:pt x="137993" y="7196"/>
                  <a:pt x="138143" y="7231"/>
                  <a:pt x="138269" y="7315"/>
                </a:cubicBezTo>
                <a:cubicBezTo>
                  <a:pt x="138198" y="7386"/>
                  <a:pt x="138198" y="7458"/>
                  <a:pt x="138054" y="7458"/>
                </a:cubicBezTo>
                <a:cubicBezTo>
                  <a:pt x="137966" y="7488"/>
                  <a:pt x="137864" y="7505"/>
                  <a:pt x="137761" y="7505"/>
                </a:cubicBezTo>
                <a:cubicBezTo>
                  <a:pt x="137615" y="7505"/>
                  <a:pt x="137465" y="7470"/>
                  <a:pt x="137339" y="7386"/>
                </a:cubicBezTo>
                <a:cubicBezTo>
                  <a:pt x="137339" y="7315"/>
                  <a:pt x="137410" y="7243"/>
                  <a:pt x="137554" y="7243"/>
                </a:cubicBezTo>
                <a:cubicBezTo>
                  <a:pt x="137642" y="7214"/>
                  <a:pt x="137744" y="7196"/>
                  <a:pt x="137847" y="7196"/>
                </a:cubicBezTo>
                <a:close/>
                <a:moveTo>
                  <a:pt x="224866" y="7243"/>
                </a:moveTo>
                <a:lnTo>
                  <a:pt x="224866" y="7315"/>
                </a:lnTo>
                <a:lnTo>
                  <a:pt x="225796" y="7315"/>
                </a:lnTo>
                <a:cubicBezTo>
                  <a:pt x="225313" y="7476"/>
                  <a:pt x="224790" y="7556"/>
                  <a:pt x="224287" y="7556"/>
                </a:cubicBezTo>
                <a:cubicBezTo>
                  <a:pt x="224119" y="7556"/>
                  <a:pt x="223953" y="7547"/>
                  <a:pt x="223792" y="7530"/>
                </a:cubicBezTo>
                <a:cubicBezTo>
                  <a:pt x="224079" y="7386"/>
                  <a:pt x="224437" y="7243"/>
                  <a:pt x="224866" y="7243"/>
                </a:cubicBezTo>
                <a:close/>
                <a:moveTo>
                  <a:pt x="202036" y="7172"/>
                </a:moveTo>
                <a:cubicBezTo>
                  <a:pt x="202322" y="7172"/>
                  <a:pt x="202608" y="7172"/>
                  <a:pt x="203181" y="7243"/>
                </a:cubicBezTo>
                <a:cubicBezTo>
                  <a:pt x="202792" y="7486"/>
                  <a:pt x="202370" y="7630"/>
                  <a:pt x="201937" y="7630"/>
                </a:cubicBezTo>
                <a:cubicBezTo>
                  <a:pt x="201733" y="7630"/>
                  <a:pt x="201527" y="7598"/>
                  <a:pt x="201320" y="7530"/>
                </a:cubicBezTo>
                <a:cubicBezTo>
                  <a:pt x="200676" y="7458"/>
                  <a:pt x="201177" y="7243"/>
                  <a:pt x="202036" y="7172"/>
                </a:cubicBezTo>
                <a:close/>
                <a:moveTo>
                  <a:pt x="196668" y="7440"/>
                </a:moveTo>
                <a:cubicBezTo>
                  <a:pt x="197330" y="7440"/>
                  <a:pt x="197992" y="7494"/>
                  <a:pt x="198672" y="7601"/>
                </a:cubicBezTo>
                <a:lnTo>
                  <a:pt x="198744" y="7601"/>
                </a:lnTo>
                <a:cubicBezTo>
                  <a:pt x="198064" y="7709"/>
                  <a:pt x="197384" y="7762"/>
                  <a:pt x="196704" y="7762"/>
                </a:cubicBezTo>
                <a:cubicBezTo>
                  <a:pt x="196024" y="7762"/>
                  <a:pt x="195344" y="7709"/>
                  <a:pt x="194664" y="7601"/>
                </a:cubicBezTo>
                <a:cubicBezTo>
                  <a:pt x="195344" y="7494"/>
                  <a:pt x="196006" y="7440"/>
                  <a:pt x="196668" y="7440"/>
                </a:cubicBezTo>
                <a:close/>
                <a:moveTo>
                  <a:pt x="131671" y="7339"/>
                </a:moveTo>
                <a:cubicBezTo>
                  <a:pt x="132335" y="7339"/>
                  <a:pt x="132988" y="7374"/>
                  <a:pt x="133617" y="7458"/>
                </a:cubicBezTo>
                <a:cubicBezTo>
                  <a:pt x="132615" y="7458"/>
                  <a:pt x="131613" y="7601"/>
                  <a:pt x="130611" y="7816"/>
                </a:cubicBezTo>
                <a:lnTo>
                  <a:pt x="130683" y="7816"/>
                </a:lnTo>
                <a:cubicBezTo>
                  <a:pt x="130617" y="7829"/>
                  <a:pt x="130549" y="7835"/>
                  <a:pt x="130481" y="7835"/>
                </a:cubicBezTo>
                <a:cubicBezTo>
                  <a:pt x="130177" y="7835"/>
                  <a:pt x="129870" y="7718"/>
                  <a:pt x="129753" y="7601"/>
                </a:cubicBezTo>
                <a:cubicBezTo>
                  <a:pt x="129681" y="7458"/>
                  <a:pt x="129967" y="7386"/>
                  <a:pt x="130254" y="7386"/>
                </a:cubicBezTo>
                <a:cubicBezTo>
                  <a:pt x="130728" y="7357"/>
                  <a:pt x="131202" y="7339"/>
                  <a:pt x="131671" y="7339"/>
                </a:cubicBezTo>
                <a:close/>
                <a:moveTo>
                  <a:pt x="147680" y="7214"/>
                </a:moveTo>
                <a:cubicBezTo>
                  <a:pt x="147878" y="7214"/>
                  <a:pt x="148065" y="7264"/>
                  <a:pt x="148217" y="7315"/>
                </a:cubicBezTo>
                <a:cubicBezTo>
                  <a:pt x="148503" y="7458"/>
                  <a:pt x="148360" y="7530"/>
                  <a:pt x="148002" y="7673"/>
                </a:cubicBezTo>
                <a:cubicBezTo>
                  <a:pt x="147716" y="7744"/>
                  <a:pt x="147573" y="7744"/>
                  <a:pt x="147358" y="7816"/>
                </a:cubicBezTo>
                <a:lnTo>
                  <a:pt x="147788" y="8174"/>
                </a:lnTo>
                <a:cubicBezTo>
                  <a:pt x="147801" y="8175"/>
                  <a:pt x="147814" y="8176"/>
                  <a:pt x="147827" y="8176"/>
                </a:cubicBezTo>
                <a:lnTo>
                  <a:pt x="147827" y="8176"/>
                </a:lnTo>
                <a:cubicBezTo>
                  <a:pt x="146977" y="8245"/>
                  <a:pt x="146061" y="8247"/>
                  <a:pt x="145354" y="8388"/>
                </a:cubicBezTo>
                <a:cubicBezTo>
                  <a:pt x="144836" y="8478"/>
                  <a:pt x="144352" y="8514"/>
                  <a:pt x="143894" y="8514"/>
                </a:cubicBezTo>
                <a:cubicBezTo>
                  <a:pt x="142519" y="8514"/>
                  <a:pt x="141364" y="8192"/>
                  <a:pt x="140130" y="8031"/>
                </a:cubicBezTo>
                <a:cubicBezTo>
                  <a:pt x="139844" y="8031"/>
                  <a:pt x="139701" y="7887"/>
                  <a:pt x="139844" y="7744"/>
                </a:cubicBezTo>
                <a:cubicBezTo>
                  <a:pt x="139915" y="7673"/>
                  <a:pt x="140058" y="7601"/>
                  <a:pt x="140202" y="7601"/>
                </a:cubicBezTo>
                <a:cubicBezTo>
                  <a:pt x="140844" y="7698"/>
                  <a:pt x="141497" y="7727"/>
                  <a:pt x="142154" y="7727"/>
                </a:cubicBezTo>
                <a:cubicBezTo>
                  <a:pt x="143085" y="7727"/>
                  <a:pt x="144025" y="7670"/>
                  <a:pt x="144958" y="7670"/>
                </a:cubicBezTo>
                <a:cubicBezTo>
                  <a:pt x="145791" y="7670"/>
                  <a:pt x="146619" y="7715"/>
                  <a:pt x="147430" y="7887"/>
                </a:cubicBezTo>
                <a:cubicBezTo>
                  <a:pt x="147215" y="7744"/>
                  <a:pt x="147000" y="7673"/>
                  <a:pt x="146857" y="7530"/>
                </a:cubicBezTo>
                <a:cubicBezTo>
                  <a:pt x="146714" y="7315"/>
                  <a:pt x="147072" y="7243"/>
                  <a:pt x="147430" y="7243"/>
                </a:cubicBezTo>
                <a:cubicBezTo>
                  <a:pt x="147514" y="7222"/>
                  <a:pt x="147598" y="7214"/>
                  <a:pt x="147680" y="7214"/>
                </a:cubicBezTo>
                <a:close/>
                <a:moveTo>
                  <a:pt x="218910" y="8102"/>
                </a:moveTo>
                <a:cubicBezTo>
                  <a:pt x="219586" y="8102"/>
                  <a:pt x="220262" y="8150"/>
                  <a:pt x="220930" y="8245"/>
                </a:cubicBezTo>
                <a:cubicBezTo>
                  <a:pt x="219427" y="8567"/>
                  <a:pt x="217924" y="8728"/>
                  <a:pt x="216421" y="8728"/>
                </a:cubicBezTo>
                <a:cubicBezTo>
                  <a:pt x="215920" y="8728"/>
                  <a:pt x="215419" y="8710"/>
                  <a:pt x="214918" y="8675"/>
                </a:cubicBezTo>
                <a:cubicBezTo>
                  <a:pt x="216206" y="8293"/>
                  <a:pt x="217558" y="8102"/>
                  <a:pt x="218910" y="8102"/>
                </a:cubicBezTo>
                <a:close/>
                <a:moveTo>
                  <a:pt x="136978" y="7816"/>
                </a:moveTo>
                <a:cubicBezTo>
                  <a:pt x="137307" y="7816"/>
                  <a:pt x="137625" y="7911"/>
                  <a:pt x="137911" y="8102"/>
                </a:cubicBezTo>
                <a:cubicBezTo>
                  <a:pt x="138126" y="8388"/>
                  <a:pt x="137768" y="8532"/>
                  <a:pt x="137196" y="8603"/>
                </a:cubicBezTo>
                <a:cubicBezTo>
                  <a:pt x="136051" y="8889"/>
                  <a:pt x="134691" y="8746"/>
                  <a:pt x="133546" y="8889"/>
                </a:cubicBezTo>
                <a:cubicBezTo>
                  <a:pt x="132758" y="8889"/>
                  <a:pt x="132114" y="8818"/>
                  <a:pt x="131971" y="8532"/>
                </a:cubicBezTo>
                <a:cubicBezTo>
                  <a:pt x="131828" y="8245"/>
                  <a:pt x="132472" y="8174"/>
                  <a:pt x="133045" y="8102"/>
                </a:cubicBezTo>
                <a:lnTo>
                  <a:pt x="136480" y="7887"/>
                </a:lnTo>
                <a:cubicBezTo>
                  <a:pt x="136647" y="7840"/>
                  <a:pt x="136814" y="7816"/>
                  <a:pt x="136978" y="7816"/>
                </a:cubicBezTo>
                <a:close/>
                <a:moveTo>
                  <a:pt x="193806" y="8603"/>
                </a:moveTo>
                <a:cubicBezTo>
                  <a:pt x="194307" y="8675"/>
                  <a:pt x="194521" y="8746"/>
                  <a:pt x="194521" y="8889"/>
                </a:cubicBezTo>
                <a:cubicBezTo>
                  <a:pt x="194312" y="8994"/>
                  <a:pt x="194064" y="9061"/>
                  <a:pt x="193806" y="9061"/>
                </a:cubicBezTo>
                <a:cubicBezTo>
                  <a:pt x="193711" y="9061"/>
                  <a:pt x="193615" y="9052"/>
                  <a:pt x="193519" y="9033"/>
                </a:cubicBezTo>
                <a:cubicBezTo>
                  <a:pt x="193162" y="9033"/>
                  <a:pt x="192661" y="8961"/>
                  <a:pt x="192661" y="8818"/>
                </a:cubicBezTo>
                <a:cubicBezTo>
                  <a:pt x="192661" y="8675"/>
                  <a:pt x="193305" y="8603"/>
                  <a:pt x="193806" y="8603"/>
                </a:cubicBezTo>
                <a:close/>
                <a:moveTo>
                  <a:pt x="5594" y="1"/>
                </a:moveTo>
                <a:cubicBezTo>
                  <a:pt x="4863" y="1"/>
                  <a:pt x="4127" y="129"/>
                  <a:pt x="3436" y="373"/>
                </a:cubicBezTo>
                <a:cubicBezTo>
                  <a:pt x="1575" y="1017"/>
                  <a:pt x="72" y="1589"/>
                  <a:pt x="1" y="2735"/>
                </a:cubicBezTo>
                <a:cubicBezTo>
                  <a:pt x="72" y="4023"/>
                  <a:pt x="502" y="5239"/>
                  <a:pt x="1217" y="6385"/>
                </a:cubicBezTo>
                <a:cubicBezTo>
                  <a:pt x="1718" y="7315"/>
                  <a:pt x="4151" y="7959"/>
                  <a:pt x="6155" y="8603"/>
                </a:cubicBezTo>
                <a:cubicBezTo>
                  <a:pt x="9519" y="9605"/>
                  <a:pt x="13885" y="9891"/>
                  <a:pt x="17821" y="10106"/>
                </a:cubicBezTo>
                <a:cubicBezTo>
                  <a:pt x="20953" y="10298"/>
                  <a:pt x="24142" y="10547"/>
                  <a:pt x="27389" y="10547"/>
                </a:cubicBezTo>
                <a:cubicBezTo>
                  <a:pt x="27777" y="10547"/>
                  <a:pt x="28166" y="10543"/>
                  <a:pt x="28556" y="10535"/>
                </a:cubicBezTo>
                <a:cubicBezTo>
                  <a:pt x="28853" y="10529"/>
                  <a:pt x="29152" y="10526"/>
                  <a:pt x="29453" y="10526"/>
                </a:cubicBezTo>
                <a:cubicBezTo>
                  <a:pt x="31050" y="10526"/>
                  <a:pt x="32691" y="10608"/>
                  <a:pt x="34307" y="10608"/>
                </a:cubicBezTo>
                <a:cubicBezTo>
                  <a:pt x="35539" y="10608"/>
                  <a:pt x="36757" y="10560"/>
                  <a:pt x="37931" y="10392"/>
                </a:cubicBezTo>
                <a:cubicBezTo>
                  <a:pt x="38361" y="10392"/>
                  <a:pt x="38719" y="10392"/>
                  <a:pt x="39148" y="10464"/>
                </a:cubicBezTo>
                <a:cubicBezTo>
                  <a:pt x="41375" y="10565"/>
                  <a:pt x="43637" y="10666"/>
                  <a:pt x="45885" y="10666"/>
                </a:cubicBezTo>
                <a:cubicBezTo>
                  <a:pt x="46816" y="10666"/>
                  <a:pt x="47744" y="10649"/>
                  <a:pt x="48667" y="10607"/>
                </a:cubicBezTo>
                <a:cubicBezTo>
                  <a:pt x="49454" y="10607"/>
                  <a:pt x="50241" y="10607"/>
                  <a:pt x="51028" y="10750"/>
                </a:cubicBezTo>
                <a:cubicBezTo>
                  <a:pt x="51875" y="10876"/>
                  <a:pt x="52723" y="10932"/>
                  <a:pt x="53564" y="10932"/>
                </a:cubicBezTo>
                <a:cubicBezTo>
                  <a:pt x="54641" y="10932"/>
                  <a:pt x="55709" y="10839"/>
                  <a:pt x="56754" y="10679"/>
                </a:cubicBezTo>
                <a:cubicBezTo>
                  <a:pt x="57237" y="10518"/>
                  <a:pt x="57720" y="10437"/>
                  <a:pt x="58203" y="10437"/>
                </a:cubicBezTo>
                <a:cubicBezTo>
                  <a:pt x="58364" y="10437"/>
                  <a:pt x="58525" y="10446"/>
                  <a:pt x="58686" y="10464"/>
                </a:cubicBezTo>
                <a:cubicBezTo>
                  <a:pt x="59389" y="10552"/>
                  <a:pt x="60080" y="10584"/>
                  <a:pt x="60762" y="10584"/>
                </a:cubicBezTo>
                <a:cubicBezTo>
                  <a:pt x="62535" y="10584"/>
                  <a:pt x="64248" y="10369"/>
                  <a:pt x="65978" y="10369"/>
                </a:cubicBezTo>
                <a:cubicBezTo>
                  <a:pt x="66290" y="10369"/>
                  <a:pt x="66603" y="10376"/>
                  <a:pt x="66916" y="10392"/>
                </a:cubicBezTo>
                <a:cubicBezTo>
                  <a:pt x="67632" y="10392"/>
                  <a:pt x="68276" y="10321"/>
                  <a:pt x="68920" y="10178"/>
                </a:cubicBezTo>
                <a:cubicBezTo>
                  <a:pt x="72427" y="9390"/>
                  <a:pt x="76435" y="9319"/>
                  <a:pt x="80443" y="8961"/>
                </a:cubicBezTo>
                <a:cubicBezTo>
                  <a:pt x="80730" y="8942"/>
                  <a:pt x="81018" y="8933"/>
                  <a:pt x="81304" y="8933"/>
                </a:cubicBezTo>
                <a:cubicBezTo>
                  <a:pt x="82086" y="8933"/>
                  <a:pt x="82858" y="8999"/>
                  <a:pt x="83592" y="9104"/>
                </a:cubicBezTo>
                <a:cubicBezTo>
                  <a:pt x="85381" y="9462"/>
                  <a:pt x="87170" y="9677"/>
                  <a:pt x="88959" y="9677"/>
                </a:cubicBezTo>
                <a:cubicBezTo>
                  <a:pt x="90104" y="9677"/>
                  <a:pt x="91186" y="9645"/>
                  <a:pt x="92288" y="9645"/>
                </a:cubicBezTo>
                <a:cubicBezTo>
                  <a:pt x="92840" y="9645"/>
                  <a:pt x="93396" y="9653"/>
                  <a:pt x="93969" y="9677"/>
                </a:cubicBezTo>
                <a:cubicBezTo>
                  <a:pt x="94720" y="9748"/>
                  <a:pt x="95472" y="9784"/>
                  <a:pt x="96214" y="9784"/>
                </a:cubicBezTo>
                <a:cubicBezTo>
                  <a:pt x="96957" y="9784"/>
                  <a:pt x="97690" y="9748"/>
                  <a:pt x="98406" y="9677"/>
                </a:cubicBezTo>
                <a:cubicBezTo>
                  <a:pt x="99580" y="9509"/>
                  <a:pt x="100729" y="9439"/>
                  <a:pt x="101868" y="9439"/>
                </a:cubicBezTo>
                <a:cubicBezTo>
                  <a:pt x="102674" y="9439"/>
                  <a:pt x="103474" y="9474"/>
                  <a:pt x="104275" y="9533"/>
                </a:cubicBezTo>
                <a:cubicBezTo>
                  <a:pt x="105187" y="9614"/>
                  <a:pt x="106110" y="9654"/>
                  <a:pt x="107035" y="9654"/>
                </a:cubicBezTo>
                <a:cubicBezTo>
                  <a:pt x="108576" y="9654"/>
                  <a:pt x="110125" y="9542"/>
                  <a:pt x="111646" y="9319"/>
                </a:cubicBezTo>
                <a:cubicBezTo>
                  <a:pt x="112653" y="9086"/>
                  <a:pt x="113703" y="8959"/>
                  <a:pt x="114771" y="8959"/>
                </a:cubicBezTo>
                <a:cubicBezTo>
                  <a:pt x="115677" y="8959"/>
                  <a:pt x="116596" y="9050"/>
                  <a:pt x="117515" y="9247"/>
                </a:cubicBezTo>
                <a:cubicBezTo>
                  <a:pt x="117729" y="9283"/>
                  <a:pt x="117962" y="9301"/>
                  <a:pt x="118203" y="9301"/>
                </a:cubicBezTo>
                <a:cubicBezTo>
                  <a:pt x="118445" y="9301"/>
                  <a:pt x="118695" y="9283"/>
                  <a:pt x="118946" y="9247"/>
                </a:cubicBezTo>
                <a:cubicBezTo>
                  <a:pt x="120044" y="9122"/>
                  <a:pt x="121156" y="9065"/>
                  <a:pt x="122276" y="9065"/>
                </a:cubicBezTo>
                <a:cubicBezTo>
                  <a:pt x="123710" y="9065"/>
                  <a:pt x="125157" y="9158"/>
                  <a:pt x="126604" y="9319"/>
                </a:cubicBezTo>
                <a:cubicBezTo>
                  <a:pt x="127027" y="9364"/>
                  <a:pt x="127447" y="9381"/>
                  <a:pt x="127865" y="9381"/>
                </a:cubicBezTo>
                <a:cubicBezTo>
                  <a:pt x="129006" y="9381"/>
                  <a:pt x="130129" y="9257"/>
                  <a:pt x="131246" y="9257"/>
                </a:cubicBezTo>
                <a:cubicBezTo>
                  <a:pt x="131656" y="9257"/>
                  <a:pt x="132064" y="9273"/>
                  <a:pt x="132472" y="9319"/>
                </a:cubicBezTo>
                <a:cubicBezTo>
                  <a:pt x="132977" y="9388"/>
                  <a:pt x="133482" y="9420"/>
                  <a:pt x="133986" y="9420"/>
                </a:cubicBezTo>
                <a:cubicBezTo>
                  <a:pt x="135056" y="9420"/>
                  <a:pt x="136126" y="9276"/>
                  <a:pt x="137196" y="9033"/>
                </a:cubicBezTo>
                <a:cubicBezTo>
                  <a:pt x="137565" y="8894"/>
                  <a:pt x="137965" y="8815"/>
                  <a:pt x="138356" y="8815"/>
                </a:cubicBezTo>
                <a:cubicBezTo>
                  <a:pt x="138570" y="8815"/>
                  <a:pt x="138782" y="8839"/>
                  <a:pt x="138985" y="8889"/>
                </a:cubicBezTo>
                <a:cubicBezTo>
                  <a:pt x="139953" y="9091"/>
                  <a:pt x="140943" y="9179"/>
                  <a:pt x="141931" y="9179"/>
                </a:cubicBezTo>
                <a:cubicBezTo>
                  <a:pt x="142696" y="9179"/>
                  <a:pt x="143460" y="9126"/>
                  <a:pt x="144209" y="9033"/>
                </a:cubicBezTo>
                <a:cubicBezTo>
                  <a:pt x="145494" y="8961"/>
                  <a:pt x="147421" y="8818"/>
                  <a:pt x="147856" y="8178"/>
                </a:cubicBezTo>
                <a:lnTo>
                  <a:pt x="147856" y="8178"/>
                </a:lnTo>
                <a:cubicBezTo>
                  <a:pt x="148000" y="8187"/>
                  <a:pt x="148142" y="8192"/>
                  <a:pt x="148283" y="8192"/>
                </a:cubicBezTo>
                <a:cubicBezTo>
                  <a:pt x="149100" y="8192"/>
                  <a:pt x="149875" y="8043"/>
                  <a:pt x="150650" y="7744"/>
                </a:cubicBezTo>
                <a:cubicBezTo>
                  <a:pt x="151438" y="7458"/>
                  <a:pt x="152368" y="7315"/>
                  <a:pt x="153298" y="7315"/>
                </a:cubicBezTo>
                <a:cubicBezTo>
                  <a:pt x="154109" y="7343"/>
                  <a:pt x="154917" y="7354"/>
                  <a:pt x="155723" y="7354"/>
                </a:cubicBezTo>
                <a:cubicBezTo>
                  <a:pt x="159045" y="7354"/>
                  <a:pt x="162339" y="7158"/>
                  <a:pt x="165680" y="7100"/>
                </a:cubicBezTo>
                <a:cubicBezTo>
                  <a:pt x="165811" y="7093"/>
                  <a:pt x="165943" y="7089"/>
                  <a:pt x="166076" y="7089"/>
                </a:cubicBezTo>
                <a:cubicBezTo>
                  <a:pt x="167243" y="7089"/>
                  <a:pt x="168444" y="7366"/>
                  <a:pt x="169473" y="7816"/>
                </a:cubicBezTo>
                <a:cubicBezTo>
                  <a:pt x="170705" y="8432"/>
                  <a:pt x="172126" y="8723"/>
                  <a:pt x="173720" y="8723"/>
                </a:cubicBezTo>
                <a:cubicBezTo>
                  <a:pt x="174719" y="8723"/>
                  <a:pt x="175786" y="8609"/>
                  <a:pt x="176916" y="8388"/>
                </a:cubicBezTo>
                <a:cubicBezTo>
                  <a:pt x="177488" y="8245"/>
                  <a:pt x="178132" y="8102"/>
                  <a:pt x="178776" y="8031"/>
                </a:cubicBezTo>
                <a:cubicBezTo>
                  <a:pt x="178948" y="8031"/>
                  <a:pt x="179189" y="8019"/>
                  <a:pt x="179411" y="8019"/>
                </a:cubicBezTo>
                <a:cubicBezTo>
                  <a:pt x="179744" y="8019"/>
                  <a:pt x="180036" y="8045"/>
                  <a:pt x="179993" y="8174"/>
                </a:cubicBezTo>
                <a:cubicBezTo>
                  <a:pt x="179959" y="8553"/>
                  <a:pt x="180189" y="8666"/>
                  <a:pt x="180526" y="8666"/>
                </a:cubicBezTo>
                <a:cubicBezTo>
                  <a:pt x="180889" y="8666"/>
                  <a:pt x="181374" y="8534"/>
                  <a:pt x="181782" y="8460"/>
                </a:cubicBezTo>
                <a:cubicBezTo>
                  <a:pt x="182303" y="8378"/>
                  <a:pt x="182803" y="8316"/>
                  <a:pt x="183222" y="8316"/>
                </a:cubicBezTo>
                <a:cubicBezTo>
                  <a:pt x="183896" y="8316"/>
                  <a:pt x="184359" y="8475"/>
                  <a:pt x="184359" y="8961"/>
                </a:cubicBezTo>
                <a:cubicBezTo>
                  <a:pt x="184359" y="9104"/>
                  <a:pt x="184788" y="9176"/>
                  <a:pt x="185146" y="9247"/>
                </a:cubicBezTo>
                <a:cubicBezTo>
                  <a:pt x="186806" y="9484"/>
                  <a:pt x="188466" y="9623"/>
                  <a:pt x="190167" y="9623"/>
                </a:cubicBezTo>
                <a:cubicBezTo>
                  <a:pt x="190519" y="9623"/>
                  <a:pt x="190873" y="9617"/>
                  <a:pt x="191229" y="9605"/>
                </a:cubicBezTo>
                <a:cubicBezTo>
                  <a:pt x="192339" y="9498"/>
                  <a:pt x="193466" y="9444"/>
                  <a:pt x="194593" y="9444"/>
                </a:cubicBezTo>
                <a:cubicBezTo>
                  <a:pt x="195720" y="9444"/>
                  <a:pt x="196847" y="9498"/>
                  <a:pt x="197957" y="9605"/>
                </a:cubicBezTo>
                <a:cubicBezTo>
                  <a:pt x="198315" y="9638"/>
                  <a:pt x="198792" y="9715"/>
                  <a:pt x="199158" y="9715"/>
                </a:cubicBezTo>
                <a:cubicBezTo>
                  <a:pt x="199596" y="9715"/>
                  <a:pt x="199875" y="9604"/>
                  <a:pt x="199603" y="9176"/>
                </a:cubicBezTo>
                <a:cubicBezTo>
                  <a:pt x="199388" y="8889"/>
                  <a:pt x="200461" y="8746"/>
                  <a:pt x="201463" y="8746"/>
                </a:cubicBezTo>
                <a:cubicBezTo>
                  <a:pt x="201893" y="8961"/>
                  <a:pt x="201893" y="9176"/>
                  <a:pt x="201535" y="9390"/>
                </a:cubicBezTo>
                <a:cubicBezTo>
                  <a:pt x="200819" y="9963"/>
                  <a:pt x="201535" y="10178"/>
                  <a:pt x="202680" y="10464"/>
                </a:cubicBezTo>
                <a:cubicBezTo>
                  <a:pt x="203161" y="10589"/>
                  <a:pt x="203947" y="10648"/>
                  <a:pt x="204848" y="10648"/>
                </a:cubicBezTo>
                <a:cubicBezTo>
                  <a:pt x="207030" y="10648"/>
                  <a:pt x="209885" y="10305"/>
                  <a:pt x="210696" y="9748"/>
                </a:cubicBezTo>
                <a:cubicBezTo>
                  <a:pt x="211751" y="9082"/>
                  <a:pt x="213323" y="8932"/>
                  <a:pt x="214911" y="8932"/>
                </a:cubicBezTo>
                <a:cubicBezTo>
                  <a:pt x="215369" y="8932"/>
                  <a:pt x="215829" y="8945"/>
                  <a:pt x="216278" y="8961"/>
                </a:cubicBezTo>
                <a:cubicBezTo>
                  <a:pt x="216872" y="8999"/>
                  <a:pt x="217467" y="9017"/>
                  <a:pt x="218061" y="9017"/>
                </a:cubicBezTo>
                <a:cubicBezTo>
                  <a:pt x="219685" y="9017"/>
                  <a:pt x="221310" y="8884"/>
                  <a:pt x="222934" y="8675"/>
                </a:cubicBezTo>
                <a:cubicBezTo>
                  <a:pt x="223435" y="8603"/>
                  <a:pt x="223936" y="8603"/>
                  <a:pt x="224437" y="8603"/>
                </a:cubicBezTo>
                <a:cubicBezTo>
                  <a:pt x="224608" y="8607"/>
                  <a:pt x="224779" y="8609"/>
                  <a:pt x="224949" y="8609"/>
                </a:cubicBezTo>
                <a:cubicBezTo>
                  <a:pt x="227855" y="8609"/>
                  <a:pt x="230750" y="8035"/>
                  <a:pt x="233454" y="6885"/>
                </a:cubicBezTo>
                <a:cubicBezTo>
                  <a:pt x="233866" y="6661"/>
                  <a:pt x="234336" y="6554"/>
                  <a:pt x="234803" y="6554"/>
                </a:cubicBezTo>
                <a:cubicBezTo>
                  <a:pt x="235230" y="6554"/>
                  <a:pt x="235655" y="6643"/>
                  <a:pt x="236031" y="6814"/>
                </a:cubicBezTo>
                <a:cubicBezTo>
                  <a:pt x="236245" y="6885"/>
                  <a:pt x="236460" y="6921"/>
                  <a:pt x="236666" y="6921"/>
                </a:cubicBezTo>
                <a:cubicBezTo>
                  <a:pt x="236871" y="6921"/>
                  <a:pt x="237068" y="6885"/>
                  <a:pt x="237247" y="6814"/>
                </a:cubicBezTo>
                <a:cubicBezTo>
                  <a:pt x="237820" y="6671"/>
                  <a:pt x="238464" y="6528"/>
                  <a:pt x="239036" y="6456"/>
                </a:cubicBezTo>
                <a:cubicBezTo>
                  <a:pt x="239346" y="6404"/>
                  <a:pt x="239619" y="6204"/>
                  <a:pt x="239962" y="6204"/>
                </a:cubicBezTo>
                <a:cubicBezTo>
                  <a:pt x="240094" y="6204"/>
                  <a:pt x="240237" y="6233"/>
                  <a:pt x="240396" y="6313"/>
                </a:cubicBezTo>
                <a:cubicBezTo>
                  <a:pt x="242472" y="6313"/>
                  <a:pt x="244118" y="6098"/>
                  <a:pt x="245048" y="5383"/>
                </a:cubicBezTo>
                <a:cubicBezTo>
                  <a:pt x="245702" y="4990"/>
                  <a:pt x="246435" y="4810"/>
                  <a:pt x="247167" y="4810"/>
                </a:cubicBezTo>
                <a:cubicBezTo>
                  <a:pt x="247637" y="4810"/>
                  <a:pt x="248107" y="4885"/>
                  <a:pt x="248555" y="5025"/>
                </a:cubicBezTo>
                <a:cubicBezTo>
                  <a:pt x="249127" y="5239"/>
                  <a:pt x="248770" y="5383"/>
                  <a:pt x="247982" y="5454"/>
                </a:cubicBezTo>
                <a:lnTo>
                  <a:pt x="248054" y="5454"/>
                </a:lnTo>
                <a:lnTo>
                  <a:pt x="247267" y="5884"/>
                </a:lnTo>
                <a:cubicBezTo>
                  <a:pt x="246623" y="6313"/>
                  <a:pt x="247124" y="6599"/>
                  <a:pt x="248269" y="6742"/>
                </a:cubicBezTo>
                <a:cubicBezTo>
                  <a:pt x="249701" y="6881"/>
                  <a:pt x="251164" y="6960"/>
                  <a:pt x="252637" y="6960"/>
                </a:cubicBezTo>
                <a:cubicBezTo>
                  <a:pt x="253445" y="6960"/>
                  <a:pt x="254256" y="6936"/>
                  <a:pt x="255068" y="6885"/>
                </a:cubicBezTo>
                <a:cubicBezTo>
                  <a:pt x="257572" y="6742"/>
                  <a:pt x="260077" y="6456"/>
                  <a:pt x="262582" y="5955"/>
                </a:cubicBezTo>
                <a:cubicBezTo>
                  <a:pt x="263369" y="5812"/>
                  <a:pt x="264157" y="5740"/>
                  <a:pt x="264944" y="5740"/>
                </a:cubicBezTo>
                <a:cubicBezTo>
                  <a:pt x="266590" y="5740"/>
                  <a:pt x="268236" y="5383"/>
                  <a:pt x="269810" y="4738"/>
                </a:cubicBezTo>
                <a:cubicBezTo>
                  <a:pt x="270996" y="4052"/>
                  <a:pt x="272399" y="3638"/>
                  <a:pt x="273783" y="3638"/>
                </a:cubicBezTo>
                <a:cubicBezTo>
                  <a:pt x="273986" y="3638"/>
                  <a:pt x="274189" y="3647"/>
                  <a:pt x="274391" y="3665"/>
                </a:cubicBezTo>
                <a:cubicBezTo>
                  <a:pt x="274820" y="3665"/>
                  <a:pt x="275178" y="3522"/>
                  <a:pt x="275178" y="3379"/>
                </a:cubicBezTo>
                <a:cubicBezTo>
                  <a:pt x="275178" y="3236"/>
                  <a:pt x="274605" y="3092"/>
                  <a:pt x="274176" y="3092"/>
                </a:cubicBezTo>
                <a:cubicBezTo>
                  <a:pt x="271886" y="3307"/>
                  <a:pt x="269596" y="3092"/>
                  <a:pt x="267377" y="3450"/>
                </a:cubicBezTo>
                <a:cubicBezTo>
                  <a:pt x="266232" y="3593"/>
                  <a:pt x="265015" y="3593"/>
                  <a:pt x="263870" y="3737"/>
                </a:cubicBezTo>
                <a:cubicBezTo>
                  <a:pt x="263369" y="3737"/>
                  <a:pt x="263155" y="3593"/>
                  <a:pt x="263369" y="3593"/>
                </a:cubicBezTo>
                <a:cubicBezTo>
                  <a:pt x="264313" y="3316"/>
                  <a:pt x="264008" y="3211"/>
                  <a:pt x="263457" y="3211"/>
                </a:cubicBezTo>
                <a:cubicBezTo>
                  <a:pt x="263297" y="3211"/>
                  <a:pt x="263117" y="3219"/>
                  <a:pt x="262940" y="3236"/>
                </a:cubicBezTo>
                <a:cubicBezTo>
                  <a:pt x="260578" y="3379"/>
                  <a:pt x="258073" y="3379"/>
                  <a:pt x="255926" y="3665"/>
                </a:cubicBezTo>
                <a:cubicBezTo>
                  <a:pt x="252205" y="4094"/>
                  <a:pt x="248483" y="4309"/>
                  <a:pt x="244762" y="4309"/>
                </a:cubicBezTo>
                <a:cubicBezTo>
                  <a:pt x="243187" y="4309"/>
                  <a:pt x="241613" y="4524"/>
                  <a:pt x="240038" y="4595"/>
                </a:cubicBezTo>
                <a:cubicBezTo>
                  <a:pt x="239384" y="4661"/>
                  <a:pt x="238909" y="4846"/>
                  <a:pt x="238887" y="5096"/>
                </a:cubicBezTo>
                <a:lnTo>
                  <a:pt x="238887" y="5096"/>
                </a:lnTo>
                <a:cubicBezTo>
                  <a:pt x="238380" y="5089"/>
                  <a:pt x="237609" y="5021"/>
                  <a:pt x="237677" y="4953"/>
                </a:cubicBezTo>
                <a:cubicBezTo>
                  <a:pt x="238086" y="4499"/>
                  <a:pt x="237744" y="4390"/>
                  <a:pt x="237183" y="4390"/>
                </a:cubicBezTo>
                <a:cubicBezTo>
                  <a:pt x="236862" y="4390"/>
                  <a:pt x="236468" y="4426"/>
                  <a:pt x="236102" y="4452"/>
                </a:cubicBezTo>
                <a:cubicBezTo>
                  <a:pt x="234993" y="4488"/>
                  <a:pt x="233919" y="4506"/>
                  <a:pt x="232855" y="4506"/>
                </a:cubicBezTo>
                <a:cubicBezTo>
                  <a:pt x="231790" y="4506"/>
                  <a:pt x="230735" y="4488"/>
                  <a:pt x="229661" y="4452"/>
                </a:cubicBezTo>
                <a:cubicBezTo>
                  <a:pt x="228522" y="4362"/>
                  <a:pt x="227370" y="4323"/>
                  <a:pt x="226222" y="4323"/>
                </a:cubicBezTo>
                <a:cubicBezTo>
                  <a:pt x="224628" y="4323"/>
                  <a:pt x="223041" y="4399"/>
                  <a:pt x="221502" y="4524"/>
                </a:cubicBezTo>
                <a:cubicBezTo>
                  <a:pt x="219313" y="4737"/>
                  <a:pt x="217098" y="4807"/>
                  <a:pt x="214879" y="4807"/>
                </a:cubicBezTo>
                <a:cubicBezTo>
                  <a:pt x="211875" y="4807"/>
                  <a:pt x="208864" y="4678"/>
                  <a:pt x="205901" y="4595"/>
                </a:cubicBezTo>
                <a:cubicBezTo>
                  <a:pt x="202822" y="4534"/>
                  <a:pt x="199796" y="4366"/>
                  <a:pt x="196732" y="4366"/>
                </a:cubicBezTo>
                <a:cubicBezTo>
                  <a:pt x="196235" y="4366"/>
                  <a:pt x="195737" y="4371"/>
                  <a:pt x="195237" y="4381"/>
                </a:cubicBezTo>
                <a:cubicBezTo>
                  <a:pt x="194843" y="4363"/>
                  <a:pt x="194450" y="4354"/>
                  <a:pt x="194056" y="4354"/>
                </a:cubicBezTo>
                <a:cubicBezTo>
                  <a:pt x="192875" y="4354"/>
                  <a:pt x="191694" y="4434"/>
                  <a:pt x="190514" y="4595"/>
                </a:cubicBezTo>
                <a:cubicBezTo>
                  <a:pt x="188080" y="5025"/>
                  <a:pt x="185289" y="4953"/>
                  <a:pt x="183142" y="5597"/>
                </a:cubicBezTo>
                <a:cubicBezTo>
                  <a:pt x="182788" y="5648"/>
                  <a:pt x="182434" y="5698"/>
                  <a:pt x="182105" y="5698"/>
                </a:cubicBezTo>
                <a:cubicBezTo>
                  <a:pt x="181968" y="5698"/>
                  <a:pt x="181836" y="5690"/>
                  <a:pt x="181711" y="5669"/>
                </a:cubicBezTo>
                <a:cubicBezTo>
                  <a:pt x="180830" y="5585"/>
                  <a:pt x="179950" y="5550"/>
                  <a:pt x="179070" y="5550"/>
                </a:cubicBezTo>
                <a:cubicBezTo>
                  <a:pt x="178447" y="5550"/>
                  <a:pt x="177824" y="5568"/>
                  <a:pt x="177202" y="5597"/>
                </a:cubicBezTo>
                <a:cubicBezTo>
                  <a:pt x="177655" y="5257"/>
                  <a:pt x="178153" y="5052"/>
                  <a:pt x="178696" y="5052"/>
                </a:cubicBezTo>
                <a:cubicBezTo>
                  <a:pt x="178839" y="5052"/>
                  <a:pt x="178985" y="5066"/>
                  <a:pt x="179134" y="5096"/>
                </a:cubicBezTo>
                <a:cubicBezTo>
                  <a:pt x="179308" y="5107"/>
                  <a:pt x="179480" y="5111"/>
                  <a:pt x="179652" y="5111"/>
                </a:cubicBezTo>
                <a:cubicBezTo>
                  <a:pt x="180680" y="5111"/>
                  <a:pt x="181670" y="4953"/>
                  <a:pt x="182713" y="4953"/>
                </a:cubicBezTo>
                <a:cubicBezTo>
                  <a:pt x="183425" y="4953"/>
                  <a:pt x="183641" y="4740"/>
                  <a:pt x="183643" y="4526"/>
                </a:cubicBezTo>
                <a:lnTo>
                  <a:pt x="183643" y="4526"/>
                </a:lnTo>
                <a:cubicBezTo>
                  <a:pt x="182898" y="4554"/>
                  <a:pt x="182164" y="4589"/>
                  <a:pt x="181447" y="4589"/>
                </a:cubicBezTo>
                <a:cubicBezTo>
                  <a:pt x="180259" y="4589"/>
                  <a:pt x="179119" y="4491"/>
                  <a:pt x="178061" y="4094"/>
                </a:cubicBezTo>
                <a:cubicBezTo>
                  <a:pt x="177484" y="3990"/>
                  <a:pt x="176831" y="3923"/>
                  <a:pt x="176186" y="3923"/>
                </a:cubicBezTo>
                <a:cubicBezTo>
                  <a:pt x="175950" y="3923"/>
                  <a:pt x="175714" y="3932"/>
                  <a:pt x="175484" y="3951"/>
                </a:cubicBezTo>
                <a:cubicBezTo>
                  <a:pt x="174648" y="4016"/>
                  <a:pt x="173812" y="4051"/>
                  <a:pt x="172982" y="4051"/>
                </a:cubicBezTo>
                <a:cubicBezTo>
                  <a:pt x="171965" y="4051"/>
                  <a:pt x="170959" y="3998"/>
                  <a:pt x="169974" y="3880"/>
                </a:cubicBezTo>
                <a:cubicBezTo>
                  <a:pt x="168192" y="3670"/>
                  <a:pt x="166411" y="3537"/>
                  <a:pt x="164630" y="3537"/>
                </a:cubicBezTo>
                <a:cubicBezTo>
                  <a:pt x="163978" y="3537"/>
                  <a:pt x="163326" y="3555"/>
                  <a:pt x="162674" y="3593"/>
                </a:cubicBezTo>
                <a:lnTo>
                  <a:pt x="160598" y="3593"/>
                </a:lnTo>
                <a:cubicBezTo>
                  <a:pt x="159883" y="3593"/>
                  <a:pt x="159095" y="3593"/>
                  <a:pt x="158809" y="3307"/>
                </a:cubicBezTo>
                <a:cubicBezTo>
                  <a:pt x="158451" y="2949"/>
                  <a:pt x="160097" y="3092"/>
                  <a:pt x="159739" y="2735"/>
                </a:cubicBezTo>
                <a:cubicBezTo>
                  <a:pt x="158738" y="2735"/>
                  <a:pt x="157807" y="2735"/>
                  <a:pt x="156805" y="2878"/>
                </a:cubicBezTo>
                <a:cubicBezTo>
                  <a:pt x="156412" y="2913"/>
                  <a:pt x="156018" y="2931"/>
                  <a:pt x="155633" y="2931"/>
                </a:cubicBezTo>
                <a:cubicBezTo>
                  <a:pt x="155249" y="2931"/>
                  <a:pt x="154873" y="2913"/>
                  <a:pt x="154515" y="2878"/>
                </a:cubicBezTo>
                <a:cubicBezTo>
                  <a:pt x="152076" y="2498"/>
                  <a:pt x="149637" y="2324"/>
                  <a:pt x="147198" y="2324"/>
                </a:cubicBezTo>
                <a:cubicBezTo>
                  <a:pt x="146416" y="2324"/>
                  <a:pt x="145635" y="2342"/>
                  <a:pt x="144853" y="2377"/>
                </a:cubicBezTo>
                <a:cubicBezTo>
                  <a:pt x="144120" y="2403"/>
                  <a:pt x="143396" y="2420"/>
                  <a:pt x="142675" y="2420"/>
                </a:cubicBezTo>
                <a:cubicBezTo>
                  <a:pt x="141425" y="2420"/>
                  <a:pt x="140184" y="2370"/>
                  <a:pt x="138913" y="2234"/>
                </a:cubicBezTo>
                <a:cubicBezTo>
                  <a:pt x="137804" y="2090"/>
                  <a:pt x="136677" y="2019"/>
                  <a:pt x="135550" y="2019"/>
                </a:cubicBezTo>
                <a:cubicBezTo>
                  <a:pt x="134422" y="2019"/>
                  <a:pt x="133295" y="2090"/>
                  <a:pt x="132186" y="2234"/>
                </a:cubicBezTo>
                <a:cubicBezTo>
                  <a:pt x="131649" y="2269"/>
                  <a:pt x="131112" y="2287"/>
                  <a:pt x="130576" y="2287"/>
                </a:cubicBezTo>
                <a:cubicBezTo>
                  <a:pt x="130039" y="2287"/>
                  <a:pt x="129502" y="2269"/>
                  <a:pt x="128965" y="2234"/>
                </a:cubicBezTo>
                <a:cubicBezTo>
                  <a:pt x="126962" y="2090"/>
                  <a:pt x="124958" y="2162"/>
                  <a:pt x="122954" y="2090"/>
                </a:cubicBezTo>
                <a:lnTo>
                  <a:pt x="112576" y="2090"/>
                </a:lnTo>
                <a:cubicBezTo>
                  <a:pt x="109284" y="2090"/>
                  <a:pt x="105992" y="2019"/>
                  <a:pt x="102700" y="1876"/>
                </a:cubicBezTo>
                <a:cubicBezTo>
                  <a:pt x="101805" y="1858"/>
                  <a:pt x="100911" y="1853"/>
                  <a:pt x="100016" y="1853"/>
                </a:cubicBezTo>
                <a:cubicBezTo>
                  <a:pt x="99122" y="1853"/>
                  <a:pt x="98227" y="1858"/>
                  <a:pt x="97333" y="1858"/>
                </a:cubicBezTo>
                <a:cubicBezTo>
                  <a:pt x="95543" y="1858"/>
                  <a:pt x="93754" y="1840"/>
                  <a:pt x="91965" y="1733"/>
                </a:cubicBezTo>
                <a:cubicBezTo>
                  <a:pt x="90997" y="1672"/>
                  <a:pt x="90042" y="1650"/>
                  <a:pt x="89089" y="1650"/>
                </a:cubicBezTo>
                <a:cubicBezTo>
                  <a:pt x="87787" y="1650"/>
                  <a:pt x="86488" y="1691"/>
                  <a:pt x="85166" y="1733"/>
                </a:cubicBezTo>
                <a:cubicBezTo>
                  <a:pt x="84458" y="1797"/>
                  <a:pt x="83751" y="1832"/>
                  <a:pt x="83043" y="1832"/>
                </a:cubicBezTo>
                <a:cubicBezTo>
                  <a:pt x="82176" y="1832"/>
                  <a:pt x="81309" y="1779"/>
                  <a:pt x="80443" y="1661"/>
                </a:cubicBezTo>
                <a:cubicBezTo>
                  <a:pt x="79195" y="1522"/>
                  <a:pt x="77947" y="1443"/>
                  <a:pt x="76699" y="1443"/>
                </a:cubicBezTo>
                <a:cubicBezTo>
                  <a:pt x="76015" y="1443"/>
                  <a:pt x="75330" y="1467"/>
                  <a:pt x="74646" y="1518"/>
                </a:cubicBezTo>
                <a:cubicBezTo>
                  <a:pt x="72833" y="1518"/>
                  <a:pt x="71083" y="1582"/>
                  <a:pt x="69312" y="1582"/>
                </a:cubicBezTo>
                <a:cubicBezTo>
                  <a:pt x="68427" y="1582"/>
                  <a:pt x="67537" y="1566"/>
                  <a:pt x="66630" y="1518"/>
                </a:cubicBezTo>
                <a:cubicBezTo>
                  <a:pt x="65701" y="1428"/>
                  <a:pt x="64771" y="1388"/>
                  <a:pt x="63842" y="1388"/>
                </a:cubicBezTo>
                <a:cubicBezTo>
                  <a:pt x="62553" y="1388"/>
                  <a:pt x="61264" y="1465"/>
                  <a:pt x="59974" y="1589"/>
                </a:cubicBezTo>
                <a:cubicBezTo>
                  <a:pt x="59405" y="1679"/>
                  <a:pt x="58823" y="1719"/>
                  <a:pt x="58244" y="1719"/>
                </a:cubicBezTo>
                <a:cubicBezTo>
                  <a:pt x="57440" y="1719"/>
                  <a:pt x="56644" y="1643"/>
                  <a:pt x="55895" y="1518"/>
                </a:cubicBezTo>
                <a:cubicBezTo>
                  <a:pt x="54623" y="1273"/>
                  <a:pt x="53352" y="1163"/>
                  <a:pt x="52080" y="1163"/>
                </a:cubicBezTo>
                <a:cubicBezTo>
                  <a:pt x="51491" y="1163"/>
                  <a:pt x="50902" y="1186"/>
                  <a:pt x="50313" y="1232"/>
                </a:cubicBezTo>
                <a:cubicBezTo>
                  <a:pt x="47808" y="1303"/>
                  <a:pt x="45231" y="1232"/>
                  <a:pt x="42726" y="1518"/>
                </a:cubicBezTo>
                <a:cubicBezTo>
                  <a:pt x="41972" y="1602"/>
                  <a:pt x="41217" y="1636"/>
                  <a:pt x="40477" y="1636"/>
                </a:cubicBezTo>
                <a:cubicBezTo>
                  <a:pt x="39954" y="1636"/>
                  <a:pt x="39437" y="1619"/>
                  <a:pt x="38933" y="1589"/>
                </a:cubicBezTo>
                <a:cubicBezTo>
                  <a:pt x="36840" y="1428"/>
                  <a:pt x="34747" y="1348"/>
                  <a:pt x="32683" y="1348"/>
                </a:cubicBezTo>
                <a:cubicBezTo>
                  <a:pt x="31996" y="1348"/>
                  <a:pt x="31311" y="1357"/>
                  <a:pt x="30632" y="1375"/>
                </a:cubicBezTo>
                <a:cubicBezTo>
                  <a:pt x="28294" y="1375"/>
                  <a:pt x="25956" y="1279"/>
                  <a:pt x="23639" y="1279"/>
                </a:cubicBezTo>
                <a:cubicBezTo>
                  <a:pt x="22481" y="1279"/>
                  <a:pt x="21328" y="1303"/>
                  <a:pt x="20183" y="1375"/>
                </a:cubicBezTo>
                <a:cubicBezTo>
                  <a:pt x="19628" y="1393"/>
                  <a:pt x="19075" y="1402"/>
                  <a:pt x="18522" y="1402"/>
                </a:cubicBezTo>
                <a:cubicBezTo>
                  <a:pt x="14726" y="1402"/>
                  <a:pt x="10978" y="979"/>
                  <a:pt x="7229" y="230"/>
                </a:cubicBezTo>
                <a:cubicBezTo>
                  <a:pt x="6703" y="75"/>
                  <a:pt x="6150" y="1"/>
                  <a:pt x="5594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7" name="Google Shape;607;p39"/>
          <p:cNvSpPr txBox="1"/>
          <p:nvPr>
            <p:ph idx="1" type="subTitle"/>
          </p:nvPr>
        </p:nvSpPr>
        <p:spPr>
          <a:xfrm>
            <a:off x="5026100" y="1115425"/>
            <a:ext cx="3717300" cy="32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8FAFB"/>
              </a:buClr>
              <a:buSzPts val="1800"/>
              <a:buChar char="-"/>
            </a:pPr>
            <a:r>
              <a:rPr lang="en">
                <a:solidFill>
                  <a:srgbClr val="F8FAFB"/>
                </a:solidFill>
              </a:rPr>
              <a:t>Fuel shortage </a:t>
            </a:r>
            <a:endParaRPr>
              <a:solidFill>
                <a:srgbClr val="F8FAFB"/>
              </a:solidFill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rgbClr val="F8FAFB"/>
              </a:buClr>
              <a:buSzPts val="1800"/>
              <a:buChar char="-"/>
            </a:pPr>
            <a:r>
              <a:rPr lang="en">
                <a:solidFill>
                  <a:srgbClr val="F8FAFB"/>
                </a:solidFill>
              </a:rPr>
              <a:t>A big blow on the automotive industry </a:t>
            </a:r>
            <a:endParaRPr>
              <a:solidFill>
                <a:srgbClr val="F8FAFB"/>
              </a:solidFill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rgbClr val="F8FAFB"/>
              </a:buClr>
              <a:buSzPts val="1800"/>
              <a:buChar char="-"/>
            </a:pPr>
            <a:r>
              <a:rPr lang="en">
                <a:solidFill>
                  <a:srgbClr val="F8FAFB"/>
                </a:solidFill>
              </a:rPr>
              <a:t>Create global economic imbalance</a:t>
            </a:r>
            <a:endParaRPr>
              <a:solidFill>
                <a:srgbClr val="F8FAFB"/>
              </a:solidFill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rgbClr val="F8FAFB"/>
              </a:buClr>
              <a:buSzPts val="1800"/>
              <a:buChar char="-"/>
            </a:pPr>
            <a:r>
              <a:rPr lang="en">
                <a:solidFill>
                  <a:srgbClr val="F8FAFB"/>
                </a:solidFill>
              </a:rPr>
              <a:t>Consumer is losing purchasing power </a:t>
            </a:r>
            <a:endParaRPr>
              <a:solidFill>
                <a:srgbClr val="F8FAFB"/>
              </a:solidFill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1000"/>
              </a:spcAft>
              <a:buClr>
                <a:srgbClr val="F8FAFB"/>
              </a:buClr>
              <a:buSzPts val="1800"/>
              <a:buChar char="-"/>
            </a:pPr>
            <a:r>
              <a:rPr lang="en">
                <a:solidFill>
                  <a:srgbClr val="F8FAFB"/>
                </a:solidFill>
              </a:rPr>
              <a:t>Energy consumption reforms </a:t>
            </a:r>
            <a:endParaRPr>
              <a:solidFill>
                <a:srgbClr val="F8FAFB"/>
              </a:solidFill>
            </a:endParaRPr>
          </a:p>
        </p:txBody>
      </p:sp>
      <p:sp>
        <p:nvSpPr>
          <p:cNvPr id="608" name="Google Shape;608;p39"/>
          <p:cNvSpPr txBox="1"/>
          <p:nvPr>
            <p:ph idx="2" type="subTitle"/>
          </p:nvPr>
        </p:nvSpPr>
        <p:spPr>
          <a:xfrm>
            <a:off x="5926200" y="583700"/>
            <a:ext cx="1710000" cy="36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0000" lnSpcReduction="20000"/>
          </a:bodyPr>
          <a:lstStyle/>
          <a:p>
            <a:pPr indent="-308610" lvl="0" marL="457200" rtl="0" algn="ctr">
              <a:spcBef>
                <a:spcPts val="0"/>
              </a:spcBef>
              <a:spcAft>
                <a:spcPts val="0"/>
              </a:spcAft>
              <a:buClr>
                <a:srgbClr val="F8FAFB"/>
              </a:buClr>
              <a:buSzPct val="90000"/>
              <a:buChar char="●"/>
            </a:pPr>
            <a:r>
              <a:rPr lang="en">
                <a:solidFill>
                  <a:srgbClr val="F8FAFB"/>
                </a:solidFill>
              </a:rPr>
              <a:t>Effect</a:t>
            </a:r>
            <a:endParaRPr>
              <a:solidFill>
                <a:srgbClr val="F8FAFB"/>
              </a:solidFill>
            </a:endParaRPr>
          </a:p>
        </p:txBody>
      </p:sp>
      <p:sp>
        <p:nvSpPr>
          <p:cNvPr id="609" name="Google Shape;609;p39"/>
          <p:cNvSpPr txBox="1"/>
          <p:nvPr>
            <p:ph idx="3" type="subTitle"/>
          </p:nvPr>
        </p:nvSpPr>
        <p:spPr>
          <a:xfrm>
            <a:off x="442450" y="1115425"/>
            <a:ext cx="3578400" cy="139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62500" lnSpcReduction="10000"/>
          </a:bodyPr>
          <a:lstStyle/>
          <a:p>
            <a:pPr indent="-300037" lvl="0" marL="457200" rtl="0" algn="l">
              <a:spcBef>
                <a:spcPts val="0"/>
              </a:spcBef>
              <a:spcAft>
                <a:spcPts val="0"/>
              </a:spcAft>
              <a:buSzPct val="128571"/>
              <a:buChar char="-"/>
            </a:pPr>
            <a:r>
              <a:rPr lang="en"/>
              <a:t>American consumption is </a:t>
            </a:r>
            <a:r>
              <a:rPr lang="en"/>
              <a:t>plummeting that they relies not just on domestic production but also importing more to meet the demand </a:t>
            </a:r>
            <a:r>
              <a:rPr lang="en"/>
              <a:t> </a:t>
            </a:r>
            <a:endParaRPr/>
          </a:p>
          <a:p>
            <a:pPr indent="-300037" lvl="0" marL="457200" rtl="0" algn="l">
              <a:spcBef>
                <a:spcPts val="1000"/>
              </a:spcBef>
              <a:spcAft>
                <a:spcPts val="0"/>
              </a:spcAft>
              <a:buSzPct val="128571"/>
              <a:buChar char="-"/>
            </a:pPr>
            <a:r>
              <a:rPr lang="en"/>
              <a:t>The organisation of Arab Petroleum Exporting </a:t>
            </a:r>
            <a:r>
              <a:rPr lang="en"/>
              <a:t>Countries</a:t>
            </a:r>
            <a:r>
              <a:rPr lang="en"/>
              <a:t> (OAPEC) imposed the oil embargo in 1973. </a:t>
            </a:r>
            <a:endParaRPr/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0" name="Google Shape;610;p39"/>
          <p:cNvSpPr txBox="1"/>
          <p:nvPr>
            <p:ph idx="4" type="subTitle"/>
          </p:nvPr>
        </p:nvSpPr>
        <p:spPr>
          <a:xfrm>
            <a:off x="1322365" y="583700"/>
            <a:ext cx="1710000" cy="36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7660" lvl="0" marL="45720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560"/>
              <a:buChar char="●"/>
            </a:pPr>
            <a:r>
              <a:rPr lang="en" sz="1700"/>
              <a:t>Cause</a:t>
            </a:r>
            <a:endParaRPr sz="17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4" name="Shape 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" name="Google Shape;615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741318">
            <a:off x="5714497" y="2804906"/>
            <a:ext cx="3605832" cy="2395864"/>
          </a:xfrm>
          <a:prstGeom prst="rect">
            <a:avLst/>
          </a:prstGeom>
          <a:noFill/>
          <a:ln>
            <a:noFill/>
          </a:ln>
        </p:spPr>
      </p:pic>
      <p:sp>
        <p:nvSpPr>
          <p:cNvPr id="616" name="Google Shape;616;p40"/>
          <p:cNvSpPr txBox="1"/>
          <p:nvPr>
            <p:ph type="title"/>
          </p:nvPr>
        </p:nvSpPr>
        <p:spPr>
          <a:xfrm>
            <a:off x="630000" y="1440813"/>
            <a:ext cx="7884000" cy="1424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2007-2008 Crisis</a:t>
            </a:r>
            <a:endParaRPr sz="4800"/>
          </a:p>
        </p:txBody>
      </p:sp>
      <p:sp>
        <p:nvSpPr>
          <p:cNvPr id="617" name="Google Shape;617;p40"/>
          <p:cNvSpPr/>
          <p:nvPr/>
        </p:nvSpPr>
        <p:spPr>
          <a:xfrm rot="519193">
            <a:off x="6553082" y="3080160"/>
            <a:ext cx="2033279" cy="1832576"/>
          </a:xfrm>
          <a:custGeom>
            <a:rect b="b" l="l" r="r" t="t"/>
            <a:pathLst>
              <a:path extrusionOk="0" h="105089" w="73537">
                <a:moveTo>
                  <a:pt x="11333" y="4373"/>
                </a:moveTo>
                <a:cubicBezTo>
                  <a:pt x="11357" y="4373"/>
                  <a:pt x="11397" y="4402"/>
                  <a:pt x="11464" y="4456"/>
                </a:cubicBezTo>
                <a:lnTo>
                  <a:pt x="11464" y="4443"/>
                </a:lnTo>
                <a:cubicBezTo>
                  <a:pt x="11516" y="4488"/>
                  <a:pt x="11581" y="4527"/>
                  <a:pt x="11647" y="4547"/>
                </a:cubicBezTo>
                <a:cubicBezTo>
                  <a:pt x="11654" y="4551"/>
                  <a:pt x="11664" y="4554"/>
                  <a:pt x="11669" y="4554"/>
                </a:cubicBezTo>
                <a:cubicBezTo>
                  <a:pt x="11673" y="4554"/>
                  <a:pt x="11674" y="4553"/>
                  <a:pt x="11674" y="4550"/>
                </a:cubicBezTo>
                <a:lnTo>
                  <a:pt x="11674" y="4550"/>
                </a:lnTo>
                <a:cubicBezTo>
                  <a:pt x="11766" y="4796"/>
                  <a:pt x="11789" y="5141"/>
                  <a:pt x="11632" y="5141"/>
                </a:cubicBezTo>
                <a:cubicBezTo>
                  <a:pt x="11603" y="5141"/>
                  <a:pt x="11566" y="5129"/>
                  <a:pt x="11523" y="5101"/>
                </a:cubicBezTo>
                <a:cubicBezTo>
                  <a:pt x="11432" y="4853"/>
                  <a:pt x="11425" y="4651"/>
                  <a:pt x="11308" y="4391"/>
                </a:cubicBezTo>
                <a:cubicBezTo>
                  <a:pt x="11314" y="4378"/>
                  <a:pt x="11322" y="4373"/>
                  <a:pt x="11333" y="4373"/>
                </a:cubicBezTo>
                <a:close/>
                <a:moveTo>
                  <a:pt x="9534" y="5177"/>
                </a:moveTo>
                <a:cubicBezTo>
                  <a:pt x="9618" y="5177"/>
                  <a:pt x="9724" y="5317"/>
                  <a:pt x="9814" y="5317"/>
                </a:cubicBezTo>
                <a:cubicBezTo>
                  <a:pt x="9833" y="5317"/>
                  <a:pt x="9851" y="5311"/>
                  <a:pt x="9868" y="5296"/>
                </a:cubicBezTo>
                <a:lnTo>
                  <a:pt x="9875" y="5283"/>
                </a:lnTo>
                <a:cubicBezTo>
                  <a:pt x="9992" y="5498"/>
                  <a:pt x="10064" y="5556"/>
                  <a:pt x="10122" y="5745"/>
                </a:cubicBezTo>
                <a:cubicBezTo>
                  <a:pt x="10111" y="5760"/>
                  <a:pt x="10098" y="5767"/>
                  <a:pt x="10084" y="5767"/>
                </a:cubicBezTo>
                <a:cubicBezTo>
                  <a:pt x="10021" y="5767"/>
                  <a:pt x="9937" y="5626"/>
                  <a:pt x="9862" y="5524"/>
                </a:cubicBezTo>
                <a:cubicBezTo>
                  <a:pt x="9758" y="5491"/>
                  <a:pt x="9634" y="5335"/>
                  <a:pt x="9517" y="5179"/>
                </a:cubicBezTo>
                <a:cubicBezTo>
                  <a:pt x="9522" y="5177"/>
                  <a:pt x="9528" y="5177"/>
                  <a:pt x="9534" y="5177"/>
                </a:cubicBezTo>
                <a:close/>
                <a:moveTo>
                  <a:pt x="7583" y="5784"/>
                </a:moveTo>
                <a:cubicBezTo>
                  <a:pt x="7603" y="5784"/>
                  <a:pt x="7627" y="5798"/>
                  <a:pt x="7651" y="5798"/>
                </a:cubicBezTo>
                <a:cubicBezTo>
                  <a:pt x="7654" y="5798"/>
                  <a:pt x="7657" y="5798"/>
                  <a:pt x="7660" y="5797"/>
                </a:cubicBezTo>
                <a:lnTo>
                  <a:pt x="7660" y="5784"/>
                </a:lnTo>
                <a:cubicBezTo>
                  <a:pt x="7680" y="5856"/>
                  <a:pt x="7712" y="5928"/>
                  <a:pt x="7660" y="5960"/>
                </a:cubicBezTo>
                <a:lnTo>
                  <a:pt x="7556" y="5797"/>
                </a:lnTo>
                <a:cubicBezTo>
                  <a:pt x="7564" y="5788"/>
                  <a:pt x="7573" y="5784"/>
                  <a:pt x="7583" y="5784"/>
                </a:cubicBezTo>
                <a:close/>
                <a:moveTo>
                  <a:pt x="4720" y="5891"/>
                </a:moveTo>
                <a:cubicBezTo>
                  <a:pt x="4794" y="5891"/>
                  <a:pt x="4875" y="5947"/>
                  <a:pt x="4970" y="6104"/>
                </a:cubicBezTo>
                <a:cubicBezTo>
                  <a:pt x="4959" y="6122"/>
                  <a:pt x="4946" y="6127"/>
                  <a:pt x="4933" y="6127"/>
                </a:cubicBezTo>
                <a:cubicBezTo>
                  <a:pt x="4912" y="6127"/>
                  <a:pt x="4889" y="6115"/>
                  <a:pt x="4868" y="6115"/>
                </a:cubicBezTo>
                <a:cubicBezTo>
                  <a:pt x="4853" y="6115"/>
                  <a:pt x="4839" y="6121"/>
                  <a:pt x="4827" y="6143"/>
                </a:cubicBezTo>
                <a:cubicBezTo>
                  <a:pt x="4762" y="6071"/>
                  <a:pt x="4716" y="5986"/>
                  <a:pt x="4684" y="5895"/>
                </a:cubicBezTo>
                <a:cubicBezTo>
                  <a:pt x="4696" y="5892"/>
                  <a:pt x="4707" y="5891"/>
                  <a:pt x="4720" y="5891"/>
                </a:cubicBezTo>
                <a:close/>
                <a:moveTo>
                  <a:pt x="7066" y="5691"/>
                </a:moveTo>
                <a:cubicBezTo>
                  <a:pt x="7241" y="5691"/>
                  <a:pt x="7550" y="6068"/>
                  <a:pt x="7563" y="6266"/>
                </a:cubicBezTo>
                <a:cubicBezTo>
                  <a:pt x="7546" y="6287"/>
                  <a:pt x="7529" y="6295"/>
                  <a:pt x="7510" y="6295"/>
                </a:cubicBezTo>
                <a:cubicBezTo>
                  <a:pt x="7436" y="6295"/>
                  <a:pt x="7347" y="6171"/>
                  <a:pt x="7275" y="6171"/>
                </a:cubicBezTo>
                <a:cubicBezTo>
                  <a:pt x="7254" y="6171"/>
                  <a:pt x="7235" y="6181"/>
                  <a:pt x="7217" y="6208"/>
                </a:cubicBezTo>
                <a:cubicBezTo>
                  <a:pt x="6996" y="5947"/>
                  <a:pt x="7263" y="5960"/>
                  <a:pt x="7042" y="5693"/>
                </a:cubicBezTo>
                <a:cubicBezTo>
                  <a:pt x="7049" y="5691"/>
                  <a:pt x="7057" y="5691"/>
                  <a:pt x="7066" y="5691"/>
                </a:cubicBezTo>
                <a:close/>
                <a:moveTo>
                  <a:pt x="6870" y="6116"/>
                </a:moveTo>
                <a:cubicBezTo>
                  <a:pt x="6878" y="6116"/>
                  <a:pt x="6889" y="6120"/>
                  <a:pt x="6905" y="6130"/>
                </a:cubicBezTo>
                <a:cubicBezTo>
                  <a:pt x="6944" y="6214"/>
                  <a:pt x="7009" y="6306"/>
                  <a:pt x="6950" y="6332"/>
                </a:cubicBezTo>
                <a:lnTo>
                  <a:pt x="6970" y="6351"/>
                </a:lnTo>
                <a:cubicBezTo>
                  <a:pt x="6963" y="6349"/>
                  <a:pt x="6956" y="6349"/>
                  <a:pt x="6948" y="6349"/>
                </a:cubicBezTo>
                <a:cubicBezTo>
                  <a:pt x="6927" y="6349"/>
                  <a:pt x="6906" y="6355"/>
                  <a:pt x="6892" y="6364"/>
                </a:cubicBezTo>
                <a:cubicBezTo>
                  <a:pt x="6859" y="6319"/>
                  <a:pt x="6827" y="6325"/>
                  <a:pt x="6794" y="6260"/>
                </a:cubicBezTo>
                <a:cubicBezTo>
                  <a:pt x="6900" y="6260"/>
                  <a:pt x="6824" y="6116"/>
                  <a:pt x="6870" y="6116"/>
                </a:cubicBezTo>
                <a:close/>
                <a:moveTo>
                  <a:pt x="5021" y="5454"/>
                </a:moveTo>
                <a:cubicBezTo>
                  <a:pt x="5170" y="5454"/>
                  <a:pt x="5373" y="5865"/>
                  <a:pt x="5537" y="6012"/>
                </a:cubicBezTo>
                <a:cubicBezTo>
                  <a:pt x="5596" y="6097"/>
                  <a:pt x="5544" y="6130"/>
                  <a:pt x="5491" y="6156"/>
                </a:cubicBezTo>
                <a:cubicBezTo>
                  <a:pt x="5563" y="6221"/>
                  <a:pt x="5622" y="6292"/>
                  <a:pt x="5667" y="6384"/>
                </a:cubicBezTo>
                <a:cubicBezTo>
                  <a:pt x="5654" y="6416"/>
                  <a:pt x="5654" y="6455"/>
                  <a:pt x="5661" y="6488"/>
                </a:cubicBezTo>
                <a:cubicBezTo>
                  <a:pt x="5648" y="6501"/>
                  <a:pt x="5628" y="6507"/>
                  <a:pt x="5609" y="6507"/>
                </a:cubicBezTo>
                <a:cubicBezTo>
                  <a:pt x="5375" y="6183"/>
                  <a:pt x="5161" y="5724"/>
                  <a:pt x="4960" y="5482"/>
                </a:cubicBezTo>
                <a:lnTo>
                  <a:pt x="4960" y="5482"/>
                </a:lnTo>
                <a:cubicBezTo>
                  <a:pt x="4979" y="5462"/>
                  <a:pt x="5000" y="5454"/>
                  <a:pt x="5021" y="5454"/>
                </a:cubicBezTo>
                <a:close/>
                <a:moveTo>
                  <a:pt x="5304" y="7040"/>
                </a:moveTo>
                <a:cubicBezTo>
                  <a:pt x="5406" y="7040"/>
                  <a:pt x="5528" y="7290"/>
                  <a:pt x="5609" y="7445"/>
                </a:cubicBezTo>
                <a:cubicBezTo>
                  <a:pt x="5605" y="7448"/>
                  <a:pt x="5601" y="7449"/>
                  <a:pt x="5596" y="7449"/>
                </a:cubicBezTo>
                <a:cubicBezTo>
                  <a:pt x="5579" y="7449"/>
                  <a:pt x="5559" y="7432"/>
                  <a:pt x="5544" y="7432"/>
                </a:cubicBezTo>
                <a:lnTo>
                  <a:pt x="5544" y="7439"/>
                </a:lnTo>
                <a:lnTo>
                  <a:pt x="5511" y="7393"/>
                </a:lnTo>
                <a:cubicBezTo>
                  <a:pt x="5426" y="7283"/>
                  <a:pt x="5348" y="7165"/>
                  <a:pt x="5289" y="7042"/>
                </a:cubicBezTo>
                <a:cubicBezTo>
                  <a:pt x="5294" y="7040"/>
                  <a:pt x="5299" y="7040"/>
                  <a:pt x="5304" y="7040"/>
                </a:cubicBezTo>
                <a:close/>
                <a:moveTo>
                  <a:pt x="8300" y="6641"/>
                </a:moveTo>
                <a:cubicBezTo>
                  <a:pt x="8620" y="6641"/>
                  <a:pt x="8645" y="7245"/>
                  <a:pt x="8683" y="7452"/>
                </a:cubicBezTo>
                <a:cubicBezTo>
                  <a:pt x="8675" y="7455"/>
                  <a:pt x="8667" y="7456"/>
                  <a:pt x="8658" y="7456"/>
                </a:cubicBezTo>
                <a:cubicBezTo>
                  <a:pt x="8582" y="7456"/>
                  <a:pt x="8494" y="7340"/>
                  <a:pt x="8420" y="7340"/>
                </a:cubicBezTo>
                <a:cubicBezTo>
                  <a:pt x="8416" y="7340"/>
                  <a:pt x="8413" y="7341"/>
                  <a:pt x="8409" y="7341"/>
                </a:cubicBezTo>
                <a:cubicBezTo>
                  <a:pt x="8408" y="7341"/>
                  <a:pt x="8407" y="7341"/>
                  <a:pt x="8405" y="7341"/>
                </a:cubicBezTo>
                <a:cubicBezTo>
                  <a:pt x="8370" y="7341"/>
                  <a:pt x="8477" y="7487"/>
                  <a:pt x="8463" y="7487"/>
                </a:cubicBezTo>
                <a:cubicBezTo>
                  <a:pt x="8459" y="7487"/>
                  <a:pt x="8447" y="7477"/>
                  <a:pt x="8422" y="7452"/>
                </a:cubicBezTo>
                <a:cubicBezTo>
                  <a:pt x="8383" y="7439"/>
                  <a:pt x="8071" y="7126"/>
                  <a:pt x="7986" y="7035"/>
                </a:cubicBezTo>
                <a:lnTo>
                  <a:pt x="7986" y="7035"/>
                </a:lnTo>
                <a:cubicBezTo>
                  <a:pt x="8025" y="7055"/>
                  <a:pt x="8064" y="7074"/>
                  <a:pt x="8103" y="7094"/>
                </a:cubicBezTo>
                <a:cubicBezTo>
                  <a:pt x="7966" y="7022"/>
                  <a:pt x="7869" y="6905"/>
                  <a:pt x="7823" y="6761"/>
                </a:cubicBezTo>
                <a:cubicBezTo>
                  <a:pt x="7891" y="6761"/>
                  <a:pt x="7957" y="6749"/>
                  <a:pt x="8025" y="6749"/>
                </a:cubicBezTo>
                <a:cubicBezTo>
                  <a:pt x="8121" y="6749"/>
                  <a:pt x="8221" y="6774"/>
                  <a:pt x="8331" y="6892"/>
                </a:cubicBezTo>
                <a:lnTo>
                  <a:pt x="8331" y="6879"/>
                </a:lnTo>
                <a:cubicBezTo>
                  <a:pt x="8429" y="6872"/>
                  <a:pt x="8240" y="6696"/>
                  <a:pt x="8260" y="6644"/>
                </a:cubicBezTo>
                <a:cubicBezTo>
                  <a:pt x="8273" y="6642"/>
                  <a:pt x="8287" y="6641"/>
                  <a:pt x="8300" y="6641"/>
                </a:cubicBezTo>
                <a:close/>
                <a:moveTo>
                  <a:pt x="64034" y="7497"/>
                </a:moveTo>
                <a:lnTo>
                  <a:pt x="64034" y="7497"/>
                </a:lnTo>
                <a:cubicBezTo>
                  <a:pt x="64023" y="7610"/>
                  <a:pt x="63860" y="7806"/>
                  <a:pt x="63783" y="7806"/>
                </a:cubicBezTo>
                <a:cubicBezTo>
                  <a:pt x="63771" y="7806"/>
                  <a:pt x="63761" y="7801"/>
                  <a:pt x="63754" y="7791"/>
                </a:cubicBezTo>
                <a:lnTo>
                  <a:pt x="63910" y="7550"/>
                </a:lnTo>
                <a:cubicBezTo>
                  <a:pt x="63922" y="7567"/>
                  <a:pt x="63935" y="7575"/>
                  <a:pt x="63950" y="7575"/>
                </a:cubicBezTo>
                <a:cubicBezTo>
                  <a:pt x="63974" y="7575"/>
                  <a:pt x="64001" y="7551"/>
                  <a:pt x="64034" y="7497"/>
                </a:cubicBezTo>
                <a:close/>
                <a:moveTo>
                  <a:pt x="5960" y="8081"/>
                </a:moveTo>
                <a:cubicBezTo>
                  <a:pt x="6028" y="8081"/>
                  <a:pt x="6043" y="8176"/>
                  <a:pt x="6097" y="8266"/>
                </a:cubicBezTo>
                <a:cubicBezTo>
                  <a:pt x="6092" y="8269"/>
                  <a:pt x="6086" y="8271"/>
                  <a:pt x="6079" y="8271"/>
                </a:cubicBezTo>
                <a:cubicBezTo>
                  <a:pt x="6022" y="8271"/>
                  <a:pt x="5947" y="8143"/>
                  <a:pt x="5941" y="8084"/>
                </a:cubicBezTo>
                <a:cubicBezTo>
                  <a:pt x="5948" y="8082"/>
                  <a:pt x="5954" y="8081"/>
                  <a:pt x="5960" y="8081"/>
                </a:cubicBezTo>
                <a:close/>
                <a:moveTo>
                  <a:pt x="70111" y="8273"/>
                </a:moveTo>
                <a:cubicBezTo>
                  <a:pt x="70189" y="8279"/>
                  <a:pt x="70169" y="8266"/>
                  <a:pt x="70208" y="8338"/>
                </a:cubicBezTo>
                <a:cubicBezTo>
                  <a:pt x="70119" y="8494"/>
                  <a:pt x="70039" y="8579"/>
                  <a:pt x="69973" y="8579"/>
                </a:cubicBezTo>
                <a:cubicBezTo>
                  <a:pt x="69962" y="8579"/>
                  <a:pt x="69952" y="8577"/>
                  <a:pt x="69941" y="8572"/>
                </a:cubicBezTo>
                <a:cubicBezTo>
                  <a:pt x="69981" y="8461"/>
                  <a:pt x="70039" y="8364"/>
                  <a:pt x="70104" y="8273"/>
                </a:cubicBezTo>
                <a:close/>
                <a:moveTo>
                  <a:pt x="6627" y="8715"/>
                </a:moveTo>
                <a:cubicBezTo>
                  <a:pt x="6657" y="8715"/>
                  <a:pt x="6693" y="8775"/>
                  <a:pt x="6729" y="8826"/>
                </a:cubicBezTo>
                <a:cubicBezTo>
                  <a:pt x="6683" y="8820"/>
                  <a:pt x="6644" y="8794"/>
                  <a:pt x="6605" y="8729"/>
                </a:cubicBezTo>
                <a:cubicBezTo>
                  <a:pt x="6612" y="8719"/>
                  <a:pt x="6619" y="8715"/>
                  <a:pt x="6627" y="8715"/>
                </a:cubicBezTo>
                <a:close/>
                <a:moveTo>
                  <a:pt x="13913" y="8839"/>
                </a:moveTo>
                <a:lnTo>
                  <a:pt x="13913" y="8839"/>
                </a:lnTo>
                <a:cubicBezTo>
                  <a:pt x="13985" y="8846"/>
                  <a:pt x="14050" y="8878"/>
                  <a:pt x="14089" y="8937"/>
                </a:cubicBezTo>
                <a:lnTo>
                  <a:pt x="14096" y="8937"/>
                </a:lnTo>
                <a:lnTo>
                  <a:pt x="14122" y="8983"/>
                </a:lnTo>
                <a:cubicBezTo>
                  <a:pt x="14108" y="8999"/>
                  <a:pt x="14094" y="9006"/>
                  <a:pt x="14079" y="9006"/>
                </a:cubicBezTo>
                <a:cubicBezTo>
                  <a:pt x="14030" y="9006"/>
                  <a:pt x="13973" y="8925"/>
                  <a:pt x="13913" y="8839"/>
                </a:cubicBezTo>
                <a:close/>
                <a:moveTo>
                  <a:pt x="5687" y="6540"/>
                </a:moveTo>
                <a:cubicBezTo>
                  <a:pt x="5960" y="6553"/>
                  <a:pt x="6110" y="6970"/>
                  <a:pt x="6351" y="7237"/>
                </a:cubicBezTo>
                <a:cubicBezTo>
                  <a:pt x="6364" y="7302"/>
                  <a:pt x="6358" y="7367"/>
                  <a:pt x="6332" y="7426"/>
                </a:cubicBezTo>
                <a:cubicBezTo>
                  <a:pt x="6423" y="7725"/>
                  <a:pt x="6879" y="8233"/>
                  <a:pt x="6794" y="8429"/>
                </a:cubicBezTo>
                <a:cubicBezTo>
                  <a:pt x="6795" y="8429"/>
                  <a:pt x="6797" y="8429"/>
                  <a:pt x="6798" y="8429"/>
                </a:cubicBezTo>
                <a:cubicBezTo>
                  <a:pt x="6875" y="8429"/>
                  <a:pt x="7110" y="8743"/>
                  <a:pt x="7250" y="8813"/>
                </a:cubicBezTo>
                <a:cubicBezTo>
                  <a:pt x="7299" y="8856"/>
                  <a:pt x="7245" y="8945"/>
                  <a:pt x="7297" y="8945"/>
                </a:cubicBezTo>
                <a:cubicBezTo>
                  <a:pt x="7300" y="8945"/>
                  <a:pt x="7304" y="8944"/>
                  <a:pt x="7309" y="8943"/>
                </a:cubicBezTo>
                <a:lnTo>
                  <a:pt x="7309" y="8943"/>
                </a:lnTo>
                <a:cubicBezTo>
                  <a:pt x="7315" y="9009"/>
                  <a:pt x="7290" y="9035"/>
                  <a:pt x="7249" y="9035"/>
                </a:cubicBezTo>
                <a:cubicBezTo>
                  <a:pt x="7160" y="9035"/>
                  <a:pt x="6992" y="8915"/>
                  <a:pt x="6885" y="8826"/>
                </a:cubicBezTo>
                <a:cubicBezTo>
                  <a:pt x="6788" y="8663"/>
                  <a:pt x="6827" y="8592"/>
                  <a:pt x="6807" y="8481"/>
                </a:cubicBezTo>
                <a:cubicBezTo>
                  <a:pt x="6696" y="8396"/>
                  <a:pt x="6560" y="8142"/>
                  <a:pt x="6442" y="7979"/>
                </a:cubicBezTo>
                <a:cubicBezTo>
                  <a:pt x="6421" y="7961"/>
                  <a:pt x="6401" y="7955"/>
                  <a:pt x="6380" y="7955"/>
                </a:cubicBezTo>
                <a:cubicBezTo>
                  <a:pt x="6352" y="7955"/>
                  <a:pt x="6323" y="7966"/>
                  <a:pt x="6293" y="7966"/>
                </a:cubicBezTo>
                <a:cubicBezTo>
                  <a:pt x="6358" y="8149"/>
                  <a:pt x="6579" y="8422"/>
                  <a:pt x="6442" y="8494"/>
                </a:cubicBezTo>
                <a:cubicBezTo>
                  <a:pt x="6188" y="8240"/>
                  <a:pt x="6280" y="8019"/>
                  <a:pt x="5973" y="7660"/>
                </a:cubicBezTo>
                <a:cubicBezTo>
                  <a:pt x="5990" y="7633"/>
                  <a:pt x="6008" y="7622"/>
                  <a:pt x="6028" y="7622"/>
                </a:cubicBezTo>
                <a:cubicBezTo>
                  <a:pt x="6097" y="7622"/>
                  <a:pt x="6183" y="7753"/>
                  <a:pt x="6252" y="7753"/>
                </a:cubicBezTo>
                <a:cubicBezTo>
                  <a:pt x="6257" y="7753"/>
                  <a:pt x="6262" y="7753"/>
                  <a:pt x="6266" y="7751"/>
                </a:cubicBezTo>
                <a:cubicBezTo>
                  <a:pt x="6358" y="7608"/>
                  <a:pt x="5908" y="7159"/>
                  <a:pt x="6006" y="7015"/>
                </a:cubicBezTo>
                <a:cubicBezTo>
                  <a:pt x="5902" y="6859"/>
                  <a:pt x="5811" y="6853"/>
                  <a:pt x="5719" y="6801"/>
                </a:cubicBezTo>
                <a:cubicBezTo>
                  <a:pt x="5628" y="6690"/>
                  <a:pt x="5719" y="6690"/>
                  <a:pt x="5628" y="6579"/>
                </a:cubicBezTo>
                <a:lnTo>
                  <a:pt x="5609" y="6553"/>
                </a:lnTo>
                <a:lnTo>
                  <a:pt x="5609" y="6553"/>
                </a:lnTo>
                <a:cubicBezTo>
                  <a:pt x="5616" y="6555"/>
                  <a:pt x="5623" y="6556"/>
                  <a:pt x="5630" y="6556"/>
                </a:cubicBezTo>
                <a:cubicBezTo>
                  <a:pt x="5649" y="6556"/>
                  <a:pt x="5668" y="6550"/>
                  <a:pt x="5687" y="6540"/>
                </a:cubicBezTo>
                <a:close/>
                <a:moveTo>
                  <a:pt x="63993" y="8844"/>
                </a:moveTo>
                <a:cubicBezTo>
                  <a:pt x="64011" y="8844"/>
                  <a:pt x="64029" y="8846"/>
                  <a:pt x="64047" y="8852"/>
                </a:cubicBezTo>
                <a:cubicBezTo>
                  <a:pt x="63949" y="8956"/>
                  <a:pt x="63923" y="9139"/>
                  <a:pt x="63747" y="9269"/>
                </a:cubicBezTo>
                <a:lnTo>
                  <a:pt x="63669" y="9217"/>
                </a:lnTo>
                <a:cubicBezTo>
                  <a:pt x="63773" y="9080"/>
                  <a:pt x="63669" y="9087"/>
                  <a:pt x="63780" y="8950"/>
                </a:cubicBezTo>
                <a:cubicBezTo>
                  <a:pt x="63856" y="8879"/>
                  <a:pt x="63928" y="8844"/>
                  <a:pt x="63993" y="8844"/>
                </a:cubicBezTo>
                <a:close/>
                <a:moveTo>
                  <a:pt x="9203" y="9117"/>
                </a:moveTo>
                <a:cubicBezTo>
                  <a:pt x="9273" y="9117"/>
                  <a:pt x="9337" y="9205"/>
                  <a:pt x="9386" y="9321"/>
                </a:cubicBezTo>
                <a:cubicBezTo>
                  <a:pt x="9383" y="9322"/>
                  <a:pt x="9379" y="9322"/>
                  <a:pt x="9375" y="9322"/>
                </a:cubicBezTo>
                <a:cubicBezTo>
                  <a:pt x="9355" y="9322"/>
                  <a:pt x="9335" y="9315"/>
                  <a:pt x="9316" y="9315"/>
                </a:cubicBezTo>
                <a:cubicBezTo>
                  <a:pt x="9302" y="9315"/>
                  <a:pt x="9288" y="9319"/>
                  <a:pt x="9276" y="9334"/>
                </a:cubicBezTo>
                <a:lnTo>
                  <a:pt x="9276" y="9347"/>
                </a:lnTo>
                <a:cubicBezTo>
                  <a:pt x="9224" y="9282"/>
                  <a:pt x="9178" y="9211"/>
                  <a:pt x="9158" y="9126"/>
                </a:cubicBezTo>
                <a:lnTo>
                  <a:pt x="9165" y="9126"/>
                </a:lnTo>
                <a:cubicBezTo>
                  <a:pt x="9178" y="9120"/>
                  <a:pt x="9190" y="9117"/>
                  <a:pt x="9203" y="9117"/>
                </a:cubicBezTo>
                <a:close/>
                <a:moveTo>
                  <a:pt x="13620" y="9087"/>
                </a:moveTo>
                <a:cubicBezTo>
                  <a:pt x="13705" y="9132"/>
                  <a:pt x="13861" y="9315"/>
                  <a:pt x="13783" y="9380"/>
                </a:cubicBezTo>
                <a:cubicBezTo>
                  <a:pt x="13783" y="9295"/>
                  <a:pt x="13620" y="9204"/>
                  <a:pt x="13620" y="9087"/>
                </a:cubicBezTo>
                <a:close/>
                <a:moveTo>
                  <a:pt x="6833" y="9152"/>
                </a:moveTo>
                <a:cubicBezTo>
                  <a:pt x="6950" y="9178"/>
                  <a:pt x="7061" y="9152"/>
                  <a:pt x="7178" y="9204"/>
                </a:cubicBezTo>
                <a:cubicBezTo>
                  <a:pt x="7247" y="9378"/>
                  <a:pt x="7176" y="9464"/>
                  <a:pt x="7068" y="9464"/>
                </a:cubicBezTo>
                <a:cubicBezTo>
                  <a:pt x="7002" y="9464"/>
                  <a:pt x="6922" y="9431"/>
                  <a:pt x="6853" y="9367"/>
                </a:cubicBezTo>
                <a:lnTo>
                  <a:pt x="6853" y="9367"/>
                </a:lnTo>
                <a:cubicBezTo>
                  <a:pt x="6860" y="9412"/>
                  <a:pt x="6830" y="9460"/>
                  <a:pt x="6788" y="9460"/>
                </a:cubicBezTo>
                <a:cubicBezTo>
                  <a:pt x="6757" y="9460"/>
                  <a:pt x="6719" y="9435"/>
                  <a:pt x="6683" y="9367"/>
                </a:cubicBezTo>
                <a:cubicBezTo>
                  <a:pt x="6801" y="9302"/>
                  <a:pt x="6859" y="9321"/>
                  <a:pt x="6827" y="9152"/>
                </a:cubicBezTo>
                <a:close/>
                <a:moveTo>
                  <a:pt x="63461" y="8201"/>
                </a:moveTo>
                <a:cubicBezTo>
                  <a:pt x="63461" y="8266"/>
                  <a:pt x="63376" y="8377"/>
                  <a:pt x="63395" y="8429"/>
                </a:cubicBezTo>
                <a:cubicBezTo>
                  <a:pt x="63366" y="8480"/>
                  <a:pt x="63345" y="8500"/>
                  <a:pt x="63337" y="8500"/>
                </a:cubicBezTo>
                <a:cubicBezTo>
                  <a:pt x="63331" y="8500"/>
                  <a:pt x="63332" y="8488"/>
                  <a:pt x="63343" y="8468"/>
                </a:cubicBezTo>
                <a:lnTo>
                  <a:pt x="63343" y="8468"/>
                </a:lnTo>
                <a:cubicBezTo>
                  <a:pt x="63285" y="8507"/>
                  <a:pt x="62940" y="9015"/>
                  <a:pt x="62848" y="9224"/>
                </a:cubicBezTo>
                <a:cubicBezTo>
                  <a:pt x="62679" y="9354"/>
                  <a:pt x="62497" y="9543"/>
                  <a:pt x="62340" y="9569"/>
                </a:cubicBezTo>
                <a:cubicBezTo>
                  <a:pt x="62403" y="9506"/>
                  <a:pt x="62408" y="9499"/>
                  <a:pt x="62397" y="9499"/>
                </a:cubicBezTo>
                <a:cubicBezTo>
                  <a:pt x="62394" y="9499"/>
                  <a:pt x="62391" y="9500"/>
                  <a:pt x="62386" y="9500"/>
                </a:cubicBezTo>
                <a:cubicBezTo>
                  <a:pt x="62371" y="9500"/>
                  <a:pt x="62352" y="9494"/>
                  <a:pt x="62360" y="9445"/>
                </a:cubicBezTo>
                <a:cubicBezTo>
                  <a:pt x="62699" y="8891"/>
                  <a:pt x="62868" y="8657"/>
                  <a:pt x="63050" y="8344"/>
                </a:cubicBezTo>
                <a:cubicBezTo>
                  <a:pt x="63187" y="8273"/>
                  <a:pt x="63317" y="8279"/>
                  <a:pt x="63461" y="8201"/>
                </a:cubicBezTo>
                <a:close/>
                <a:moveTo>
                  <a:pt x="8650" y="9432"/>
                </a:moveTo>
                <a:cubicBezTo>
                  <a:pt x="8794" y="9510"/>
                  <a:pt x="8904" y="9634"/>
                  <a:pt x="8970" y="9784"/>
                </a:cubicBezTo>
                <a:cubicBezTo>
                  <a:pt x="8891" y="9732"/>
                  <a:pt x="8826" y="9725"/>
                  <a:pt x="8748" y="9588"/>
                </a:cubicBezTo>
                <a:lnTo>
                  <a:pt x="8748" y="9595"/>
                </a:lnTo>
                <a:cubicBezTo>
                  <a:pt x="8722" y="9543"/>
                  <a:pt x="8689" y="9484"/>
                  <a:pt x="8650" y="9432"/>
                </a:cubicBezTo>
                <a:close/>
                <a:moveTo>
                  <a:pt x="7497" y="9366"/>
                </a:moveTo>
                <a:cubicBezTo>
                  <a:pt x="7540" y="9366"/>
                  <a:pt x="7597" y="9406"/>
                  <a:pt x="7667" y="9510"/>
                </a:cubicBezTo>
                <a:cubicBezTo>
                  <a:pt x="7608" y="9601"/>
                  <a:pt x="7699" y="9699"/>
                  <a:pt x="7745" y="9797"/>
                </a:cubicBezTo>
                <a:lnTo>
                  <a:pt x="7745" y="9803"/>
                </a:lnTo>
                <a:cubicBezTo>
                  <a:pt x="7743" y="9803"/>
                  <a:pt x="7740" y="9803"/>
                  <a:pt x="7738" y="9803"/>
                </a:cubicBezTo>
                <a:cubicBezTo>
                  <a:pt x="7656" y="9803"/>
                  <a:pt x="7561" y="9709"/>
                  <a:pt x="7480" y="9709"/>
                </a:cubicBezTo>
                <a:cubicBezTo>
                  <a:pt x="7466" y="9709"/>
                  <a:pt x="7452" y="9712"/>
                  <a:pt x="7439" y="9719"/>
                </a:cubicBezTo>
                <a:cubicBezTo>
                  <a:pt x="7370" y="9603"/>
                  <a:pt x="7392" y="9366"/>
                  <a:pt x="7497" y="9366"/>
                </a:cubicBezTo>
                <a:close/>
                <a:moveTo>
                  <a:pt x="13138" y="9940"/>
                </a:moveTo>
                <a:cubicBezTo>
                  <a:pt x="13166" y="9940"/>
                  <a:pt x="13208" y="9960"/>
                  <a:pt x="13236" y="9973"/>
                </a:cubicBezTo>
                <a:lnTo>
                  <a:pt x="13236" y="9979"/>
                </a:lnTo>
                <a:cubicBezTo>
                  <a:pt x="13270" y="10038"/>
                  <a:pt x="13230" y="10053"/>
                  <a:pt x="13189" y="10053"/>
                </a:cubicBezTo>
                <a:cubicBezTo>
                  <a:pt x="13166" y="10053"/>
                  <a:pt x="13143" y="10049"/>
                  <a:pt x="13132" y="10044"/>
                </a:cubicBezTo>
                <a:cubicBezTo>
                  <a:pt x="13094" y="9963"/>
                  <a:pt x="13108" y="9940"/>
                  <a:pt x="13138" y="9940"/>
                </a:cubicBezTo>
                <a:close/>
                <a:moveTo>
                  <a:pt x="6301" y="6026"/>
                </a:moveTo>
                <a:cubicBezTo>
                  <a:pt x="6335" y="6026"/>
                  <a:pt x="6372" y="6053"/>
                  <a:pt x="6408" y="6053"/>
                </a:cubicBezTo>
                <a:cubicBezTo>
                  <a:pt x="6413" y="6053"/>
                  <a:pt x="6418" y="6053"/>
                  <a:pt x="6423" y="6051"/>
                </a:cubicBezTo>
                <a:cubicBezTo>
                  <a:pt x="6612" y="6325"/>
                  <a:pt x="6755" y="6547"/>
                  <a:pt x="6963" y="6605"/>
                </a:cubicBezTo>
                <a:cubicBezTo>
                  <a:pt x="6931" y="6547"/>
                  <a:pt x="6911" y="6481"/>
                  <a:pt x="6911" y="6416"/>
                </a:cubicBezTo>
                <a:cubicBezTo>
                  <a:pt x="6931" y="6403"/>
                  <a:pt x="6944" y="6403"/>
                  <a:pt x="6963" y="6403"/>
                </a:cubicBezTo>
                <a:lnTo>
                  <a:pt x="7087" y="6579"/>
                </a:lnTo>
                <a:cubicBezTo>
                  <a:pt x="7100" y="6696"/>
                  <a:pt x="6996" y="6592"/>
                  <a:pt x="7016" y="6690"/>
                </a:cubicBezTo>
                <a:cubicBezTo>
                  <a:pt x="7113" y="6872"/>
                  <a:pt x="7185" y="6801"/>
                  <a:pt x="7270" y="6859"/>
                </a:cubicBezTo>
                <a:cubicBezTo>
                  <a:pt x="7376" y="7041"/>
                  <a:pt x="7471" y="7127"/>
                  <a:pt x="7554" y="7127"/>
                </a:cubicBezTo>
                <a:cubicBezTo>
                  <a:pt x="7557" y="7127"/>
                  <a:pt x="7560" y="7126"/>
                  <a:pt x="7563" y="7126"/>
                </a:cubicBezTo>
                <a:cubicBezTo>
                  <a:pt x="7576" y="7029"/>
                  <a:pt x="7426" y="6866"/>
                  <a:pt x="7400" y="6833"/>
                </a:cubicBezTo>
                <a:cubicBezTo>
                  <a:pt x="7374" y="6703"/>
                  <a:pt x="7445" y="6631"/>
                  <a:pt x="7309" y="6436"/>
                </a:cubicBezTo>
                <a:lnTo>
                  <a:pt x="7309" y="6436"/>
                </a:lnTo>
                <a:cubicBezTo>
                  <a:pt x="7478" y="6481"/>
                  <a:pt x="7667" y="6996"/>
                  <a:pt x="7927" y="7113"/>
                </a:cubicBezTo>
                <a:cubicBezTo>
                  <a:pt x="7986" y="7198"/>
                  <a:pt x="7993" y="7250"/>
                  <a:pt x="7947" y="7276"/>
                </a:cubicBezTo>
                <a:cubicBezTo>
                  <a:pt x="8188" y="7419"/>
                  <a:pt x="8331" y="7732"/>
                  <a:pt x="8260" y="7921"/>
                </a:cubicBezTo>
                <a:cubicBezTo>
                  <a:pt x="8325" y="7979"/>
                  <a:pt x="8377" y="7934"/>
                  <a:pt x="8442" y="8025"/>
                </a:cubicBezTo>
                <a:cubicBezTo>
                  <a:pt x="8475" y="8227"/>
                  <a:pt x="8559" y="8318"/>
                  <a:pt x="8592" y="8501"/>
                </a:cubicBezTo>
                <a:cubicBezTo>
                  <a:pt x="8596" y="8500"/>
                  <a:pt x="8600" y="8499"/>
                  <a:pt x="8604" y="8499"/>
                </a:cubicBezTo>
                <a:cubicBezTo>
                  <a:pt x="8743" y="8499"/>
                  <a:pt x="8999" y="8930"/>
                  <a:pt x="9113" y="9158"/>
                </a:cubicBezTo>
                <a:cubicBezTo>
                  <a:pt x="9132" y="9217"/>
                  <a:pt x="9158" y="9276"/>
                  <a:pt x="9198" y="9328"/>
                </a:cubicBezTo>
                <a:cubicBezTo>
                  <a:pt x="9211" y="9347"/>
                  <a:pt x="9224" y="9367"/>
                  <a:pt x="9243" y="9386"/>
                </a:cubicBezTo>
                <a:cubicBezTo>
                  <a:pt x="9276" y="9582"/>
                  <a:pt x="9425" y="9588"/>
                  <a:pt x="9517" y="9712"/>
                </a:cubicBezTo>
                <a:cubicBezTo>
                  <a:pt x="9445" y="9719"/>
                  <a:pt x="9530" y="9816"/>
                  <a:pt x="9491" y="9842"/>
                </a:cubicBezTo>
                <a:cubicBezTo>
                  <a:pt x="9640" y="9960"/>
                  <a:pt x="9777" y="9960"/>
                  <a:pt x="9934" y="10122"/>
                </a:cubicBezTo>
                <a:cubicBezTo>
                  <a:pt x="9914" y="10214"/>
                  <a:pt x="9881" y="10161"/>
                  <a:pt x="9790" y="10214"/>
                </a:cubicBezTo>
                <a:lnTo>
                  <a:pt x="9797" y="10227"/>
                </a:lnTo>
                <a:lnTo>
                  <a:pt x="9725" y="10201"/>
                </a:lnTo>
                <a:cubicBezTo>
                  <a:pt x="9716" y="10182"/>
                  <a:pt x="9703" y="10167"/>
                  <a:pt x="9692" y="10167"/>
                </a:cubicBezTo>
                <a:cubicBezTo>
                  <a:pt x="9687" y="10167"/>
                  <a:pt x="9683" y="10169"/>
                  <a:pt x="9680" y="10174"/>
                </a:cubicBezTo>
                <a:lnTo>
                  <a:pt x="9680" y="10188"/>
                </a:lnTo>
                <a:cubicBezTo>
                  <a:pt x="9673" y="10181"/>
                  <a:pt x="9666" y="10174"/>
                  <a:pt x="9660" y="10168"/>
                </a:cubicBezTo>
                <a:lnTo>
                  <a:pt x="9588" y="10129"/>
                </a:lnTo>
                <a:lnTo>
                  <a:pt x="9588" y="10122"/>
                </a:lnTo>
                <a:cubicBezTo>
                  <a:pt x="9471" y="10025"/>
                  <a:pt x="9289" y="9712"/>
                  <a:pt x="9224" y="9569"/>
                </a:cubicBezTo>
                <a:cubicBezTo>
                  <a:pt x="9126" y="9543"/>
                  <a:pt x="9041" y="9510"/>
                  <a:pt x="8950" y="9465"/>
                </a:cubicBezTo>
                <a:cubicBezTo>
                  <a:pt x="8924" y="9347"/>
                  <a:pt x="8755" y="9152"/>
                  <a:pt x="8774" y="9067"/>
                </a:cubicBezTo>
                <a:cubicBezTo>
                  <a:pt x="8703" y="8996"/>
                  <a:pt x="8631" y="8937"/>
                  <a:pt x="8559" y="8865"/>
                </a:cubicBezTo>
                <a:cubicBezTo>
                  <a:pt x="8471" y="8790"/>
                  <a:pt x="8554" y="8696"/>
                  <a:pt x="8482" y="8696"/>
                </a:cubicBezTo>
                <a:cubicBezTo>
                  <a:pt x="8480" y="8696"/>
                  <a:pt x="8477" y="8696"/>
                  <a:pt x="8475" y="8696"/>
                </a:cubicBezTo>
                <a:cubicBezTo>
                  <a:pt x="8453" y="8666"/>
                  <a:pt x="8457" y="8659"/>
                  <a:pt x="8470" y="8659"/>
                </a:cubicBezTo>
                <a:cubicBezTo>
                  <a:pt x="8483" y="8659"/>
                  <a:pt x="8503" y="8665"/>
                  <a:pt x="8517" y="8665"/>
                </a:cubicBezTo>
                <a:cubicBezTo>
                  <a:pt x="8536" y="8665"/>
                  <a:pt x="8542" y="8652"/>
                  <a:pt x="8494" y="8592"/>
                </a:cubicBezTo>
                <a:cubicBezTo>
                  <a:pt x="8501" y="8585"/>
                  <a:pt x="8501" y="8579"/>
                  <a:pt x="8507" y="8572"/>
                </a:cubicBezTo>
                <a:lnTo>
                  <a:pt x="8520" y="8559"/>
                </a:lnTo>
                <a:cubicBezTo>
                  <a:pt x="8520" y="8553"/>
                  <a:pt x="8520" y="8540"/>
                  <a:pt x="8507" y="8527"/>
                </a:cubicBezTo>
                <a:cubicBezTo>
                  <a:pt x="8502" y="8517"/>
                  <a:pt x="8494" y="8511"/>
                  <a:pt x="8487" y="8511"/>
                </a:cubicBezTo>
                <a:cubicBezTo>
                  <a:pt x="8485" y="8511"/>
                  <a:pt x="8483" y="8512"/>
                  <a:pt x="8481" y="8514"/>
                </a:cubicBezTo>
                <a:cubicBezTo>
                  <a:pt x="8475" y="8520"/>
                  <a:pt x="8475" y="8520"/>
                  <a:pt x="8475" y="8527"/>
                </a:cubicBezTo>
                <a:cubicBezTo>
                  <a:pt x="8462" y="8540"/>
                  <a:pt x="8448" y="8553"/>
                  <a:pt x="8448" y="8572"/>
                </a:cubicBezTo>
                <a:lnTo>
                  <a:pt x="8435" y="8553"/>
                </a:lnTo>
                <a:cubicBezTo>
                  <a:pt x="8260" y="8364"/>
                  <a:pt x="8155" y="8364"/>
                  <a:pt x="8110" y="8194"/>
                </a:cubicBezTo>
                <a:cubicBezTo>
                  <a:pt x="8110" y="8175"/>
                  <a:pt x="8175" y="8175"/>
                  <a:pt x="8168" y="8155"/>
                </a:cubicBezTo>
                <a:cubicBezTo>
                  <a:pt x="8142" y="8090"/>
                  <a:pt x="8038" y="8045"/>
                  <a:pt x="8019" y="7973"/>
                </a:cubicBezTo>
                <a:cubicBezTo>
                  <a:pt x="7999" y="7895"/>
                  <a:pt x="8077" y="7875"/>
                  <a:pt x="8129" y="7836"/>
                </a:cubicBezTo>
                <a:cubicBezTo>
                  <a:pt x="8044" y="7724"/>
                  <a:pt x="7946" y="7630"/>
                  <a:pt x="7887" y="7630"/>
                </a:cubicBezTo>
                <a:cubicBezTo>
                  <a:pt x="7861" y="7630"/>
                  <a:pt x="7842" y="7649"/>
                  <a:pt x="7836" y="7693"/>
                </a:cubicBezTo>
                <a:cubicBezTo>
                  <a:pt x="7725" y="7537"/>
                  <a:pt x="7634" y="7595"/>
                  <a:pt x="7517" y="7387"/>
                </a:cubicBezTo>
                <a:cubicBezTo>
                  <a:pt x="7478" y="7302"/>
                  <a:pt x="7419" y="7224"/>
                  <a:pt x="7348" y="7152"/>
                </a:cubicBezTo>
                <a:cubicBezTo>
                  <a:pt x="7309" y="7113"/>
                  <a:pt x="7276" y="7074"/>
                  <a:pt x="7244" y="7029"/>
                </a:cubicBezTo>
                <a:cubicBezTo>
                  <a:pt x="7227" y="7007"/>
                  <a:pt x="7211" y="6994"/>
                  <a:pt x="7199" y="6994"/>
                </a:cubicBezTo>
                <a:cubicBezTo>
                  <a:pt x="7196" y="6994"/>
                  <a:pt x="7194" y="6995"/>
                  <a:pt x="7191" y="6996"/>
                </a:cubicBezTo>
                <a:cubicBezTo>
                  <a:pt x="7178" y="7009"/>
                  <a:pt x="7178" y="7035"/>
                  <a:pt x="7198" y="7055"/>
                </a:cubicBezTo>
                <a:cubicBezTo>
                  <a:pt x="7237" y="7113"/>
                  <a:pt x="7276" y="7159"/>
                  <a:pt x="7322" y="7211"/>
                </a:cubicBezTo>
                <a:cubicBezTo>
                  <a:pt x="7374" y="7256"/>
                  <a:pt x="7419" y="7315"/>
                  <a:pt x="7452" y="7374"/>
                </a:cubicBezTo>
                <a:cubicBezTo>
                  <a:pt x="7413" y="7484"/>
                  <a:pt x="7537" y="7686"/>
                  <a:pt x="7595" y="7849"/>
                </a:cubicBezTo>
                <a:cubicBezTo>
                  <a:pt x="7693" y="7856"/>
                  <a:pt x="7804" y="7986"/>
                  <a:pt x="7804" y="8110"/>
                </a:cubicBezTo>
                <a:cubicBezTo>
                  <a:pt x="7808" y="8106"/>
                  <a:pt x="7813" y="8104"/>
                  <a:pt x="7820" y="8104"/>
                </a:cubicBezTo>
                <a:cubicBezTo>
                  <a:pt x="7866" y="8104"/>
                  <a:pt x="7968" y="8202"/>
                  <a:pt x="8071" y="8390"/>
                </a:cubicBezTo>
                <a:cubicBezTo>
                  <a:pt x="8009" y="8405"/>
                  <a:pt x="8037" y="8470"/>
                  <a:pt x="8009" y="8470"/>
                </a:cubicBezTo>
                <a:cubicBezTo>
                  <a:pt x="8002" y="8470"/>
                  <a:pt x="7990" y="8466"/>
                  <a:pt x="7973" y="8455"/>
                </a:cubicBezTo>
                <a:lnTo>
                  <a:pt x="7973" y="8455"/>
                </a:lnTo>
                <a:cubicBezTo>
                  <a:pt x="8045" y="8598"/>
                  <a:pt x="8123" y="8670"/>
                  <a:pt x="8168" y="8839"/>
                </a:cubicBezTo>
                <a:lnTo>
                  <a:pt x="8071" y="8904"/>
                </a:lnTo>
                <a:lnTo>
                  <a:pt x="8084" y="8917"/>
                </a:lnTo>
                <a:lnTo>
                  <a:pt x="8051" y="8917"/>
                </a:lnTo>
                <a:cubicBezTo>
                  <a:pt x="8032" y="8898"/>
                  <a:pt x="8006" y="8878"/>
                  <a:pt x="7986" y="8852"/>
                </a:cubicBezTo>
                <a:cubicBezTo>
                  <a:pt x="7960" y="8833"/>
                  <a:pt x="7960" y="8826"/>
                  <a:pt x="7940" y="8813"/>
                </a:cubicBezTo>
                <a:lnTo>
                  <a:pt x="7953" y="8813"/>
                </a:lnTo>
                <a:cubicBezTo>
                  <a:pt x="7862" y="8663"/>
                  <a:pt x="7752" y="8598"/>
                  <a:pt x="7693" y="8468"/>
                </a:cubicBezTo>
                <a:cubicBezTo>
                  <a:pt x="7662" y="8430"/>
                  <a:pt x="7645" y="8417"/>
                  <a:pt x="7634" y="8417"/>
                </a:cubicBezTo>
                <a:cubicBezTo>
                  <a:pt x="7612" y="8417"/>
                  <a:pt x="7615" y="8469"/>
                  <a:pt x="7581" y="8469"/>
                </a:cubicBezTo>
                <a:cubicBezTo>
                  <a:pt x="7572" y="8469"/>
                  <a:pt x="7559" y="8465"/>
                  <a:pt x="7543" y="8455"/>
                </a:cubicBezTo>
                <a:lnTo>
                  <a:pt x="7439" y="8292"/>
                </a:lnTo>
                <a:cubicBezTo>
                  <a:pt x="7460" y="8271"/>
                  <a:pt x="7481" y="8251"/>
                  <a:pt x="7505" y="8251"/>
                </a:cubicBezTo>
                <a:cubicBezTo>
                  <a:pt x="7533" y="8251"/>
                  <a:pt x="7563" y="8277"/>
                  <a:pt x="7602" y="8357"/>
                </a:cubicBezTo>
                <a:cubicBezTo>
                  <a:pt x="7680" y="8357"/>
                  <a:pt x="7615" y="8266"/>
                  <a:pt x="7673" y="8253"/>
                </a:cubicBezTo>
                <a:cubicBezTo>
                  <a:pt x="7549" y="7979"/>
                  <a:pt x="7360" y="7805"/>
                  <a:pt x="7262" y="7805"/>
                </a:cubicBezTo>
                <a:cubicBezTo>
                  <a:pt x="7207" y="7805"/>
                  <a:pt x="7180" y="7861"/>
                  <a:pt x="7211" y="7986"/>
                </a:cubicBezTo>
                <a:cubicBezTo>
                  <a:pt x="7120" y="7953"/>
                  <a:pt x="7035" y="7784"/>
                  <a:pt x="6885" y="7628"/>
                </a:cubicBezTo>
                <a:cubicBezTo>
                  <a:pt x="6794" y="7322"/>
                  <a:pt x="5908" y="6514"/>
                  <a:pt x="6201" y="6364"/>
                </a:cubicBezTo>
                <a:lnTo>
                  <a:pt x="6201" y="6364"/>
                </a:lnTo>
                <a:lnTo>
                  <a:pt x="6201" y="6371"/>
                </a:lnTo>
                <a:cubicBezTo>
                  <a:pt x="6286" y="6416"/>
                  <a:pt x="6286" y="6540"/>
                  <a:pt x="6325" y="6631"/>
                </a:cubicBezTo>
                <a:cubicBezTo>
                  <a:pt x="6449" y="6690"/>
                  <a:pt x="6488" y="6774"/>
                  <a:pt x="6573" y="6788"/>
                </a:cubicBezTo>
                <a:cubicBezTo>
                  <a:pt x="6599" y="6820"/>
                  <a:pt x="6625" y="6853"/>
                  <a:pt x="6651" y="6892"/>
                </a:cubicBezTo>
                <a:cubicBezTo>
                  <a:pt x="6703" y="6970"/>
                  <a:pt x="6762" y="7048"/>
                  <a:pt x="6827" y="7113"/>
                </a:cubicBezTo>
                <a:lnTo>
                  <a:pt x="6833" y="7120"/>
                </a:lnTo>
                <a:cubicBezTo>
                  <a:pt x="6840" y="7139"/>
                  <a:pt x="6853" y="7159"/>
                  <a:pt x="6859" y="7172"/>
                </a:cubicBezTo>
                <a:cubicBezTo>
                  <a:pt x="6905" y="7243"/>
                  <a:pt x="6963" y="7296"/>
                  <a:pt x="7035" y="7335"/>
                </a:cubicBezTo>
                <a:cubicBezTo>
                  <a:pt x="7039" y="7336"/>
                  <a:pt x="7043" y="7336"/>
                  <a:pt x="7047" y="7336"/>
                </a:cubicBezTo>
                <a:cubicBezTo>
                  <a:pt x="7065" y="7336"/>
                  <a:pt x="7073" y="7323"/>
                  <a:pt x="7068" y="7296"/>
                </a:cubicBezTo>
                <a:cubicBezTo>
                  <a:pt x="7061" y="7263"/>
                  <a:pt x="7042" y="7237"/>
                  <a:pt x="7009" y="7224"/>
                </a:cubicBezTo>
                <a:cubicBezTo>
                  <a:pt x="6970" y="7204"/>
                  <a:pt x="6931" y="7172"/>
                  <a:pt x="6911" y="7126"/>
                </a:cubicBezTo>
                <a:cubicBezTo>
                  <a:pt x="6911" y="7120"/>
                  <a:pt x="6911" y="7107"/>
                  <a:pt x="6911" y="7100"/>
                </a:cubicBezTo>
                <a:lnTo>
                  <a:pt x="6937" y="7094"/>
                </a:lnTo>
                <a:cubicBezTo>
                  <a:pt x="6950" y="7087"/>
                  <a:pt x="6950" y="7061"/>
                  <a:pt x="6937" y="7035"/>
                </a:cubicBezTo>
                <a:cubicBezTo>
                  <a:pt x="6920" y="7012"/>
                  <a:pt x="6899" y="6995"/>
                  <a:pt x="6885" y="6995"/>
                </a:cubicBezTo>
                <a:cubicBezTo>
                  <a:pt x="6882" y="6995"/>
                  <a:pt x="6880" y="6995"/>
                  <a:pt x="6879" y="6996"/>
                </a:cubicBezTo>
                <a:lnTo>
                  <a:pt x="6853" y="6996"/>
                </a:lnTo>
                <a:cubicBezTo>
                  <a:pt x="6807" y="6950"/>
                  <a:pt x="6768" y="6892"/>
                  <a:pt x="6729" y="6833"/>
                </a:cubicBezTo>
                <a:cubicBezTo>
                  <a:pt x="6696" y="6794"/>
                  <a:pt x="6670" y="6748"/>
                  <a:pt x="6631" y="6703"/>
                </a:cubicBezTo>
                <a:cubicBezTo>
                  <a:pt x="6664" y="6520"/>
                  <a:pt x="6364" y="6292"/>
                  <a:pt x="6266" y="6038"/>
                </a:cubicBezTo>
                <a:cubicBezTo>
                  <a:pt x="6277" y="6029"/>
                  <a:pt x="6289" y="6026"/>
                  <a:pt x="6301" y="6026"/>
                </a:cubicBezTo>
                <a:close/>
                <a:moveTo>
                  <a:pt x="13874" y="9947"/>
                </a:moveTo>
                <a:lnTo>
                  <a:pt x="13874" y="9947"/>
                </a:lnTo>
                <a:cubicBezTo>
                  <a:pt x="14011" y="10038"/>
                  <a:pt x="14050" y="10227"/>
                  <a:pt x="14076" y="10331"/>
                </a:cubicBezTo>
                <a:cubicBezTo>
                  <a:pt x="14058" y="10324"/>
                  <a:pt x="14042" y="10318"/>
                  <a:pt x="14027" y="10318"/>
                </a:cubicBezTo>
                <a:cubicBezTo>
                  <a:pt x="14015" y="10318"/>
                  <a:pt x="14003" y="10322"/>
                  <a:pt x="13991" y="10331"/>
                </a:cubicBezTo>
                <a:cubicBezTo>
                  <a:pt x="13829" y="10214"/>
                  <a:pt x="13796" y="10005"/>
                  <a:pt x="13874" y="9947"/>
                </a:cubicBezTo>
                <a:close/>
                <a:moveTo>
                  <a:pt x="70997" y="10331"/>
                </a:moveTo>
                <a:cubicBezTo>
                  <a:pt x="71000" y="10336"/>
                  <a:pt x="71004" y="10340"/>
                  <a:pt x="71008" y="10344"/>
                </a:cubicBezTo>
                <a:lnTo>
                  <a:pt x="71008" y="10344"/>
                </a:lnTo>
                <a:cubicBezTo>
                  <a:pt x="71005" y="10340"/>
                  <a:pt x="71001" y="10335"/>
                  <a:pt x="70997" y="10331"/>
                </a:cubicBezTo>
                <a:close/>
                <a:moveTo>
                  <a:pt x="8671" y="10184"/>
                </a:moveTo>
                <a:cubicBezTo>
                  <a:pt x="8713" y="10184"/>
                  <a:pt x="8757" y="10204"/>
                  <a:pt x="8813" y="10285"/>
                </a:cubicBezTo>
                <a:lnTo>
                  <a:pt x="8833" y="10331"/>
                </a:lnTo>
                <a:cubicBezTo>
                  <a:pt x="8819" y="10347"/>
                  <a:pt x="8804" y="10354"/>
                  <a:pt x="8788" y="10354"/>
                </a:cubicBezTo>
                <a:cubicBezTo>
                  <a:pt x="8735" y="10354"/>
                  <a:pt x="8670" y="10274"/>
                  <a:pt x="8605" y="10194"/>
                </a:cubicBezTo>
                <a:cubicBezTo>
                  <a:pt x="8627" y="10190"/>
                  <a:pt x="8649" y="10184"/>
                  <a:pt x="8671" y="10184"/>
                </a:cubicBezTo>
                <a:close/>
                <a:moveTo>
                  <a:pt x="13737" y="10214"/>
                </a:moveTo>
                <a:lnTo>
                  <a:pt x="13737" y="10214"/>
                </a:lnTo>
                <a:cubicBezTo>
                  <a:pt x="13802" y="10259"/>
                  <a:pt x="13855" y="10324"/>
                  <a:pt x="13887" y="10396"/>
                </a:cubicBezTo>
                <a:cubicBezTo>
                  <a:pt x="13884" y="10403"/>
                  <a:pt x="13877" y="10407"/>
                  <a:pt x="13869" y="10407"/>
                </a:cubicBezTo>
                <a:cubicBezTo>
                  <a:pt x="13811" y="10407"/>
                  <a:pt x="13658" y="10253"/>
                  <a:pt x="13737" y="10214"/>
                </a:cubicBezTo>
                <a:close/>
                <a:moveTo>
                  <a:pt x="7530" y="10513"/>
                </a:moveTo>
                <a:cubicBezTo>
                  <a:pt x="7556" y="10546"/>
                  <a:pt x="7582" y="10591"/>
                  <a:pt x="7608" y="10630"/>
                </a:cubicBezTo>
                <a:lnTo>
                  <a:pt x="7569" y="10656"/>
                </a:lnTo>
                <a:lnTo>
                  <a:pt x="7491" y="10539"/>
                </a:lnTo>
                <a:lnTo>
                  <a:pt x="7530" y="10513"/>
                </a:lnTo>
                <a:close/>
                <a:moveTo>
                  <a:pt x="2801" y="10533"/>
                </a:moveTo>
                <a:cubicBezTo>
                  <a:pt x="2847" y="10591"/>
                  <a:pt x="2880" y="10539"/>
                  <a:pt x="2938" y="10656"/>
                </a:cubicBezTo>
                <a:cubicBezTo>
                  <a:pt x="2932" y="10676"/>
                  <a:pt x="2925" y="10683"/>
                  <a:pt x="2916" y="10683"/>
                </a:cubicBezTo>
                <a:cubicBezTo>
                  <a:pt x="2884" y="10683"/>
                  <a:pt x="2838" y="10566"/>
                  <a:pt x="2806" y="10566"/>
                </a:cubicBezTo>
                <a:cubicBezTo>
                  <a:pt x="2802" y="10566"/>
                  <a:pt x="2798" y="10568"/>
                  <a:pt x="2795" y="10572"/>
                </a:cubicBezTo>
                <a:lnTo>
                  <a:pt x="2801" y="10572"/>
                </a:lnTo>
                <a:lnTo>
                  <a:pt x="2795" y="10591"/>
                </a:lnTo>
                <a:cubicBezTo>
                  <a:pt x="2795" y="10572"/>
                  <a:pt x="2788" y="10559"/>
                  <a:pt x="2782" y="10546"/>
                </a:cubicBezTo>
                <a:lnTo>
                  <a:pt x="2801" y="10533"/>
                </a:lnTo>
                <a:close/>
                <a:moveTo>
                  <a:pt x="9595" y="10194"/>
                </a:moveTo>
                <a:lnTo>
                  <a:pt x="9640" y="10220"/>
                </a:lnTo>
                <a:cubicBezTo>
                  <a:pt x="9669" y="10264"/>
                  <a:pt x="9695" y="10300"/>
                  <a:pt x="9717" y="10300"/>
                </a:cubicBezTo>
                <a:cubicBezTo>
                  <a:pt x="9724" y="10300"/>
                  <a:pt x="9731" y="10295"/>
                  <a:pt x="9738" y="10285"/>
                </a:cubicBezTo>
                <a:lnTo>
                  <a:pt x="9732" y="10272"/>
                </a:lnTo>
                <a:lnTo>
                  <a:pt x="9751" y="10279"/>
                </a:lnTo>
                <a:cubicBezTo>
                  <a:pt x="9764" y="10285"/>
                  <a:pt x="9784" y="10292"/>
                  <a:pt x="9803" y="10298"/>
                </a:cubicBezTo>
                <a:cubicBezTo>
                  <a:pt x="9934" y="10370"/>
                  <a:pt x="10090" y="10591"/>
                  <a:pt x="10227" y="10663"/>
                </a:cubicBezTo>
                <a:lnTo>
                  <a:pt x="10233" y="10643"/>
                </a:lnTo>
                <a:cubicBezTo>
                  <a:pt x="10259" y="10683"/>
                  <a:pt x="10246" y="10702"/>
                  <a:pt x="10266" y="10735"/>
                </a:cubicBezTo>
                <a:lnTo>
                  <a:pt x="10272" y="10748"/>
                </a:lnTo>
                <a:lnTo>
                  <a:pt x="10207" y="10748"/>
                </a:lnTo>
                <a:cubicBezTo>
                  <a:pt x="10122" y="10676"/>
                  <a:pt x="10083" y="10702"/>
                  <a:pt x="10031" y="10552"/>
                </a:cubicBezTo>
                <a:cubicBezTo>
                  <a:pt x="10006" y="10574"/>
                  <a:pt x="9980" y="10584"/>
                  <a:pt x="9952" y="10584"/>
                </a:cubicBezTo>
                <a:cubicBezTo>
                  <a:pt x="9864" y="10584"/>
                  <a:pt x="9765" y="10488"/>
                  <a:pt x="9666" y="10389"/>
                </a:cubicBezTo>
                <a:cubicBezTo>
                  <a:pt x="9751" y="10389"/>
                  <a:pt x="9640" y="10279"/>
                  <a:pt x="9601" y="10207"/>
                </a:cubicBezTo>
                <a:lnTo>
                  <a:pt x="9595" y="10194"/>
                </a:lnTo>
                <a:close/>
                <a:moveTo>
                  <a:pt x="8019" y="10474"/>
                </a:moveTo>
                <a:cubicBezTo>
                  <a:pt x="8019" y="10481"/>
                  <a:pt x="8019" y="10481"/>
                  <a:pt x="8025" y="10487"/>
                </a:cubicBezTo>
                <a:cubicBezTo>
                  <a:pt x="8090" y="10617"/>
                  <a:pt x="8097" y="10715"/>
                  <a:pt x="8194" y="10865"/>
                </a:cubicBezTo>
                <a:cubicBezTo>
                  <a:pt x="8168" y="10882"/>
                  <a:pt x="8141" y="10889"/>
                  <a:pt x="8112" y="10889"/>
                </a:cubicBezTo>
                <a:cubicBezTo>
                  <a:pt x="8042" y="10889"/>
                  <a:pt x="7966" y="10851"/>
                  <a:pt x="7892" y="10851"/>
                </a:cubicBezTo>
                <a:cubicBezTo>
                  <a:pt x="7884" y="10851"/>
                  <a:pt x="7876" y="10851"/>
                  <a:pt x="7869" y="10852"/>
                </a:cubicBezTo>
                <a:cubicBezTo>
                  <a:pt x="7817" y="10774"/>
                  <a:pt x="7765" y="10696"/>
                  <a:pt x="8019" y="10474"/>
                </a:cubicBezTo>
                <a:close/>
                <a:moveTo>
                  <a:pt x="12194" y="10774"/>
                </a:moveTo>
                <a:lnTo>
                  <a:pt x="12194" y="10780"/>
                </a:lnTo>
                <a:cubicBezTo>
                  <a:pt x="12230" y="10852"/>
                  <a:pt x="12253" y="10928"/>
                  <a:pt x="12214" y="10928"/>
                </a:cubicBezTo>
                <a:cubicBezTo>
                  <a:pt x="12203" y="10928"/>
                  <a:pt x="12188" y="10923"/>
                  <a:pt x="12168" y="10911"/>
                </a:cubicBezTo>
                <a:cubicBezTo>
                  <a:pt x="12129" y="10839"/>
                  <a:pt x="12142" y="10793"/>
                  <a:pt x="12194" y="10774"/>
                </a:cubicBezTo>
                <a:close/>
                <a:moveTo>
                  <a:pt x="8035" y="10285"/>
                </a:moveTo>
                <a:cubicBezTo>
                  <a:pt x="8050" y="10285"/>
                  <a:pt x="8082" y="10304"/>
                  <a:pt x="8104" y="10304"/>
                </a:cubicBezTo>
                <a:cubicBezTo>
                  <a:pt x="8116" y="10304"/>
                  <a:pt x="8125" y="10299"/>
                  <a:pt x="8129" y="10285"/>
                </a:cubicBezTo>
                <a:cubicBezTo>
                  <a:pt x="8344" y="10728"/>
                  <a:pt x="8696" y="10911"/>
                  <a:pt x="8885" y="11386"/>
                </a:cubicBezTo>
                <a:cubicBezTo>
                  <a:pt x="8877" y="11430"/>
                  <a:pt x="8856" y="11443"/>
                  <a:pt x="8828" y="11443"/>
                </a:cubicBezTo>
                <a:cubicBezTo>
                  <a:pt x="8785" y="11443"/>
                  <a:pt x="8725" y="11412"/>
                  <a:pt x="8670" y="11412"/>
                </a:cubicBezTo>
                <a:cubicBezTo>
                  <a:pt x="8670" y="11295"/>
                  <a:pt x="8546" y="11106"/>
                  <a:pt x="8533" y="10989"/>
                </a:cubicBezTo>
                <a:cubicBezTo>
                  <a:pt x="8488" y="10924"/>
                  <a:pt x="8416" y="10865"/>
                  <a:pt x="8344" y="10832"/>
                </a:cubicBezTo>
                <a:cubicBezTo>
                  <a:pt x="8286" y="10683"/>
                  <a:pt x="8214" y="10539"/>
                  <a:pt x="8123" y="10409"/>
                </a:cubicBezTo>
                <a:lnTo>
                  <a:pt x="8084" y="10435"/>
                </a:lnTo>
                <a:lnTo>
                  <a:pt x="8051" y="10396"/>
                </a:lnTo>
                <a:lnTo>
                  <a:pt x="8025" y="10357"/>
                </a:lnTo>
                <a:cubicBezTo>
                  <a:pt x="8041" y="10357"/>
                  <a:pt x="8063" y="10360"/>
                  <a:pt x="8072" y="10360"/>
                </a:cubicBezTo>
                <a:cubicBezTo>
                  <a:pt x="8080" y="10360"/>
                  <a:pt x="8077" y="10357"/>
                  <a:pt x="8045" y="10344"/>
                </a:cubicBezTo>
                <a:cubicBezTo>
                  <a:pt x="8022" y="10298"/>
                  <a:pt x="8023" y="10285"/>
                  <a:pt x="8035" y="10285"/>
                </a:cubicBezTo>
                <a:close/>
                <a:moveTo>
                  <a:pt x="10285" y="10800"/>
                </a:moveTo>
                <a:cubicBezTo>
                  <a:pt x="10395" y="10887"/>
                  <a:pt x="10509" y="11017"/>
                  <a:pt x="10605" y="11017"/>
                </a:cubicBezTo>
                <a:cubicBezTo>
                  <a:pt x="10623" y="11017"/>
                  <a:pt x="10640" y="11012"/>
                  <a:pt x="10657" y="11002"/>
                </a:cubicBezTo>
                <a:lnTo>
                  <a:pt x="10663" y="10989"/>
                </a:lnTo>
                <a:cubicBezTo>
                  <a:pt x="10742" y="11162"/>
                  <a:pt x="10804" y="11183"/>
                  <a:pt x="10863" y="11183"/>
                </a:cubicBezTo>
                <a:cubicBezTo>
                  <a:pt x="10882" y="11183"/>
                  <a:pt x="10901" y="11181"/>
                  <a:pt x="10920" y="11181"/>
                </a:cubicBezTo>
                <a:cubicBezTo>
                  <a:pt x="10948" y="11181"/>
                  <a:pt x="10977" y="11186"/>
                  <a:pt x="11008" y="11210"/>
                </a:cubicBezTo>
                <a:cubicBezTo>
                  <a:pt x="11086" y="11373"/>
                  <a:pt x="10930" y="11458"/>
                  <a:pt x="10917" y="11503"/>
                </a:cubicBezTo>
                <a:cubicBezTo>
                  <a:pt x="10845" y="11490"/>
                  <a:pt x="10761" y="11406"/>
                  <a:pt x="10676" y="11262"/>
                </a:cubicBezTo>
                <a:cubicBezTo>
                  <a:pt x="10655" y="11316"/>
                  <a:pt x="10570" y="11346"/>
                  <a:pt x="10481" y="11346"/>
                </a:cubicBezTo>
                <a:cubicBezTo>
                  <a:pt x="10430" y="11346"/>
                  <a:pt x="10378" y="11336"/>
                  <a:pt x="10337" y="11314"/>
                </a:cubicBezTo>
                <a:cubicBezTo>
                  <a:pt x="10266" y="11132"/>
                  <a:pt x="10272" y="10989"/>
                  <a:pt x="10233" y="10813"/>
                </a:cubicBezTo>
                <a:lnTo>
                  <a:pt x="10220" y="10800"/>
                </a:lnTo>
                <a:close/>
                <a:moveTo>
                  <a:pt x="3192" y="11340"/>
                </a:moveTo>
                <a:cubicBezTo>
                  <a:pt x="3270" y="11392"/>
                  <a:pt x="3335" y="11471"/>
                  <a:pt x="3368" y="11562"/>
                </a:cubicBezTo>
                <a:lnTo>
                  <a:pt x="3368" y="11568"/>
                </a:lnTo>
                <a:cubicBezTo>
                  <a:pt x="3365" y="11569"/>
                  <a:pt x="3363" y="11569"/>
                  <a:pt x="3360" y="11569"/>
                </a:cubicBezTo>
                <a:cubicBezTo>
                  <a:pt x="3271" y="11569"/>
                  <a:pt x="3275" y="11455"/>
                  <a:pt x="3192" y="11340"/>
                </a:cubicBezTo>
                <a:close/>
                <a:moveTo>
                  <a:pt x="13666" y="11230"/>
                </a:moveTo>
                <a:lnTo>
                  <a:pt x="13666" y="11230"/>
                </a:lnTo>
                <a:cubicBezTo>
                  <a:pt x="13731" y="11236"/>
                  <a:pt x="13809" y="11399"/>
                  <a:pt x="13874" y="11425"/>
                </a:cubicBezTo>
                <a:cubicBezTo>
                  <a:pt x="13887" y="11438"/>
                  <a:pt x="13894" y="11451"/>
                  <a:pt x="13907" y="11464"/>
                </a:cubicBezTo>
                <a:lnTo>
                  <a:pt x="13926" y="11490"/>
                </a:lnTo>
                <a:cubicBezTo>
                  <a:pt x="13933" y="11497"/>
                  <a:pt x="13933" y="11503"/>
                  <a:pt x="13939" y="11503"/>
                </a:cubicBezTo>
                <a:cubicBezTo>
                  <a:pt x="13920" y="11516"/>
                  <a:pt x="13939" y="11555"/>
                  <a:pt x="13926" y="11568"/>
                </a:cubicBezTo>
                <a:lnTo>
                  <a:pt x="13933" y="11581"/>
                </a:lnTo>
                <a:cubicBezTo>
                  <a:pt x="13907" y="11588"/>
                  <a:pt x="13887" y="11601"/>
                  <a:pt x="13868" y="11620"/>
                </a:cubicBezTo>
                <a:lnTo>
                  <a:pt x="13868" y="11607"/>
                </a:lnTo>
                <a:cubicBezTo>
                  <a:pt x="13834" y="11579"/>
                  <a:pt x="13804" y="11561"/>
                  <a:pt x="13778" y="11561"/>
                </a:cubicBezTo>
                <a:cubicBezTo>
                  <a:pt x="13768" y="11561"/>
                  <a:pt x="13759" y="11563"/>
                  <a:pt x="13750" y="11568"/>
                </a:cubicBezTo>
                <a:cubicBezTo>
                  <a:pt x="13718" y="11464"/>
                  <a:pt x="13666" y="11360"/>
                  <a:pt x="13607" y="11269"/>
                </a:cubicBezTo>
                <a:cubicBezTo>
                  <a:pt x="13615" y="11257"/>
                  <a:pt x="13626" y="11254"/>
                  <a:pt x="13637" y="11254"/>
                </a:cubicBezTo>
                <a:cubicBezTo>
                  <a:pt x="13649" y="11254"/>
                  <a:pt x="13660" y="11258"/>
                  <a:pt x="13667" y="11258"/>
                </a:cubicBezTo>
                <a:cubicBezTo>
                  <a:pt x="13676" y="11258"/>
                  <a:pt x="13678" y="11252"/>
                  <a:pt x="13666" y="11230"/>
                </a:cubicBezTo>
                <a:close/>
                <a:moveTo>
                  <a:pt x="14105" y="11789"/>
                </a:moveTo>
                <a:cubicBezTo>
                  <a:pt x="14106" y="11791"/>
                  <a:pt x="14107" y="11794"/>
                  <a:pt x="14109" y="11796"/>
                </a:cubicBezTo>
                <a:cubicBezTo>
                  <a:pt x="14108" y="11794"/>
                  <a:pt x="14106" y="11791"/>
                  <a:pt x="14105" y="11789"/>
                </a:cubicBezTo>
                <a:close/>
                <a:moveTo>
                  <a:pt x="7178" y="11093"/>
                </a:moveTo>
                <a:lnTo>
                  <a:pt x="7178" y="11093"/>
                </a:lnTo>
                <a:cubicBezTo>
                  <a:pt x="7257" y="11119"/>
                  <a:pt x="7322" y="11093"/>
                  <a:pt x="7413" y="11223"/>
                </a:cubicBezTo>
                <a:cubicBezTo>
                  <a:pt x="7458" y="11321"/>
                  <a:pt x="7361" y="11340"/>
                  <a:pt x="7563" y="11581"/>
                </a:cubicBezTo>
                <a:cubicBezTo>
                  <a:pt x="7543" y="11596"/>
                  <a:pt x="7522" y="11602"/>
                  <a:pt x="7500" y="11602"/>
                </a:cubicBezTo>
                <a:cubicBezTo>
                  <a:pt x="7427" y="11602"/>
                  <a:pt x="7345" y="11537"/>
                  <a:pt x="7270" y="11537"/>
                </a:cubicBezTo>
                <a:cubicBezTo>
                  <a:pt x="7228" y="11537"/>
                  <a:pt x="7188" y="11558"/>
                  <a:pt x="7152" y="11620"/>
                </a:cubicBezTo>
                <a:cubicBezTo>
                  <a:pt x="7068" y="11458"/>
                  <a:pt x="6996" y="11490"/>
                  <a:pt x="6911" y="11386"/>
                </a:cubicBezTo>
                <a:cubicBezTo>
                  <a:pt x="6775" y="11419"/>
                  <a:pt x="6905" y="11607"/>
                  <a:pt x="6866" y="11699"/>
                </a:cubicBezTo>
                <a:cubicBezTo>
                  <a:pt x="6832" y="11673"/>
                  <a:pt x="6814" y="11662"/>
                  <a:pt x="6805" y="11662"/>
                </a:cubicBezTo>
                <a:cubicBezTo>
                  <a:pt x="6771" y="11662"/>
                  <a:pt x="6840" y="11791"/>
                  <a:pt x="6729" y="11842"/>
                </a:cubicBezTo>
                <a:lnTo>
                  <a:pt x="6729" y="11842"/>
                </a:lnTo>
                <a:cubicBezTo>
                  <a:pt x="6680" y="11785"/>
                  <a:pt x="6637" y="11722"/>
                  <a:pt x="6605" y="11647"/>
                </a:cubicBezTo>
                <a:cubicBezTo>
                  <a:pt x="6597" y="11638"/>
                  <a:pt x="6590" y="11634"/>
                  <a:pt x="6586" y="11634"/>
                </a:cubicBezTo>
                <a:lnTo>
                  <a:pt x="6586" y="11634"/>
                </a:lnTo>
                <a:cubicBezTo>
                  <a:pt x="6557" y="11634"/>
                  <a:pt x="6592" y="11778"/>
                  <a:pt x="6509" y="11778"/>
                </a:cubicBezTo>
                <a:cubicBezTo>
                  <a:pt x="6504" y="11778"/>
                  <a:pt x="6500" y="11778"/>
                  <a:pt x="6494" y="11777"/>
                </a:cubicBezTo>
                <a:cubicBezTo>
                  <a:pt x="6429" y="11705"/>
                  <a:pt x="6384" y="11620"/>
                  <a:pt x="6358" y="11529"/>
                </a:cubicBezTo>
                <a:cubicBezTo>
                  <a:pt x="6379" y="11500"/>
                  <a:pt x="6403" y="11488"/>
                  <a:pt x="6428" y="11488"/>
                </a:cubicBezTo>
                <a:cubicBezTo>
                  <a:pt x="6488" y="11488"/>
                  <a:pt x="6556" y="11556"/>
                  <a:pt x="6625" y="11633"/>
                </a:cubicBezTo>
                <a:cubicBezTo>
                  <a:pt x="6775" y="11614"/>
                  <a:pt x="6814" y="11406"/>
                  <a:pt x="6670" y="11145"/>
                </a:cubicBezTo>
                <a:cubicBezTo>
                  <a:pt x="6701" y="11145"/>
                  <a:pt x="6731" y="11144"/>
                  <a:pt x="6762" y="11144"/>
                </a:cubicBezTo>
                <a:cubicBezTo>
                  <a:pt x="6919" y="11144"/>
                  <a:pt x="7076" y="11158"/>
                  <a:pt x="7257" y="11327"/>
                </a:cubicBezTo>
                <a:cubicBezTo>
                  <a:pt x="7302" y="11295"/>
                  <a:pt x="7185" y="11165"/>
                  <a:pt x="7178" y="11093"/>
                </a:cubicBezTo>
                <a:close/>
                <a:moveTo>
                  <a:pt x="7748" y="8793"/>
                </a:moveTo>
                <a:cubicBezTo>
                  <a:pt x="7786" y="8793"/>
                  <a:pt x="7873" y="8868"/>
                  <a:pt x="7927" y="8872"/>
                </a:cubicBezTo>
                <a:lnTo>
                  <a:pt x="7934" y="8878"/>
                </a:lnTo>
                <a:lnTo>
                  <a:pt x="7934" y="8872"/>
                </a:lnTo>
                <a:lnTo>
                  <a:pt x="7966" y="8904"/>
                </a:lnTo>
                <a:cubicBezTo>
                  <a:pt x="7993" y="8930"/>
                  <a:pt x="8019" y="8963"/>
                  <a:pt x="8051" y="8983"/>
                </a:cubicBezTo>
                <a:lnTo>
                  <a:pt x="8058" y="8989"/>
                </a:lnTo>
                <a:lnTo>
                  <a:pt x="8071" y="8989"/>
                </a:lnTo>
                <a:cubicBezTo>
                  <a:pt x="8077" y="8992"/>
                  <a:pt x="8082" y="8994"/>
                  <a:pt x="8087" y="8994"/>
                </a:cubicBezTo>
                <a:cubicBezTo>
                  <a:pt x="8092" y="8994"/>
                  <a:pt x="8097" y="8992"/>
                  <a:pt x="8103" y="8989"/>
                </a:cubicBezTo>
                <a:cubicBezTo>
                  <a:pt x="8299" y="9093"/>
                  <a:pt x="8462" y="9243"/>
                  <a:pt x="8585" y="9425"/>
                </a:cubicBezTo>
                <a:cubicBezTo>
                  <a:pt x="8585" y="9425"/>
                  <a:pt x="8592" y="9432"/>
                  <a:pt x="8592" y="9432"/>
                </a:cubicBezTo>
                <a:cubicBezTo>
                  <a:pt x="8637" y="9497"/>
                  <a:pt x="8676" y="9556"/>
                  <a:pt x="8703" y="9621"/>
                </a:cubicBezTo>
                <a:lnTo>
                  <a:pt x="8689" y="9621"/>
                </a:lnTo>
                <a:cubicBezTo>
                  <a:pt x="8722" y="9829"/>
                  <a:pt x="9009" y="9947"/>
                  <a:pt x="8989" y="10109"/>
                </a:cubicBezTo>
                <a:cubicBezTo>
                  <a:pt x="9033" y="10157"/>
                  <a:pt x="9075" y="10188"/>
                  <a:pt x="9114" y="10188"/>
                </a:cubicBezTo>
                <a:cubicBezTo>
                  <a:pt x="9138" y="10188"/>
                  <a:pt x="9162" y="10176"/>
                  <a:pt x="9184" y="10148"/>
                </a:cubicBezTo>
                <a:cubicBezTo>
                  <a:pt x="9354" y="10305"/>
                  <a:pt x="9771" y="10624"/>
                  <a:pt x="9699" y="10839"/>
                </a:cubicBezTo>
                <a:cubicBezTo>
                  <a:pt x="9862" y="10950"/>
                  <a:pt x="9992" y="11099"/>
                  <a:pt x="10070" y="11275"/>
                </a:cubicBezTo>
                <a:cubicBezTo>
                  <a:pt x="9995" y="11338"/>
                  <a:pt x="10023" y="11589"/>
                  <a:pt x="9949" y="11589"/>
                </a:cubicBezTo>
                <a:cubicBezTo>
                  <a:pt x="9946" y="11589"/>
                  <a:pt x="9943" y="11589"/>
                  <a:pt x="9940" y="11588"/>
                </a:cubicBezTo>
                <a:cubicBezTo>
                  <a:pt x="9927" y="11596"/>
                  <a:pt x="9918" y="11600"/>
                  <a:pt x="9910" y="11600"/>
                </a:cubicBezTo>
                <a:cubicBezTo>
                  <a:pt x="9874" y="11600"/>
                  <a:pt x="9877" y="11522"/>
                  <a:pt x="9797" y="11458"/>
                </a:cubicBezTo>
                <a:cubicBezTo>
                  <a:pt x="9794" y="11457"/>
                  <a:pt x="9792" y="11457"/>
                  <a:pt x="9789" y="11457"/>
                </a:cubicBezTo>
                <a:cubicBezTo>
                  <a:pt x="9686" y="11457"/>
                  <a:pt x="9828" y="11595"/>
                  <a:pt x="9751" y="11601"/>
                </a:cubicBezTo>
                <a:cubicBezTo>
                  <a:pt x="9829" y="11699"/>
                  <a:pt x="9960" y="11744"/>
                  <a:pt x="9973" y="11855"/>
                </a:cubicBezTo>
                <a:cubicBezTo>
                  <a:pt x="9810" y="11835"/>
                  <a:pt x="9634" y="11633"/>
                  <a:pt x="9452" y="11458"/>
                </a:cubicBezTo>
                <a:cubicBezTo>
                  <a:pt x="9504" y="11340"/>
                  <a:pt x="9289" y="11054"/>
                  <a:pt x="9217" y="10930"/>
                </a:cubicBezTo>
                <a:cubicBezTo>
                  <a:pt x="9224" y="10911"/>
                  <a:pt x="9243" y="10904"/>
                  <a:pt x="9237" y="10878"/>
                </a:cubicBezTo>
                <a:cubicBezTo>
                  <a:pt x="9250" y="10871"/>
                  <a:pt x="9263" y="10865"/>
                  <a:pt x="9276" y="10865"/>
                </a:cubicBezTo>
                <a:cubicBezTo>
                  <a:pt x="9289" y="10865"/>
                  <a:pt x="9295" y="10852"/>
                  <a:pt x="9282" y="10839"/>
                </a:cubicBezTo>
                <a:cubicBezTo>
                  <a:pt x="9282" y="10826"/>
                  <a:pt x="9269" y="10813"/>
                  <a:pt x="9256" y="10813"/>
                </a:cubicBezTo>
                <a:cubicBezTo>
                  <a:pt x="9253" y="10812"/>
                  <a:pt x="9249" y="10812"/>
                  <a:pt x="9246" y="10812"/>
                </a:cubicBezTo>
                <a:cubicBezTo>
                  <a:pt x="9222" y="10812"/>
                  <a:pt x="9197" y="10829"/>
                  <a:pt x="9191" y="10852"/>
                </a:cubicBezTo>
                <a:lnTo>
                  <a:pt x="9184" y="10839"/>
                </a:lnTo>
                <a:cubicBezTo>
                  <a:pt x="9139" y="10832"/>
                  <a:pt x="9087" y="10780"/>
                  <a:pt x="9035" y="10709"/>
                </a:cubicBezTo>
                <a:cubicBezTo>
                  <a:pt x="9052" y="10662"/>
                  <a:pt x="9082" y="10646"/>
                  <a:pt x="9119" y="10646"/>
                </a:cubicBezTo>
                <a:cubicBezTo>
                  <a:pt x="9215" y="10646"/>
                  <a:pt x="9358" y="10752"/>
                  <a:pt x="9459" y="10752"/>
                </a:cubicBezTo>
                <a:cubicBezTo>
                  <a:pt x="9470" y="10752"/>
                  <a:pt x="9481" y="10751"/>
                  <a:pt x="9491" y="10748"/>
                </a:cubicBezTo>
                <a:cubicBezTo>
                  <a:pt x="9453" y="10572"/>
                  <a:pt x="9196" y="10337"/>
                  <a:pt x="9073" y="10337"/>
                </a:cubicBezTo>
                <a:cubicBezTo>
                  <a:pt x="9046" y="10337"/>
                  <a:pt x="9025" y="10349"/>
                  <a:pt x="9015" y="10376"/>
                </a:cubicBezTo>
                <a:cubicBezTo>
                  <a:pt x="8963" y="10357"/>
                  <a:pt x="8983" y="10305"/>
                  <a:pt x="8904" y="10285"/>
                </a:cubicBezTo>
                <a:lnTo>
                  <a:pt x="8904" y="10279"/>
                </a:lnTo>
                <a:cubicBezTo>
                  <a:pt x="8937" y="10246"/>
                  <a:pt x="8852" y="10133"/>
                  <a:pt x="8890" y="10133"/>
                </a:cubicBezTo>
                <a:cubicBezTo>
                  <a:pt x="8898" y="10133"/>
                  <a:pt x="8911" y="10137"/>
                  <a:pt x="8930" y="10148"/>
                </a:cubicBezTo>
                <a:cubicBezTo>
                  <a:pt x="8676" y="9764"/>
                  <a:pt x="8357" y="10005"/>
                  <a:pt x="8240" y="9634"/>
                </a:cubicBezTo>
                <a:cubicBezTo>
                  <a:pt x="8255" y="9617"/>
                  <a:pt x="8272" y="9613"/>
                  <a:pt x="8289" y="9613"/>
                </a:cubicBezTo>
                <a:cubicBezTo>
                  <a:pt x="8306" y="9613"/>
                  <a:pt x="8322" y="9617"/>
                  <a:pt x="8335" y="9617"/>
                </a:cubicBezTo>
                <a:cubicBezTo>
                  <a:pt x="8356" y="9617"/>
                  <a:pt x="8370" y="9607"/>
                  <a:pt x="8364" y="9556"/>
                </a:cubicBezTo>
                <a:cubicBezTo>
                  <a:pt x="8279" y="9399"/>
                  <a:pt x="8097" y="9367"/>
                  <a:pt x="8084" y="9224"/>
                </a:cubicBezTo>
                <a:cubicBezTo>
                  <a:pt x="8056" y="9187"/>
                  <a:pt x="8031" y="9173"/>
                  <a:pt x="8008" y="9173"/>
                </a:cubicBezTo>
                <a:cubicBezTo>
                  <a:pt x="7982" y="9173"/>
                  <a:pt x="7958" y="9190"/>
                  <a:pt x="7934" y="9211"/>
                </a:cubicBezTo>
                <a:cubicBezTo>
                  <a:pt x="7791" y="9074"/>
                  <a:pt x="7895" y="8943"/>
                  <a:pt x="7745" y="8885"/>
                </a:cubicBezTo>
                <a:cubicBezTo>
                  <a:pt x="7722" y="8815"/>
                  <a:pt x="7728" y="8793"/>
                  <a:pt x="7748" y="8793"/>
                </a:cubicBezTo>
                <a:close/>
                <a:moveTo>
                  <a:pt x="13156" y="11748"/>
                </a:moveTo>
                <a:cubicBezTo>
                  <a:pt x="13237" y="11748"/>
                  <a:pt x="13289" y="11936"/>
                  <a:pt x="13405" y="12031"/>
                </a:cubicBezTo>
                <a:lnTo>
                  <a:pt x="13399" y="12037"/>
                </a:lnTo>
                <a:cubicBezTo>
                  <a:pt x="13382" y="12063"/>
                  <a:pt x="13363" y="12072"/>
                  <a:pt x="13343" y="12072"/>
                </a:cubicBezTo>
                <a:cubicBezTo>
                  <a:pt x="13307" y="12072"/>
                  <a:pt x="13269" y="12046"/>
                  <a:pt x="13236" y="12037"/>
                </a:cubicBezTo>
                <a:lnTo>
                  <a:pt x="13197" y="11992"/>
                </a:lnTo>
                <a:lnTo>
                  <a:pt x="13203" y="11992"/>
                </a:lnTo>
                <a:cubicBezTo>
                  <a:pt x="13132" y="11907"/>
                  <a:pt x="13184" y="11888"/>
                  <a:pt x="13093" y="11783"/>
                </a:cubicBezTo>
                <a:cubicBezTo>
                  <a:pt x="13116" y="11758"/>
                  <a:pt x="13137" y="11748"/>
                  <a:pt x="13156" y="11748"/>
                </a:cubicBezTo>
                <a:close/>
                <a:moveTo>
                  <a:pt x="69871" y="11845"/>
                </a:moveTo>
                <a:cubicBezTo>
                  <a:pt x="69900" y="11845"/>
                  <a:pt x="69903" y="11904"/>
                  <a:pt x="69928" y="11933"/>
                </a:cubicBezTo>
                <a:cubicBezTo>
                  <a:pt x="69883" y="11985"/>
                  <a:pt x="69837" y="12005"/>
                  <a:pt x="69883" y="12037"/>
                </a:cubicBezTo>
                <a:cubicBezTo>
                  <a:pt x="69870" y="12057"/>
                  <a:pt x="69857" y="12070"/>
                  <a:pt x="69844" y="12089"/>
                </a:cubicBezTo>
                <a:cubicBezTo>
                  <a:pt x="69841" y="12090"/>
                  <a:pt x="69839" y="12090"/>
                  <a:pt x="69837" y="12090"/>
                </a:cubicBezTo>
                <a:cubicBezTo>
                  <a:pt x="69792" y="12090"/>
                  <a:pt x="69821" y="11995"/>
                  <a:pt x="69805" y="11995"/>
                </a:cubicBezTo>
                <a:lnTo>
                  <a:pt x="69805" y="11995"/>
                </a:lnTo>
                <a:cubicBezTo>
                  <a:pt x="69800" y="11995"/>
                  <a:pt x="69790" y="12005"/>
                  <a:pt x="69772" y="12031"/>
                </a:cubicBezTo>
                <a:cubicBezTo>
                  <a:pt x="69746" y="12018"/>
                  <a:pt x="69805" y="11940"/>
                  <a:pt x="69792" y="11914"/>
                </a:cubicBezTo>
                <a:cubicBezTo>
                  <a:pt x="69831" y="11863"/>
                  <a:pt x="69855" y="11845"/>
                  <a:pt x="69871" y="11845"/>
                </a:cubicBezTo>
                <a:close/>
                <a:moveTo>
                  <a:pt x="7062" y="12027"/>
                </a:moveTo>
                <a:cubicBezTo>
                  <a:pt x="7125" y="12027"/>
                  <a:pt x="7187" y="12133"/>
                  <a:pt x="7217" y="12148"/>
                </a:cubicBezTo>
                <a:cubicBezTo>
                  <a:pt x="7228" y="12185"/>
                  <a:pt x="7218" y="12201"/>
                  <a:pt x="7197" y="12201"/>
                </a:cubicBezTo>
                <a:cubicBezTo>
                  <a:pt x="7153" y="12201"/>
                  <a:pt x="7061" y="12132"/>
                  <a:pt x="7011" y="12054"/>
                </a:cubicBezTo>
                <a:lnTo>
                  <a:pt x="7011" y="12054"/>
                </a:lnTo>
                <a:cubicBezTo>
                  <a:pt x="7028" y="12035"/>
                  <a:pt x="7045" y="12027"/>
                  <a:pt x="7062" y="12027"/>
                </a:cubicBezTo>
                <a:close/>
                <a:moveTo>
                  <a:pt x="10981" y="12116"/>
                </a:moveTo>
                <a:cubicBezTo>
                  <a:pt x="11023" y="12116"/>
                  <a:pt x="11087" y="12161"/>
                  <a:pt x="11145" y="12161"/>
                </a:cubicBezTo>
                <a:lnTo>
                  <a:pt x="11152" y="12148"/>
                </a:lnTo>
                <a:lnTo>
                  <a:pt x="11152" y="12148"/>
                </a:lnTo>
                <a:cubicBezTo>
                  <a:pt x="11259" y="12277"/>
                  <a:pt x="11163" y="12339"/>
                  <a:pt x="11086" y="12339"/>
                </a:cubicBezTo>
                <a:cubicBezTo>
                  <a:pt x="11069" y="12339"/>
                  <a:pt x="11054" y="12336"/>
                  <a:pt x="11041" y="12330"/>
                </a:cubicBezTo>
                <a:lnTo>
                  <a:pt x="10937" y="12174"/>
                </a:lnTo>
                <a:cubicBezTo>
                  <a:pt x="10941" y="12130"/>
                  <a:pt x="10958" y="12116"/>
                  <a:pt x="10981" y="12116"/>
                </a:cubicBezTo>
                <a:close/>
                <a:moveTo>
                  <a:pt x="8540" y="12239"/>
                </a:moveTo>
                <a:cubicBezTo>
                  <a:pt x="8584" y="12303"/>
                  <a:pt x="8573" y="12323"/>
                  <a:pt x="8548" y="12342"/>
                </a:cubicBezTo>
                <a:lnTo>
                  <a:pt x="8548" y="12342"/>
                </a:lnTo>
                <a:cubicBezTo>
                  <a:pt x="8538" y="12324"/>
                  <a:pt x="8530" y="12319"/>
                  <a:pt x="8522" y="12319"/>
                </a:cubicBezTo>
                <a:cubicBezTo>
                  <a:pt x="8517" y="12319"/>
                  <a:pt x="8512" y="12321"/>
                  <a:pt x="8507" y="12324"/>
                </a:cubicBezTo>
                <a:cubicBezTo>
                  <a:pt x="8475" y="12272"/>
                  <a:pt x="8520" y="12265"/>
                  <a:pt x="8540" y="12239"/>
                </a:cubicBezTo>
                <a:close/>
                <a:moveTo>
                  <a:pt x="12663" y="11639"/>
                </a:moveTo>
                <a:cubicBezTo>
                  <a:pt x="12841" y="11639"/>
                  <a:pt x="12977" y="12011"/>
                  <a:pt x="13171" y="12070"/>
                </a:cubicBezTo>
                <a:lnTo>
                  <a:pt x="13164" y="12070"/>
                </a:lnTo>
                <a:lnTo>
                  <a:pt x="13203" y="12115"/>
                </a:lnTo>
                <a:lnTo>
                  <a:pt x="13197" y="12115"/>
                </a:lnTo>
                <a:cubicBezTo>
                  <a:pt x="13158" y="12239"/>
                  <a:pt x="13060" y="12207"/>
                  <a:pt x="13014" y="12350"/>
                </a:cubicBezTo>
                <a:cubicBezTo>
                  <a:pt x="12839" y="12187"/>
                  <a:pt x="12754" y="11881"/>
                  <a:pt x="12604" y="11653"/>
                </a:cubicBezTo>
                <a:cubicBezTo>
                  <a:pt x="12624" y="11644"/>
                  <a:pt x="12644" y="11639"/>
                  <a:pt x="12663" y="11639"/>
                </a:cubicBezTo>
                <a:close/>
                <a:moveTo>
                  <a:pt x="18570" y="12018"/>
                </a:moveTo>
                <a:cubicBezTo>
                  <a:pt x="18681" y="12115"/>
                  <a:pt x="18772" y="12233"/>
                  <a:pt x="18831" y="12363"/>
                </a:cubicBezTo>
                <a:cubicBezTo>
                  <a:pt x="18800" y="12363"/>
                  <a:pt x="18759" y="12323"/>
                  <a:pt x="18727" y="12323"/>
                </a:cubicBezTo>
                <a:cubicBezTo>
                  <a:pt x="18725" y="12323"/>
                  <a:pt x="18722" y="12323"/>
                  <a:pt x="18720" y="12324"/>
                </a:cubicBezTo>
                <a:cubicBezTo>
                  <a:pt x="18707" y="12301"/>
                  <a:pt x="18709" y="12293"/>
                  <a:pt x="18715" y="12293"/>
                </a:cubicBezTo>
                <a:lnTo>
                  <a:pt x="18715" y="12293"/>
                </a:lnTo>
                <a:cubicBezTo>
                  <a:pt x="18722" y="12293"/>
                  <a:pt x="18733" y="12301"/>
                  <a:pt x="18740" y="12311"/>
                </a:cubicBezTo>
                <a:cubicBezTo>
                  <a:pt x="18745" y="12285"/>
                  <a:pt x="18720" y="12173"/>
                  <a:pt x="18683" y="12173"/>
                </a:cubicBezTo>
                <a:cubicBezTo>
                  <a:pt x="18674" y="12173"/>
                  <a:pt x="18665" y="12179"/>
                  <a:pt x="18655" y="12194"/>
                </a:cubicBezTo>
                <a:cubicBezTo>
                  <a:pt x="18642" y="12129"/>
                  <a:pt x="18609" y="12070"/>
                  <a:pt x="18570" y="12018"/>
                </a:cubicBezTo>
                <a:close/>
                <a:moveTo>
                  <a:pt x="7831" y="12191"/>
                </a:moveTo>
                <a:cubicBezTo>
                  <a:pt x="7869" y="12191"/>
                  <a:pt x="7918" y="12279"/>
                  <a:pt x="7954" y="12279"/>
                </a:cubicBezTo>
                <a:cubicBezTo>
                  <a:pt x="7956" y="12279"/>
                  <a:pt x="7958" y="12279"/>
                  <a:pt x="7960" y="12278"/>
                </a:cubicBezTo>
                <a:lnTo>
                  <a:pt x="7960" y="12278"/>
                </a:lnTo>
                <a:cubicBezTo>
                  <a:pt x="7993" y="12337"/>
                  <a:pt x="7934" y="12343"/>
                  <a:pt x="7908" y="12370"/>
                </a:cubicBezTo>
                <a:cubicBezTo>
                  <a:pt x="7843" y="12265"/>
                  <a:pt x="7823" y="12317"/>
                  <a:pt x="7804" y="12213"/>
                </a:cubicBezTo>
                <a:cubicBezTo>
                  <a:pt x="7812" y="12197"/>
                  <a:pt x="7821" y="12191"/>
                  <a:pt x="7831" y="12191"/>
                </a:cubicBezTo>
                <a:close/>
                <a:moveTo>
                  <a:pt x="8992" y="11669"/>
                </a:moveTo>
                <a:cubicBezTo>
                  <a:pt x="9108" y="11669"/>
                  <a:pt x="9334" y="11971"/>
                  <a:pt x="9439" y="12220"/>
                </a:cubicBezTo>
                <a:cubicBezTo>
                  <a:pt x="9414" y="12233"/>
                  <a:pt x="9389" y="12237"/>
                  <a:pt x="9364" y="12237"/>
                </a:cubicBezTo>
                <a:cubicBezTo>
                  <a:pt x="9311" y="12237"/>
                  <a:pt x="9257" y="12218"/>
                  <a:pt x="9205" y="12218"/>
                </a:cubicBezTo>
                <a:cubicBezTo>
                  <a:pt x="9196" y="12218"/>
                  <a:pt x="9187" y="12218"/>
                  <a:pt x="9178" y="12220"/>
                </a:cubicBezTo>
                <a:cubicBezTo>
                  <a:pt x="9269" y="12411"/>
                  <a:pt x="9164" y="12560"/>
                  <a:pt x="9022" y="12560"/>
                </a:cubicBezTo>
                <a:cubicBezTo>
                  <a:pt x="8980" y="12560"/>
                  <a:pt x="8936" y="12547"/>
                  <a:pt x="8891" y="12519"/>
                </a:cubicBezTo>
                <a:cubicBezTo>
                  <a:pt x="8816" y="12369"/>
                  <a:pt x="8898" y="12284"/>
                  <a:pt x="8986" y="12284"/>
                </a:cubicBezTo>
                <a:cubicBezTo>
                  <a:pt x="8989" y="12284"/>
                  <a:pt x="8992" y="12285"/>
                  <a:pt x="8996" y="12285"/>
                </a:cubicBezTo>
                <a:cubicBezTo>
                  <a:pt x="9054" y="12239"/>
                  <a:pt x="8898" y="12076"/>
                  <a:pt x="8898" y="12005"/>
                </a:cubicBezTo>
                <a:cubicBezTo>
                  <a:pt x="8794" y="11979"/>
                  <a:pt x="8755" y="11927"/>
                  <a:pt x="8716" y="11783"/>
                </a:cubicBezTo>
                <a:cubicBezTo>
                  <a:pt x="8739" y="11779"/>
                  <a:pt x="8762" y="11772"/>
                  <a:pt x="8786" y="11772"/>
                </a:cubicBezTo>
                <a:cubicBezTo>
                  <a:pt x="8827" y="11772"/>
                  <a:pt x="8870" y="11792"/>
                  <a:pt x="8924" y="11874"/>
                </a:cubicBezTo>
                <a:cubicBezTo>
                  <a:pt x="8912" y="11727"/>
                  <a:pt x="8941" y="11669"/>
                  <a:pt x="8992" y="11669"/>
                </a:cubicBezTo>
                <a:close/>
                <a:moveTo>
                  <a:pt x="2437" y="12526"/>
                </a:moveTo>
                <a:cubicBezTo>
                  <a:pt x="2508" y="12637"/>
                  <a:pt x="2515" y="12584"/>
                  <a:pt x="2541" y="12689"/>
                </a:cubicBezTo>
                <a:cubicBezTo>
                  <a:pt x="2511" y="12679"/>
                  <a:pt x="2476" y="12637"/>
                  <a:pt x="2450" y="12637"/>
                </a:cubicBezTo>
                <a:cubicBezTo>
                  <a:pt x="2443" y="12637"/>
                  <a:pt x="2436" y="12641"/>
                  <a:pt x="2430" y="12650"/>
                </a:cubicBezTo>
                <a:cubicBezTo>
                  <a:pt x="2411" y="12617"/>
                  <a:pt x="2424" y="12597"/>
                  <a:pt x="2398" y="12558"/>
                </a:cubicBezTo>
                <a:lnTo>
                  <a:pt x="2437" y="12526"/>
                </a:lnTo>
                <a:close/>
                <a:moveTo>
                  <a:pt x="13353" y="12519"/>
                </a:moveTo>
                <a:cubicBezTo>
                  <a:pt x="13425" y="12597"/>
                  <a:pt x="13548" y="12676"/>
                  <a:pt x="13561" y="12786"/>
                </a:cubicBezTo>
                <a:lnTo>
                  <a:pt x="13522" y="12812"/>
                </a:lnTo>
                <a:cubicBezTo>
                  <a:pt x="13496" y="12812"/>
                  <a:pt x="13477" y="12812"/>
                  <a:pt x="13451" y="12806"/>
                </a:cubicBezTo>
                <a:lnTo>
                  <a:pt x="13451" y="12799"/>
                </a:lnTo>
                <a:cubicBezTo>
                  <a:pt x="13392" y="12728"/>
                  <a:pt x="13347" y="12767"/>
                  <a:pt x="13281" y="12630"/>
                </a:cubicBezTo>
                <a:cubicBezTo>
                  <a:pt x="13275" y="12578"/>
                  <a:pt x="13307" y="12532"/>
                  <a:pt x="13353" y="12519"/>
                </a:cubicBezTo>
                <a:close/>
                <a:moveTo>
                  <a:pt x="282" y="12721"/>
                </a:moveTo>
                <a:cubicBezTo>
                  <a:pt x="317" y="12721"/>
                  <a:pt x="366" y="12745"/>
                  <a:pt x="411" y="12780"/>
                </a:cubicBezTo>
                <a:lnTo>
                  <a:pt x="411" y="12786"/>
                </a:lnTo>
                <a:cubicBezTo>
                  <a:pt x="399" y="12807"/>
                  <a:pt x="385" y="12816"/>
                  <a:pt x="372" y="12816"/>
                </a:cubicBezTo>
                <a:cubicBezTo>
                  <a:pt x="336" y="12816"/>
                  <a:pt x="296" y="12761"/>
                  <a:pt x="256" y="12727"/>
                </a:cubicBezTo>
                <a:lnTo>
                  <a:pt x="256" y="12727"/>
                </a:lnTo>
                <a:cubicBezTo>
                  <a:pt x="263" y="12723"/>
                  <a:pt x="272" y="12721"/>
                  <a:pt x="282" y="12721"/>
                </a:cubicBezTo>
                <a:close/>
                <a:moveTo>
                  <a:pt x="7660" y="12614"/>
                </a:moveTo>
                <a:cubicBezTo>
                  <a:pt x="7704" y="12614"/>
                  <a:pt x="7828" y="12744"/>
                  <a:pt x="7882" y="12852"/>
                </a:cubicBezTo>
                <a:cubicBezTo>
                  <a:pt x="7876" y="12871"/>
                  <a:pt x="7868" y="12878"/>
                  <a:pt x="7860" y="12878"/>
                </a:cubicBezTo>
                <a:cubicBezTo>
                  <a:pt x="7828" y="12878"/>
                  <a:pt x="7783" y="12761"/>
                  <a:pt x="7755" y="12761"/>
                </a:cubicBezTo>
                <a:cubicBezTo>
                  <a:pt x="7751" y="12761"/>
                  <a:pt x="7748" y="12763"/>
                  <a:pt x="7745" y="12767"/>
                </a:cubicBezTo>
                <a:cubicBezTo>
                  <a:pt x="7778" y="12721"/>
                  <a:pt x="7752" y="12695"/>
                  <a:pt x="7641" y="12663"/>
                </a:cubicBezTo>
                <a:lnTo>
                  <a:pt x="7647" y="12663"/>
                </a:lnTo>
                <a:cubicBezTo>
                  <a:pt x="7639" y="12629"/>
                  <a:pt x="7645" y="12614"/>
                  <a:pt x="7660" y="12614"/>
                </a:cubicBezTo>
                <a:close/>
                <a:moveTo>
                  <a:pt x="12357" y="12956"/>
                </a:moveTo>
                <a:cubicBezTo>
                  <a:pt x="12376" y="12988"/>
                  <a:pt x="12363" y="13008"/>
                  <a:pt x="12396" y="13047"/>
                </a:cubicBezTo>
                <a:lnTo>
                  <a:pt x="12350" y="13073"/>
                </a:lnTo>
                <a:cubicBezTo>
                  <a:pt x="12324" y="13027"/>
                  <a:pt x="12304" y="13008"/>
                  <a:pt x="12278" y="13008"/>
                </a:cubicBezTo>
                <a:cubicBezTo>
                  <a:pt x="12258" y="12976"/>
                  <a:pt x="12257" y="12967"/>
                  <a:pt x="12266" y="12967"/>
                </a:cubicBezTo>
                <a:cubicBezTo>
                  <a:pt x="12278" y="12967"/>
                  <a:pt x="12308" y="12985"/>
                  <a:pt x="12330" y="12985"/>
                </a:cubicBezTo>
                <a:cubicBezTo>
                  <a:pt x="12344" y="12985"/>
                  <a:pt x="12355" y="12978"/>
                  <a:pt x="12357" y="12956"/>
                </a:cubicBezTo>
                <a:close/>
                <a:moveTo>
                  <a:pt x="10181" y="11777"/>
                </a:moveTo>
                <a:lnTo>
                  <a:pt x="10181" y="11777"/>
                </a:lnTo>
                <a:cubicBezTo>
                  <a:pt x="10266" y="11842"/>
                  <a:pt x="10350" y="11835"/>
                  <a:pt x="10455" y="11992"/>
                </a:cubicBezTo>
                <a:lnTo>
                  <a:pt x="10461" y="11985"/>
                </a:lnTo>
                <a:lnTo>
                  <a:pt x="10461" y="11985"/>
                </a:lnTo>
                <a:cubicBezTo>
                  <a:pt x="10461" y="12024"/>
                  <a:pt x="10500" y="12089"/>
                  <a:pt x="10455" y="12102"/>
                </a:cubicBezTo>
                <a:cubicBezTo>
                  <a:pt x="10585" y="12278"/>
                  <a:pt x="10702" y="12278"/>
                  <a:pt x="10845" y="12526"/>
                </a:cubicBezTo>
                <a:cubicBezTo>
                  <a:pt x="10735" y="12552"/>
                  <a:pt x="10565" y="12500"/>
                  <a:pt x="10591" y="12702"/>
                </a:cubicBezTo>
                <a:cubicBezTo>
                  <a:pt x="10647" y="12757"/>
                  <a:pt x="10714" y="12925"/>
                  <a:pt x="10760" y="12925"/>
                </a:cubicBezTo>
                <a:cubicBezTo>
                  <a:pt x="10763" y="12925"/>
                  <a:pt x="10765" y="12924"/>
                  <a:pt x="10767" y="12923"/>
                </a:cubicBezTo>
                <a:lnTo>
                  <a:pt x="10767" y="12923"/>
                </a:lnTo>
                <a:cubicBezTo>
                  <a:pt x="10832" y="13027"/>
                  <a:pt x="10728" y="13034"/>
                  <a:pt x="10793" y="13138"/>
                </a:cubicBezTo>
                <a:cubicBezTo>
                  <a:pt x="10672" y="13055"/>
                  <a:pt x="10545" y="12923"/>
                  <a:pt x="10430" y="12923"/>
                </a:cubicBezTo>
                <a:cubicBezTo>
                  <a:pt x="10427" y="12923"/>
                  <a:pt x="10425" y="12923"/>
                  <a:pt x="10422" y="12923"/>
                </a:cubicBezTo>
                <a:cubicBezTo>
                  <a:pt x="10357" y="12832"/>
                  <a:pt x="10305" y="12734"/>
                  <a:pt x="10259" y="12630"/>
                </a:cubicBezTo>
                <a:cubicBezTo>
                  <a:pt x="10520" y="12513"/>
                  <a:pt x="10305" y="12122"/>
                  <a:pt x="10181" y="11777"/>
                </a:cubicBezTo>
                <a:close/>
                <a:moveTo>
                  <a:pt x="13509" y="12930"/>
                </a:moveTo>
                <a:lnTo>
                  <a:pt x="13509" y="12930"/>
                </a:lnTo>
                <a:cubicBezTo>
                  <a:pt x="13535" y="12936"/>
                  <a:pt x="13555" y="12936"/>
                  <a:pt x="13581" y="12943"/>
                </a:cubicBezTo>
                <a:cubicBezTo>
                  <a:pt x="13672" y="13073"/>
                  <a:pt x="13581" y="13106"/>
                  <a:pt x="13516" y="13151"/>
                </a:cubicBezTo>
                <a:cubicBezTo>
                  <a:pt x="13503" y="13079"/>
                  <a:pt x="13496" y="13001"/>
                  <a:pt x="13509" y="12930"/>
                </a:cubicBezTo>
                <a:close/>
                <a:moveTo>
                  <a:pt x="560" y="12760"/>
                </a:moveTo>
                <a:cubicBezTo>
                  <a:pt x="643" y="12760"/>
                  <a:pt x="752" y="12963"/>
                  <a:pt x="841" y="12969"/>
                </a:cubicBezTo>
                <a:cubicBezTo>
                  <a:pt x="899" y="13123"/>
                  <a:pt x="836" y="13074"/>
                  <a:pt x="797" y="13154"/>
                </a:cubicBezTo>
                <a:lnTo>
                  <a:pt x="797" y="13154"/>
                </a:lnTo>
                <a:cubicBezTo>
                  <a:pt x="675" y="13077"/>
                  <a:pt x="566" y="12974"/>
                  <a:pt x="483" y="12858"/>
                </a:cubicBezTo>
                <a:lnTo>
                  <a:pt x="489" y="12858"/>
                </a:lnTo>
                <a:cubicBezTo>
                  <a:pt x="515" y="12832"/>
                  <a:pt x="535" y="12799"/>
                  <a:pt x="535" y="12767"/>
                </a:cubicBezTo>
                <a:cubicBezTo>
                  <a:pt x="543" y="12762"/>
                  <a:pt x="551" y="12760"/>
                  <a:pt x="560" y="12760"/>
                </a:cubicBezTo>
                <a:close/>
                <a:moveTo>
                  <a:pt x="9551" y="13055"/>
                </a:moveTo>
                <a:cubicBezTo>
                  <a:pt x="9589" y="13055"/>
                  <a:pt x="9633" y="13101"/>
                  <a:pt x="9686" y="13190"/>
                </a:cubicBezTo>
                <a:cubicBezTo>
                  <a:pt x="9669" y="13211"/>
                  <a:pt x="9652" y="13221"/>
                  <a:pt x="9634" y="13221"/>
                </a:cubicBezTo>
                <a:cubicBezTo>
                  <a:pt x="9595" y="13221"/>
                  <a:pt x="9552" y="13175"/>
                  <a:pt x="9504" y="13086"/>
                </a:cubicBezTo>
                <a:cubicBezTo>
                  <a:pt x="9518" y="13065"/>
                  <a:pt x="9534" y="13055"/>
                  <a:pt x="9551" y="13055"/>
                </a:cubicBezTo>
                <a:close/>
                <a:moveTo>
                  <a:pt x="9884" y="13200"/>
                </a:moveTo>
                <a:cubicBezTo>
                  <a:pt x="9896" y="13200"/>
                  <a:pt x="9908" y="13203"/>
                  <a:pt x="9921" y="13210"/>
                </a:cubicBezTo>
                <a:cubicBezTo>
                  <a:pt x="9979" y="13334"/>
                  <a:pt x="9855" y="13268"/>
                  <a:pt x="9894" y="13334"/>
                </a:cubicBezTo>
                <a:lnTo>
                  <a:pt x="9894" y="13340"/>
                </a:lnTo>
                <a:cubicBezTo>
                  <a:pt x="9795" y="13296"/>
                  <a:pt x="9822" y="13200"/>
                  <a:pt x="9884" y="13200"/>
                </a:cubicBezTo>
                <a:close/>
                <a:moveTo>
                  <a:pt x="11736" y="13247"/>
                </a:moveTo>
                <a:cubicBezTo>
                  <a:pt x="11770" y="13247"/>
                  <a:pt x="11821" y="13273"/>
                  <a:pt x="11842" y="13294"/>
                </a:cubicBezTo>
                <a:lnTo>
                  <a:pt x="11842" y="13301"/>
                </a:lnTo>
                <a:cubicBezTo>
                  <a:pt x="11861" y="13352"/>
                  <a:pt x="11853" y="13368"/>
                  <a:pt x="11833" y="13368"/>
                </a:cubicBezTo>
                <a:cubicBezTo>
                  <a:pt x="11801" y="13368"/>
                  <a:pt x="11740" y="13327"/>
                  <a:pt x="11721" y="13327"/>
                </a:cubicBezTo>
                <a:cubicBezTo>
                  <a:pt x="11720" y="13327"/>
                  <a:pt x="11719" y="13327"/>
                  <a:pt x="11718" y="13327"/>
                </a:cubicBezTo>
                <a:cubicBezTo>
                  <a:pt x="11691" y="13267"/>
                  <a:pt x="11707" y="13247"/>
                  <a:pt x="11736" y="13247"/>
                </a:cubicBezTo>
                <a:close/>
                <a:moveTo>
                  <a:pt x="1047" y="13179"/>
                </a:moveTo>
                <a:cubicBezTo>
                  <a:pt x="1082" y="13179"/>
                  <a:pt x="1187" y="13274"/>
                  <a:pt x="1225" y="13327"/>
                </a:cubicBezTo>
                <a:lnTo>
                  <a:pt x="1232" y="13334"/>
                </a:lnTo>
                <a:lnTo>
                  <a:pt x="1147" y="13386"/>
                </a:lnTo>
                <a:cubicBezTo>
                  <a:pt x="1069" y="13320"/>
                  <a:pt x="1096" y="13220"/>
                  <a:pt x="1055" y="13220"/>
                </a:cubicBezTo>
                <a:cubicBezTo>
                  <a:pt x="1051" y="13220"/>
                  <a:pt x="1047" y="13221"/>
                  <a:pt x="1043" y="13223"/>
                </a:cubicBezTo>
                <a:cubicBezTo>
                  <a:pt x="1031" y="13192"/>
                  <a:pt x="1034" y="13179"/>
                  <a:pt x="1047" y="13179"/>
                </a:cubicBezTo>
                <a:close/>
                <a:moveTo>
                  <a:pt x="5414" y="13326"/>
                </a:moveTo>
                <a:cubicBezTo>
                  <a:pt x="5428" y="13326"/>
                  <a:pt x="5451" y="13353"/>
                  <a:pt x="5465" y="13431"/>
                </a:cubicBezTo>
                <a:cubicBezTo>
                  <a:pt x="5384" y="13399"/>
                  <a:pt x="5389" y="13326"/>
                  <a:pt x="5414" y="13326"/>
                </a:cubicBezTo>
                <a:close/>
                <a:moveTo>
                  <a:pt x="7926" y="13378"/>
                </a:moveTo>
                <a:cubicBezTo>
                  <a:pt x="8004" y="13378"/>
                  <a:pt x="8086" y="13408"/>
                  <a:pt x="8181" y="13561"/>
                </a:cubicBezTo>
                <a:cubicBezTo>
                  <a:pt x="8071" y="13516"/>
                  <a:pt x="7966" y="13555"/>
                  <a:pt x="7843" y="13386"/>
                </a:cubicBezTo>
                <a:cubicBezTo>
                  <a:pt x="7870" y="13382"/>
                  <a:pt x="7898" y="13378"/>
                  <a:pt x="7926" y="13378"/>
                </a:cubicBezTo>
                <a:close/>
                <a:moveTo>
                  <a:pt x="13936" y="13440"/>
                </a:moveTo>
                <a:cubicBezTo>
                  <a:pt x="13989" y="13440"/>
                  <a:pt x="14061" y="13608"/>
                  <a:pt x="14115" y="13614"/>
                </a:cubicBezTo>
                <a:cubicBezTo>
                  <a:pt x="14121" y="13660"/>
                  <a:pt x="14108" y="13678"/>
                  <a:pt x="14086" y="13678"/>
                </a:cubicBezTo>
                <a:cubicBezTo>
                  <a:pt x="14031" y="13678"/>
                  <a:pt x="13919" y="13559"/>
                  <a:pt x="13900" y="13470"/>
                </a:cubicBezTo>
                <a:lnTo>
                  <a:pt x="13907" y="13464"/>
                </a:lnTo>
                <a:cubicBezTo>
                  <a:pt x="13915" y="13447"/>
                  <a:pt x="13925" y="13440"/>
                  <a:pt x="13936" y="13440"/>
                </a:cubicBezTo>
                <a:close/>
                <a:moveTo>
                  <a:pt x="13679" y="12363"/>
                </a:moveTo>
                <a:lnTo>
                  <a:pt x="13679" y="12363"/>
                </a:lnTo>
                <a:cubicBezTo>
                  <a:pt x="13822" y="12624"/>
                  <a:pt x="13959" y="12734"/>
                  <a:pt x="14011" y="12943"/>
                </a:cubicBezTo>
                <a:cubicBezTo>
                  <a:pt x="14232" y="13008"/>
                  <a:pt x="14408" y="13327"/>
                  <a:pt x="14473" y="13601"/>
                </a:cubicBezTo>
                <a:lnTo>
                  <a:pt x="14356" y="13679"/>
                </a:lnTo>
                <a:cubicBezTo>
                  <a:pt x="14135" y="13568"/>
                  <a:pt x="14017" y="13229"/>
                  <a:pt x="14024" y="13047"/>
                </a:cubicBezTo>
                <a:cubicBezTo>
                  <a:pt x="14007" y="13027"/>
                  <a:pt x="13993" y="13020"/>
                  <a:pt x="13979" y="13020"/>
                </a:cubicBezTo>
                <a:cubicBezTo>
                  <a:pt x="13951" y="13020"/>
                  <a:pt x="13928" y="13050"/>
                  <a:pt x="13901" y="13050"/>
                </a:cubicBezTo>
                <a:cubicBezTo>
                  <a:pt x="13891" y="13050"/>
                  <a:pt x="13880" y="13046"/>
                  <a:pt x="13868" y="13034"/>
                </a:cubicBezTo>
                <a:cubicBezTo>
                  <a:pt x="13653" y="12721"/>
                  <a:pt x="13575" y="12487"/>
                  <a:pt x="13679" y="12363"/>
                </a:cubicBezTo>
                <a:close/>
                <a:moveTo>
                  <a:pt x="2296" y="13662"/>
                </a:moveTo>
                <a:cubicBezTo>
                  <a:pt x="2311" y="13662"/>
                  <a:pt x="2345" y="13682"/>
                  <a:pt x="2378" y="13731"/>
                </a:cubicBezTo>
                <a:cubicBezTo>
                  <a:pt x="2378" y="13737"/>
                  <a:pt x="2378" y="13744"/>
                  <a:pt x="2378" y="13750"/>
                </a:cubicBezTo>
                <a:cubicBezTo>
                  <a:pt x="2378" y="13776"/>
                  <a:pt x="2378" y="13796"/>
                  <a:pt x="2378" y="13822"/>
                </a:cubicBezTo>
                <a:cubicBezTo>
                  <a:pt x="2377" y="13822"/>
                  <a:pt x="2376" y="13822"/>
                  <a:pt x="2375" y="13822"/>
                </a:cubicBezTo>
                <a:cubicBezTo>
                  <a:pt x="2343" y="13822"/>
                  <a:pt x="2301" y="13731"/>
                  <a:pt x="2345" y="13731"/>
                </a:cubicBezTo>
                <a:cubicBezTo>
                  <a:pt x="2286" y="13689"/>
                  <a:pt x="2279" y="13662"/>
                  <a:pt x="2296" y="13662"/>
                </a:cubicBezTo>
                <a:close/>
                <a:moveTo>
                  <a:pt x="2398" y="13763"/>
                </a:moveTo>
                <a:lnTo>
                  <a:pt x="2398" y="13763"/>
                </a:lnTo>
                <a:cubicBezTo>
                  <a:pt x="2469" y="13796"/>
                  <a:pt x="2534" y="13848"/>
                  <a:pt x="2580" y="13913"/>
                </a:cubicBezTo>
                <a:cubicBezTo>
                  <a:pt x="2521" y="13887"/>
                  <a:pt x="2469" y="13920"/>
                  <a:pt x="2404" y="13861"/>
                </a:cubicBezTo>
                <a:lnTo>
                  <a:pt x="2391" y="13855"/>
                </a:lnTo>
                <a:cubicBezTo>
                  <a:pt x="2398" y="13829"/>
                  <a:pt x="2404" y="13796"/>
                  <a:pt x="2398" y="13763"/>
                </a:cubicBezTo>
                <a:close/>
                <a:moveTo>
                  <a:pt x="10344" y="13490"/>
                </a:moveTo>
                <a:cubicBezTo>
                  <a:pt x="10442" y="13737"/>
                  <a:pt x="10455" y="13640"/>
                  <a:pt x="10637" y="13926"/>
                </a:cubicBezTo>
                <a:cubicBezTo>
                  <a:pt x="10625" y="13948"/>
                  <a:pt x="10611" y="13955"/>
                  <a:pt x="10598" y="13955"/>
                </a:cubicBezTo>
                <a:cubicBezTo>
                  <a:pt x="10578" y="13955"/>
                  <a:pt x="10557" y="13942"/>
                  <a:pt x="10538" y="13942"/>
                </a:cubicBezTo>
                <a:cubicBezTo>
                  <a:pt x="10527" y="13942"/>
                  <a:pt x="10516" y="13946"/>
                  <a:pt x="10507" y="13959"/>
                </a:cubicBezTo>
                <a:lnTo>
                  <a:pt x="10507" y="13946"/>
                </a:lnTo>
                <a:cubicBezTo>
                  <a:pt x="10455" y="13796"/>
                  <a:pt x="10370" y="13659"/>
                  <a:pt x="10266" y="13542"/>
                </a:cubicBezTo>
                <a:lnTo>
                  <a:pt x="10344" y="13490"/>
                </a:lnTo>
                <a:close/>
                <a:moveTo>
                  <a:pt x="5668" y="13497"/>
                </a:moveTo>
                <a:cubicBezTo>
                  <a:pt x="5774" y="13497"/>
                  <a:pt x="5936" y="13897"/>
                  <a:pt x="5856" y="14017"/>
                </a:cubicBezTo>
                <a:lnTo>
                  <a:pt x="5856" y="14024"/>
                </a:lnTo>
                <a:cubicBezTo>
                  <a:pt x="5820" y="14006"/>
                  <a:pt x="5784" y="13931"/>
                  <a:pt x="5747" y="13931"/>
                </a:cubicBezTo>
                <a:cubicBezTo>
                  <a:pt x="5744" y="13931"/>
                  <a:pt x="5742" y="13932"/>
                  <a:pt x="5739" y="13933"/>
                </a:cubicBezTo>
                <a:cubicBezTo>
                  <a:pt x="5732" y="13815"/>
                  <a:pt x="5680" y="13705"/>
                  <a:pt x="5596" y="13627"/>
                </a:cubicBezTo>
                <a:cubicBezTo>
                  <a:pt x="5609" y="13534"/>
                  <a:pt x="5636" y="13497"/>
                  <a:pt x="5668" y="13497"/>
                </a:cubicBezTo>
                <a:close/>
                <a:moveTo>
                  <a:pt x="2196" y="13796"/>
                </a:moveTo>
                <a:lnTo>
                  <a:pt x="2202" y="13822"/>
                </a:lnTo>
                <a:cubicBezTo>
                  <a:pt x="2274" y="13939"/>
                  <a:pt x="2332" y="13913"/>
                  <a:pt x="2404" y="14037"/>
                </a:cubicBezTo>
                <a:cubicBezTo>
                  <a:pt x="2396" y="14043"/>
                  <a:pt x="2388" y="14045"/>
                  <a:pt x="2380" y="14045"/>
                </a:cubicBezTo>
                <a:cubicBezTo>
                  <a:pt x="2362" y="14045"/>
                  <a:pt x="2342" y="14035"/>
                  <a:pt x="2324" y="14035"/>
                </a:cubicBezTo>
                <a:cubicBezTo>
                  <a:pt x="2316" y="14035"/>
                  <a:pt x="2308" y="14037"/>
                  <a:pt x="2300" y="14043"/>
                </a:cubicBezTo>
                <a:cubicBezTo>
                  <a:pt x="2280" y="13972"/>
                  <a:pt x="2241" y="13907"/>
                  <a:pt x="2183" y="13861"/>
                </a:cubicBezTo>
                <a:cubicBezTo>
                  <a:pt x="2183" y="13842"/>
                  <a:pt x="2189" y="13815"/>
                  <a:pt x="2196" y="13796"/>
                </a:cubicBezTo>
                <a:close/>
                <a:moveTo>
                  <a:pt x="14519" y="13913"/>
                </a:moveTo>
                <a:lnTo>
                  <a:pt x="14519" y="13913"/>
                </a:lnTo>
                <a:cubicBezTo>
                  <a:pt x="14571" y="13952"/>
                  <a:pt x="14610" y="14004"/>
                  <a:pt x="14643" y="14063"/>
                </a:cubicBezTo>
                <a:lnTo>
                  <a:pt x="14565" y="14115"/>
                </a:lnTo>
                <a:cubicBezTo>
                  <a:pt x="14578" y="14063"/>
                  <a:pt x="14428" y="13920"/>
                  <a:pt x="14519" y="13913"/>
                </a:cubicBezTo>
                <a:close/>
                <a:moveTo>
                  <a:pt x="9809" y="13830"/>
                </a:moveTo>
                <a:cubicBezTo>
                  <a:pt x="9889" y="13830"/>
                  <a:pt x="9976" y="13898"/>
                  <a:pt x="10077" y="14076"/>
                </a:cubicBezTo>
                <a:lnTo>
                  <a:pt x="10012" y="14115"/>
                </a:lnTo>
                <a:lnTo>
                  <a:pt x="10038" y="14141"/>
                </a:lnTo>
                <a:cubicBezTo>
                  <a:pt x="10025" y="14138"/>
                  <a:pt x="10013" y="14136"/>
                  <a:pt x="10003" y="14136"/>
                </a:cubicBezTo>
                <a:cubicBezTo>
                  <a:pt x="9992" y="14136"/>
                  <a:pt x="9982" y="14138"/>
                  <a:pt x="9973" y="14141"/>
                </a:cubicBezTo>
                <a:cubicBezTo>
                  <a:pt x="9849" y="14083"/>
                  <a:pt x="9764" y="13978"/>
                  <a:pt x="9725" y="13855"/>
                </a:cubicBezTo>
                <a:cubicBezTo>
                  <a:pt x="9753" y="13839"/>
                  <a:pt x="9780" y="13830"/>
                  <a:pt x="9809" y="13830"/>
                </a:cubicBezTo>
                <a:close/>
                <a:moveTo>
                  <a:pt x="1175" y="14000"/>
                </a:moveTo>
                <a:cubicBezTo>
                  <a:pt x="1212" y="14000"/>
                  <a:pt x="1188" y="14096"/>
                  <a:pt x="1264" y="14161"/>
                </a:cubicBezTo>
                <a:cubicBezTo>
                  <a:pt x="1228" y="14161"/>
                  <a:pt x="1191" y="14121"/>
                  <a:pt x="1160" y="14121"/>
                </a:cubicBezTo>
                <a:cubicBezTo>
                  <a:pt x="1158" y="14121"/>
                  <a:pt x="1156" y="14121"/>
                  <a:pt x="1153" y="14122"/>
                </a:cubicBezTo>
                <a:cubicBezTo>
                  <a:pt x="1121" y="14063"/>
                  <a:pt x="1206" y="14070"/>
                  <a:pt x="1160" y="14004"/>
                </a:cubicBezTo>
                <a:cubicBezTo>
                  <a:pt x="1166" y="14002"/>
                  <a:pt x="1171" y="14000"/>
                  <a:pt x="1175" y="14000"/>
                </a:cubicBezTo>
                <a:close/>
                <a:moveTo>
                  <a:pt x="10316" y="14106"/>
                </a:moveTo>
                <a:cubicBezTo>
                  <a:pt x="10346" y="14106"/>
                  <a:pt x="10396" y="14146"/>
                  <a:pt x="10389" y="14206"/>
                </a:cubicBezTo>
                <a:lnTo>
                  <a:pt x="10389" y="14200"/>
                </a:lnTo>
                <a:lnTo>
                  <a:pt x="10350" y="14226"/>
                </a:lnTo>
                <a:cubicBezTo>
                  <a:pt x="10278" y="14141"/>
                  <a:pt x="10288" y="14106"/>
                  <a:pt x="10316" y="14106"/>
                </a:cubicBezTo>
                <a:close/>
                <a:moveTo>
                  <a:pt x="14298" y="13887"/>
                </a:moveTo>
                <a:cubicBezTo>
                  <a:pt x="14408" y="14043"/>
                  <a:pt x="14389" y="14128"/>
                  <a:pt x="14499" y="14154"/>
                </a:cubicBezTo>
                <a:lnTo>
                  <a:pt x="14506" y="14154"/>
                </a:lnTo>
                <a:cubicBezTo>
                  <a:pt x="14532" y="14193"/>
                  <a:pt x="14519" y="14213"/>
                  <a:pt x="14539" y="14245"/>
                </a:cubicBezTo>
                <a:lnTo>
                  <a:pt x="14552" y="14258"/>
                </a:lnTo>
                <a:cubicBezTo>
                  <a:pt x="14540" y="14255"/>
                  <a:pt x="14530" y="14254"/>
                  <a:pt x="14521" y="14254"/>
                </a:cubicBezTo>
                <a:cubicBezTo>
                  <a:pt x="14491" y="14254"/>
                  <a:pt x="14477" y="14269"/>
                  <a:pt x="14467" y="14284"/>
                </a:cubicBezTo>
                <a:cubicBezTo>
                  <a:pt x="14459" y="14294"/>
                  <a:pt x="14450" y="14297"/>
                  <a:pt x="14440" y="14297"/>
                </a:cubicBezTo>
                <a:cubicBezTo>
                  <a:pt x="14425" y="14297"/>
                  <a:pt x="14407" y="14289"/>
                  <a:pt x="14391" y="14289"/>
                </a:cubicBezTo>
                <a:cubicBezTo>
                  <a:pt x="14383" y="14289"/>
                  <a:pt x="14376" y="14291"/>
                  <a:pt x="14369" y="14297"/>
                </a:cubicBezTo>
                <a:cubicBezTo>
                  <a:pt x="14298" y="14167"/>
                  <a:pt x="14271" y="14063"/>
                  <a:pt x="14219" y="13939"/>
                </a:cubicBezTo>
                <a:lnTo>
                  <a:pt x="14298" y="13887"/>
                </a:lnTo>
                <a:close/>
                <a:moveTo>
                  <a:pt x="3388" y="14174"/>
                </a:moveTo>
                <a:cubicBezTo>
                  <a:pt x="3407" y="14232"/>
                  <a:pt x="3433" y="14291"/>
                  <a:pt x="3472" y="14343"/>
                </a:cubicBezTo>
                <a:lnTo>
                  <a:pt x="3446" y="14337"/>
                </a:lnTo>
                <a:lnTo>
                  <a:pt x="3407" y="14324"/>
                </a:lnTo>
                <a:cubicBezTo>
                  <a:pt x="3362" y="14252"/>
                  <a:pt x="3329" y="14258"/>
                  <a:pt x="3283" y="14187"/>
                </a:cubicBezTo>
                <a:cubicBezTo>
                  <a:pt x="3293" y="14177"/>
                  <a:pt x="3303" y="14174"/>
                  <a:pt x="3313" y="14174"/>
                </a:cubicBezTo>
                <a:cubicBezTo>
                  <a:pt x="3329" y="14174"/>
                  <a:pt x="3346" y="14182"/>
                  <a:pt x="3363" y="14182"/>
                </a:cubicBezTo>
                <a:cubicBezTo>
                  <a:pt x="3371" y="14182"/>
                  <a:pt x="3380" y="14180"/>
                  <a:pt x="3388" y="14174"/>
                </a:cubicBezTo>
                <a:close/>
                <a:moveTo>
                  <a:pt x="12519" y="13757"/>
                </a:moveTo>
                <a:lnTo>
                  <a:pt x="12519" y="13763"/>
                </a:lnTo>
                <a:cubicBezTo>
                  <a:pt x="12604" y="13874"/>
                  <a:pt x="12669" y="13907"/>
                  <a:pt x="12741" y="14011"/>
                </a:cubicBezTo>
                <a:cubicBezTo>
                  <a:pt x="12760" y="13972"/>
                  <a:pt x="12812" y="13829"/>
                  <a:pt x="12767" y="13829"/>
                </a:cubicBezTo>
                <a:cubicBezTo>
                  <a:pt x="12767" y="13816"/>
                  <a:pt x="12772" y="13811"/>
                  <a:pt x="12780" y="13811"/>
                </a:cubicBezTo>
                <a:cubicBezTo>
                  <a:pt x="12829" y="13811"/>
                  <a:pt x="13009" y="14003"/>
                  <a:pt x="13093" y="14070"/>
                </a:cubicBezTo>
                <a:cubicBezTo>
                  <a:pt x="13053" y="14128"/>
                  <a:pt x="13216" y="14324"/>
                  <a:pt x="13242" y="14421"/>
                </a:cubicBezTo>
                <a:cubicBezTo>
                  <a:pt x="13197" y="14421"/>
                  <a:pt x="13151" y="14395"/>
                  <a:pt x="13112" y="14395"/>
                </a:cubicBezTo>
                <a:cubicBezTo>
                  <a:pt x="13014" y="14161"/>
                  <a:pt x="12852" y="14291"/>
                  <a:pt x="12839" y="14122"/>
                </a:cubicBezTo>
                <a:cubicBezTo>
                  <a:pt x="12827" y="14115"/>
                  <a:pt x="12818" y="14113"/>
                  <a:pt x="12812" y="14113"/>
                </a:cubicBezTo>
                <a:cubicBezTo>
                  <a:pt x="12767" y="14113"/>
                  <a:pt x="12861" y="14265"/>
                  <a:pt x="12884" y="14317"/>
                </a:cubicBezTo>
                <a:cubicBezTo>
                  <a:pt x="12806" y="14434"/>
                  <a:pt x="12715" y="14441"/>
                  <a:pt x="12604" y="14499"/>
                </a:cubicBezTo>
                <a:cubicBezTo>
                  <a:pt x="12526" y="14421"/>
                  <a:pt x="12461" y="14330"/>
                  <a:pt x="12402" y="14239"/>
                </a:cubicBezTo>
                <a:cubicBezTo>
                  <a:pt x="12467" y="14193"/>
                  <a:pt x="12532" y="14252"/>
                  <a:pt x="12493" y="14122"/>
                </a:cubicBezTo>
                <a:cubicBezTo>
                  <a:pt x="12483" y="14113"/>
                  <a:pt x="12475" y="14109"/>
                  <a:pt x="12470" y="14109"/>
                </a:cubicBezTo>
                <a:lnTo>
                  <a:pt x="12470" y="14109"/>
                </a:lnTo>
                <a:cubicBezTo>
                  <a:pt x="12448" y="14109"/>
                  <a:pt x="12473" y="14181"/>
                  <a:pt x="12449" y="14181"/>
                </a:cubicBezTo>
                <a:cubicBezTo>
                  <a:pt x="12440" y="14181"/>
                  <a:pt x="12422" y="14169"/>
                  <a:pt x="12389" y="14135"/>
                </a:cubicBezTo>
                <a:cubicBezTo>
                  <a:pt x="12415" y="14070"/>
                  <a:pt x="12330" y="13796"/>
                  <a:pt x="12519" y="13757"/>
                </a:cubicBezTo>
                <a:close/>
                <a:moveTo>
                  <a:pt x="10461" y="13177"/>
                </a:moveTo>
                <a:cubicBezTo>
                  <a:pt x="10643" y="13418"/>
                  <a:pt x="10852" y="13607"/>
                  <a:pt x="10891" y="13868"/>
                </a:cubicBezTo>
                <a:cubicBezTo>
                  <a:pt x="10951" y="13951"/>
                  <a:pt x="10995" y="13980"/>
                  <a:pt x="11031" y="13980"/>
                </a:cubicBezTo>
                <a:cubicBezTo>
                  <a:pt x="11106" y="13980"/>
                  <a:pt x="11145" y="13847"/>
                  <a:pt x="11230" y="13815"/>
                </a:cubicBezTo>
                <a:cubicBezTo>
                  <a:pt x="11145" y="13685"/>
                  <a:pt x="11080" y="13666"/>
                  <a:pt x="10995" y="13509"/>
                </a:cubicBezTo>
                <a:lnTo>
                  <a:pt x="10995" y="13509"/>
                </a:lnTo>
                <a:cubicBezTo>
                  <a:pt x="11236" y="13529"/>
                  <a:pt x="11275" y="13985"/>
                  <a:pt x="11542" y="14180"/>
                </a:cubicBezTo>
                <a:lnTo>
                  <a:pt x="11549" y="14167"/>
                </a:lnTo>
                <a:lnTo>
                  <a:pt x="11549" y="14167"/>
                </a:lnTo>
                <a:cubicBezTo>
                  <a:pt x="11541" y="14213"/>
                  <a:pt x="11521" y="14231"/>
                  <a:pt x="11495" y="14231"/>
                </a:cubicBezTo>
                <a:cubicBezTo>
                  <a:pt x="11434" y="14231"/>
                  <a:pt x="11337" y="14139"/>
                  <a:pt x="11256" y="14076"/>
                </a:cubicBezTo>
                <a:cubicBezTo>
                  <a:pt x="11210" y="14206"/>
                  <a:pt x="11256" y="14389"/>
                  <a:pt x="11249" y="14538"/>
                </a:cubicBezTo>
                <a:cubicBezTo>
                  <a:pt x="11112" y="14330"/>
                  <a:pt x="10858" y="14076"/>
                  <a:pt x="10852" y="13894"/>
                </a:cubicBezTo>
                <a:cubicBezTo>
                  <a:pt x="10611" y="13685"/>
                  <a:pt x="10507" y="13438"/>
                  <a:pt x="10383" y="13229"/>
                </a:cubicBezTo>
                <a:lnTo>
                  <a:pt x="10461" y="13177"/>
                </a:lnTo>
                <a:close/>
                <a:moveTo>
                  <a:pt x="11859" y="14125"/>
                </a:moveTo>
                <a:cubicBezTo>
                  <a:pt x="11961" y="14125"/>
                  <a:pt x="12139" y="14459"/>
                  <a:pt x="12129" y="14591"/>
                </a:cubicBezTo>
                <a:cubicBezTo>
                  <a:pt x="11985" y="14558"/>
                  <a:pt x="11920" y="14278"/>
                  <a:pt x="11803" y="14187"/>
                </a:cubicBezTo>
                <a:cubicBezTo>
                  <a:pt x="11815" y="14144"/>
                  <a:pt x="11835" y="14125"/>
                  <a:pt x="11859" y="14125"/>
                </a:cubicBezTo>
                <a:close/>
                <a:moveTo>
                  <a:pt x="6377" y="14415"/>
                </a:moveTo>
                <a:lnTo>
                  <a:pt x="6384" y="14421"/>
                </a:lnTo>
                <a:cubicBezTo>
                  <a:pt x="6468" y="14434"/>
                  <a:pt x="6579" y="14675"/>
                  <a:pt x="6547" y="14708"/>
                </a:cubicBezTo>
                <a:cubicBezTo>
                  <a:pt x="6494" y="14695"/>
                  <a:pt x="6436" y="14597"/>
                  <a:pt x="6377" y="14538"/>
                </a:cubicBezTo>
                <a:cubicBezTo>
                  <a:pt x="6364" y="14486"/>
                  <a:pt x="6410" y="14473"/>
                  <a:pt x="6377" y="14415"/>
                </a:cubicBezTo>
                <a:close/>
                <a:moveTo>
                  <a:pt x="14555" y="14323"/>
                </a:moveTo>
                <a:cubicBezTo>
                  <a:pt x="14558" y="14323"/>
                  <a:pt x="14561" y="14323"/>
                  <a:pt x="14565" y="14324"/>
                </a:cubicBezTo>
                <a:cubicBezTo>
                  <a:pt x="14682" y="14434"/>
                  <a:pt x="14760" y="14597"/>
                  <a:pt x="14740" y="14688"/>
                </a:cubicBezTo>
                <a:lnTo>
                  <a:pt x="14740" y="14682"/>
                </a:lnTo>
                <a:lnTo>
                  <a:pt x="14721" y="14701"/>
                </a:lnTo>
                <a:lnTo>
                  <a:pt x="14721" y="14695"/>
                </a:lnTo>
                <a:cubicBezTo>
                  <a:pt x="14709" y="14678"/>
                  <a:pt x="14701" y="14671"/>
                  <a:pt x="14696" y="14671"/>
                </a:cubicBezTo>
                <a:cubicBezTo>
                  <a:pt x="14677" y="14671"/>
                  <a:pt x="14689" y="14762"/>
                  <a:pt x="14636" y="14762"/>
                </a:cubicBezTo>
                <a:cubicBezTo>
                  <a:pt x="14632" y="14762"/>
                  <a:pt x="14628" y="14761"/>
                  <a:pt x="14623" y="14760"/>
                </a:cubicBezTo>
                <a:cubicBezTo>
                  <a:pt x="14519" y="14669"/>
                  <a:pt x="14499" y="14454"/>
                  <a:pt x="14532" y="14363"/>
                </a:cubicBezTo>
                <a:lnTo>
                  <a:pt x="14519" y="14356"/>
                </a:lnTo>
                <a:cubicBezTo>
                  <a:pt x="14519" y="14356"/>
                  <a:pt x="14519" y="14323"/>
                  <a:pt x="14555" y="14323"/>
                </a:cubicBezTo>
                <a:close/>
                <a:moveTo>
                  <a:pt x="12304" y="14649"/>
                </a:moveTo>
                <a:lnTo>
                  <a:pt x="12304" y="14649"/>
                </a:lnTo>
                <a:cubicBezTo>
                  <a:pt x="12320" y="14649"/>
                  <a:pt x="12340" y="14666"/>
                  <a:pt x="12357" y="14666"/>
                </a:cubicBezTo>
                <a:cubicBezTo>
                  <a:pt x="12361" y="14666"/>
                  <a:pt x="12366" y="14665"/>
                  <a:pt x="12370" y="14662"/>
                </a:cubicBezTo>
                <a:lnTo>
                  <a:pt x="12428" y="14740"/>
                </a:lnTo>
                <a:cubicBezTo>
                  <a:pt x="12424" y="14746"/>
                  <a:pt x="12420" y="14748"/>
                  <a:pt x="12416" y="14748"/>
                </a:cubicBezTo>
                <a:cubicBezTo>
                  <a:pt x="12404" y="14748"/>
                  <a:pt x="12390" y="14733"/>
                  <a:pt x="12376" y="14714"/>
                </a:cubicBezTo>
                <a:lnTo>
                  <a:pt x="12376" y="14714"/>
                </a:lnTo>
                <a:cubicBezTo>
                  <a:pt x="12363" y="14721"/>
                  <a:pt x="12396" y="14766"/>
                  <a:pt x="12415" y="14799"/>
                </a:cubicBezTo>
                <a:lnTo>
                  <a:pt x="12415" y="14806"/>
                </a:lnTo>
                <a:cubicBezTo>
                  <a:pt x="12380" y="14806"/>
                  <a:pt x="12341" y="14764"/>
                  <a:pt x="12309" y="14764"/>
                </a:cubicBezTo>
                <a:cubicBezTo>
                  <a:pt x="12305" y="14764"/>
                  <a:pt x="12302" y="14765"/>
                  <a:pt x="12298" y="14766"/>
                </a:cubicBezTo>
                <a:cubicBezTo>
                  <a:pt x="12265" y="14708"/>
                  <a:pt x="12350" y="14714"/>
                  <a:pt x="12304" y="14649"/>
                </a:cubicBezTo>
                <a:close/>
                <a:moveTo>
                  <a:pt x="4188" y="14672"/>
                </a:moveTo>
                <a:cubicBezTo>
                  <a:pt x="4216" y="14672"/>
                  <a:pt x="4294" y="14749"/>
                  <a:pt x="4326" y="14799"/>
                </a:cubicBezTo>
                <a:cubicBezTo>
                  <a:pt x="4319" y="14806"/>
                  <a:pt x="4319" y="14812"/>
                  <a:pt x="4312" y="14812"/>
                </a:cubicBezTo>
                <a:lnTo>
                  <a:pt x="4312" y="14819"/>
                </a:lnTo>
                <a:cubicBezTo>
                  <a:pt x="4273" y="14779"/>
                  <a:pt x="4234" y="14753"/>
                  <a:pt x="4189" y="14727"/>
                </a:cubicBezTo>
                <a:cubicBezTo>
                  <a:pt x="4173" y="14687"/>
                  <a:pt x="4175" y="14672"/>
                  <a:pt x="4188" y="14672"/>
                </a:cubicBezTo>
                <a:close/>
                <a:moveTo>
                  <a:pt x="10478" y="14716"/>
                </a:moveTo>
                <a:cubicBezTo>
                  <a:pt x="10487" y="14716"/>
                  <a:pt x="10497" y="14718"/>
                  <a:pt x="10507" y="14721"/>
                </a:cubicBezTo>
                <a:cubicBezTo>
                  <a:pt x="10523" y="14743"/>
                  <a:pt x="10540" y="14769"/>
                  <a:pt x="10556" y="14769"/>
                </a:cubicBezTo>
                <a:cubicBezTo>
                  <a:pt x="10559" y="14769"/>
                  <a:pt x="10562" y="14768"/>
                  <a:pt x="10565" y="14766"/>
                </a:cubicBezTo>
                <a:lnTo>
                  <a:pt x="10565" y="14766"/>
                </a:lnTo>
                <a:cubicBezTo>
                  <a:pt x="10589" y="14811"/>
                  <a:pt x="10581" y="14829"/>
                  <a:pt x="10561" y="14829"/>
                </a:cubicBezTo>
                <a:cubicBezTo>
                  <a:pt x="10531" y="14829"/>
                  <a:pt x="10474" y="14788"/>
                  <a:pt x="10455" y="14734"/>
                </a:cubicBezTo>
                <a:lnTo>
                  <a:pt x="10442" y="14721"/>
                </a:lnTo>
                <a:lnTo>
                  <a:pt x="10455" y="14721"/>
                </a:lnTo>
                <a:cubicBezTo>
                  <a:pt x="10461" y="14718"/>
                  <a:pt x="10469" y="14716"/>
                  <a:pt x="10478" y="14716"/>
                </a:cubicBezTo>
                <a:close/>
                <a:moveTo>
                  <a:pt x="1023" y="14617"/>
                </a:moveTo>
                <a:cubicBezTo>
                  <a:pt x="1049" y="14682"/>
                  <a:pt x="1180" y="14799"/>
                  <a:pt x="1127" y="14819"/>
                </a:cubicBezTo>
                <a:lnTo>
                  <a:pt x="1134" y="14825"/>
                </a:lnTo>
                <a:cubicBezTo>
                  <a:pt x="1128" y="14829"/>
                  <a:pt x="1122" y="14831"/>
                  <a:pt x="1116" y="14831"/>
                </a:cubicBezTo>
                <a:cubicBezTo>
                  <a:pt x="1058" y="14831"/>
                  <a:pt x="965" y="14696"/>
                  <a:pt x="965" y="14649"/>
                </a:cubicBezTo>
                <a:lnTo>
                  <a:pt x="945" y="14617"/>
                </a:lnTo>
                <a:lnTo>
                  <a:pt x="945" y="14617"/>
                </a:lnTo>
                <a:cubicBezTo>
                  <a:pt x="971" y="14630"/>
                  <a:pt x="991" y="14630"/>
                  <a:pt x="1010" y="14630"/>
                </a:cubicBezTo>
                <a:cubicBezTo>
                  <a:pt x="1023" y="14630"/>
                  <a:pt x="1023" y="14623"/>
                  <a:pt x="1023" y="14617"/>
                </a:cubicBezTo>
                <a:close/>
                <a:moveTo>
                  <a:pt x="67146" y="14427"/>
                </a:moveTo>
                <a:cubicBezTo>
                  <a:pt x="67257" y="14427"/>
                  <a:pt x="67204" y="14516"/>
                  <a:pt x="67173" y="14662"/>
                </a:cubicBezTo>
                <a:cubicBezTo>
                  <a:pt x="67082" y="14734"/>
                  <a:pt x="67004" y="14819"/>
                  <a:pt x="66926" y="14903"/>
                </a:cubicBezTo>
                <a:cubicBezTo>
                  <a:pt x="66887" y="14877"/>
                  <a:pt x="66984" y="14760"/>
                  <a:pt x="66906" y="14760"/>
                </a:cubicBezTo>
                <a:cubicBezTo>
                  <a:pt x="66978" y="14649"/>
                  <a:pt x="67049" y="14538"/>
                  <a:pt x="67121" y="14428"/>
                </a:cubicBezTo>
                <a:cubicBezTo>
                  <a:pt x="67130" y="14427"/>
                  <a:pt x="67138" y="14427"/>
                  <a:pt x="67146" y="14427"/>
                </a:cubicBezTo>
                <a:close/>
                <a:moveTo>
                  <a:pt x="20614" y="14834"/>
                </a:moveTo>
                <a:cubicBezTo>
                  <a:pt x="20630" y="14834"/>
                  <a:pt x="20649" y="14849"/>
                  <a:pt x="20667" y="14849"/>
                </a:cubicBezTo>
                <a:cubicBezTo>
                  <a:pt x="20672" y="14849"/>
                  <a:pt x="20676" y="14848"/>
                  <a:pt x="20681" y="14845"/>
                </a:cubicBezTo>
                <a:lnTo>
                  <a:pt x="20681" y="14851"/>
                </a:lnTo>
                <a:cubicBezTo>
                  <a:pt x="20707" y="14897"/>
                  <a:pt x="20661" y="14903"/>
                  <a:pt x="20694" y="14955"/>
                </a:cubicBezTo>
                <a:cubicBezTo>
                  <a:pt x="20690" y="14961"/>
                  <a:pt x="20686" y="14963"/>
                  <a:pt x="20682" y="14963"/>
                </a:cubicBezTo>
                <a:cubicBezTo>
                  <a:pt x="20673" y="14963"/>
                  <a:pt x="20662" y="14948"/>
                  <a:pt x="20648" y="14929"/>
                </a:cubicBezTo>
                <a:cubicBezTo>
                  <a:pt x="20629" y="14903"/>
                  <a:pt x="20616" y="14877"/>
                  <a:pt x="20596" y="14845"/>
                </a:cubicBezTo>
                <a:cubicBezTo>
                  <a:pt x="20601" y="14836"/>
                  <a:pt x="20607" y="14834"/>
                  <a:pt x="20614" y="14834"/>
                </a:cubicBezTo>
                <a:close/>
                <a:moveTo>
                  <a:pt x="3388" y="14369"/>
                </a:moveTo>
                <a:cubicBezTo>
                  <a:pt x="3407" y="14376"/>
                  <a:pt x="3427" y="14382"/>
                  <a:pt x="3446" y="14389"/>
                </a:cubicBezTo>
                <a:lnTo>
                  <a:pt x="3472" y="14395"/>
                </a:lnTo>
                <a:lnTo>
                  <a:pt x="3472" y="14402"/>
                </a:lnTo>
                <a:cubicBezTo>
                  <a:pt x="3550" y="14434"/>
                  <a:pt x="3629" y="14558"/>
                  <a:pt x="3700" y="14597"/>
                </a:cubicBezTo>
                <a:lnTo>
                  <a:pt x="3696" y="14601"/>
                </a:lnTo>
                <a:lnTo>
                  <a:pt x="3696" y="14601"/>
                </a:lnTo>
                <a:cubicBezTo>
                  <a:pt x="3695" y="14600"/>
                  <a:pt x="3695" y="14598"/>
                  <a:pt x="3694" y="14597"/>
                </a:cubicBezTo>
                <a:lnTo>
                  <a:pt x="3694" y="14604"/>
                </a:lnTo>
                <a:lnTo>
                  <a:pt x="3696" y="14601"/>
                </a:lnTo>
                <a:lnTo>
                  <a:pt x="3696" y="14601"/>
                </a:lnTo>
                <a:cubicBezTo>
                  <a:pt x="3708" y="14619"/>
                  <a:pt x="3714" y="14638"/>
                  <a:pt x="3726" y="14656"/>
                </a:cubicBezTo>
                <a:lnTo>
                  <a:pt x="3726" y="14662"/>
                </a:lnTo>
                <a:cubicBezTo>
                  <a:pt x="3747" y="14688"/>
                  <a:pt x="3767" y="14705"/>
                  <a:pt x="3785" y="14705"/>
                </a:cubicBezTo>
                <a:cubicBezTo>
                  <a:pt x="3789" y="14705"/>
                  <a:pt x="3794" y="14704"/>
                  <a:pt x="3798" y="14701"/>
                </a:cubicBezTo>
                <a:cubicBezTo>
                  <a:pt x="3817" y="14695"/>
                  <a:pt x="3811" y="14656"/>
                  <a:pt x="3791" y="14623"/>
                </a:cubicBezTo>
                <a:cubicBezTo>
                  <a:pt x="3785" y="14617"/>
                  <a:pt x="3785" y="14604"/>
                  <a:pt x="3778" y="14597"/>
                </a:cubicBezTo>
                <a:cubicBezTo>
                  <a:pt x="3784" y="14596"/>
                  <a:pt x="3789" y="14596"/>
                  <a:pt x="3795" y="14596"/>
                </a:cubicBezTo>
                <a:cubicBezTo>
                  <a:pt x="3895" y="14596"/>
                  <a:pt x="4012" y="14708"/>
                  <a:pt x="4124" y="14825"/>
                </a:cubicBezTo>
                <a:cubicBezTo>
                  <a:pt x="4013" y="14871"/>
                  <a:pt x="4215" y="14962"/>
                  <a:pt x="4124" y="14994"/>
                </a:cubicBezTo>
                <a:lnTo>
                  <a:pt x="4104" y="14981"/>
                </a:lnTo>
                <a:cubicBezTo>
                  <a:pt x="4085" y="14967"/>
                  <a:pt x="4055" y="14946"/>
                  <a:pt x="4030" y="14946"/>
                </a:cubicBezTo>
                <a:cubicBezTo>
                  <a:pt x="4022" y="14946"/>
                  <a:pt x="4013" y="14948"/>
                  <a:pt x="4006" y="14955"/>
                </a:cubicBezTo>
                <a:cubicBezTo>
                  <a:pt x="3988" y="14955"/>
                  <a:pt x="3967" y="14947"/>
                  <a:pt x="3948" y="14947"/>
                </a:cubicBezTo>
                <a:cubicBezTo>
                  <a:pt x="3933" y="14947"/>
                  <a:pt x="3920" y="14952"/>
                  <a:pt x="3909" y="14968"/>
                </a:cubicBezTo>
                <a:cubicBezTo>
                  <a:pt x="3896" y="14871"/>
                  <a:pt x="3798" y="14845"/>
                  <a:pt x="3733" y="14799"/>
                </a:cubicBezTo>
                <a:lnTo>
                  <a:pt x="3733" y="14799"/>
                </a:lnTo>
                <a:cubicBezTo>
                  <a:pt x="3720" y="14819"/>
                  <a:pt x="3752" y="14871"/>
                  <a:pt x="3791" y="14929"/>
                </a:cubicBezTo>
                <a:cubicBezTo>
                  <a:pt x="3790" y="14931"/>
                  <a:pt x="3789" y="14931"/>
                  <a:pt x="3787" y="14931"/>
                </a:cubicBezTo>
                <a:cubicBezTo>
                  <a:pt x="3765" y="14931"/>
                  <a:pt x="3689" y="14825"/>
                  <a:pt x="3669" y="14825"/>
                </a:cubicBezTo>
                <a:lnTo>
                  <a:pt x="3669" y="14825"/>
                </a:lnTo>
                <a:cubicBezTo>
                  <a:pt x="3662" y="14825"/>
                  <a:pt x="3663" y="14842"/>
                  <a:pt x="3681" y="14890"/>
                </a:cubicBezTo>
                <a:cubicBezTo>
                  <a:pt x="3459" y="14584"/>
                  <a:pt x="3394" y="14591"/>
                  <a:pt x="3407" y="14389"/>
                </a:cubicBezTo>
                <a:lnTo>
                  <a:pt x="3388" y="14369"/>
                </a:lnTo>
                <a:close/>
                <a:moveTo>
                  <a:pt x="7445" y="14923"/>
                </a:moveTo>
                <a:lnTo>
                  <a:pt x="7445" y="14923"/>
                </a:lnTo>
                <a:cubicBezTo>
                  <a:pt x="7491" y="14936"/>
                  <a:pt x="7524" y="14968"/>
                  <a:pt x="7550" y="15007"/>
                </a:cubicBezTo>
                <a:cubicBezTo>
                  <a:pt x="7546" y="15008"/>
                  <a:pt x="7543" y="15008"/>
                  <a:pt x="7540" y="15008"/>
                </a:cubicBezTo>
                <a:cubicBezTo>
                  <a:pt x="7511" y="15008"/>
                  <a:pt x="7488" y="14985"/>
                  <a:pt x="7458" y="14962"/>
                </a:cubicBezTo>
                <a:lnTo>
                  <a:pt x="7445" y="14923"/>
                </a:lnTo>
                <a:close/>
                <a:moveTo>
                  <a:pt x="10526" y="14395"/>
                </a:moveTo>
                <a:cubicBezTo>
                  <a:pt x="10709" y="14415"/>
                  <a:pt x="10865" y="14734"/>
                  <a:pt x="11047" y="15020"/>
                </a:cubicBezTo>
                <a:cubicBezTo>
                  <a:pt x="11025" y="15039"/>
                  <a:pt x="11003" y="15048"/>
                  <a:pt x="10983" y="15048"/>
                </a:cubicBezTo>
                <a:cubicBezTo>
                  <a:pt x="10862" y="15048"/>
                  <a:pt x="10771" y="14756"/>
                  <a:pt x="10604" y="14578"/>
                </a:cubicBezTo>
                <a:cubicBezTo>
                  <a:pt x="10578" y="14519"/>
                  <a:pt x="10552" y="14460"/>
                  <a:pt x="10520" y="14395"/>
                </a:cubicBezTo>
                <a:close/>
                <a:moveTo>
                  <a:pt x="11564" y="15011"/>
                </a:moveTo>
                <a:cubicBezTo>
                  <a:pt x="11587" y="15011"/>
                  <a:pt x="11644" y="15056"/>
                  <a:pt x="11670" y="15056"/>
                </a:cubicBezTo>
                <a:cubicBezTo>
                  <a:pt x="11674" y="15056"/>
                  <a:pt x="11677" y="15055"/>
                  <a:pt x="11679" y="15053"/>
                </a:cubicBezTo>
                <a:lnTo>
                  <a:pt x="11679" y="15053"/>
                </a:lnTo>
                <a:cubicBezTo>
                  <a:pt x="11698" y="15093"/>
                  <a:pt x="11691" y="15105"/>
                  <a:pt x="11674" y="15105"/>
                </a:cubicBezTo>
                <a:cubicBezTo>
                  <a:pt x="11648" y="15105"/>
                  <a:pt x="11598" y="15077"/>
                  <a:pt x="11576" y="15077"/>
                </a:cubicBezTo>
                <a:cubicBezTo>
                  <a:pt x="11573" y="15077"/>
                  <a:pt x="11570" y="15077"/>
                  <a:pt x="11568" y="15079"/>
                </a:cubicBezTo>
                <a:lnTo>
                  <a:pt x="11568" y="15066"/>
                </a:lnTo>
                <a:cubicBezTo>
                  <a:pt x="11550" y="15024"/>
                  <a:pt x="11552" y="15011"/>
                  <a:pt x="11564" y="15011"/>
                </a:cubicBezTo>
                <a:close/>
                <a:moveTo>
                  <a:pt x="13627" y="15017"/>
                </a:moveTo>
                <a:cubicBezTo>
                  <a:pt x="13653" y="15017"/>
                  <a:pt x="13689" y="15070"/>
                  <a:pt x="13718" y="15070"/>
                </a:cubicBezTo>
                <a:cubicBezTo>
                  <a:pt x="13723" y="15070"/>
                  <a:pt x="13727" y="15069"/>
                  <a:pt x="13731" y="15066"/>
                </a:cubicBezTo>
                <a:lnTo>
                  <a:pt x="13737" y="15060"/>
                </a:lnTo>
                <a:lnTo>
                  <a:pt x="13737" y="15060"/>
                </a:lnTo>
                <a:cubicBezTo>
                  <a:pt x="13757" y="15112"/>
                  <a:pt x="13711" y="15118"/>
                  <a:pt x="13750" y="15170"/>
                </a:cubicBezTo>
                <a:cubicBezTo>
                  <a:pt x="13746" y="15172"/>
                  <a:pt x="13741" y="15172"/>
                  <a:pt x="13736" y="15172"/>
                </a:cubicBezTo>
                <a:cubicBezTo>
                  <a:pt x="13695" y="15172"/>
                  <a:pt x="13654" y="15121"/>
                  <a:pt x="13607" y="15034"/>
                </a:cubicBezTo>
                <a:cubicBezTo>
                  <a:pt x="13612" y="15022"/>
                  <a:pt x="13619" y="15017"/>
                  <a:pt x="13627" y="15017"/>
                </a:cubicBezTo>
                <a:close/>
                <a:moveTo>
                  <a:pt x="11310" y="15091"/>
                </a:moveTo>
                <a:cubicBezTo>
                  <a:pt x="11335" y="15091"/>
                  <a:pt x="11374" y="15117"/>
                  <a:pt x="11405" y="15181"/>
                </a:cubicBezTo>
                <a:lnTo>
                  <a:pt x="11405" y="15181"/>
                </a:lnTo>
                <a:lnTo>
                  <a:pt x="11347" y="15216"/>
                </a:lnTo>
                <a:lnTo>
                  <a:pt x="11347" y="15229"/>
                </a:lnTo>
                <a:cubicBezTo>
                  <a:pt x="11327" y="15209"/>
                  <a:pt x="11308" y="15190"/>
                  <a:pt x="11295" y="15170"/>
                </a:cubicBezTo>
                <a:cubicBezTo>
                  <a:pt x="11268" y="15123"/>
                  <a:pt x="11281" y="15091"/>
                  <a:pt x="11310" y="15091"/>
                </a:cubicBezTo>
                <a:close/>
                <a:moveTo>
                  <a:pt x="2672" y="14499"/>
                </a:moveTo>
                <a:cubicBezTo>
                  <a:pt x="2721" y="14499"/>
                  <a:pt x="2879" y="14617"/>
                  <a:pt x="2938" y="14701"/>
                </a:cubicBezTo>
                <a:cubicBezTo>
                  <a:pt x="3023" y="14695"/>
                  <a:pt x="2951" y="14610"/>
                  <a:pt x="3010" y="14597"/>
                </a:cubicBezTo>
                <a:lnTo>
                  <a:pt x="3010" y="14597"/>
                </a:lnTo>
                <a:cubicBezTo>
                  <a:pt x="3218" y="14760"/>
                  <a:pt x="3407" y="15066"/>
                  <a:pt x="3642" y="15203"/>
                </a:cubicBezTo>
                <a:cubicBezTo>
                  <a:pt x="3639" y="15251"/>
                  <a:pt x="3622" y="15270"/>
                  <a:pt x="3595" y="15270"/>
                </a:cubicBezTo>
                <a:cubicBezTo>
                  <a:pt x="3480" y="15270"/>
                  <a:pt x="3188" y="14935"/>
                  <a:pt x="3036" y="14935"/>
                </a:cubicBezTo>
                <a:cubicBezTo>
                  <a:pt x="3031" y="14935"/>
                  <a:pt x="3027" y="14935"/>
                  <a:pt x="3023" y="14936"/>
                </a:cubicBezTo>
                <a:cubicBezTo>
                  <a:pt x="3003" y="14923"/>
                  <a:pt x="2990" y="14910"/>
                  <a:pt x="2964" y="14897"/>
                </a:cubicBezTo>
                <a:cubicBezTo>
                  <a:pt x="2958" y="14884"/>
                  <a:pt x="2945" y="14884"/>
                  <a:pt x="2938" y="14884"/>
                </a:cubicBezTo>
                <a:cubicBezTo>
                  <a:pt x="2853" y="14760"/>
                  <a:pt x="2762" y="14649"/>
                  <a:pt x="2665" y="14538"/>
                </a:cubicBezTo>
                <a:cubicBezTo>
                  <a:pt x="2652" y="14510"/>
                  <a:pt x="2657" y="14499"/>
                  <a:pt x="2672" y="14499"/>
                </a:cubicBezTo>
                <a:close/>
                <a:moveTo>
                  <a:pt x="6762" y="15196"/>
                </a:moveTo>
                <a:cubicBezTo>
                  <a:pt x="6801" y="15255"/>
                  <a:pt x="6781" y="15275"/>
                  <a:pt x="6820" y="15327"/>
                </a:cubicBezTo>
                <a:cubicBezTo>
                  <a:pt x="6775" y="15320"/>
                  <a:pt x="6729" y="15268"/>
                  <a:pt x="6677" y="15196"/>
                </a:cubicBezTo>
                <a:lnTo>
                  <a:pt x="6677" y="15196"/>
                </a:lnTo>
                <a:cubicBezTo>
                  <a:pt x="6690" y="15203"/>
                  <a:pt x="6705" y="15206"/>
                  <a:pt x="6719" y="15206"/>
                </a:cubicBezTo>
                <a:cubicBezTo>
                  <a:pt x="6734" y="15206"/>
                  <a:pt x="6748" y="15203"/>
                  <a:pt x="6762" y="15196"/>
                </a:cubicBezTo>
                <a:close/>
                <a:moveTo>
                  <a:pt x="20837" y="15270"/>
                </a:moveTo>
                <a:cubicBezTo>
                  <a:pt x="20863" y="15270"/>
                  <a:pt x="20902" y="15298"/>
                  <a:pt x="20935" y="15359"/>
                </a:cubicBezTo>
                <a:lnTo>
                  <a:pt x="20935" y="15366"/>
                </a:lnTo>
                <a:cubicBezTo>
                  <a:pt x="20928" y="15372"/>
                  <a:pt x="20921" y="15374"/>
                  <a:pt x="20913" y="15374"/>
                </a:cubicBezTo>
                <a:cubicBezTo>
                  <a:pt x="20897" y="15374"/>
                  <a:pt x="20878" y="15366"/>
                  <a:pt x="20861" y="15366"/>
                </a:cubicBezTo>
                <a:cubicBezTo>
                  <a:pt x="20850" y="15366"/>
                  <a:pt x="20840" y="15369"/>
                  <a:pt x="20830" y="15379"/>
                </a:cubicBezTo>
                <a:cubicBezTo>
                  <a:pt x="20791" y="15311"/>
                  <a:pt x="20805" y="15270"/>
                  <a:pt x="20837" y="15270"/>
                </a:cubicBezTo>
                <a:close/>
                <a:moveTo>
                  <a:pt x="11282" y="15255"/>
                </a:moveTo>
                <a:lnTo>
                  <a:pt x="11321" y="15294"/>
                </a:lnTo>
                <a:cubicBezTo>
                  <a:pt x="11347" y="15333"/>
                  <a:pt x="11366" y="15379"/>
                  <a:pt x="11380" y="15424"/>
                </a:cubicBezTo>
                <a:cubicBezTo>
                  <a:pt x="11376" y="15426"/>
                  <a:pt x="11371" y="15426"/>
                  <a:pt x="11367" y="15426"/>
                </a:cubicBezTo>
                <a:cubicBezTo>
                  <a:pt x="11330" y="15426"/>
                  <a:pt x="11283" y="15376"/>
                  <a:pt x="11236" y="15294"/>
                </a:cubicBezTo>
                <a:lnTo>
                  <a:pt x="11282" y="15255"/>
                </a:lnTo>
                <a:close/>
                <a:moveTo>
                  <a:pt x="11858" y="15298"/>
                </a:moveTo>
                <a:cubicBezTo>
                  <a:pt x="11925" y="15298"/>
                  <a:pt x="12004" y="15349"/>
                  <a:pt x="12018" y="15457"/>
                </a:cubicBezTo>
                <a:cubicBezTo>
                  <a:pt x="11946" y="15405"/>
                  <a:pt x="11881" y="15470"/>
                  <a:pt x="11790" y="15327"/>
                </a:cubicBezTo>
                <a:lnTo>
                  <a:pt x="11790" y="15320"/>
                </a:lnTo>
                <a:cubicBezTo>
                  <a:pt x="11808" y="15306"/>
                  <a:pt x="11832" y="15298"/>
                  <a:pt x="11858" y="15298"/>
                </a:cubicBezTo>
                <a:close/>
                <a:moveTo>
                  <a:pt x="5000" y="15344"/>
                </a:moveTo>
                <a:cubicBezTo>
                  <a:pt x="5029" y="15344"/>
                  <a:pt x="5058" y="15391"/>
                  <a:pt x="5088" y="15444"/>
                </a:cubicBezTo>
                <a:cubicBezTo>
                  <a:pt x="5094" y="15463"/>
                  <a:pt x="5101" y="15476"/>
                  <a:pt x="5107" y="15489"/>
                </a:cubicBezTo>
                <a:lnTo>
                  <a:pt x="5075" y="15515"/>
                </a:lnTo>
                <a:cubicBezTo>
                  <a:pt x="5022" y="15470"/>
                  <a:pt x="4983" y="15418"/>
                  <a:pt x="4944" y="15359"/>
                </a:cubicBezTo>
                <a:cubicBezTo>
                  <a:pt x="4957" y="15353"/>
                  <a:pt x="4970" y="15353"/>
                  <a:pt x="4977" y="15346"/>
                </a:cubicBezTo>
                <a:lnTo>
                  <a:pt x="4990" y="15346"/>
                </a:lnTo>
                <a:cubicBezTo>
                  <a:pt x="4993" y="15345"/>
                  <a:pt x="4997" y="15344"/>
                  <a:pt x="5000" y="15344"/>
                </a:cubicBezTo>
                <a:close/>
                <a:moveTo>
                  <a:pt x="7412" y="15411"/>
                </a:moveTo>
                <a:cubicBezTo>
                  <a:pt x="7423" y="15411"/>
                  <a:pt x="7435" y="15413"/>
                  <a:pt x="7445" y="15418"/>
                </a:cubicBezTo>
                <a:lnTo>
                  <a:pt x="7471" y="15444"/>
                </a:lnTo>
                <a:lnTo>
                  <a:pt x="7478" y="15457"/>
                </a:lnTo>
                <a:cubicBezTo>
                  <a:pt x="7478" y="15457"/>
                  <a:pt x="7478" y="15463"/>
                  <a:pt x="7484" y="15463"/>
                </a:cubicBezTo>
                <a:cubicBezTo>
                  <a:pt x="7459" y="15489"/>
                  <a:pt x="7471" y="15534"/>
                  <a:pt x="7427" y="15548"/>
                </a:cubicBezTo>
                <a:lnTo>
                  <a:pt x="7427" y="15548"/>
                </a:lnTo>
                <a:lnTo>
                  <a:pt x="7400" y="15509"/>
                </a:lnTo>
                <a:lnTo>
                  <a:pt x="7374" y="15476"/>
                </a:lnTo>
                <a:lnTo>
                  <a:pt x="7380" y="15476"/>
                </a:lnTo>
                <a:lnTo>
                  <a:pt x="7354" y="15437"/>
                </a:lnTo>
                <a:cubicBezTo>
                  <a:pt x="7367" y="15420"/>
                  <a:pt x="7389" y="15411"/>
                  <a:pt x="7412" y="15411"/>
                </a:cubicBezTo>
                <a:close/>
                <a:moveTo>
                  <a:pt x="14810" y="15523"/>
                </a:moveTo>
                <a:cubicBezTo>
                  <a:pt x="14842" y="15523"/>
                  <a:pt x="14899" y="15569"/>
                  <a:pt x="14949" y="15639"/>
                </a:cubicBezTo>
                <a:cubicBezTo>
                  <a:pt x="14929" y="15654"/>
                  <a:pt x="14910" y="15663"/>
                  <a:pt x="14890" y="15663"/>
                </a:cubicBezTo>
                <a:cubicBezTo>
                  <a:pt x="14856" y="15663"/>
                  <a:pt x="14820" y="15637"/>
                  <a:pt x="14780" y="15568"/>
                </a:cubicBezTo>
                <a:lnTo>
                  <a:pt x="14780" y="15568"/>
                </a:lnTo>
                <a:lnTo>
                  <a:pt x="14786" y="15574"/>
                </a:lnTo>
                <a:cubicBezTo>
                  <a:pt x="14781" y="15538"/>
                  <a:pt x="14791" y="15523"/>
                  <a:pt x="14810" y="15523"/>
                </a:cubicBezTo>
                <a:close/>
                <a:moveTo>
                  <a:pt x="10018" y="14187"/>
                </a:moveTo>
                <a:cubicBezTo>
                  <a:pt x="10025" y="14278"/>
                  <a:pt x="10194" y="14278"/>
                  <a:pt x="10103" y="14343"/>
                </a:cubicBezTo>
                <a:cubicBezTo>
                  <a:pt x="10155" y="14400"/>
                  <a:pt x="10200" y="14413"/>
                  <a:pt x="10244" y="14413"/>
                </a:cubicBezTo>
                <a:cubicBezTo>
                  <a:pt x="10279" y="14413"/>
                  <a:pt x="10313" y="14404"/>
                  <a:pt x="10348" y="14404"/>
                </a:cubicBezTo>
                <a:cubicBezTo>
                  <a:pt x="10384" y="14404"/>
                  <a:pt x="10421" y="14413"/>
                  <a:pt x="10461" y="14447"/>
                </a:cubicBezTo>
                <a:cubicBezTo>
                  <a:pt x="10487" y="14493"/>
                  <a:pt x="10507" y="14538"/>
                  <a:pt x="10526" y="14584"/>
                </a:cubicBezTo>
                <a:lnTo>
                  <a:pt x="10520" y="14578"/>
                </a:lnTo>
                <a:lnTo>
                  <a:pt x="10520" y="14578"/>
                </a:lnTo>
                <a:cubicBezTo>
                  <a:pt x="10500" y="14597"/>
                  <a:pt x="10526" y="14649"/>
                  <a:pt x="10487" y="14662"/>
                </a:cubicBezTo>
                <a:lnTo>
                  <a:pt x="10507" y="14682"/>
                </a:lnTo>
                <a:cubicBezTo>
                  <a:pt x="10481" y="14675"/>
                  <a:pt x="10455" y="14675"/>
                  <a:pt x="10429" y="14675"/>
                </a:cubicBezTo>
                <a:cubicBezTo>
                  <a:pt x="10401" y="14657"/>
                  <a:pt x="10375" y="14649"/>
                  <a:pt x="10351" y="14649"/>
                </a:cubicBezTo>
                <a:cubicBezTo>
                  <a:pt x="10202" y="14649"/>
                  <a:pt x="10112" y="14953"/>
                  <a:pt x="10090" y="15099"/>
                </a:cubicBezTo>
                <a:cubicBezTo>
                  <a:pt x="9999" y="14968"/>
                  <a:pt x="9921" y="14825"/>
                  <a:pt x="9868" y="14675"/>
                </a:cubicBezTo>
                <a:cubicBezTo>
                  <a:pt x="9842" y="14636"/>
                  <a:pt x="9823" y="14636"/>
                  <a:pt x="9797" y="14610"/>
                </a:cubicBezTo>
                <a:cubicBezTo>
                  <a:pt x="9760" y="14672"/>
                  <a:pt x="9746" y="14754"/>
                  <a:pt x="9697" y="14754"/>
                </a:cubicBezTo>
                <a:cubicBezTo>
                  <a:pt x="9668" y="14754"/>
                  <a:pt x="9627" y="14726"/>
                  <a:pt x="9562" y="14649"/>
                </a:cubicBezTo>
                <a:lnTo>
                  <a:pt x="9562" y="14649"/>
                </a:lnTo>
                <a:cubicBezTo>
                  <a:pt x="9588" y="14812"/>
                  <a:pt x="9634" y="15060"/>
                  <a:pt x="9797" y="15170"/>
                </a:cubicBezTo>
                <a:lnTo>
                  <a:pt x="9803" y="15170"/>
                </a:lnTo>
                <a:cubicBezTo>
                  <a:pt x="9792" y="15188"/>
                  <a:pt x="9778" y="15195"/>
                  <a:pt x="9763" y="15195"/>
                </a:cubicBezTo>
                <a:cubicBezTo>
                  <a:pt x="9702" y="15195"/>
                  <a:pt x="9620" y="15086"/>
                  <a:pt x="9614" y="15014"/>
                </a:cubicBezTo>
                <a:cubicBezTo>
                  <a:pt x="9575" y="15039"/>
                  <a:pt x="9535" y="15079"/>
                  <a:pt x="9492" y="15079"/>
                </a:cubicBezTo>
                <a:cubicBezTo>
                  <a:pt x="9479" y="15079"/>
                  <a:pt x="9465" y="15075"/>
                  <a:pt x="9452" y="15066"/>
                </a:cubicBezTo>
                <a:lnTo>
                  <a:pt x="9452" y="15066"/>
                </a:lnTo>
                <a:cubicBezTo>
                  <a:pt x="9386" y="15131"/>
                  <a:pt x="9647" y="15314"/>
                  <a:pt x="9601" y="15424"/>
                </a:cubicBezTo>
                <a:cubicBezTo>
                  <a:pt x="9660" y="15496"/>
                  <a:pt x="9699" y="15405"/>
                  <a:pt x="9764" y="15542"/>
                </a:cubicBezTo>
                <a:cubicBezTo>
                  <a:pt x="9673" y="15594"/>
                  <a:pt x="9829" y="15639"/>
                  <a:pt x="9875" y="15756"/>
                </a:cubicBezTo>
                <a:lnTo>
                  <a:pt x="9777" y="15822"/>
                </a:lnTo>
                <a:cubicBezTo>
                  <a:pt x="9738" y="15763"/>
                  <a:pt x="9693" y="15672"/>
                  <a:pt x="9653" y="15672"/>
                </a:cubicBezTo>
                <a:cubicBezTo>
                  <a:pt x="9627" y="15646"/>
                  <a:pt x="9601" y="15613"/>
                  <a:pt x="9575" y="15574"/>
                </a:cubicBezTo>
                <a:lnTo>
                  <a:pt x="9562" y="15561"/>
                </a:lnTo>
                <a:lnTo>
                  <a:pt x="9549" y="15555"/>
                </a:lnTo>
                <a:cubicBezTo>
                  <a:pt x="9535" y="15547"/>
                  <a:pt x="9518" y="15544"/>
                  <a:pt x="9502" y="15544"/>
                </a:cubicBezTo>
                <a:cubicBezTo>
                  <a:pt x="9474" y="15544"/>
                  <a:pt x="9446" y="15554"/>
                  <a:pt x="9425" y="15574"/>
                </a:cubicBezTo>
                <a:cubicBezTo>
                  <a:pt x="9295" y="15496"/>
                  <a:pt x="9061" y="15196"/>
                  <a:pt x="9100" y="15066"/>
                </a:cubicBezTo>
                <a:cubicBezTo>
                  <a:pt x="8943" y="15034"/>
                  <a:pt x="8826" y="14910"/>
                  <a:pt x="8807" y="14747"/>
                </a:cubicBezTo>
                <a:lnTo>
                  <a:pt x="8924" y="14669"/>
                </a:lnTo>
                <a:cubicBezTo>
                  <a:pt x="8983" y="14721"/>
                  <a:pt x="9028" y="14793"/>
                  <a:pt x="9054" y="14864"/>
                </a:cubicBezTo>
                <a:cubicBezTo>
                  <a:pt x="9064" y="14868"/>
                  <a:pt x="9072" y="14869"/>
                  <a:pt x="9080" y="14869"/>
                </a:cubicBezTo>
                <a:cubicBezTo>
                  <a:pt x="9170" y="14869"/>
                  <a:pt x="9123" y="14637"/>
                  <a:pt x="9171" y="14565"/>
                </a:cubicBezTo>
                <a:cubicBezTo>
                  <a:pt x="9225" y="14637"/>
                  <a:pt x="9268" y="14663"/>
                  <a:pt x="9306" y="14663"/>
                </a:cubicBezTo>
                <a:cubicBezTo>
                  <a:pt x="9400" y="14663"/>
                  <a:pt x="9461" y="14502"/>
                  <a:pt x="9562" y="14502"/>
                </a:cubicBezTo>
                <a:cubicBezTo>
                  <a:pt x="9604" y="14502"/>
                  <a:pt x="9652" y="14529"/>
                  <a:pt x="9712" y="14604"/>
                </a:cubicBezTo>
                <a:cubicBezTo>
                  <a:pt x="9680" y="14516"/>
                  <a:pt x="9696" y="14495"/>
                  <a:pt x="9729" y="14495"/>
                </a:cubicBezTo>
                <a:cubicBezTo>
                  <a:pt x="9760" y="14495"/>
                  <a:pt x="9806" y="14513"/>
                  <a:pt x="9841" y="14513"/>
                </a:cubicBezTo>
                <a:cubicBezTo>
                  <a:pt x="9844" y="14513"/>
                  <a:pt x="9846" y="14513"/>
                  <a:pt x="9849" y="14512"/>
                </a:cubicBezTo>
                <a:cubicBezTo>
                  <a:pt x="9849" y="14434"/>
                  <a:pt x="9764" y="14317"/>
                  <a:pt x="9751" y="14232"/>
                </a:cubicBezTo>
                <a:cubicBezTo>
                  <a:pt x="9762" y="14212"/>
                  <a:pt x="9776" y="14205"/>
                  <a:pt x="9790" y="14205"/>
                </a:cubicBezTo>
                <a:cubicBezTo>
                  <a:pt x="9824" y="14205"/>
                  <a:pt x="9864" y="14246"/>
                  <a:pt x="9896" y="14246"/>
                </a:cubicBezTo>
                <a:cubicBezTo>
                  <a:pt x="9898" y="14246"/>
                  <a:pt x="9899" y="14246"/>
                  <a:pt x="9901" y="14245"/>
                </a:cubicBezTo>
                <a:lnTo>
                  <a:pt x="9927" y="14284"/>
                </a:lnTo>
                <a:lnTo>
                  <a:pt x="9934" y="14284"/>
                </a:lnTo>
                <a:cubicBezTo>
                  <a:pt x="9934" y="14297"/>
                  <a:pt x="9940" y="14311"/>
                  <a:pt x="9947" y="14324"/>
                </a:cubicBezTo>
                <a:cubicBezTo>
                  <a:pt x="9960" y="14376"/>
                  <a:pt x="9966" y="14428"/>
                  <a:pt x="9966" y="14480"/>
                </a:cubicBezTo>
                <a:cubicBezTo>
                  <a:pt x="9966" y="14499"/>
                  <a:pt x="9973" y="14519"/>
                  <a:pt x="9986" y="14532"/>
                </a:cubicBezTo>
                <a:cubicBezTo>
                  <a:pt x="9992" y="14545"/>
                  <a:pt x="9999" y="14552"/>
                  <a:pt x="10005" y="14558"/>
                </a:cubicBezTo>
                <a:cubicBezTo>
                  <a:pt x="10014" y="14567"/>
                  <a:pt x="10025" y="14572"/>
                  <a:pt x="10033" y="14572"/>
                </a:cubicBezTo>
                <a:cubicBezTo>
                  <a:pt x="10043" y="14572"/>
                  <a:pt x="10051" y="14565"/>
                  <a:pt x="10051" y="14552"/>
                </a:cubicBezTo>
                <a:cubicBezTo>
                  <a:pt x="10057" y="14486"/>
                  <a:pt x="10044" y="14421"/>
                  <a:pt x="10025" y="14356"/>
                </a:cubicBezTo>
                <a:cubicBezTo>
                  <a:pt x="10025" y="14350"/>
                  <a:pt x="10025" y="14343"/>
                  <a:pt x="10025" y="14337"/>
                </a:cubicBezTo>
                <a:cubicBezTo>
                  <a:pt x="10083" y="14330"/>
                  <a:pt x="10012" y="14239"/>
                  <a:pt x="10005" y="14187"/>
                </a:cubicBezTo>
                <a:close/>
                <a:moveTo>
                  <a:pt x="8826" y="15079"/>
                </a:moveTo>
                <a:lnTo>
                  <a:pt x="8826" y="15079"/>
                </a:lnTo>
                <a:cubicBezTo>
                  <a:pt x="8885" y="15190"/>
                  <a:pt x="9106" y="15340"/>
                  <a:pt x="8970" y="15379"/>
                </a:cubicBezTo>
                <a:cubicBezTo>
                  <a:pt x="9178" y="15424"/>
                  <a:pt x="9282" y="15607"/>
                  <a:pt x="9386" y="15841"/>
                </a:cubicBezTo>
                <a:lnTo>
                  <a:pt x="9386" y="15848"/>
                </a:lnTo>
                <a:lnTo>
                  <a:pt x="9399" y="15874"/>
                </a:lnTo>
                <a:cubicBezTo>
                  <a:pt x="9373" y="15848"/>
                  <a:pt x="9334" y="15841"/>
                  <a:pt x="9302" y="15841"/>
                </a:cubicBezTo>
                <a:lnTo>
                  <a:pt x="9269" y="15841"/>
                </a:lnTo>
                <a:cubicBezTo>
                  <a:pt x="9139" y="15659"/>
                  <a:pt x="9126" y="15542"/>
                  <a:pt x="9002" y="15476"/>
                </a:cubicBezTo>
                <a:cubicBezTo>
                  <a:pt x="8950" y="15418"/>
                  <a:pt x="8911" y="15359"/>
                  <a:pt x="8865" y="15301"/>
                </a:cubicBezTo>
                <a:lnTo>
                  <a:pt x="8826" y="15242"/>
                </a:lnTo>
                <a:cubicBezTo>
                  <a:pt x="8833" y="15190"/>
                  <a:pt x="8742" y="15086"/>
                  <a:pt x="8826" y="15079"/>
                </a:cubicBezTo>
                <a:close/>
                <a:moveTo>
                  <a:pt x="14958" y="14429"/>
                </a:moveTo>
                <a:cubicBezTo>
                  <a:pt x="14994" y="14429"/>
                  <a:pt x="15066" y="14545"/>
                  <a:pt x="15138" y="14643"/>
                </a:cubicBezTo>
                <a:cubicBezTo>
                  <a:pt x="15177" y="14695"/>
                  <a:pt x="15203" y="14656"/>
                  <a:pt x="15235" y="14695"/>
                </a:cubicBezTo>
                <a:cubicBezTo>
                  <a:pt x="15476" y="15001"/>
                  <a:pt x="15757" y="15496"/>
                  <a:pt x="15978" y="15861"/>
                </a:cubicBezTo>
                <a:cubicBezTo>
                  <a:pt x="15949" y="15887"/>
                  <a:pt x="15923" y="15898"/>
                  <a:pt x="15897" y="15898"/>
                </a:cubicBezTo>
                <a:cubicBezTo>
                  <a:pt x="15784" y="15898"/>
                  <a:pt x="15696" y="15684"/>
                  <a:pt x="15584" y="15684"/>
                </a:cubicBezTo>
                <a:cubicBezTo>
                  <a:pt x="15572" y="15684"/>
                  <a:pt x="15560" y="15686"/>
                  <a:pt x="15548" y="15691"/>
                </a:cubicBezTo>
                <a:lnTo>
                  <a:pt x="15548" y="15685"/>
                </a:lnTo>
                <a:cubicBezTo>
                  <a:pt x="15479" y="15595"/>
                  <a:pt x="15505" y="15531"/>
                  <a:pt x="15556" y="15531"/>
                </a:cubicBezTo>
                <a:cubicBezTo>
                  <a:pt x="15567" y="15531"/>
                  <a:pt x="15580" y="15534"/>
                  <a:pt x="15594" y="15542"/>
                </a:cubicBezTo>
                <a:cubicBezTo>
                  <a:pt x="15463" y="15379"/>
                  <a:pt x="15372" y="15489"/>
                  <a:pt x="15248" y="15372"/>
                </a:cubicBezTo>
                <a:cubicBezTo>
                  <a:pt x="15222" y="15429"/>
                  <a:pt x="15202" y="15502"/>
                  <a:pt x="15157" y="15502"/>
                </a:cubicBezTo>
                <a:cubicBezTo>
                  <a:pt x="15126" y="15502"/>
                  <a:pt x="15082" y="15465"/>
                  <a:pt x="15014" y="15359"/>
                </a:cubicBezTo>
                <a:lnTo>
                  <a:pt x="15092" y="15301"/>
                </a:lnTo>
                <a:cubicBezTo>
                  <a:pt x="14942" y="15138"/>
                  <a:pt x="14832" y="14955"/>
                  <a:pt x="14819" y="14806"/>
                </a:cubicBezTo>
                <a:cubicBezTo>
                  <a:pt x="14825" y="14806"/>
                  <a:pt x="14825" y="14799"/>
                  <a:pt x="14832" y="14793"/>
                </a:cubicBezTo>
                <a:cubicBezTo>
                  <a:pt x="14838" y="14793"/>
                  <a:pt x="14838" y="14786"/>
                  <a:pt x="14838" y="14779"/>
                </a:cubicBezTo>
                <a:cubicBezTo>
                  <a:pt x="14955" y="14845"/>
                  <a:pt x="15073" y="14903"/>
                  <a:pt x="15196" y="14949"/>
                </a:cubicBezTo>
                <a:cubicBezTo>
                  <a:pt x="15118" y="14877"/>
                  <a:pt x="15053" y="14571"/>
                  <a:pt x="14936" y="14552"/>
                </a:cubicBezTo>
                <a:cubicBezTo>
                  <a:pt x="14929" y="14463"/>
                  <a:pt x="14938" y="14429"/>
                  <a:pt x="14958" y="14429"/>
                </a:cubicBezTo>
                <a:close/>
                <a:moveTo>
                  <a:pt x="11191" y="15681"/>
                </a:moveTo>
                <a:cubicBezTo>
                  <a:pt x="11224" y="15681"/>
                  <a:pt x="11258" y="15696"/>
                  <a:pt x="11282" y="15724"/>
                </a:cubicBezTo>
                <a:lnTo>
                  <a:pt x="11282" y="15717"/>
                </a:lnTo>
                <a:lnTo>
                  <a:pt x="11282" y="15717"/>
                </a:lnTo>
                <a:cubicBezTo>
                  <a:pt x="11366" y="15835"/>
                  <a:pt x="11301" y="15874"/>
                  <a:pt x="11243" y="15913"/>
                </a:cubicBezTo>
                <a:lnTo>
                  <a:pt x="11112" y="15717"/>
                </a:lnTo>
                <a:cubicBezTo>
                  <a:pt x="11134" y="15693"/>
                  <a:pt x="11162" y="15681"/>
                  <a:pt x="11191" y="15681"/>
                </a:cubicBezTo>
                <a:close/>
                <a:moveTo>
                  <a:pt x="21482" y="15841"/>
                </a:moveTo>
                <a:lnTo>
                  <a:pt x="21482" y="15841"/>
                </a:lnTo>
                <a:cubicBezTo>
                  <a:pt x="21495" y="15841"/>
                  <a:pt x="21508" y="15848"/>
                  <a:pt x="21521" y="15854"/>
                </a:cubicBezTo>
                <a:cubicBezTo>
                  <a:pt x="21527" y="15861"/>
                  <a:pt x="21534" y="15867"/>
                  <a:pt x="21534" y="15874"/>
                </a:cubicBezTo>
                <a:cubicBezTo>
                  <a:pt x="21547" y="15913"/>
                  <a:pt x="21560" y="15952"/>
                  <a:pt x="21573" y="15991"/>
                </a:cubicBezTo>
                <a:lnTo>
                  <a:pt x="21579" y="16004"/>
                </a:lnTo>
                <a:cubicBezTo>
                  <a:pt x="21534" y="15991"/>
                  <a:pt x="21488" y="15965"/>
                  <a:pt x="21456" y="15926"/>
                </a:cubicBezTo>
                <a:cubicBezTo>
                  <a:pt x="21444" y="15909"/>
                  <a:pt x="21444" y="15898"/>
                  <a:pt x="21451" y="15898"/>
                </a:cubicBezTo>
                <a:lnTo>
                  <a:pt x="21451" y="15898"/>
                </a:lnTo>
                <a:cubicBezTo>
                  <a:pt x="21460" y="15898"/>
                  <a:pt x="21480" y="15915"/>
                  <a:pt x="21501" y="15958"/>
                </a:cubicBezTo>
                <a:cubicBezTo>
                  <a:pt x="21527" y="15939"/>
                  <a:pt x="21475" y="15874"/>
                  <a:pt x="21488" y="15848"/>
                </a:cubicBezTo>
                <a:lnTo>
                  <a:pt x="21482" y="15841"/>
                </a:lnTo>
                <a:close/>
                <a:moveTo>
                  <a:pt x="21579" y="15880"/>
                </a:moveTo>
                <a:lnTo>
                  <a:pt x="21579" y="15880"/>
                </a:lnTo>
                <a:cubicBezTo>
                  <a:pt x="21612" y="15913"/>
                  <a:pt x="21638" y="15945"/>
                  <a:pt x="21658" y="15984"/>
                </a:cubicBezTo>
                <a:lnTo>
                  <a:pt x="21664" y="15984"/>
                </a:lnTo>
                <a:cubicBezTo>
                  <a:pt x="21671" y="15997"/>
                  <a:pt x="21684" y="16017"/>
                  <a:pt x="21690" y="16030"/>
                </a:cubicBezTo>
                <a:lnTo>
                  <a:pt x="21664" y="16024"/>
                </a:lnTo>
                <a:lnTo>
                  <a:pt x="21645" y="16037"/>
                </a:lnTo>
                <a:lnTo>
                  <a:pt x="21638" y="16050"/>
                </a:lnTo>
                <a:lnTo>
                  <a:pt x="21612" y="15991"/>
                </a:lnTo>
                <a:cubicBezTo>
                  <a:pt x="21599" y="15958"/>
                  <a:pt x="21586" y="15919"/>
                  <a:pt x="21579" y="15880"/>
                </a:cubicBezTo>
                <a:close/>
                <a:moveTo>
                  <a:pt x="21303" y="15964"/>
                </a:moveTo>
                <a:cubicBezTo>
                  <a:pt x="21320" y="15964"/>
                  <a:pt x="21379" y="16025"/>
                  <a:pt x="21399" y="16025"/>
                </a:cubicBezTo>
                <a:cubicBezTo>
                  <a:pt x="21401" y="16025"/>
                  <a:pt x="21402" y="16025"/>
                  <a:pt x="21404" y="16024"/>
                </a:cubicBezTo>
                <a:cubicBezTo>
                  <a:pt x="21422" y="16059"/>
                  <a:pt x="21424" y="16071"/>
                  <a:pt x="21418" y="16071"/>
                </a:cubicBezTo>
                <a:cubicBezTo>
                  <a:pt x="21403" y="16071"/>
                  <a:pt x="21350" y="16017"/>
                  <a:pt x="21328" y="16017"/>
                </a:cubicBezTo>
                <a:cubicBezTo>
                  <a:pt x="21323" y="16017"/>
                  <a:pt x="21320" y="16019"/>
                  <a:pt x="21319" y="16024"/>
                </a:cubicBezTo>
                <a:cubicBezTo>
                  <a:pt x="21297" y="15979"/>
                  <a:pt x="21295" y="15964"/>
                  <a:pt x="21303" y="15964"/>
                </a:cubicBezTo>
                <a:close/>
                <a:moveTo>
                  <a:pt x="9526" y="15617"/>
                </a:moveTo>
                <a:cubicBezTo>
                  <a:pt x="9534" y="15617"/>
                  <a:pt x="9542" y="15618"/>
                  <a:pt x="9549" y="15620"/>
                </a:cubicBezTo>
                <a:cubicBezTo>
                  <a:pt x="9582" y="15665"/>
                  <a:pt x="9614" y="15704"/>
                  <a:pt x="9647" y="15737"/>
                </a:cubicBezTo>
                <a:lnTo>
                  <a:pt x="9634" y="15737"/>
                </a:lnTo>
                <a:cubicBezTo>
                  <a:pt x="9712" y="15854"/>
                  <a:pt x="9686" y="15932"/>
                  <a:pt x="9719" y="16082"/>
                </a:cubicBezTo>
                <a:lnTo>
                  <a:pt x="9712" y="16082"/>
                </a:lnTo>
                <a:cubicBezTo>
                  <a:pt x="9523" y="16043"/>
                  <a:pt x="9549" y="15835"/>
                  <a:pt x="9452" y="15646"/>
                </a:cubicBezTo>
                <a:lnTo>
                  <a:pt x="9465" y="15646"/>
                </a:lnTo>
                <a:cubicBezTo>
                  <a:pt x="9479" y="15626"/>
                  <a:pt x="9502" y="15617"/>
                  <a:pt x="9526" y="15617"/>
                </a:cubicBezTo>
                <a:close/>
                <a:moveTo>
                  <a:pt x="13868" y="14753"/>
                </a:moveTo>
                <a:cubicBezTo>
                  <a:pt x="14011" y="14760"/>
                  <a:pt x="14174" y="14890"/>
                  <a:pt x="14350" y="15177"/>
                </a:cubicBezTo>
                <a:cubicBezTo>
                  <a:pt x="14311" y="15346"/>
                  <a:pt x="14343" y="15561"/>
                  <a:pt x="14473" y="15835"/>
                </a:cubicBezTo>
                <a:cubicBezTo>
                  <a:pt x="14558" y="15880"/>
                  <a:pt x="14649" y="15997"/>
                  <a:pt x="14740" y="16056"/>
                </a:cubicBezTo>
                <a:cubicBezTo>
                  <a:pt x="14819" y="16154"/>
                  <a:pt x="14623" y="16089"/>
                  <a:pt x="14708" y="16186"/>
                </a:cubicBezTo>
                <a:lnTo>
                  <a:pt x="14708" y="16193"/>
                </a:lnTo>
                <a:cubicBezTo>
                  <a:pt x="14597" y="16180"/>
                  <a:pt x="14245" y="15743"/>
                  <a:pt x="14252" y="15587"/>
                </a:cubicBezTo>
                <a:cubicBezTo>
                  <a:pt x="14109" y="15496"/>
                  <a:pt x="14011" y="15359"/>
                  <a:pt x="13965" y="15203"/>
                </a:cubicBezTo>
                <a:cubicBezTo>
                  <a:pt x="13957" y="15163"/>
                  <a:pt x="13968" y="15152"/>
                  <a:pt x="13985" y="15152"/>
                </a:cubicBezTo>
                <a:cubicBezTo>
                  <a:pt x="14008" y="15152"/>
                  <a:pt x="14042" y="15169"/>
                  <a:pt x="14065" y="15169"/>
                </a:cubicBezTo>
                <a:cubicBezTo>
                  <a:pt x="14083" y="15169"/>
                  <a:pt x="14095" y="15158"/>
                  <a:pt x="14089" y="15118"/>
                </a:cubicBezTo>
                <a:cubicBezTo>
                  <a:pt x="14089" y="15086"/>
                  <a:pt x="13887" y="14864"/>
                  <a:pt x="13868" y="14753"/>
                </a:cubicBezTo>
                <a:close/>
                <a:moveTo>
                  <a:pt x="8129" y="14799"/>
                </a:moveTo>
                <a:cubicBezTo>
                  <a:pt x="8247" y="14955"/>
                  <a:pt x="8338" y="14897"/>
                  <a:pt x="8442" y="14929"/>
                </a:cubicBezTo>
                <a:cubicBezTo>
                  <a:pt x="8429" y="14975"/>
                  <a:pt x="8572" y="15118"/>
                  <a:pt x="8540" y="15157"/>
                </a:cubicBezTo>
                <a:cubicBezTo>
                  <a:pt x="8549" y="15170"/>
                  <a:pt x="8555" y="15174"/>
                  <a:pt x="8561" y="15174"/>
                </a:cubicBezTo>
                <a:cubicBezTo>
                  <a:pt x="8582" y="15174"/>
                  <a:pt x="8587" y="15108"/>
                  <a:pt x="8621" y="15108"/>
                </a:cubicBezTo>
                <a:cubicBezTo>
                  <a:pt x="8632" y="15108"/>
                  <a:pt x="8646" y="15115"/>
                  <a:pt x="8663" y="15131"/>
                </a:cubicBezTo>
                <a:lnTo>
                  <a:pt x="8742" y="15248"/>
                </a:lnTo>
                <a:lnTo>
                  <a:pt x="8748" y="15242"/>
                </a:lnTo>
                <a:cubicBezTo>
                  <a:pt x="8774" y="15275"/>
                  <a:pt x="8794" y="15307"/>
                  <a:pt x="8820" y="15340"/>
                </a:cubicBezTo>
                <a:cubicBezTo>
                  <a:pt x="8865" y="15411"/>
                  <a:pt x="8924" y="15483"/>
                  <a:pt x="8983" y="15555"/>
                </a:cubicBezTo>
                <a:lnTo>
                  <a:pt x="8976" y="15555"/>
                </a:lnTo>
                <a:cubicBezTo>
                  <a:pt x="9119" y="15743"/>
                  <a:pt x="8996" y="15841"/>
                  <a:pt x="9145" y="15919"/>
                </a:cubicBezTo>
                <a:cubicBezTo>
                  <a:pt x="9152" y="15997"/>
                  <a:pt x="9178" y="16069"/>
                  <a:pt x="9217" y="16134"/>
                </a:cubicBezTo>
                <a:cubicBezTo>
                  <a:pt x="9198" y="16154"/>
                  <a:pt x="9171" y="16160"/>
                  <a:pt x="9198" y="16199"/>
                </a:cubicBezTo>
                <a:lnTo>
                  <a:pt x="9191" y="16199"/>
                </a:lnTo>
                <a:cubicBezTo>
                  <a:pt x="9188" y="16201"/>
                  <a:pt x="9186" y="16202"/>
                  <a:pt x="9183" y="16202"/>
                </a:cubicBezTo>
                <a:cubicBezTo>
                  <a:pt x="9158" y="16202"/>
                  <a:pt x="9127" y="16146"/>
                  <a:pt x="9100" y="16146"/>
                </a:cubicBezTo>
                <a:cubicBezTo>
                  <a:pt x="9093" y="16146"/>
                  <a:pt x="9087" y="16150"/>
                  <a:pt x="9080" y="16160"/>
                </a:cubicBezTo>
                <a:cubicBezTo>
                  <a:pt x="9061" y="16102"/>
                  <a:pt x="9035" y="16043"/>
                  <a:pt x="8996" y="15991"/>
                </a:cubicBezTo>
                <a:cubicBezTo>
                  <a:pt x="8992" y="15988"/>
                  <a:pt x="8988" y="15987"/>
                  <a:pt x="8984" y="15987"/>
                </a:cubicBezTo>
                <a:cubicBezTo>
                  <a:pt x="8967" y="15987"/>
                  <a:pt x="8946" y="16004"/>
                  <a:pt x="8916" y="16004"/>
                </a:cubicBezTo>
                <a:cubicBezTo>
                  <a:pt x="8885" y="16004"/>
                  <a:pt x="8845" y="15984"/>
                  <a:pt x="8794" y="15900"/>
                </a:cubicBezTo>
                <a:lnTo>
                  <a:pt x="8787" y="15900"/>
                </a:lnTo>
                <a:cubicBezTo>
                  <a:pt x="8787" y="15864"/>
                  <a:pt x="8798" y="15834"/>
                  <a:pt x="8830" y="15834"/>
                </a:cubicBezTo>
                <a:cubicBezTo>
                  <a:pt x="8833" y="15834"/>
                  <a:pt x="8836" y="15834"/>
                  <a:pt x="8839" y="15835"/>
                </a:cubicBezTo>
                <a:cubicBezTo>
                  <a:pt x="8843" y="15836"/>
                  <a:pt x="8846" y="15836"/>
                  <a:pt x="8848" y="15836"/>
                </a:cubicBezTo>
                <a:cubicBezTo>
                  <a:pt x="8861" y="15836"/>
                  <a:pt x="8864" y="15824"/>
                  <a:pt x="8859" y="15802"/>
                </a:cubicBezTo>
                <a:cubicBezTo>
                  <a:pt x="8852" y="15776"/>
                  <a:pt x="8833" y="15756"/>
                  <a:pt x="8807" y="15750"/>
                </a:cubicBezTo>
                <a:cubicBezTo>
                  <a:pt x="8795" y="15746"/>
                  <a:pt x="8785" y="15744"/>
                  <a:pt x="8776" y="15744"/>
                </a:cubicBezTo>
                <a:cubicBezTo>
                  <a:pt x="8737" y="15744"/>
                  <a:pt x="8716" y="15777"/>
                  <a:pt x="8716" y="15835"/>
                </a:cubicBezTo>
                <a:lnTo>
                  <a:pt x="8683" y="15861"/>
                </a:lnTo>
                <a:cubicBezTo>
                  <a:pt x="8637" y="15776"/>
                  <a:pt x="8598" y="15783"/>
                  <a:pt x="8559" y="15711"/>
                </a:cubicBezTo>
                <a:lnTo>
                  <a:pt x="8637" y="15659"/>
                </a:lnTo>
                <a:cubicBezTo>
                  <a:pt x="8506" y="15503"/>
                  <a:pt x="8381" y="15379"/>
                  <a:pt x="8333" y="15379"/>
                </a:cubicBezTo>
                <a:cubicBezTo>
                  <a:pt x="8316" y="15379"/>
                  <a:pt x="8308" y="15393"/>
                  <a:pt x="8312" y="15424"/>
                </a:cubicBezTo>
                <a:cubicBezTo>
                  <a:pt x="8207" y="15340"/>
                  <a:pt x="8214" y="15268"/>
                  <a:pt x="8090" y="15170"/>
                </a:cubicBezTo>
                <a:cubicBezTo>
                  <a:pt x="8077" y="15101"/>
                  <a:pt x="8111" y="15098"/>
                  <a:pt x="8150" y="15098"/>
                </a:cubicBezTo>
                <a:cubicBezTo>
                  <a:pt x="8153" y="15098"/>
                  <a:pt x="8157" y="15098"/>
                  <a:pt x="8160" y="15098"/>
                </a:cubicBezTo>
                <a:cubicBezTo>
                  <a:pt x="8177" y="15098"/>
                  <a:pt x="8193" y="15097"/>
                  <a:pt x="8207" y="15092"/>
                </a:cubicBezTo>
                <a:cubicBezTo>
                  <a:pt x="8234" y="15131"/>
                  <a:pt x="8253" y="15177"/>
                  <a:pt x="8266" y="15222"/>
                </a:cubicBezTo>
                <a:cubicBezTo>
                  <a:pt x="8344" y="15112"/>
                  <a:pt x="8168" y="15060"/>
                  <a:pt x="8077" y="14890"/>
                </a:cubicBezTo>
                <a:cubicBezTo>
                  <a:pt x="8116" y="14877"/>
                  <a:pt x="8090" y="14819"/>
                  <a:pt x="8129" y="14799"/>
                </a:cubicBezTo>
                <a:close/>
                <a:moveTo>
                  <a:pt x="9601" y="16382"/>
                </a:moveTo>
                <a:cubicBezTo>
                  <a:pt x="9603" y="16383"/>
                  <a:pt x="9604" y="16384"/>
                  <a:pt x="9605" y="16386"/>
                </a:cubicBezTo>
                <a:lnTo>
                  <a:pt x="9605" y="16386"/>
                </a:lnTo>
                <a:lnTo>
                  <a:pt x="9608" y="16382"/>
                </a:lnTo>
                <a:close/>
                <a:moveTo>
                  <a:pt x="14910" y="15887"/>
                </a:moveTo>
                <a:cubicBezTo>
                  <a:pt x="15092" y="16011"/>
                  <a:pt x="15216" y="16225"/>
                  <a:pt x="15366" y="16440"/>
                </a:cubicBezTo>
                <a:cubicBezTo>
                  <a:pt x="15099" y="16414"/>
                  <a:pt x="15112" y="16134"/>
                  <a:pt x="14903" y="15887"/>
                </a:cubicBezTo>
                <a:close/>
                <a:moveTo>
                  <a:pt x="14649" y="10630"/>
                </a:moveTo>
                <a:cubicBezTo>
                  <a:pt x="14812" y="10663"/>
                  <a:pt x="14988" y="10819"/>
                  <a:pt x="15183" y="11138"/>
                </a:cubicBezTo>
                <a:lnTo>
                  <a:pt x="15196" y="11138"/>
                </a:lnTo>
                <a:cubicBezTo>
                  <a:pt x="15203" y="11145"/>
                  <a:pt x="15209" y="11152"/>
                  <a:pt x="15216" y="11158"/>
                </a:cubicBezTo>
                <a:cubicBezTo>
                  <a:pt x="15268" y="11223"/>
                  <a:pt x="15314" y="11295"/>
                  <a:pt x="15346" y="11366"/>
                </a:cubicBezTo>
                <a:cubicBezTo>
                  <a:pt x="15372" y="11412"/>
                  <a:pt x="15405" y="11464"/>
                  <a:pt x="15431" y="11510"/>
                </a:cubicBezTo>
                <a:cubicBezTo>
                  <a:pt x="15470" y="11575"/>
                  <a:pt x="15529" y="11627"/>
                  <a:pt x="15594" y="11673"/>
                </a:cubicBezTo>
                <a:cubicBezTo>
                  <a:pt x="15633" y="11770"/>
                  <a:pt x="15678" y="11868"/>
                  <a:pt x="15737" y="11959"/>
                </a:cubicBezTo>
                <a:cubicBezTo>
                  <a:pt x="15743" y="11972"/>
                  <a:pt x="15757" y="11985"/>
                  <a:pt x="15770" y="12005"/>
                </a:cubicBezTo>
                <a:lnTo>
                  <a:pt x="15763" y="12005"/>
                </a:lnTo>
                <a:cubicBezTo>
                  <a:pt x="15809" y="12083"/>
                  <a:pt x="15763" y="12115"/>
                  <a:pt x="15809" y="12200"/>
                </a:cubicBezTo>
                <a:cubicBezTo>
                  <a:pt x="15737" y="12200"/>
                  <a:pt x="15646" y="12070"/>
                  <a:pt x="15574" y="12018"/>
                </a:cubicBezTo>
                <a:lnTo>
                  <a:pt x="15574" y="12018"/>
                </a:lnTo>
                <a:cubicBezTo>
                  <a:pt x="15594" y="12115"/>
                  <a:pt x="15561" y="12187"/>
                  <a:pt x="15678" y="12350"/>
                </a:cubicBezTo>
                <a:lnTo>
                  <a:pt x="15476" y="12480"/>
                </a:lnTo>
                <a:cubicBezTo>
                  <a:pt x="15444" y="12571"/>
                  <a:pt x="15561" y="12773"/>
                  <a:pt x="15652" y="12878"/>
                </a:cubicBezTo>
                <a:cubicBezTo>
                  <a:pt x="15659" y="12982"/>
                  <a:pt x="15646" y="13086"/>
                  <a:pt x="15815" y="13281"/>
                </a:cubicBezTo>
                <a:cubicBezTo>
                  <a:pt x="15776" y="13301"/>
                  <a:pt x="15757" y="13334"/>
                  <a:pt x="15757" y="13373"/>
                </a:cubicBezTo>
                <a:cubicBezTo>
                  <a:pt x="15965" y="13574"/>
                  <a:pt x="15965" y="13848"/>
                  <a:pt x="15991" y="14024"/>
                </a:cubicBezTo>
                <a:cubicBezTo>
                  <a:pt x="16414" y="14493"/>
                  <a:pt x="16590" y="15125"/>
                  <a:pt x="16694" y="15555"/>
                </a:cubicBezTo>
                <a:cubicBezTo>
                  <a:pt x="16773" y="15646"/>
                  <a:pt x="16851" y="15678"/>
                  <a:pt x="16935" y="15796"/>
                </a:cubicBezTo>
                <a:cubicBezTo>
                  <a:pt x="16988" y="16102"/>
                  <a:pt x="17261" y="16199"/>
                  <a:pt x="17189" y="16479"/>
                </a:cubicBezTo>
                <a:cubicBezTo>
                  <a:pt x="16864" y="16173"/>
                  <a:pt x="16649" y="15730"/>
                  <a:pt x="16343" y="15333"/>
                </a:cubicBezTo>
                <a:cubicBezTo>
                  <a:pt x="16329" y="15313"/>
                  <a:pt x="16316" y="15306"/>
                  <a:pt x="16304" y="15306"/>
                </a:cubicBezTo>
                <a:cubicBezTo>
                  <a:pt x="16289" y="15306"/>
                  <a:pt x="16276" y="15318"/>
                  <a:pt x="16265" y="15333"/>
                </a:cubicBezTo>
                <a:cubicBezTo>
                  <a:pt x="15958" y="14936"/>
                  <a:pt x="15613" y="14356"/>
                  <a:pt x="15704" y="14102"/>
                </a:cubicBezTo>
                <a:cubicBezTo>
                  <a:pt x="15555" y="13907"/>
                  <a:pt x="15457" y="14070"/>
                  <a:pt x="15301" y="13802"/>
                </a:cubicBezTo>
                <a:cubicBezTo>
                  <a:pt x="15457" y="13744"/>
                  <a:pt x="15131" y="13555"/>
                  <a:pt x="15151" y="13444"/>
                </a:cubicBezTo>
                <a:cubicBezTo>
                  <a:pt x="15219" y="13413"/>
                  <a:pt x="15292" y="13397"/>
                  <a:pt x="15365" y="13397"/>
                </a:cubicBezTo>
                <a:cubicBezTo>
                  <a:pt x="15472" y="13397"/>
                  <a:pt x="15579" y="13431"/>
                  <a:pt x="15672" y="13496"/>
                </a:cubicBezTo>
                <a:cubicBezTo>
                  <a:pt x="15717" y="13387"/>
                  <a:pt x="15443" y="13060"/>
                  <a:pt x="15634" y="13060"/>
                </a:cubicBezTo>
                <a:cubicBezTo>
                  <a:pt x="15635" y="13060"/>
                  <a:pt x="15637" y="13060"/>
                  <a:pt x="15639" y="13060"/>
                </a:cubicBezTo>
                <a:cubicBezTo>
                  <a:pt x="15568" y="12995"/>
                  <a:pt x="15483" y="12956"/>
                  <a:pt x="15385" y="12943"/>
                </a:cubicBezTo>
                <a:cubicBezTo>
                  <a:pt x="15380" y="13009"/>
                  <a:pt x="15358" y="13195"/>
                  <a:pt x="15273" y="13195"/>
                </a:cubicBezTo>
                <a:cubicBezTo>
                  <a:pt x="15241" y="13195"/>
                  <a:pt x="15201" y="13170"/>
                  <a:pt x="15151" y="13106"/>
                </a:cubicBezTo>
                <a:cubicBezTo>
                  <a:pt x="15112" y="13171"/>
                  <a:pt x="15144" y="13281"/>
                  <a:pt x="15027" y="13301"/>
                </a:cubicBezTo>
                <a:cubicBezTo>
                  <a:pt x="14942" y="13151"/>
                  <a:pt x="14884" y="13177"/>
                  <a:pt x="14799" y="13053"/>
                </a:cubicBezTo>
                <a:cubicBezTo>
                  <a:pt x="14766" y="12956"/>
                  <a:pt x="14747" y="12852"/>
                  <a:pt x="14740" y="12747"/>
                </a:cubicBezTo>
                <a:cubicBezTo>
                  <a:pt x="14525" y="12558"/>
                  <a:pt x="14552" y="12428"/>
                  <a:pt x="14291" y="12076"/>
                </a:cubicBezTo>
                <a:cubicBezTo>
                  <a:pt x="14289" y="12077"/>
                  <a:pt x="14288" y="12077"/>
                  <a:pt x="14286" y="12077"/>
                </a:cubicBezTo>
                <a:cubicBezTo>
                  <a:pt x="14180" y="12077"/>
                  <a:pt x="13965" y="11878"/>
                  <a:pt x="13946" y="11692"/>
                </a:cubicBezTo>
                <a:cubicBezTo>
                  <a:pt x="13952" y="11686"/>
                  <a:pt x="13959" y="11679"/>
                  <a:pt x="13972" y="11679"/>
                </a:cubicBezTo>
                <a:cubicBezTo>
                  <a:pt x="13992" y="11726"/>
                  <a:pt x="14008" y="11735"/>
                  <a:pt x="14023" y="11735"/>
                </a:cubicBezTo>
                <a:cubicBezTo>
                  <a:pt x="14032" y="11735"/>
                  <a:pt x="14041" y="11732"/>
                  <a:pt x="14050" y="11732"/>
                </a:cubicBezTo>
                <a:cubicBezTo>
                  <a:pt x="14066" y="11732"/>
                  <a:pt x="14083" y="11740"/>
                  <a:pt x="14105" y="11789"/>
                </a:cubicBezTo>
                <a:lnTo>
                  <a:pt x="14105" y="11789"/>
                </a:lnTo>
                <a:cubicBezTo>
                  <a:pt x="14067" y="11697"/>
                  <a:pt x="14148" y="11671"/>
                  <a:pt x="14148" y="11601"/>
                </a:cubicBezTo>
                <a:cubicBezTo>
                  <a:pt x="14089" y="11542"/>
                  <a:pt x="14030" y="11490"/>
                  <a:pt x="13959" y="11445"/>
                </a:cubicBezTo>
                <a:lnTo>
                  <a:pt x="13952" y="11432"/>
                </a:lnTo>
                <a:cubicBezTo>
                  <a:pt x="13933" y="11412"/>
                  <a:pt x="13920" y="11386"/>
                  <a:pt x="13900" y="11360"/>
                </a:cubicBezTo>
                <a:lnTo>
                  <a:pt x="13907" y="11360"/>
                </a:lnTo>
                <a:cubicBezTo>
                  <a:pt x="13998" y="11282"/>
                  <a:pt x="13894" y="11093"/>
                  <a:pt x="13809" y="10917"/>
                </a:cubicBezTo>
                <a:cubicBezTo>
                  <a:pt x="13819" y="10915"/>
                  <a:pt x="13829" y="10914"/>
                  <a:pt x="13838" y="10914"/>
                </a:cubicBezTo>
                <a:cubicBezTo>
                  <a:pt x="13986" y="10914"/>
                  <a:pt x="14001" y="11151"/>
                  <a:pt x="14161" y="11243"/>
                </a:cubicBezTo>
                <a:cubicBezTo>
                  <a:pt x="14206" y="11321"/>
                  <a:pt x="14252" y="11406"/>
                  <a:pt x="14304" y="11484"/>
                </a:cubicBezTo>
                <a:lnTo>
                  <a:pt x="14311" y="11497"/>
                </a:lnTo>
                <a:cubicBezTo>
                  <a:pt x="14415" y="11803"/>
                  <a:pt x="14682" y="11953"/>
                  <a:pt x="14845" y="12168"/>
                </a:cubicBezTo>
                <a:cubicBezTo>
                  <a:pt x="14903" y="12050"/>
                  <a:pt x="15092" y="12135"/>
                  <a:pt x="15086" y="12063"/>
                </a:cubicBezTo>
                <a:lnTo>
                  <a:pt x="15079" y="12057"/>
                </a:lnTo>
                <a:cubicBezTo>
                  <a:pt x="15092" y="12050"/>
                  <a:pt x="15105" y="12044"/>
                  <a:pt x="15118" y="12037"/>
                </a:cubicBezTo>
                <a:lnTo>
                  <a:pt x="15138" y="12031"/>
                </a:lnTo>
                <a:cubicBezTo>
                  <a:pt x="15151" y="12024"/>
                  <a:pt x="15151" y="11985"/>
                  <a:pt x="15131" y="11953"/>
                </a:cubicBezTo>
                <a:cubicBezTo>
                  <a:pt x="15114" y="11919"/>
                  <a:pt x="15087" y="11899"/>
                  <a:pt x="15068" y="11899"/>
                </a:cubicBezTo>
                <a:cubicBezTo>
                  <a:pt x="15065" y="11899"/>
                  <a:pt x="15062" y="11900"/>
                  <a:pt x="15060" y="11901"/>
                </a:cubicBezTo>
                <a:lnTo>
                  <a:pt x="15047" y="11907"/>
                </a:lnTo>
                <a:lnTo>
                  <a:pt x="15020" y="11920"/>
                </a:lnTo>
                <a:cubicBezTo>
                  <a:pt x="15010" y="11906"/>
                  <a:pt x="15000" y="11900"/>
                  <a:pt x="14989" y="11900"/>
                </a:cubicBezTo>
                <a:cubicBezTo>
                  <a:pt x="14980" y="11900"/>
                  <a:pt x="14971" y="11905"/>
                  <a:pt x="14962" y="11914"/>
                </a:cubicBezTo>
                <a:cubicBezTo>
                  <a:pt x="14923" y="11848"/>
                  <a:pt x="14858" y="11770"/>
                  <a:pt x="14877" y="11738"/>
                </a:cubicBezTo>
                <a:cubicBezTo>
                  <a:pt x="14824" y="11679"/>
                  <a:pt x="14776" y="11667"/>
                  <a:pt x="14729" y="11667"/>
                </a:cubicBezTo>
                <a:cubicBezTo>
                  <a:pt x="14699" y="11667"/>
                  <a:pt x="14669" y="11672"/>
                  <a:pt x="14639" y="11672"/>
                </a:cubicBezTo>
                <a:cubicBezTo>
                  <a:pt x="14603" y="11672"/>
                  <a:pt x="14565" y="11665"/>
                  <a:pt x="14525" y="11633"/>
                </a:cubicBezTo>
                <a:cubicBezTo>
                  <a:pt x="14421" y="11555"/>
                  <a:pt x="14454" y="11484"/>
                  <a:pt x="14376" y="11451"/>
                </a:cubicBezTo>
                <a:cubicBezTo>
                  <a:pt x="14317" y="11373"/>
                  <a:pt x="14271" y="11288"/>
                  <a:pt x="14232" y="11197"/>
                </a:cubicBezTo>
                <a:cubicBezTo>
                  <a:pt x="14083" y="10767"/>
                  <a:pt x="14389" y="10884"/>
                  <a:pt x="14480" y="10689"/>
                </a:cubicBezTo>
                <a:lnTo>
                  <a:pt x="14486" y="10689"/>
                </a:lnTo>
                <a:cubicBezTo>
                  <a:pt x="14496" y="10676"/>
                  <a:pt x="14506" y="10670"/>
                  <a:pt x="14517" y="10670"/>
                </a:cubicBezTo>
                <a:cubicBezTo>
                  <a:pt x="14561" y="10670"/>
                  <a:pt x="14617" y="10757"/>
                  <a:pt x="14669" y="10793"/>
                </a:cubicBezTo>
                <a:cubicBezTo>
                  <a:pt x="14721" y="10774"/>
                  <a:pt x="14617" y="10663"/>
                  <a:pt x="14649" y="10630"/>
                </a:cubicBezTo>
                <a:close/>
                <a:moveTo>
                  <a:pt x="20863" y="16330"/>
                </a:moveTo>
                <a:lnTo>
                  <a:pt x="20863" y="16330"/>
                </a:lnTo>
                <a:cubicBezTo>
                  <a:pt x="20885" y="16334"/>
                  <a:pt x="20926" y="16376"/>
                  <a:pt x="20937" y="16376"/>
                </a:cubicBezTo>
                <a:cubicBezTo>
                  <a:pt x="20942" y="16376"/>
                  <a:pt x="20940" y="16367"/>
                  <a:pt x="20928" y="16343"/>
                </a:cubicBezTo>
                <a:cubicBezTo>
                  <a:pt x="20930" y="16341"/>
                  <a:pt x="20932" y="16341"/>
                  <a:pt x="20934" y="16341"/>
                </a:cubicBezTo>
                <a:cubicBezTo>
                  <a:pt x="20967" y="16341"/>
                  <a:pt x="21024" y="16546"/>
                  <a:pt x="21104" y="16564"/>
                </a:cubicBezTo>
                <a:cubicBezTo>
                  <a:pt x="21108" y="16579"/>
                  <a:pt x="21107" y="16586"/>
                  <a:pt x="21100" y="16586"/>
                </a:cubicBezTo>
                <a:cubicBezTo>
                  <a:pt x="21069" y="16586"/>
                  <a:pt x="20923" y="16417"/>
                  <a:pt x="20863" y="16330"/>
                </a:cubicBezTo>
                <a:close/>
                <a:moveTo>
                  <a:pt x="4404" y="14910"/>
                </a:moveTo>
                <a:lnTo>
                  <a:pt x="4404" y="14916"/>
                </a:lnTo>
                <a:cubicBezTo>
                  <a:pt x="4409" y="14915"/>
                  <a:pt x="4415" y="14914"/>
                  <a:pt x="4421" y="14914"/>
                </a:cubicBezTo>
                <a:cubicBezTo>
                  <a:pt x="4466" y="14914"/>
                  <a:pt x="4506" y="14955"/>
                  <a:pt x="4540" y="14955"/>
                </a:cubicBezTo>
                <a:lnTo>
                  <a:pt x="4534" y="14955"/>
                </a:lnTo>
                <a:cubicBezTo>
                  <a:pt x="4566" y="14994"/>
                  <a:pt x="4599" y="15040"/>
                  <a:pt x="4632" y="15086"/>
                </a:cubicBezTo>
                <a:cubicBezTo>
                  <a:pt x="4697" y="15177"/>
                  <a:pt x="4775" y="15261"/>
                  <a:pt x="4860" y="15340"/>
                </a:cubicBezTo>
                <a:cubicBezTo>
                  <a:pt x="4866" y="15346"/>
                  <a:pt x="4873" y="15353"/>
                  <a:pt x="4879" y="15359"/>
                </a:cubicBezTo>
                <a:lnTo>
                  <a:pt x="4905" y="15392"/>
                </a:lnTo>
                <a:cubicBezTo>
                  <a:pt x="4957" y="15476"/>
                  <a:pt x="5022" y="15548"/>
                  <a:pt x="5101" y="15613"/>
                </a:cubicBezTo>
                <a:lnTo>
                  <a:pt x="5088" y="15620"/>
                </a:lnTo>
                <a:cubicBezTo>
                  <a:pt x="5068" y="15639"/>
                  <a:pt x="5042" y="15646"/>
                  <a:pt x="5042" y="15672"/>
                </a:cubicBezTo>
                <a:cubicBezTo>
                  <a:pt x="5035" y="15685"/>
                  <a:pt x="5022" y="15698"/>
                  <a:pt x="5016" y="15711"/>
                </a:cubicBezTo>
                <a:cubicBezTo>
                  <a:pt x="4996" y="15743"/>
                  <a:pt x="4964" y="15770"/>
                  <a:pt x="4931" y="15789"/>
                </a:cubicBezTo>
                <a:lnTo>
                  <a:pt x="4886" y="15724"/>
                </a:lnTo>
                <a:cubicBezTo>
                  <a:pt x="4871" y="15700"/>
                  <a:pt x="4857" y="15686"/>
                  <a:pt x="4845" y="15686"/>
                </a:cubicBezTo>
                <a:cubicBezTo>
                  <a:pt x="4841" y="15686"/>
                  <a:pt x="4837" y="15688"/>
                  <a:pt x="4834" y="15691"/>
                </a:cubicBezTo>
                <a:cubicBezTo>
                  <a:pt x="4821" y="15698"/>
                  <a:pt x="4821" y="15724"/>
                  <a:pt x="4840" y="15750"/>
                </a:cubicBezTo>
                <a:lnTo>
                  <a:pt x="4860" y="15783"/>
                </a:lnTo>
                <a:cubicBezTo>
                  <a:pt x="4879" y="15815"/>
                  <a:pt x="4899" y="15841"/>
                  <a:pt x="4918" y="15867"/>
                </a:cubicBezTo>
                <a:lnTo>
                  <a:pt x="4944" y="15900"/>
                </a:lnTo>
                <a:lnTo>
                  <a:pt x="4964" y="15893"/>
                </a:lnTo>
                <a:cubicBezTo>
                  <a:pt x="5016" y="15874"/>
                  <a:pt x="5055" y="15841"/>
                  <a:pt x="5081" y="15796"/>
                </a:cubicBezTo>
                <a:cubicBezTo>
                  <a:pt x="5094" y="15776"/>
                  <a:pt x="5107" y="15763"/>
                  <a:pt x="5120" y="15750"/>
                </a:cubicBezTo>
                <a:lnTo>
                  <a:pt x="5120" y="15763"/>
                </a:lnTo>
                <a:cubicBezTo>
                  <a:pt x="5140" y="15789"/>
                  <a:pt x="5158" y="15792"/>
                  <a:pt x="5175" y="15792"/>
                </a:cubicBezTo>
                <a:cubicBezTo>
                  <a:pt x="5181" y="15792"/>
                  <a:pt x="5187" y="15792"/>
                  <a:pt x="5193" y="15792"/>
                </a:cubicBezTo>
                <a:cubicBezTo>
                  <a:pt x="5206" y="15792"/>
                  <a:pt x="5218" y="15793"/>
                  <a:pt x="5231" y="15802"/>
                </a:cubicBezTo>
                <a:cubicBezTo>
                  <a:pt x="5250" y="15770"/>
                  <a:pt x="5198" y="15698"/>
                  <a:pt x="5192" y="15659"/>
                </a:cubicBezTo>
                <a:cubicBezTo>
                  <a:pt x="5210" y="15640"/>
                  <a:pt x="5231" y="15632"/>
                  <a:pt x="5251" y="15632"/>
                </a:cubicBezTo>
                <a:cubicBezTo>
                  <a:pt x="5266" y="15632"/>
                  <a:pt x="5282" y="15637"/>
                  <a:pt x="5296" y="15646"/>
                </a:cubicBezTo>
                <a:cubicBezTo>
                  <a:pt x="5342" y="15581"/>
                  <a:pt x="5224" y="15600"/>
                  <a:pt x="5198" y="15535"/>
                </a:cubicBezTo>
                <a:lnTo>
                  <a:pt x="5185" y="15542"/>
                </a:lnTo>
                <a:cubicBezTo>
                  <a:pt x="5172" y="15496"/>
                  <a:pt x="5153" y="15450"/>
                  <a:pt x="5133" y="15405"/>
                </a:cubicBezTo>
                <a:lnTo>
                  <a:pt x="5140" y="15405"/>
                </a:lnTo>
                <a:cubicBezTo>
                  <a:pt x="5149" y="15395"/>
                  <a:pt x="5159" y="15393"/>
                  <a:pt x="5169" y="15393"/>
                </a:cubicBezTo>
                <a:cubicBezTo>
                  <a:pt x="5186" y="15393"/>
                  <a:pt x="5203" y="15400"/>
                  <a:pt x="5219" y="15400"/>
                </a:cubicBezTo>
                <a:cubicBezTo>
                  <a:pt x="5228" y="15400"/>
                  <a:pt x="5236" y="15398"/>
                  <a:pt x="5244" y="15392"/>
                </a:cubicBezTo>
                <a:lnTo>
                  <a:pt x="5244" y="15385"/>
                </a:lnTo>
                <a:cubicBezTo>
                  <a:pt x="5276" y="15418"/>
                  <a:pt x="5303" y="15450"/>
                  <a:pt x="5329" y="15476"/>
                </a:cubicBezTo>
                <a:cubicBezTo>
                  <a:pt x="5478" y="15750"/>
                  <a:pt x="5583" y="15639"/>
                  <a:pt x="5732" y="15919"/>
                </a:cubicBezTo>
                <a:lnTo>
                  <a:pt x="5745" y="15939"/>
                </a:lnTo>
                <a:lnTo>
                  <a:pt x="5739" y="15939"/>
                </a:lnTo>
                <a:lnTo>
                  <a:pt x="5654" y="15997"/>
                </a:lnTo>
                <a:cubicBezTo>
                  <a:pt x="5628" y="15965"/>
                  <a:pt x="5609" y="15932"/>
                  <a:pt x="5589" y="15893"/>
                </a:cubicBezTo>
                <a:cubicBezTo>
                  <a:pt x="5565" y="15852"/>
                  <a:pt x="5531" y="15821"/>
                  <a:pt x="5500" y="15821"/>
                </a:cubicBezTo>
                <a:cubicBezTo>
                  <a:pt x="5497" y="15821"/>
                  <a:pt x="5494" y="15821"/>
                  <a:pt x="5491" y="15822"/>
                </a:cubicBezTo>
                <a:cubicBezTo>
                  <a:pt x="5465" y="15828"/>
                  <a:pt x="5465" y="15867"/>
                  <a:pt x="5485" y="15913"/>
                </a:cubicBezTo>
                <a:cubicBezTo>
                  <a:pt x="5504" y="15945"/>
                  <a:pt x="5517" y="15971"/>
                  <a:pt x="5537" y="15997"/>
                </a:cubicBezTo>
                <a:cubicBezTo>
                  <a:pt x="5557" y="16030"/>
                  <a:pt x="5583" y="16056"/>
                  <a:pt x="5609" y="16089"/>
                </a:cubicBezTo>
                <a:cubicBezTo>
                  <a:pt x="5628" y="16134"/>
                  <a:pt x="5661" y="16186"/>
                  <a:pt x="5687" y="16232"/>
                </a:cubicBezTo>
                <a:cubicBezTo>
                  <a:pt x="5713" y="16271"/>
                  <a:pt x="5745" y="16310"/>
                  <a:pt x="5778" y="16343"/>
                </a:cubicBezTo>
                <a:lnTo>
                  <a:pt x="5791" y="16356"/>
                </a:lnTo>
                <a:cubicBezTo>
                  <a:pt x="5796" y="16389"/>
                  <a:pt x="5781" y="16395"/>
                  <a:pt x="5764" y="16395"/>
                </a:cubicBezTo>
                <a:cubicBezTo>
                  <a:pt x="5754" y="16395"/>
                  <a:pt x="5742" y="16393"/>
                  <a:pt x="5734" y="16393"/>
                </a:cubicBezTo>
                <a:cubicBezTo>
                  <a:pt x="5721" y="16393"/>
                  <a:pt x="5715" y="16398"/>
                  <a:pt x="5732" y="16427"/>
                </a:cubicBezTo>
                <a:cubicBezTo>
                  <a:pt x="5729" y="16429"/>
                  <a:pt x="5726" y="16430"/>
                  <a:pt x="5723" y="16430"/>
                </a:cubicBezTo>
                <a:cubicBezTo>
                  <a:pt x="5688" y="16430"/>
                  <a:pt x="5646" y="16347"/>
                  <a:pt x="5611" y="16347"/>
                </a:cubicBezTo>
                <a:cubicBezTo>
                  <a:pt x="5608" y="16347"/>
                  <a:pt x="5605" y="16348"/>
                  <a:pt x="5602" y="16349"/>
                </a:cubicBezTo>
                <a:lnTo>
                  <a:pt x="5570" y="16323"/>
                </a:lnTo>
                <a:cubicBezTo>
                  <a:pt x="5544" y="16297"/>
                  <a:pt x="5517" y="16271"/>
                  <a:pt x="5485" y="16245"/>
                </a:cubicBezTo>
                <a:lnTo>
                  <a:pt x="5491" y="16245"/>
                </a:lnTo>
                <a:cubicBezTo>
                  <a:pt x="5400" y="16102"/>
                  <a:pt x="5322" y="16141"/>
                  <a:pt x="5237" y="16076"/>
                </a:cubicBezTo>
                <a:cubicBezTo>
                  <a:pt x="5211" y="16258"/>
                  <a:pt x="5153" y="16421"/>
                  <a:pt x="5127" y="16603"/>
                </a:cubicBezTo>
                <a:cubicBezTo>
                  <a:pt x="4860" y="16199"/>
                  <a:pt x="4495" y="15971"/>
                  <a:pt x="4306" y="15665"/>
                </a:cubicBezTo>
                <a:cubicBezTo>
                  <a:pt x="4221" y="15594"/>
                  <a:pt x="4143" y="15613"/>
                  <a:pt x="4065" y="15600"/>
                </a:cubicBezTo>
                <a:cubicBezTo>
                  <a:pt x="4006" y="15502"/>
                  <a:pt x="3967" y="15418"/>
                  <a:pt x="3993" y="15359"/>
                </a:cubicBezTo>
                <a:cubicBezTo>
                  <a:pt x="4004" y="15353"/>
                  <a:pt x="4014" y="15350"/>
                  <a:pt x="4025" y="15350"/>
                </a:cubicBezTo>
                <a:cubicBezTo>
                  <a:pt x="4112" y="15350"/>
                  <a:pt x="4221" y="15537"/>
                  <a:pt x="4319" y="15600"/>
                </a:cubicBezTo>
                <a:cubicBezTo>
                  <a:pt x="4358" y="15587"/>
                  <a:pt x="4332" y="15529"/>
                  <a:pt x="4371" y="15509"/>
                </a:cubicBezTo>
                <a:cubicBezTo>
                  <a:pt x="4228" y="15235"/>
                  <a:pt x="4208" y="15301"/>
                  <a:pt x="4032" y="15047"/>
                </a:cubicBezTo>
                <a:cubicBezTo>
                  <a:pt x="4039" y="15047"/>
                  <a:pt x="4045" y="15047"/>
                  <a:pt x="4052" y="15040"/>
                </a:cubicBezTo>
                <a:cubicBezTo>
                  <a:pt x="4054" y="15035"/>
                  <a:pt x="4057" y="15033"/>
                  <a:pt x="4060" y="15033"/>
                </a:cubicBezTo>
                <a:cubicBezTo>
                  <a:pt x="4066" y="15033"/>
                  <a:pt x="4077" y="15040"/>
                  <a:pt x="4098" y="15053"/>
                </a:cubicBezTo>
                <a:cubicBezTo>
                  <a:pt x="4111" y="15066"/>
                  <a:pt x="4130" y="15079"/>
                  <a:pt x="4150" y="15086"/>
                </a:cubicBezTo>
                <a:cubicBezTo>
                  <a:pt x="4187" y="15127"/>
                  <a:pt x="4268" y="15161"/>
                  <a:pt x="4314" y="15161"/>
                </a:cubicBezTo>
                <a:cubicBezTo>
                  <a:pt x="4335" y="15161"/>
                  <a:pt x="4349" y="15154"/>
                  <a:pt x="4348" y="15137"/>
                </a:cubicBezTo>
                <a:lnTo>
                  <a:pt x="4348" y="15137"/>
                </a:lnTo>
                <a:cubicBezTo>
                  <a:pt x="4383" y="15248"/>
                  <a:pt x="4693" y="15405"/>
                  <a:pt x="4768" y="15587"/>
                </a:cubicBezTo>
                <a:cubicBezTo>
                  <a:pt x="4780" y="15581"/>
                  <a:pt x="4792" y="15580"/>
                  <a:pt x="4804" y="15580"/>
                </a:cubicBezTo>
                <a:cubicBezTo>
                  <a:pt x="4817" y="15580"/>
                  <a:pt x="4829" y="15582"/>
                  <a:pt x="4839" y="15582"/>
                </a:cubicBezTo>
                <a:cubicBezTo>
                  <a:pt x="4860" y="15582"/>
                  <a:pt x="4873" y="15573"/>
                  <a:pt x="4866" y="15522"/>
                </a:cubicBezTo>
                <a:cubicBezTo>
                  <a:pt x="4697" y="15261"/>
                  <a:pt x="4553" y="15203"/>
                  <a:pt x="4384" y="14929"/>
                </a:cubicBezTo>
                <a:cubicBezTo>
                  <a:pt x="4391" y="14923"/>
                  <a:pt x="4397" y="14916"/>
                  <a:pt x="4404" y="14910"/>
                </a:cubicBezTo>
                <a:close/>
                <a:moveTo>
                  <a:pt x="9250" y="15893"/>
                </a:moveTo>
                <a:lnTo>
                  <a:pt x="9250" y="15893"/>
                </a:lnTo>
                <a:cubicBezTo>
                  <a:pt x="9276" y="15906"/>
                  <a:pt x="9302" y="15906"/>
                  <a:pt x="9328" y="15906"/>
                </a:cubicBezTo>
                <a:cubicBezTo>
                  <a:pt x="9341" y="15906"/>
                  <a:pt x="9360" y="15913"/>
                  <a:pt x="9373" y="15913"/>
                </a:cubicBezTo>
                <a:cubicBezTo>
                  <a:pt x="9510" y="16030"/>
                  <a:pt x="9517" y="16141"/>
                  <a:pt x="9556" y="16265"/>
                </a:cubicBezTo>
                <a:lnTo>
                  <a:pt x="9556" y="16278"/>
                </a:lnTo>
                <a:cubicBezTo>
                  <a:pt x="9530" y="16310"/>
                  <a:pt x="9530" y="16349"/>
                  <a:pt x="9543" y="16382"/>
                </a:cubicBezTo>
                <a:lnTo>
                  <a:pt x="9536" y="16375"/>
                </a:lnTo>
                <a:lnTo>
                  <a:pt x="9536" y="16375"/>
                </a:lnTo>
                <a:cubicBezTo>
                  <a:pt x="9536" y="16460"/>
                  <a:pt x="9562" y="16538"/>
                  <a:pt x="9608" y="16610"/>
                </a:cubicBezTo>
                <a:cubicBezTo>
                  <a:pt x="9600" y="16613"/>
                  <a:pt x="9591" y="16614"/>
                  <a:pt x="9583" y="16614"/>
                </a:cubicBezTo>
                <a:cubicBezTo>
                  <a:pt x="9518" y="16614"/>
                  <a:pt x="9448" y="16531"/>
                  <a:pt x="9373" y="16479"/>
                </a:cubicBezTo>
                <a:cubicBezTo>
                  <a:pt x="9321" y="16362"/>
                  <a:pt x="9425" y="16336"/>
                  <a:pt x="9393" y="16238"/>
                </a:cubicBezTo>
                <a:lnTo>
                  <a:pt x="9386" y="16238"/>
                </a:lnTo>
                <a:cubicBezTo>
                  <a:pt x="9354" y="16193"/>
                  <a:pt x="9328" y="16206"/>
                  <a:pt x="9289" y="16134"/>
                </a:cubicBezTo>
                <a:lnTo>
                  <a:pt x="9289" y="16141"/>
                </a:lnTo>
                <a:cubicBezTo>
                  <a:pt x="9250" y="16089"/>
                  <a:pt x="9230" y="16017"/>
                  <a:pt x="9224" y="15952"/>
                </a:cubicBezTo>
                <a:lnTo>
                  <a:pt x="9263" y="15926"/>
                </a:lnTo>
                <a:lnTo>
                  <a:pt x="9250" y="15893"/>
                </a:lnTo>
                <a:close/>
                <a:moveTo>
                  <a:pt x="11126" y="16290"/>
                </a:moveTo>
                <a:cubicBezTo>
                  <a:pt x="11250" y="16290"/>
                  <a:pt x="11455" y="16469"/>
                  <a:pt x="11412" y="16603"/>
                </a:cubicBezTo>
                <a:lnTo>
                  <a:pt x="11412" y="16597"/>
                </a:lnTo>
                <a:cubicBezTo>
                  <a:pt x="11399" y="16603"/>
                  <a:pt x="11386" y="16610"/>
                  <a:pt x="11373" y="16616"/>
                </a:cubicBezTo>
                <a:cubicBezTo>
                  <a:pt x="11288" y="16486"/>
                  <a:pt x="11197" y="16493"/>
                  <a:pt x="11060" y="16317"/>
                </a:cubicBezTo>
                <a:cubicBezTo>
                  <a:pt x="11076" y="16298"/>
                  <a:pt x="11099" y="16290"/>
                  <a:pt x="11126" y="16290"/>
                </a:cubicBezTo>
                <a:close/>
                <a:moveTo>
                  <a:pt x="9614" y="16310"/>
                </a:moveTo>
                <a:lnTo>
                  <a:pt x="9621" y="16317"/>
                </a:lnTo>
                <a:cubicBezTo>
                  <a:pt x="9732" y="16375"/>
                  <a:pt x="9719" y="16440"/>
                  <a:pt x="9849" y="16623"/>
                </a:cubicBezTo>
                <a:cubicBezTo>
                  <a:pt x="9836" y="16627"/>
                  <a:pt x="9825" y="16629"/>
                  <a:pt x="9815" y="16629"/>
                </a:cubicBezTo>
                <a:cubicBezTo>
                  <a:pt x="9731" y="16629"/>
                  <a:pt x="9718" y="16495"/>
                  <a:pt x="9605" y="16386"/>
                </a:cubicBezTo>
                <a:lnTo>
                  <a:pt x="9605" y="16386"/>
                </a:lnTo>
                <a:lnTo>
                  <a:pt x="9595" y="16401"/>
                </a:lnTo>
                <a:cubicBezTo>
                  <a:pt x="9588" y="16375"/>
                  <a:pt x="9588" y="16349"/>
                  <a:pt x="9608" y="16330"/>
                </a:cubicBezTo>
                <a:lnTo>
                  <a:pt x="9614" y="16310"/>
                </a:lnTo>
                <a:close/>
                <a:moveTo>
                  <a:pt x="21967" y="16510"/>
                </a:moveTo>
                <a:cubicBezTo>
                  <a:pt x="22004" y="16510"/>
                  <a:pt x="22007" y="16608"/>
                  <a:pt x="22055" y="16608"/>
                </a:cubicBezTo>
                <a:cubicBezTo>
                  <a:pt x="22061" y="16608"/>
                  <a:pt x="22067" y="16607"/>
                  <a:pt x="22075" y="16603"/>
                </a:cubicBezTo>
                <a:lnTo>
                  <a:pt x="22068" y="16590"/>
                </a:lnTo>
                <a:lnTo>
                  <a:pt x="22068" y="16590"/>
                </a:lnTo>
                <a:cubicBezTo>
                  <a:pt x="22094" y="16610"/>
                  <a:pt x="22114" y="16636"/>
                  <a:pt x="22133" y="16662"/>
                </a:cubicBezTo>
                <a:cubicBezTo>
                  <a:pt x="22140" y="16662"/>
                  <a:pt x="22140" y="16668"/>
                  <a:pt x="22146" y="16668"/>
                </a:cubicBezTo>
                <a:lnTo>
                  <a:pt x="22133" y="16681"/>
                </a:lnTo>
                <a:cubicBezTo>
                  <a:pt x="22107" y="16668"/>
                  <a:pt x="22081" y="16655"/>
                  <a:pt x="22055" y="16642"/>
                </a:cubicBezTo>
                <a:cubicBezTo>
                  <a:pt x="22016" y="16636"/>
                  <a:pt x="21983" y="16616"/>
                  <a:pt x="21951" y="16584"/>
                </a:cubicBezTo>
                <a:lnTo>
                  <a:pt x="21944" y="16584"/>
                </a:lnTo>
                <a:cubicBezTo>
                  <a:pt x="21951" y="16558"/>
                  <a:pt x="21983" y="16551"/>
                  <a:pt x="21957" y="16512"/>
                </a:cubicBezTo>
                <a:cubicBezTo>
                  <a:pt x="21961" y="16511"/>
                  <a:pt x="21964" y="16510"/>
                  <a:pt x="21967" y="16510"/>
                </a:cubicBezTo>
                <a:close/>
                <a:moveTo>
                  <a:pt x="10279" y="16512"/>
                </a:moveTo>
                <a:lnTo>
                  <a:pt x="10337" y="16532"/>
                </a:lnTo>
                <a:cubicBezTo>
                  <a:pt x="10370" y="16583"/>
                  <a:pt x="10402" y="16642"/>
                  <a:pt x="10415" y="16700"/>
                </a:cubicBezTo>
                <a:lnTo>
                  <a:pt x="10415" y="16700"/>
                </a:lnTo>
                <a:cubicBezTo>
                  <a:pt x="10346" y="16692"/>
                  <a:pt x="10284" y="16647"/>
                  <a:pt x="10259" y="16584"/>
                </a:cubicBezTo>
                <a:cubicBezTo>
                  <a:pt x="10279" y="16571"/>
                  <a:pt x="10259" y="16525"/>
                  <a:pt x="10279" y="16512"/>
                </a:cubicBezTo>
                <a:close/>
                <a:moveTo>
                  <a:pt x="5485" y="16291"/>
                </a:moveTo>
                <a:lnTo>
                  <a:pt x="5485" y="16291"/>
                </a:lnTo>
                <a:cubicBezTo>
                  <a:pt x="5517" y="16317"/>
                  <a:pt x="5544" y="16343"/>
                  <a:pt x="5576" y="16375"/>
                </a:cubicBezTo>
                <a:lnTo>
                  <a:pt x="5615" y="16408"/>
                </a:lnTo>
                <a:cubicBezTo>
                  <a:pt x="5632" y="16488"/>
                  <a:pt x="5731" y="16645"/>
                  <a:pt x="5776" y="16645"/>
                </a:cubicBezTo>
                <a:cubicBezTo>
                  <a:pt x="5782" y="16645"/>
                  <a:pt x="5787" y="16642"/>
                  <a:pt x="5791" y="16636"/>
                </a:cubicBezTo>
                <a:lnTo>
                  <a:pt x="5791" y="16636"/>
                </a:lnTo>
                <a:cubicBezTo>
                  <a:pt x="5830" y="16688"/>
                  <a:pt x="5785" y="16694"/>
                  <a:pt x="5804" y="16740"/>
                </a:cubicBezTo>
                <a:cubicBezTo>
                  <a:pt x="5803" y="16740"/>
                  <a:pt x="5801" y="16740"/>
                  <a:pt x="5800" y="16740"/>
                </a:cubicBezTo>
                <a:cubicBezTo>
                  <a:pt x="5718" y="16740"/>
                  <a:pt x="5613" y="16583"/>
                  <a:pt x="5528" y="16583"/>
                </a:cubicBezTo>
                <a:cubicBezTo>
                  <a:pt x="5506" y="16583"/>
                  <a:pt x="5484" y="16594"/>
                  <a:pt x="5465" y="16623"/>
                </a:cubicBezTo>
                <a:cubicBezTo>
                  <a:pt x="5374" y="16460"/>
                  <a:pt x="5407" y="16375"/>
                  <a:pt x="5491" y="16317"/>
                </a:cubicBezTo>
                <a:lnTo>
                  <a:pt x="5485" y="16291"/>
                </a:lnTo>
                <a:close/>
                <a:moveTo>
                  <a:pt x="14402" y="16623"/>
                </a:moveTo>
                <a:cubicBezTo>
                  <a:pt x="14434" y="16668"/>
                  <a:pt x="14460" y="16662"/>
                  <a:pt x="14499" y="16727"/>
                </a:cubicBezTo>
                <a:cubicBezTo>
                  <a:pt x="14479" y="16752"/>
                  <a:pt x="14450" y="16764"/>
                  <a:pt x="14421" y="16764"/>
                </a:cubicBezTo>
                <a:cubicBezTo>
                  <a:pt x="14405" y="16764"/>
                  <a:pt x="14390" y="16760"/>
                  <a:pt x="14376" y="16753"/>
                </a:cubicBezTo>
                <a:lnTo>
                  <a:pt x="14363" y="16734"/>
                </a:lnTo>
                <a:cubicBezTo>
                  <a:pt x="14350" y="16701"/>
                  <a:pt x="14350" y="16662"/>
                  <a:pt x="14350" y="16629"/>
                </a:cubicBezTo>
                <a:cubicBezTo>
                  <a:pt x="14369" y="16629"/>
                  <a:pt x="14382" y="16629"/>
                  <a:pt x="14402" y="16623"/>
                </a:cubicBezTo>
                <a:close/>
                <a:moveTo>
                  <a:pt x="6853" y="14460"/>
                </a:moveTo>
                <a:cubicBezTo>
                  <a:pt x="6970" y="14643"/>
                  <a:pt x="7211" y="14858"/>
                  <a:pt x="7374" y="14858"/>
                </a:cubicBezTo>
                <a:lnTo>
                  <a:pt x="7380" y="14858"/>
                </a:lnTo>
                <a:cubicBezTo>
                  <a:pt x="7393" y="14903"/>
                  <a:pt x="7406" y="14949"/>
                  <a:pt x="7419" y="14994"/>
                </a:cubicBezTo>
                <a:lnTo>
                  <a:pt x="7419" y="15001"/>
                </a:lnTo>
                <a:lnTo>
                  <a:pt x="7406" y="15001"/>
                </a:lnTo>
                <a:cubicBezTo>
                  <a:pt x="7550" y="15261"/>
                  <a:pt x="7660" y="15320"/>
                  <a:pt x="7784" y="15437"/>
                </a:cubicBezTo>
                <a:cubicBezTo>
                  <a:pt x="7876" y="15362"/>
                  <a:pt x="7865" y="15268"/>
                  <a:pt x="7951" y="15268"/>
                </a:cubicBezTo>
                <a:cubicBezTo>
                  <a:pt x="7969" y="15268"/>
                  <a:pt x="7991" y="15272"/>
                  <a:pt x="8019" y="15281"/>
                </a:cubicBezTo>
                <a:cubicBezTo>
                  <a:pt x="8240" y="15496"/>
                  <a:pt x="8260" y="15776"/>
                  <a:pt x="8403" y="15939"/>
                </a:cubicBezTo>
                <a:cubicBezTo>
                  <a:pt x="8420" y="15953"/>
                  <a:pt x="8436" y="15958"/>
                  <a:pt x="8451" y="15958"/>
                </a:cubicBezTo>
                <a:cubicBezTo>
                  <a:pt x="8492" y="15958"/>
                  <a:pt x="8529" y="15921"/>
                  <a:pt x="8568" y="15921"/>
                </a:cubicBezTo>
                <a:cubicBezTo>
                  <a:pt x="8576" y="15921"/>
                  <a:pt x="8584" y="15923"/>
                  <a:pt x="8592" y="15926"/>
                </a:cubicBezTo>
                <a:cubicBezTo>
                  <a:pt x="8716" y="16121"/>
                  <a:pt x="8872" y="16225"/>
                  <a:pt x="8820" y="16349"/>
                </a:cubicBezTo>
                <a:cubicBezTo>
                  <a:pt x="8808" y="16355"/>
                  <a:pt x="8796" y="16357"/>
                  <a:pt x="8783" y="16357"/>
                </a:cubicBezTo>
                <a:cubicBezTo>
                  <a:pt x="8722" y="16357"/>
                  <a:pt x="8655" y="16290"/>
                  <a:pt x="8579" y="16160"/>
                </a:cubicBezTo>
                <a:cubicBezTo>
                  <a:pt x="8527" y="16414"/>
                  <a:pt x="8442" y="16466"/>
                  <a:pt x="8403" y="16799"/>
                </a:cubicBezTo>
                <a:cubicBezTo>
                  <a:pt x="8364" y="16727"/>
                  <a:pt x="8312" y="16662"/>
                  <a:pt x="8247" y="16610"/>
                </a:cubicBezTo>
                <a:lnTo>
                  <a:pt x="8247" y="16610"/>
                </a:lnTo>
                <a:cubicBezTo>
                  <a:pt x="8175" y="16636"/>
                  <a:pt x="8272" y="16759"/>
                  <a:pt x="8214" y="16792"/>
                </a:cubicBezTo>
                <a:lnTo>
                  <a:pt x="8214" y="16792"/>
                </a:lnTo>
                <a:cubicBezTo>
                  <a:pt x="8181" y="16756"/>
                  <a:pt x="8152" y="16715"/>
                  <a:pt x="8129" y="16675"/>
                </a:cubicBezTo>
                <a:lnTo>
                  <a:pt x="8149" y="16675"/>
                </a:lnTo>
                <a:cubicBezTo>
                  <a:pt x="8045" y="16577"/>
                  <a:pt x="7947" y="16551"/>
                  <a:pt x="7823" y="16323"/>
                </a:cubicBezTo>
                <a:cubicBezTo>
                  <a:pt x="7836" y="16245"/>
                  <a:pt x="7901" y="16199"/>
                  <a:pt x="7836" y="16082"/>
                </a:cubicBezTo>
                <a:lnTo>
                  <a:pt x="7836" y="16082"/>
                </a:lnTo>
                <a:cubicBezTo>
                  <a:pt x="7862" y="16092"/>
                  <a:pt x="7889" y="16097"/>
                  <a:pt x="7915" y="16097"/>
                </a:cubicBezTo>
                <a:cubicBezTo>
                  <a:pt x="8066" y="16097"/>
                  <a:pt x="8192" y="15935"/>
                  <a:pt x="7953" y="15607"/>
                </a:cubicBezTo>
                <a:cubicBezTo>
                  <a:pt x="7830" y="15522"/>
                  <a:pt x="7693" y="15457"/>
                  <a:pt x="7543" y="15424"/>
                </a:cubicBezTo>
                <a:cubicBezTo>
                  <a:pt x="7537" y="15411"/>
                  <a:pt x="7530" y="15398"/>
                  <a:pt x="7524" y="15385"/>
                </a:cubicBezTo>
                <a:lnTo>
                  <a:pt x="7517" y="15379"/>
                </a:lnTo>
                <a:cubicBezTo>
                  <a:pt x="7491" y="15340"/>
                  <a:pt x="7458" y="15314"/>
                  <a:pt x="7419" y="15288"/>
                </a:cubicBezTo>
                <a:lnTo>
                  <a:pt x="7419" y="15281"/>
                </a:lnTo>
                <a:cubicBezTo>
                  <a:pt x="7270" y="14936"/>
                  <a:pt x="6755" y="14747"/>
                  <a:pt x="6853" y="14460"/>
                </a:cubicBezTo>
                <a:close/>
                <a:moveTo>
                  <a:pt x="8227" y="16792"/>
                </a:moveTo>
                <a:lnTo>
                  <a:pt x="8227" y="16805"/>
                </a:lnTo>
                <a:cubicBezTo>
                  <a:pt x="8223" y="16801"/>
                  <a:pt x="8219" y="16797"/>
                  <a:pt x="8214" y="16792"/>
                </a:cubicBezTo>
                <a:close/>
                <a:moveTo>
                  <a:pt x="12656" y="16590"/>
                </a:moveTo>
                <a:cubicBezTo>
                  <a:pt x="12707" y="16590"/>
                  <a:pt x="12797" y="16674"/>
                  <a:pt x="12806" y="16773"/>
                </a:cubicBezTo>
                <a:lnTo>
                  <a:pt x="12767" y="16799"/>
                </a:lnTo>
                <a:lnTo>
                  <a:pt x="12773" y="16818"/>
                </a:lnTo>
                <a:lnTo>
                  <a:pt x="12741" y="16799"/>
                </a:lnTo>
                <a:cubicBezTo>
                  <a:pt x="12721" y="16792"/>
                  <a:pt x="12708" y="16786"/>
                  <a:pt x="12695" y="16773"/>
                </a:cubicBezTo>
                <a:lnTo>
                  <a:pt x="12624" y="16668"/>
                </a:lnTo>
                <a:cubicBezTo>
                  <a:pt x="12612" y="16613"/>
                  <a:pt x="12629" y="16590"/>
                  <a:pt x="12656" y="16590"/>
                </a:cubicBezTo>
                <a:close/>
                <a:moveTo>
                  <a:pt x="9132" y="16584"/>
                </a:moveTo>
                <a:cubicBezTo>
                  <a:pt x="9263" y="16720"/>
                  <a:pt x="9139" y="16714"/>
                  <a:pt x="9204" y="16818"/>
                </a:cubicBezTo>
                <a:lnTo>
                  <a:pt x="9204" y="16825"/>
                </a:lnTo>
                <a:cubicBezTo>
                  <a:pt x="9158" y="16812"/>
                  <a:pt x="9113" y="16760"/>
                  <a:pt x="9061" y="16688"/>
                </a:cubicBezTo>
                <a:cubicBezTo>
                  <a:pt x="9119" y="16675"/>
                  <a:pt x="9054" y="16590"/>
                  <a:pt x="9132" y="16584"/>
                </a:cubicBezTo>
                <a:close/>
                <a:moveTo>
                  <a:pt x="7986" y="16831"/>
                </a:moveTo>
                <a:cubicBezTo>
                  <a:pt x="7989" y="16835"/>
                  <a:pt x="7991" y="16838"/>
                  <a:pt x="7994" y="16841"/>
                </a:cubicBezTo>
                <a:lnTo>
                  <a:pt x="7994" y="16841"/>
                </a:lnTo>
                <a:cubicBezTo>
                  <a:pt x="7991" y="16838"/>
                  <a:pt x="7989" y="16835"/>
                  <a:pt x="7986" y="16831"/>
                </a:cubicBezTo>
                <a:close/>
                <a:moveTo>
                  <a:pt x="10181" y="15804"/>
                </a:moveTo>
                <a:cubicBezTo>
                  <a:pt x="10269" y="15804"/>
                  <a:pt x="10367" y="15881"/>
                  <a:pt x="10376" y="15997"/>
                </a:cubicBezTo>
                <a:lnTo>
                  <a:pt x="10344" y="16017"/>
                </a:lnTo>
                <a:cubicBezTo>
                  <a:pt x="10324" y="16024"/>
                  <a:pt x="10331" y="16063"/>
                  <a:pt x="10350" y="16095"/>
                </a:cubicBezTo>
                <a:cubicBezTo>
                  <a:pt x="10371" y="16121"/>
                  <a:pt x="10395" y="16138"/>
                  <a:pt x="10411" y="16138"/>
                </a:cubicBezTo>
                <a:cubicBezTo>
                  <a:pt x="10416" y="16138"/>
                  <a:pt x="10419" y="16137"/>
                  <a:pt x="10422" y="16134"/>
                </a:cubicBezTo>
                <a:lnTo>
                  <a:pt x="10455" y="16115"/>
                </a:lnTo>
                <a:cubicBezTo>
                  <a:pt x="10498" y="16165"/>
                  <a:pt x="10541" y="16189"/>
                  <a:pt x="10580" y="16189"/>
                </a:cubicBezTo>
                <a:cubicBezTo>
                  <a:pt x="10613" y="16189"/>
                  <a:pt x="10643" y="16173"/>
                  <a:pt x="10670" y="16141"/>
                </a:cubicBezTo>
                <a:cubicBezTo>
                  <a:pt x="10800" y="16291"/>
                  <a:pt x="10891" y="16466"/>
                  <a:pt x="10930" y="16655"/>
                </a:cubicBezTo>
                <a:cubicBezTo>
                  <a:pt x="11021" y="16799"/>
                  <a:pt x="11093" y="16675"/>
                  <a:pt x="11191" y="16883"/>
                </a:cubicBezTo>
                <a:cubicBezTo>
                  <a:pt x="11182" y="16887"/>
                  <a:pt x="11174" y="16888"/>
                  <a:pt x="11165" y="16888"/>
                </a:cubicBezTo>
                <a:cubicBezTo>
                  <a:pt x="11036" y="16888"/>
                  <a:pt x="10858" y="16554"/>
                  <a:pt x="10791" y="16554"/>
                </a:cubicBezTo>
                <a:cubicBezTo>
                  <a:pt x="10780" y="16554"/>
                  <a:pt x="10772" y="16563"/>
                  <a:pt x="10767" y="16584"/>
                </a:cubicBezTo>
                <a:cubicBezTo>
                  <a:pt x="10762" y="16588"/>
                  <a:pt x="10757" y="16589"/>
                  <a:pt x="10754" y="16589"/>
                </a:cubicBezTo>
                <a:cubicBezTo>
                  <a:pt x="10728" y="16589"/>
                  <a:pt x="10734" y="16508"/>
                  <a:pt x="10708" y="16508"/>
                </a:cubicBezTo>
                <a:cubicBezTo>
                  <a:pt x="10700" y="16508"/>
                  <a:pt x="10690" y="16515"/>
                  <a:pt x="10676" y="16532"/>
                </a:cubicBezTo>
                <a:cubicBezTo>
                  <a:pt x="10604" y="16440"/>
                  <a:pt x="10657" y="16421"/>
                  <a:pt x="10565" y="16323"/>
                </a:cubicBezTo>
                <a:cubicBezTo>
                  <a:pt x="10553" y="16304"/>
                  <a:pt x="10545" y="16296"/>
                  <a:pt x="10540" y="16296"/>
                </a:cubicBezTo>
                <a:cubicBezTo>
                  <a:pt x="10521" y="16296"/>
                  <a:pt x="10533" y="16389"/>
                  <a:pt x="10477" y="16389"/>
                </a:cubicBezTo>
                <a:cubicBezTo>
                  <a:pt x="10474" y="16389"/>
                  <a:pt x="10471" y="16389"/>
                  <a:pt x="10468" y="16388"/>
                </a:cubicBezTo>
                <a:lnTo>
                  <a:pt x="10468" y="16388"/>
                </a:lnTo>
                <a:lnTo>
                  <a:pt x="10572" y="16545"/>
                </a:lnTo>
                <a:cubicBezTo>
                  <a:pt x="10474" y="16512"/>
                  <a:pt x="10448" y="16486"/>
                  <a:pt x="10318" y="16427"/>
                </a:cubicBezTo>
                <a:lnTo>
                  <a:pt x="10318" y="16427"/>
                </a:lnTo>
                <a:lnTo>
                  <a:pt x="10324" y="16440"/>
                </a:lnTo>
                <a:cubicBezTo>
                  <a:pt x="10305" y="16434"/>
                  <a:pt x="10279" y="16421"/>
                  <a:pt x="10253" y="16414"/>
                </a:cubicBezTo>
                <a:cubicBezTo>
                  <a:pt x="10181" y="16317"/>
                  <a:pt x="10116" y="16206"/>
                  <a:pt x="10064" y="16089"/>
                </a:cubicBezTo>
                <a:cubicBezTo>
                  <a:pt x="10086" y="16080"/>
                  <a:pt x="10108" y="16053"/>
                  <a:pt x="10132" y="16053"/>
                </a:cubicBezTo>
                <a:cubicBezTo>
                  <a:pt x="10144" y="16053"/>
                  <a:pt x="10155" y="16059"/>
                  <a:pt x="10168" y="16076"/>
                </a:cubicBezTo>
                <a:cubicBezTo>
                  <a:pt x="10142" y="16017"/>
                  <a:pt x="10135" y="15978"/>
                  <a:pt x="10077" y="15854"/>
                </a:cubicBezTo>
                <a:cubicBezTo>
                  <a:pt x="10103" y="15820"/>
                  <a:pt x="10141" y="15804"/>
                  <a:pt x="10181" y="15804"/>
                </a:cubicBezTo>
                <a:close/>
                <a:moveTo>
                  <a:pt x="11490" y="16720"/>
                </a:moveTo>
                <a:cubicBezTo>
                  <a:pt x="11562" y="16792"/>
                  <a:pt x="11653" y="16838"/>
                  <a:pt x="11673" y="16948"/>
                </a:cubicBezTo>
                <a:cubicBezTo>
                  <a:pt x="11662" y="16968"/>
                  <a:pt x="11646" y="16976"/>
                  <a:pt x="11627" y="16976"/>
                </a:cubicBezTo>
                <a:cubicBezTo>
                  <a:pt x="11552" y="16976"/>
                  <a:pt x="11432" y="16844"/>
                  <a:pt x="11432" y="16766"/>
                </a:cubicBezTo>
                <a:lnTo>
                  <a:pt x="11438" y="16760"/>
                </a:lnTo>
                <a:lnTo>
                  <a:pt x="11432" y="16753"/>
                </a:lnTo>
                <a:cubicBezTo>
                  <a:pt x="11451" y="16740"/>
                  <a:pt x="11471" y="16734"/>
                  <a:pt x="11490" y="16720"/>
                </a:cubicBezTo>
                <a:close/>
                <a:moveTo>
                  <a:pt x="12682" y="16838"/>
                </a:moveTo>
                <a:cubicBezTo>
                  <a:pt x="12702" y="16851"/>
                  <a:pt x="12728" y="16870"/>
                  <a:pt x="12754" y="16877"/>
                </a:cubicBezTo>
                <a:lnTo>
                  <a:pt x="12760" y="16877"/>
                </a:lnTo>
                <a:cubicBezTo>
                  <a:pt x="12793" y="16942"/>
                  <a:pt x="12773" y="16975"/>
                  <a:pt x="12728" y="16994"/>
                </a:cubicBezTo>
                <a:cubicBezTo>
                  <a:pt x="12682" y="16935"/>
                  <a:pt x="12630" y="16864"/>
                  <a:pt x="12682" y="16851"/>
                </a:cubicBezTo>
                <a:lnTo>
                  <a:pt x="12682" y="16838"/>
                </a:lnTo>
                <a:close/>
                <a:moveTo>
                  <a:pt x="4280" y="16610"/>
                </a:moveTo>
                <a:cubicBezTo>
                  <a:pt x="4384" y="16760"/>
                  <a:pt x="4208" y="16747"/>
                  <a:pt x="4384" y="16935"/>
                </a:cubicBezTo>
                <a:cubicBezTo>
                  <a:pt x="4373" y="16980"/>
                  <a:pt x="4343" y="16996"/>
                  <a:pt x="4303" y="16996"/>
                </a:cubicBezTo>
                <a:cubicBezTo>
                  <a:pt x="4226" y="16996"/>
                  <a:pt x="4112" y="16935"/>
                  <a:pt x="4026" y="16896"/>
                </a:cubicBezTo>
                <a:lnTo>
                  <a:pt x="4019" y="16896"/>
                </a:lnTo>
                <a:cubicBezTo>
                  <a:pt x="3987" y="16799"/>
                  <a:pt x="4098" y="16779"/>
                  <a:pt x="3941" y="16610"/>
                </a:cubicBezTo>
                <a:lnTo>
                  <a:pt x="3941" y="16610"/>
                </a:lnTo>
                <a:cubicBezTo>
                  <a:pt x="3997" y="16620"/>
                  <a:pt x="4054" y="16624"/>
                  <a:pt x="4111" y="16624"/>
                </a:cubicBezTo>
                <a:cubicBezTo>
                  <a:pt x="4168" y="16624"/>
                  <a:pt x="4225" y="16620"/>
                  <a:pt x="4280" y="16610"/>
                </a:cubicBezTo>
                <a:close/>
                <a:moveTo>
                  <a:pt x="2574" y="14871"/>
                </a:moveTo>
                <a:cubicBezTo>
                  <a:pt x="2701" y="14871"/>
                  <a:pt x="2834" y="14927"/>
                  <a:pt x="2971" y="15020"/>
                </a:cubicBezTo>
                <a:lnTo>
                  <a:pt x="2971" y="15007"/>
                </a:lnTo>
                <a:lnTo>
                  <a:pt x="3023" y="15047"/>
                </a:lnTo>
                <a:cubicBezTo>
                  <a:pt x="3130" y="15130"/>
                  <a:pt x="3243" y="15279"/>
                  <a:pt x="3341" y="15279"/>
                </a:cubicBezTo>
                <a:cubicBezTo>
                  <a:pt x="3350" y="15279"/>
                  <a:pt x="3359" y="15277"/>
                  <a:pt x="3368" y="15275"/>
                </a:cubicBezTo>
                <a:cubicBezTo>
                  <a:pt x="3401" y="15457"/>
                  <a:pt x="3739" y="15750"/>
                  <a:pt x="3896" y="15893"/>
                </a:cubicBezTo>
                <a:cubicBezTo>
                  <a:pt x="3922" y="15867"/>
                  <a:pt x="3850" y="15783"/>
                  <a:pt x="3817" y="15724"/>
                </a:cubicBezTo>
                <a:lnTo>
                  <a:pt x="3817" y="15724"/>
                </a:lnTo>
                <a:cubicBezTo>
                  <a:pt x="4143" y="15815"/>
                  <a:pt x="4514" y="16258"/>
                  <a:pt x="4866" y="16564"/>
                </a:cubicBezTo>
                <a:cubicBezTo>
                  <a:pt x="4934" y="16762"/>
                  <a:pt x="5066" y="17029"/>
                  <a:pt x="4892" y="17029"/>
                </a:cubicBezTo>
                <a:cubicBezTo>
                  <a:pt x="4882" y="17029"/>
                  <a:pt x="4871" y="17028"/>
                  <a:pt x="4860" y="17027"/>
                </a:cubicBezTo>
                <a:cubicBezTo>
                  <a:pt x="4755" y="16896"/>
                  <a:pt x="4736" y="16812"/>
                  <a:pt x="4755" y="16753"/>
                </a:cubicBezTo>
                <a:cubicBezTo>
                  <a:pt x="4586" y="16453"/>
                  <a:pt x="4378" y="16649"/>
                  <a:pt x="4280" y="16382"/>
                </a:cubicBezTo>
                <a:cubicBezTo>
                  <a:pt x="4277" y="16398"/>
                  <a:pt x="4270" y="16404"/>
                  <a:pt x="4260" y="16404"/>
                </a:cubicBezTo>
                <a:cubicBezTo>
                  <a:pt x="4231" y="16404"/>
                  <a:pt x="4180" y="16352"/>
                  <a:pt x="4166" y="16352"/>
                </a:cubicBezTo>
                <a:lnTo>
                  <a:pt x="4166" y="16352"/>
                </a:lnTo>
                <a:cubicBezTo>
                  <a:pt x="4159" y="16352"/>
                  <a:pt x="4161" y="16363"/>
                  <a:pt x="4176" y="16395"/>
                </a:cubicBezTo>
                <a:cubicBezTo>
                  <a:pt x="3993" y="16160"/>
                  <a:pt x="3648" y="15756"/>
                  <a:pt x="3414" y="15646"/>
                </a:cubicBezTo>
                <a:cubicBezTo>
                  <a:pt x="3199" y="15372"/>
                  <a:pt x="3107" y="15248"/>
                  <a:pt x="2938" y="15125"/>
                </a:cubicBezTo>
                <a:cubicBezTo>
                  <a:pt x="2925" y="15112"/>
                  <a:pt x="2912" y="15092"/>
                  <a:pt x="2899" y="15079"/>
                </a:cubicBezTo>
                <a:cubicBezTo>
                  <a:pt x="2883" y="15058"/>
                  <a:pt x="2867" y="15045"/>
                  <a:pt x="2854" y="15045"/>
                </a:cubicBezTo>
                <a:cubicBezTo>
                  <a:pt x="2852" y="15045"/>
                  <a:pt x="2849" y="15045"/>
                  <a:pt x="2847" y="15047"/>
                </a:cubicBezTo>
                <a:cubicBezTo>
                  <a:pt x="2834" y="15053"/>
                  <a:pt x="2840" y="15079"/>
                  <a:pt x="2853" y="15099"/>
                </a:cubicBezTo>
                <a:lnTo>
                  <a:pt x="2853" y="15105"/>
                </a:lnTo>
                <a:cubicBezTo>
                  <a:pt x="2873" y="15131"/>
                  <a:pt x="2893" y="15157"/>
                  <a:pt x="2912" y="15183"/>
                </a:cubicBezTo>
                <a:lnTo>
                  <a:pt x="2906" y="15183"/>
                </a:lnTo>
                <a:cubicBezTo>
                  <a:pt x="3042" y="15379"/>
                  <a:pt x="2997" y="15476"/>
                  <a:pt x="3068" y="15639"/>
                </a:cubicBezTo>
                <a:cubicBezTo>
                  <a:pt x="3140" y="15743"/>
                  <a:pt x="3199" y="15639"/>
                  <a:pt x="3212" y="15776"/>
                </a:cubicBezTo>
                <a:cubicBezTo>
                  <a:pt x="2990" y="15659"/>
                  <a:pt x="2749" y="15405"/>
                  <a:pt x="2508" y="15099"/>
                </a:cubicBezTo>
                <a:cubicBezTo>
                  <a:pt x="2495" y="15027"/>
                  <a:pt x="2489" y="14949"/>
                  <a:pt x="2502" y="14877"/>
                </a:cubicBezTo>
                <a:cubicBezTo>
                  <a:pt x="2526" y="14873"/>
                  <a:pt x="2549" y="14871"/>
                  <a:pt x="2574" y="14871"/>
                </a:cubicBezTo>
                <a:close/>
                <a:moveTo>
                  <a:pt x="16289" y="16953"/>
                </a:moveTo>
                <a:cubicBezTo>
                  <a:pt x="16293" y="16953"/>
                  <a:pt x="16298" y="16953"/>
                  <a:pt x="16304" y="16955"/>
                </a:cubicBezTo>
                <a:lnTo>
                  <a:pt x="16310" y="16955"/>
                </a:lnTo>
                <a:cubicBezTo>
                  <a:pt x="16356" y="17014"/>
                  <a:pt x="16336" y="17040"/>
                  <a:pt x="16369" y="17085"/>
                </a:cubicBezTo>
                <a:cubicBezTo>
                  <a:pt x="16365" y="17090"/>
                  <a:pt x="16361" y="17092"/>
                  <a:pt x="16356" y="17092"/>
                </a:cubicBezTo>
                <a:cubicBezTo>
                  <a:pt x="16316" y="17092"/>
                  <a:pt x="16234" y="16953"/>
                  <a:pt x="16289" y="16953"/>
                </a:cubicBezTo>
                <a:close/>
                <a:moveTo>
                  <a:pt x="14509" y="17024"/>
                </a:moveTo>
                <a:cubicBezTo>
                  <a:pt x="14528" y="17024"/>
                  <a:pt x="14593" y="17124"/>
                  <a:pt x="14571" y="17137"/>
                </a:cubicBezTo>
                <a:cubicBezTo>
                  <a:pt x="14570" y="17138"/>
                  <a:pt x="14568" y="17138"/>
                  <a:pt x="14566" y="17138"/>
                </a:cubicBezTo>
                <a:cubicBezTo>
                  <a:pt x="14535" y="17138"/>
                  <a:pt x="14461" y="17062"/>
                  <a:pt x="14466" y="17062"/>
                </a:cubicBezTo>
                <a:lnTo>
                  <a:pt x="14466" y="17062"/>
                </a:lnTo>
                <a:cubicBezTo>
                  <a:pt x="14467" y="17062"/>
                  <a:pt x="14482" y="17075"/>
                  <a:pt x="14519" y="17111"/>
                </a:cubicBezTo>
                <a:lnTo>
                  <a:pt x="14525" y="17111"/>
                </a:lnTo>
                <a:cubicBezTo>
                  <a:pt x="14500" y="17046"/>
                  <a:pt x="14499" y="17024"/>
                  <a:pt x="14509" y="17024"/>
                </a:cubicBezTo>
                <a:close/>
                <a:moveTo>
                  <a:pt x="13158" y="15288"/>
                </a:moveTo>
                <a:lnTo>
                  <a:pt x="13158" y="15288"/>
                </a:lnTo>
                <a:cubicBezTo>
                  <a:pt x="13288" y="15346"/>
                  <a:pt x="13431" y="15502"/>
                  <a:pt x="13555" y="15535"/>
                </a:cubicBezTo>
                <a:cubicBezTo>
                  <a:pt x="13550" y="15477"/>
                  <a:pt x="13506" y="15372"/>
                  <a:pt x="13552" y="15372"/>
                </a:cubicBezTo>
                <a:cubicBezTo>
                  <a:pt x="13562" y="15372"/>
                  <a:pt x="13578" y="15378"/>
                  <a:pt x="13601" y="15392"/>
                </a:cubicBezTo>
                <a:cubicBezTo>
                  <a:pt x="13661" y="15466"/>
                  <a:pt x="13657" y="15481"/>
                  <a:pt x="13637" y="15481"/>
                </a:cubicBezTo>
                <a:cubicBezTo>
                  <a:pt x="13623" y="15481"/>
                  <a:pt x="13602" y="15474"/>
                  <a:pt x="13589" y="15474"/>
                </a:cubicBezTo>
                <a:cubicBezTo>
                  <a:pt x="13577" y="15474"/>
                  <a:pt x="13573" y="15481"/>
                  <a:pt x="13594" y="15509"/>
                </a:cubicBezTo>
                <a:cubicBezTo>
                  <a:pt x="13624" y="15567"/>
                  <a:pt x="13644" y="15585"/>
                  <a:pt x="13658" y="15585"/>
                </a:cubicBezTo>
                <a:cubicBezTo>
                  <a:pt x="13683" y="15585"/>
                  <a:pt x="13694" y="15534"/>
                  <a:pt x="13719" y="15534"/>
                </a:cubicBezTo>
                <a:cubicBezTo>
                  <a:pt x="13721" y="15534"/>
                  <a:pt x="13722" y="15534"/>
                  <a:pt x="13724" y="15535"/>
                </a:cubicBezTo>
                <a:cubicBezTo>
                  <a:pt x="13861" y="15581"/>
                  <a:pt x="14011" y="15796"/>
                  <a:pt x="14154" y="15880"/>
                </a:cubicBezTo>
                <a:lnTo>
                  <a:pt x="14239" y="15997"/>
                </a:lnTo>
                <a:cubicBezTo>
                  <a:pt x="14239" y="16069"/>
                  <a:pt x="14226" y="16134"/>
                  <a:pt x="14200" y="16199"/>
                </a:cubicBezTo>
                <a:cubicBezTo>
                  <a:pt x="14258" y="16271"/>
                  <a:pt x="14304" y="16356"/>
                  <a:pt x="14337" y="16447"/>
                </a:cubicBezTo>
                <a:cubicBezTo>
                  <a:pt x="14317" y="16460"/>
                  <a:pt x="14324" y="16486"/>
                  <a:pt x="14324" y="16499"/>
                </a:cubicBezTo>
                <a:lnTo>
                  <a:pt x="14317" y="16499"/>
                </a:lnTo>
                <a:cubicBezTo>
                  <a:pt x="14306" y="16487"/>
                  <a:pt x="14292" y="16481"/>
                  <a:pt x="14279" y="16481"/>
                </a:cubicBezTo>
                <a:cubicBezTo>
                  <a:pt x="14234" y="16481"/>
                  <a:pt x="14192" y="16538"/>
                  <a:pt x="14271" y="16603"/>
                </a:cubicBezTo>
                <a:cubicBezTo>
                  <a:pt x="14271" y="16655"/>
                  <a:pt x="14278" y="16701"/>
                  <a:pt x="14291" y="16753"/>
                </a:cubicBezTo>
                <a:cubicBezTo>
                  <a:pt x="14291" y="16753"/>
                  <a:pt x="14298" y="16760"/>
                  <a:pt x="14298" y="16760"/>
                </a:cubicBezTo>
                <a:lnTo>
                  <a:pt x="14284" y="16760"/>
                </a:lnTo>
                <a:cubicBezTo>
                  <a:pt x="14263" y="16783"/>
                  <a:pt x="14241" y="16792"/>
                  <a:pt x="14218" y="16792"/>
                </a:cubicBezTo>
                <a:cubicBezTo>
                  <a:pt x="14162" y="16792"/>
                  <a:pt x="14101" y="16738"/>
                  <a:pt x="14037" y="16688"/>
                </a:cubicBezTo>
                <a:lnTo>
                  <a:pt x="14037" y="16688"/>
                </a:lnTo>
                <a:lnTo>
                  <a:pt x="14043" y="16694"/>
                </a:lnTo>
                <a:lnTo>
                  <a:pt x="14037" y="16701"/>
                </a:lnTo>
                <a:cubicBezTo>
                  <a:pt x="14017" y="16662"/>
                  <a:pt x="13998" y="16629"/>
                  <a:pt x="13978" y="16597"/>
                </a:cubicBezTo>
                <a:cubicBezTo>
                  <a:pt x="13972" y="16584"/>
                  <a:pt x="13959" y="16577"/>
                  <a:pt x="13952" y="16577"/>
                </a:cubicBezTo>
                <a:cubicBezTo>
                  <a:pt x="13946" y="16584"/>
                  <a:pt x="13952" y="16603"/>
                  <a:pt x="13952" y="16610"/>
                </a:cubicBezTo>
                <a:cubicBezTo>
                  <a:pt x="13972" y="16636"/>
                  <a:pt x="13985" y="16655"/>
                  <a:pt x="13991" y="16681"/>
                </a:cubicBezTo>
                <a:cubicBezTo>
                  <a:pt x="13998" y="16714"/>
                  <a:pt x="14011" y="16740"/>
                  <a:pt x="14030" y="16760"/>
                </a:cubicBezTo>
                <a:cubicBezTo>
                  <a:pt x="13913" y="16786"/>
                  <a:pt x="13959" y="16903"/>
                  <a:pt x="13907" y="16961"/>
                </a:cubicBezTo>
                <a:cubicBezTo>
                  <a:pt x="13831" y="16879"/>
                  <a:pt x="13754" y="16759"/>
                  <a:pt x="13690" y="16759"/>
                </a:cubicBezTo>
                <a:cubicBezTo>
                  <a:pt x="13689" y="16759"/>
                  <a:pt x="13687" y="16759"/>
                  <a:pt x="13685" y="16760"/>
                </a:cubicBezTo>
                <a:cubicBezTo>
                  <a:pt x="13711" y="16916"/>
                  <a:pt x="13776" y="17092"/>
                  <a:pt x="13627" y="17144"/>
                </a:cubicBezTo>
                <a:cubicBezTo>
                  <a:pt x="13580" y="17055"/>
                  <a:pt x="13529" y="17012"/>
                  <a:pt x="13498" y="17012"/>
                </a:cubicBezTo>
                <a:cubicBezTo>
                  <a:pt x="13477" y="17012"/>
                  <a:pt x="13465" y="17032"/>
                  <a:pt x="13470" y="17072"/>
                </a:cubicBezTo>
                <a:cubicBezTo>
                  <a:pt x="13451" y="17066"/>
                  <a:pt x="13438" y="17059"/>
                  <a:pt x="13418" y="17053"/>
                </a:cubicBezTo>
                <a:lnTo>
                  <a:pt x="13412" y="17053"/>
                </a:lnTo>
                <a:cubicBezTo>
                  <a:pt x="13294" y="16994"/>
                  <a:pt x="13268" y="16740"/>
                  <a:pt x="13210" y="16740"/>
                </a:cubicBezTo>
                <a:cubicBezTo>
                  <a:pt x="13231" y="16694"/>
                  <a:pt x="13267" y="16677"/>
                  <a:pt x="13311" y="16677"/>
                </a:cubicBezTo>
                <a:cubicBezTo>
                  <a:pt x="13362" y="16677"/>
                  <a:pt x="13424" y="16699"/>
                  <a:pt x="13490" y="16727"/>
                </a:cubicBezTo>
                <a:cubicBezTo>
                  <a:pt x="13425" y="16499"/>
                  <a:pt x="13301" y="16440"/>
                  <a:pt x="13203" y="16167"/>
                </a:cubicBezTo>
                <a:cubicBezTo>
                  <a:pt x="13262" y="16115"/>
                  <a:pt x="13216" y="15997"/>
                  <a:pt x="13334" y="15971"/>
                </a:cubicBezTo>
                <a:cubicBezTo>
                  <a:pt x="13386" y="16037"/>
                  <a:pt x="13418" y="16108"/>
                  <a:pt x="13444" y="16186"/>
                </a:cubicBezTo>
                <a:cubicBezTo>
                  <a:pt x="13466" y="16209"/>
                  <a:pt x="13498" y="16222"/>
                  <a:pt x="13530" y="16222"/>
                </a:cubicBezTo>
                <a:cubicBezTo>
                  <a:pt x="13545" y="16222"/>
                  <a:pt x="13560" y="16219"/>
                  <a:pt x="13575" y="16212"/>
                </a:cubicBezTo>
                <a:cubicBezTo>
                  <a:pt x="13529" y="16076"/>
                  <a:pt x="13509" y="15958"/>
                  <a:pt x="13646" y="15932"/>
                </a:cubicBezTo>
                <a:cubicBezTo>
                  <a:pt x="13477" y="15698"/>
                  <a:pt x="13021" y="15555"/>
                  <a:pt x="13158" y="15288"/>
                </a:cubicBezTo>
                <a:close/>
                <a:moveTo>
                  <a:pt x="17406" y="16811"/>
                </a:moveTo>
                <a:cubicBezTo>
                  <a:pt x="17523" y="16811"/>
                  <a:pt x="17587" y="16916"/>
                  <a:pt x="17711" y="17137"/>
                </a:cubicBezTo>
                <a:lnTo>
                  <a:pt x="17717" y="17137"/>
                </a:lnTo>
                <a:cubicBezTo>
                  <a:pt x="17711" y="17144"/>
                  <a:pt x="17704" y="17150"/>
                  <a:pt x="17704" y="17157"/>
                </a:cubicBezTo>
                <a:cubicBezTo>
                  <a:pt x="17587" y="16975"/>
                  <a:pt x="17496" y="17001"/>
                  <a:pt x="17385" y="16812"/>
                </a:cubicBezTo>
                <a:cubicBezTo>
                  <a:pt x="17392" y="16811"/>
                  <a:pt x="17399" y="16811"/>
                  <a:pt x="17406" y="16811"/>
                </a:cubicBezTo>
                <a:close/>
                <a:moveTo>
                  <a:pt x="12441" y="16779"/>
                </a:moveTo>
                <a:lnTo>
                  <a:pt x="12441" y="16786"/>
                </a:lnTo>
                <a:cubicBezTo>
                  <a:pt x="12552" y="16877"/>
                  <a:pt x="12793" y="17222"/>
                  <a:pt x="12669" y="17261"/>
                </a:cubicBezTo>
                <a:cubicBezTo>
                  <a:pt x="12552" y="17157"/>
                  <a:pt x="12357" y="16838"/>
                  <a:pt x="12441" y="16779"/>
                </a:cubicBezTo>
                <a:close/>
                <a:moveTo>
                  <a:pt x="11488" y="17070"/>
                </a:moveTo>
                <a:cubicBezTo>
                  <a:pt x="11504" y="17070"/>
                  <a:pt x="11522" y="17084"/>
                  <a:pt x="11537" y="17084"/>
                </a:cubicBezTo>
                <a:cubicBezTo>
                  <a:pt x="11544" y="17084"/>
                  <a:pt x="11550" y="17081"/>
                  <a:pt x="11555" y="17072"/>
                </a:cubicBezTo>
                <a:cubicBezTo>
                  <a:pt x="11607" y="17137"/>
                  <a:pt x="11647" y="17202"/>
                  <a:pt x="11666" y="17274"/>
                </a:cubicBezTo>
                <a:cubicBezTo>
                  <a:pt x="11660" y="17287"/>
                  <a:pt x="11647" y="17294"/>
                  <a:pt x="11634" y="17294"/>
                </a:cubicBezTo>
                <a:lnTo>
                  <a:pt x="11640" y="17287"/>
                </a:lnTo>
                <a:cubicBezTo>
                  <a:pt x="11575" y="17216"/>
                  <a:pt x="11484" y="17150"/>
                  <a:pt x="11477" y="17072"/>
                </a:cubicBezTo>
                <a:cubicBezTo>
                  <a:pt x="11481" y="17070"/>
                  <a:pt x="11484" y="17070"/>
                  <a:pt x="11488" y="17070"/>
                </a:cubicBezTo>
                <a:close/>
                <a:moveTo>
                  <a:pt x="4228" y="17163"/>
                </a:moveTo>
                <a:cubicBezTo>
                  <a:pt x="4254" y="17209"/>
                  <a:pt x="4273" y="17229"/>
                  <a:pt x="4299" y="17229"/>
                </a:cubicBezTo>
                <a:cubicBezTo>
                  <a:pt x="4326" y="17287"/>
                  <a:pt x="4306" y="17313"/>
                  <a:pt x="4339" y="17372"/>
                </a:cubicBezTo>
                <a:cubicBezTo>
                  <a:pt x="4287" y="17359"/>
                  <a:pt x="4229" y="17263"/>
                  <a:pt x="4171" y="17198"/>
                </a:cubicBezTo>
                <a:lnTo>
                  <a:pt x="4171" y="17198"/>
                </a:lnTo>
                <a:lnTo>
                  <a:pt x="4228" y="17163"/>
                </a:lnTo>
                <a:close/>
                <a:moveTo>
                  <a:pt x="13431" y="17098"/>
                </a:moveTo>
                <a:cubicBezTo>
                  <a:pt x="13444" y="17105"/>
                  <a:pt x="13464" y="17111"/>
                  <a:pt x="13477" y="17124"/>
                </a:cubicBezTo>
                <a:cubicBezTo>
                  <a:pt x="13561" y="17176"/>
                  <a:pt x="13614" y="17352"/>
                  <a:pt x="13666" y="17457"/>
                </a:cubicBezTo>
                <a:cubicBezTo>
                  <a:pt x="13657" y="17472"/>
                  <a:pt x="13647" y="17479"/>
                  <a:pt x="13637" y="17479"/>
                </a:cubicBezTo>
                <a:cubicBezTo>
                  <a:pt x="13591" y="17479"/>
                  <a:pt x="13531" y="17358"/>
                  <a:pt x="13483" y="17352"/>
                </a:cubicBezTo>
                <a:lnTo>
                  <a:pt x="13483" y="17359"/>
                </a:lnTo>
                <a:cubicBezTo>
                  <a:pt x="13470" y="17339"/>
                  <a:pt x="13464" y="17326"/>
                  <a:pt x="13451" y="17307"/>
                </a:cubicBezTo>
                <a:cubicBezTo>
                  <a:pt x="13412" y="17248"/>
                  <a:pt x="13405" y="17170"/>
                  <a:pt x="13431" y="17105"/>
                </a:cubicBezTo>
                <a:lnTo>
                  <a:pt x="13425" y="17098"/>
                </a:lnTo>
                <a:close/>
                <a:moveTo>
                  <a:pt x="22564" y="17194"/>
                </a:moveTo>
                <a:cubicBezTo>
                  <a:pt x="22597" y="17194"/>
                  <a:pt x="22641" y="17283"/>
                  <a:pt x="22676" y="17283"/>
                </a:cubicBezTo>
                <a:cubicBezTo>
                  <a:pt x="22682" y="17283"/>
                  <a:pt x="22688" y="17280"/>
                  <a:pt x="22693" y="17274"/>
                </a:cubicBezTo>
                <a:cubicBezTo>
                  <a:pt x="22732" y="17404"/>
                  <a:pt x="22811" y="17417"/>
                  <a:pt x="22817" y="17541"/>
                </a:cubicBezTo>
                <a:cubicBezTo>
                  <a:pt x="22816" y="17541"/>
                  <a:pt x="22814" y="17542"/>
                  <a:pt x="22813" y="17542"/>
                </a:cubicBezTo>
                <a:cubicBezTo>
                  <a:pt x="22781" y="17542"/>
                  <a:pt x="22746" y="17475"/>
                  <a:pt x="22765" y="17457"/>
                </a:cubicBezTo>
                <a:lnTo>
                  <a:pt x="22765" y="17457"/>
                </a:lnTo>
                <a:cubicBezTo>
                  <a:pt x="22759" y="17459"/>
                  <a:pt x="22754" y="17460"/>
                  <a:pt x="22748" y="17460"/>
                </a:cubicBezTo>
                <a:cubicBezTo>
                  <a:pt x="22695" y="17460"/>
                  <a:pt x="22639" y="17349"/>
                  <a:pt x="22556" y="17196"/>
                </a:cubicBezTo>
                <a:cubicBezTo>
                  <a:pt x="22559" y="17195"/>
                  <a:pt x="22562" y="17194"/>
                  <a:pt x="22564" y="17194"/>
                </a:cubicBezTo>
                <a:close/>
                <a:moveTo>
                  <a:pt x="54159" y="17014"/>
                </a:moveTo>
                <a:cubicBezTo>
                  <a:pt x="54212" y="17118"/>
                  <a:pt x="54446" y="17131"/>
                  <a:pt x="54231" y="17528"/>
                </a:cubicBezTo>
                <a:cubicBezTo>
                  <a:pt x="54179" y="17561"/>
                  <a:pt x="54127" y="17593"/>
                  <a:pt x="54075" y="17632"/>
                </a:cubicBezTo>
                <a:cubicBezTo>
                  <a:pt x="53938" y="17535"/>
                  <a:pt x="54036" y="17281"/>
                  <a:pt x="54159" y="17014"/>
                </a:cubicBezTo>
                <a:close/>
                <a:moveTo>
                  <a:pt x="22556" y="17502"/>
                </a:moveTo>
                <a:lnTo>
                  <a:pt x="22570" y="17528"/>
                </a:lnTo>
                <a:cubicBezTo>
                  <a:pt x="22602" y="17567"/>
                  <a:pt x="22622" y="17613"/>
                  <a:pt x="22628" y="17658"/>
                </a:cubicBezTo>
                <a:cubicBezTo>
                  <a:pt x="22583" y="17639"/>
                  <a:pt x="22596" y="17600"/>
                  <a:pt x="22530" y="17574"/>
                </a:cubicBezTo>
                <a:cubicBezTo>
                  <a:pt x="22530" y="17567"/>
                  <a:pt x="22537" y="17561"/>
                  <a:pt x="22537" y="17561"/>
                </a:cubicBezTo>
                <a:cubicBezTo>
                  <a:pt x="22550" y="17541"/>
                  <a:pt x="22556" y="17522"/>
                  <a:pt x="22556" y="17502"/>
                </a:cubicBezTo>
                <a:close/>
                <a:moveTo>
                  <a:pt x="13843" y="17476"/>
                </a:moveTo>
                <a:cubicBezTo>
                  <a:pt x="13913" y="17476"/>
                  <a:pt x="13994" y="17555"/>
                  <a:pt x="14083" y="17697"/>
                </a:cubicBezTo>
                <a:cubicBezTo>
                  <a:pt x="13985" y="17671"/>
                  <a:pt x="13894" y="17697"/>
                  <a:pt x="13776" y="17502"/>
                </a:cubicBezTo>
                <a:cubicBezTo>
                  <a:pt x="13797" y="17484"/>
                  <a:pt x="13819" y="17476"/>
                  <a:pt x="13843" y="17476"/>
                </a:cubicBezTo>
                <a:close/>
                <a:moveTo>
                  <a:pt x="17756" y="17150"/>
                </a:moveTo>
                <a:lnTo>
                  <a:pt x="17769" y="17183"/>
                </a:lnTo>
                <a:cubicBezTo>
                  <a:pt x="17925" y="17385"/>
                  <a:pt x="17971" y="17515"/>
                  <a:pt x="18088" y="17711"/>
                </a:cubicBezTo>
                <a:lnTo>
                  <a:pt x="18095" y="17711"/>
                </a:lnTo>
                <a:cubicBezTo>
                  <a:pt x="18087" y="17715"/>
                  <a:pt x="18078" y="17717"/>
                  <a:pt x="18069" y="17717"/>
                </a:cubicBezTo>
                <a:cubicBezTo>
                  <a:pt x="17945" y="17717"/>
                  <a:pt x="17767" y="17318"/>
                  <a:pt x="17730" y="17209"/>
                </a:cubicBezTo>
                <a:cubicBezTo>
                  <a:pt x="17743" y="17189"/>
                  <a:pt x="17756" y="17170"/>
                  <a:pt x="17756" y="17150"/>
                </a:cubicBezTo>
                <a:close/>
                <a:moveTo>
                  <a:pt x="13181" y="17230"/>
                </a:moveTo>
                <a:cubicBezTo>
                  <a:pt x="13218" y="17230"/>
                  <a:pt x="13256" y="17242"/>
                  <a:pt x="13294" y="17242"/>
                </a:cubicBezTo>
                <a:cubicBezTo>
                  <a:pt x="13324" y="17283"/>
                  <a:pt x="13360" y="17347"/>
                  <a:pt x="13386" y="17347"/>
                </a:cubicBezTo>
                <a:cubicBezTo>
                  <a:pt x="13388" y="17347"/>
                  <a:pt x="13390" y="17347"/>
                  <a:pt x="13392" y="17346"/>
                </a:cubicBezTo>
                <a:cubicBezTo>
                  <a:pt x="13412" y="17378"/>
                  <a:pt x="13431" y="17404"/>
                  <a:pt x="13451" y="17430"/>
                </a:cubicBezTo>
                <a:lnTo>
                  <a:pt x="13444" y="17430"/>
                </a:lnTo>
                <a:cubicBezTo>
                  <a:pt x="13470" y="17522"/>
                  <a:pt x="13633" y="17697"/>
                  <a:pt x="13535" y="17717"/>
                </a:cubicBezTo>
                <a:cubicBezTo>
                  <a:pt x="13509" y="17697"/>
                  <a:pt x="13496" y="17671"/>
                  <a:pt x="13483" y="17645"/>
                </a:cubicBezTo>
                <a:cubicBezTo>
                  <a:pt x="13457" y="17600"/>
                  <a:pt x="13431" y="17567"/>
                  <a:pt x="13399" y="17528"/>
                </a:cubicBezTo>
                <a:lnTo>
                  <a:pt x="13399" y="17522"/>
                </a:lnTo>
                <a:cubicBezTo>
                  <a:pt x="13399" y="17502"/>
                  <a:pt x="13399" y="17483"/>
                  <a:pt x="13386" y="17463"/>
                </a:cubicBezTo>
                <a:cubicBezTo>
                  <a:pt x="13386" y="17443"/>
                  <a:pt x="13373" y="17430"/>
                  <a:pt x="13360" y="17424"/>
                </a:cubicBezTo>
                <a:cubicBezTo>
                  <a:pt x="13347" y="17424"/>
                  <a:pt x="13340" y="17437"/>
                  <a:pt x="13347" y="17450"/>
                </a:cubicBezTo>
                <a:cubicBezTo>
                  <a:pt x="13353" y="17463"/>
                  <a:pt x="13353" y="17483"/>
                  <a:pt x="13353" y="17496"/>
                </a:cubicBezTo>
                <a:lnTo>
                  <a:pt x="13353" y="17522"/>
                </a:lnTo>
                <a:lnTo>
                  <a:pt x="13353" y="17528"/>
                </a:lnTo>
                <a:cubicBezTo>
                  <a:pt x="13353" y="17541"/>
                  <a:pt x="13347" y="17554"/>
                  <a:pt x="13347" y="17574"/>
                </a:cubicBezTo>
                <a:lnTo>
                  <a:pt x="13334" y="17561"/>
                </a:lnTo>
                <a:lnTo>
                  <a:pt x="13294" y="17587"/>
                </a:lnTo>
                <a:cubicBezTo>
                  <a:pt x="13106" y="17359"/>
                  <a:pt x="13177" y="17483"/>
                  <a:pt x="13099" y="17255"/>
                </a:cubicBezTo>
                <a:lnTo>
                  <a:pt x="13106" y="17255"/>
                </a:lnTo>
                <a:cubicBezTo>
                  <a:pt x="13130" y="17236"/>
                  <a:pt x="13155" y="17230"/>
                  <a:pt x="13181" y="17230"/>
                </a:cubicBezTo>
                <a:close/>
                <a:moveTo>
                  <a:pt x="11692" y="17339"/>
                </a:moveTo>
                <a:cubicBezTo>
                  <a:pt x="11718" y="17365"/>
                  <a:pt x="11751" y="17385"/>
                  <a:pt x="11783" y="17391"/>
                </a:cubicBezTo>
                <a:cubicBezTo>
                  <a:pt x="11778" y="17490"/>
                  <a:pt x="11880" y="17728"/>
                  <a:pt x="11769" y="17728"/>
                </a:cubicBezTo>
                <a:cubicBezTo>
                  <a:pt x="11756" y="17728"/>
                  <a:pt x="11739" y="17725"/>
                  <a:pt x="11718" y="17717"/>
                </a:cubicBezTo>
                <a:lnTo>
                  <a:pt x="11718" y="17724"/>
                </a:lnTo>
                <a:cubicBezTo>
                  <a:pt x="11666" y="17632"/>
                  <a:pt x="11712" y="17600"/>
                  <a:pt x="11770" y="17574"/>
                </a:cubicBezTo>
                <a:cubicBezTo>
                  <a:pt x="11718" y="17515"/>
                  <a:pt x="11679" y="17443"/>
                  <a:pt x="11653" y="17365"/>
                </a:cubicBezTo>
                <a:lnTo>
                  <a:pt x="11647" y="17352"/>
                </a:lnTo>
                <a:cubicBezTo>
                  <a:pt x="11666" y="17352"/>
                  <a:pt x="11679" y="17346"/>
                  <a:pt x="11692" y="17339"/>
                </a:cubicBezTo>
                <a:close/>
                <a:moveTo>
                  <a:pt x="2300" y="12786"/>
                </a:moveTo>
                <a:cubicBezTo>
                  <a:pt x="2476" y="12799"/>
                  <a:pt x="2671" y="13014"/>
                  <a:pt x="2853" y="13106"/>
                </a:cubicBezTo>
                <a:cubicBezTo>
                  <a:pt x="3035" y="13390"/>
                  <a:pt x="3217" y="13664"/>
                  <a:pt x="3362" y="13664"/>
                </a:cubicBezTo>
                <a:cubicBezTo>
                  <a:pt x="3373" y="13664"/>
                  <a:pt x="3384" y="13662"/>
                  <a:pt x="3394" y="13659"/>
                </a:cubicBezTo>
                <a:cubicBezTo>
                  <a:pt x="3420" y="13737"/>
                  <a:pt x="3459" y="13809"/>
                  <a:pt x="3505" y="13868"/>
                </a:cubicBezTo>
                <a:lnTo>
                  <a:pt x="3570" y="13829"/>
                </a:lnTo>
                <a:cubicBezTo>
                  <a:pt x="3548" y="13796"/>
                  <a:pt x="3478" y="13680"/>
                  <a:pt x="3538" y="13680"/>
                </a:cubicBezTo>
                <a:cubicBezTo>
                  <a:pt x="3551" y="13680"/>
                  <a:pt x="3570" y="13686"/>
                  <a:pt x="3596" y="13698"/>
                </a:cubicBezTo>
                <a:cubicBezTo>
                  <a:pt x="3381" y="13464"/>
                  <a:pt x="3322" y="13255"/>
                  <a:pt x="3068" y="12904"/>
                </a:cubicBezTo>
                <a:cubicBezTo>
                  <a:pt x="3078" y="12813"/>
                  <a:pt x="3099" y="12792"/>
                  <a:pt x="3149" y="12792"/>
                </a:cubicBezTo>
                <a:cubicBezTo>
                  <a:pt x="3171" y="12792"/>
                  <a:pt x="3198" y="12795"/>
                  <a:pt x="3231" y="12799"/>
                </a:cubicBezTo>
                <a:cubicBezTo>
                  <a:pt x="3322" y="13001"/>
                  <a:pt x="3355" y="12956"/>
                  <a:pt x="3485" y="13145"/>
                </a:cubicBezTo>
                <a:cubicBezTo>
                  <a:pt x="3501" y="13107"/>
                  <a:pt x="3532" y="13089"/>
                  <a:pt x="3573" y="13089"/>
                </a:cubicBezTo>
                <a:cubicBezTo>
                  <a:pt x="3651" y="13089"/>
                  <a:pt x="3764" y="13157"/>
                  <a:pt x="3863" y="13281"/>
                </a:cubicBezTo>
                <a:cubicBezTo>
                  <a:pt x="3861" y="13280"/>
                  <a:pt x="3859" y="13280"/>
                  <a:pt x="3857" y="13280"/>
                </a:cubicBezTo>
                <a:cubicBezTo>
                  <a:pt x="3848" y="13280"/>
                  <a:pt x="3844" y="13291"/>
                  <a:pt x="3844" y="13307"/>
                </a:cubicBezTo>
                <a:cubicBezTo>
                  <a:pt x="3850" y="13314"/>
                  <a:pt x="3850" y="13320"/>
                  <a:pt x="3857" y="13327"/>
                </a:cubicBezTo>
                <a:cubicBezTo>
                  <a:pt x="3863" y="13340"/>
                  <a:pt x="3870" y="13347"/>
                  <a:pt x="3883" y="13353"/>
                </a:cubicBezTo>
                <a:lnTo>
                  <a:pt x="3922" y="13353"/>
                </a:lnTo>
                <a:lnTo>
                  <a:pt x="3922" y="13373"/>
                </a:lnTo>
                <a:cubicBezTo>
                  <a:pt x="3938" y="13389"/>
                  <a:pt x="3949" y="13400"/>
                  <a:pt x="3960" y="13400"/>
                </a:cubicBezTo>
                <a:cubicBezTo>
                  <a:pt x="3963" y="13400"/>
                  <a:pt x="3965" y="13400"/>
                  <a:pt x="3967" y="13399"/>
                </a:cubicBezTo>
                <a:cubicBezTo>
                  <a:pt x="3974" y="13405"/>
                  <a:pt x="3974" y="13412"/>
                  <a:pt x="3980" y="13425"/>
                </a:cubicBezTo>
                <a:lnTo>
                  <a:pt x="4000" y="13444"/>
                </a:lnTo>
                <a:cubicBezTo>
                  <a:pt x="4010" y="13459"/>
                  <a:pt x="4027" y="13466"/>
                  <a:pt x="4037" y="13466"/>
                </a:cubicBezTo>
                <a:cubicBezTo>
                  <a:pt x="4041" y="13466"/>
                  <a:pt x="4044" y="13465"/>
                  <a:pt x="4045" y="13464"/>
                </a:cubicBezTo>
                <a:cubicBezTo>
                  <a:pt x="4052" y="13451"/>
                  <a:pt x="4045" y="13425"/>
                  <a:pt x="4032" y="13399"/>
                </a:cubicBezTo>
                <a:lnTo>
                  <a:pt x="4019" y="13386"/>
                </a:lnTo>
                <a:cubicBezTo>
                  <a:pt x="4006" y="13366"/>
                  <a:pt x="3993" y="13347"/>
                  <a:pt x="3974" y="13327"/>
                </a:cubicBezTo>
                <a:lnTo>
                  <a:pt x="3980" y="13327"/>
                </a:lnTo>
                <a:cubicBezTo>
                  <a:pt x="4001" y="13290"/>
                  <a:pt x="4025" y="13276"/>
                  <a:pt x="4050" y="13276"/>
                </a:cubicBezTo>
                <a:cubicBezTo>
                  <a:pt x="4120" y="13276"/>
                  <a:pt x="4202" y="13382"/>
                  <a:pt x="4273" y="13425"/>
                </a:cubicBezTo>
                <a:cubicBezTo>
                  <a:pt x="4299" y="13457"/>
                  <a:pt x="4293" y="13477"/>
                  <a:pt x="4306" y="13509"/>
                </a:cubicBezTo>
                <a:lnTo>
                  <a:pt x="4293" y="13516"/>
                </a:lnTo>
                <a:cubicBezTo>
                  <a:pt x="4286" y="13516"/>
                  <a:pt x="4286" y="13535"/>
                  <a:pt x="4299" y="13548"/>
                </a:cubicBezTo>
                <a:cubicBezTo>
                  <a:pt x="4306" y="13561"/>
                  <a:pt x="4319" y="13568"/>
                  <a:pt x="4326" y="13568"/>
                </a:cubicBezTo>
                <a:lnTo>
                  <a:pt x="4332" y="13561"/>
                </a:lnTo>
                <a:cubicBezTo>
                  <a:pt x="4436" y="13685"/>
                  <a:pt x="4606" y="13809"/>
                  <a:pt x="4645" y="13978"/>
                </a:cubicBezTo>
                <a:cubicBezTo>
                  <a:pt x="4723" y="13952"/>
                  <a:pt x="4827" y="13978"/>
                  <a:pt x="4905" y="13861"/>
                </a:cubicBezTo>
                <a:cubicBezTo>
                  <a:pt x="5107" y="14056"/>
                  <a:pt x="5355" y="14232"/>
                  <a:pt x="5394" y="14506"/>
                </a:cubicBezTo>
                <a:cubicBezTo>
                  <a:pt x="5347" y="14490"/>
                  <a:pt x="5296" y="14479"/>
                  <a:pt x="5249" y="14479"/>
                </a:cubicBezTo>
                <a:cubicBezTo>
                  <a:pt x="5158" y="14479"/>
                  <a:pt x="5083" y="14520"/>
                  <a:pt x="5088" y="14649"/>
                </a:cubicBezTo>
                <a:cubicBezTo>
                  <a:pt x="5166" y="14708"/>
                  <a:pt x="5224" y="14793"/>
                  <a:pt x="5250" y="14890"/>
                </a:cubicBezTo>
                <a:cubicBezTo>
                  <a:pt x="5258" y="14834"/>
                  <a:pt x="5283" y="14811"/>
                  <a:pt x="5316" y="14811"/>
                </a:cubicBezTo>
                <a:cubicBezTo>
                  <a:pt x="5426" y="14811"/>
                  <a:pt x="5631" y="15053"/>
                  <a:pt x="5641" y="15138"/>
                </a:cubicBezTo>
                <a:cubicBezTo>
                  <a:pt x="5660" y="15159"/>
                  <a:pt x="5678" y="15165"/>
                  <a:pt x="5694" y="15165"/>
                </a:cubicBezTo>
                <a:cubicBezTo>
                  <a:pt x="5716" y="15165"/>
                  <a:pt x="5737" y="15155"/>
                  <a:pt x="5760" y="15155"/>
                </a:cubicBezTo>
                <a:cubicBezTo>
                  <a:pt x="5779" y="15155"/>
                  <a:pt x="5800" y="15162"/>
                  <a:pt x="5824" y="15190"/>
                </a:cubicBezTo>
                <a:cubicBezTo>
                  <a:pt x="5778" y="14988"/>
                  <a:pt x="5478" y="14786"/>
                  <a:pt x="5537" y="14636"/>
                </a:cubicBezTo>
                <a:cubicBezTo>
                  <a:pt x="5541" y="14634"/>
                  <a:pt x="5546" y="14633"/>
                  <a:pt x="5551" y="14633"/>
                </a:cubicBezTo>
                <a:cubicBezTo>
                  <a:pt x="5602" y="14633"/>
                  <a:pt x="5673" y="14756"/>
                  <a:pt x="5739" y="14851"/>
                </a:cubicBezTo>
                <a:cubicBezTo>
                  <a:pt x="5739" y="14656"/>
                  <a:pt x="5863" y="14786"/>
                  <a:pt x="5973" y="14688"/>
                </a:cubicBezTo>
                <a:cubicBezTo>
                  <a:pt x="6065" y="14832"/>
                  <a:pt x="6091" y="15007"/>
                  <a:pt x="6032" y="15164"/>
                </a:cubicBezTo>
                <a:cubicBezTo>
                  <a:pt x="6221" y="15431"/>
                  <a:pt x="6377" y="15398"/>
                  <a:pt x="6579" y="15776"/>
                </a:cubicBezTo>
                <a:cubicBezTo>
                  <a:pt x="6566" y="15926"/>
                  <a:pt x="6488" y="16050"/>
                  <a:pt x="6553" y="16245"/>
                </a:cubicBezTo>
                <a:cubicBezTo>
                  <a:pt x="6567" y="16265"/>
                  <a:pt x="6575" y="16271"/>
                  <a:pt x="6580" y="16271"/>
                </a:cubicBezTo>
                <a:cubicBezTo>
                  <a:pt x="6590" y="16271"/>
                  <a:pt x="6588" y="16244"/>
                  <a:pt x="6600" y="16244"/>
                </a:cubicBezTo>
                <a:cubicBezTo>
                  <a:pt x="6601" y="16244"/>
                  <a:pt x="6603" y="16244"/>
                  <a:pt x="6605" y="16245"/>
                </a:cubicBezTo>
                <a:cubicBezTo>
                  <a:pt x="6605" y="16330"/>
                  <a:pt x="6566" y="16401"/>
                  <a:pt x="6494" y="16434"/>
                </a:cubicBezTo>
                <a:cubicBezTo>
                  <a:pt x="6481" y="16440"/>
                  <a:pt x="6481" y="16460"/>
                  <a:pt x="6494" y="16479"/>
                </a:cubicBezTo>
                <a:lnTo>
                  <a:pt x="6494" y="16486"/>
                </a:lnTo>
                <a:cubicBezTo>
                  <a:pt x="6507" y="16506"/>
                  <a:pt x="6521" y="16512"/>
                  <a:pt x="6534" y="16512"/>
                </a:cubicBezTo>
                <a:cubicBezTo>
                  <a:pt x="6605" y="16486"/>
                  <a:pt x="6651" y="16401"/>
                  <a:pt x="6657" y="16284"/>
                </a:cubicBezTo>
                <a:cubicBezTo>
                  <a:pt x="6709" y="16219"/>
                  <a:pt x="6768" y="16252"/>
                  <a:pt x="6820" y="16232"/>
                </a:cubicBezTo>
                <a:cubicBezTo>
                  <a:pt x="6866" y="16199"/>
                  <a:pt x="6729" y="16154"/>
                  <a:pt x="6690" y="16037"/>
                </a:cubicBezTo>
                <a:lnTo>
                  <a:pt x="6690" y="16037"/>
                </a:lnTo>
                <a:cubicBezTo>
                  <a:pt x="6695" y="16037"/>
                  <a:pt x="6699" y="16038"/>
                  <a:pt x="6703" y="16038"/>
                </a:cubicBezTo>
                <a:cubicBezTo>
                  <a:pt x="6787" y="16038"/>
                  <a:pt x="6782" y="15918"/>
                  <a:pt x="6677" y="15756"/>
                </a:cubicBezTo>
                <a:cubicBezTo>
                  <a:pt x="6696" y="15739"/>
                  <a:pt x="6717" y="15733"/>
                  <a:pt x="6738" y="15733"/>
                </a:cubicBezTo>
                <a:cubicBezTo>
                  <a:pt x="6790" y="15733"/>
                  <a:pt x="6845" y="15767"/>
                  <a:pt x="6895" y="15767"/>
                </a:cubicBezTo>
                <a:cubicBezTo>
                  <a:pt x="6910" y="15767"/>
                  <a:pt x="6924" y="15764"/>
                  <a:pt x="6937" y="15756"/>
                </a:cubicBezTo>
                <a:cubicBezTo>
                  <a:pt x="6983" y="15841"/>
                  <a:pt x="7042" y="15919"/>
                  <a:pt x="7113" y="15984"/>
                </a:cubicBezTo>
                <a:cubicBezTo>
                  <a:pt x="7185" y="15796"/>
                  <a:pt x="7094" y="15587"/>
                  <a:pt x="7335" y="15548"/>
                </a:cubicBezTo>
                <a:cubicBezTo>
                  <a:pt x="7335" y="15555"/>
                  <a:pt x="7341" y="15555"/>
                  <a:pt x="7348" y="15561"/>
                </a:cubicBezTo>
                <a:cubicBezTo>
                  <a:pt x="7361" y="15581"/>
                  <a:pt x="7380" y="15607"/>
                  <a:pt x="7400" y="15626"/>
                </a:cubicBezTo>
                <a:lnTo>
                  <a:pt x="7387" y="15626"/>
                </a:lnTo>
                <a:cubicBezTo>
                  <a:pt x="7432" y="15704"/>
                  <a:pt x="7530" y="15952"/>
                  <a:pt x="7621" y="15984"/>
                </a:cubicBezTo>
                <a:cubicBezTo>
                  <a:pt x="7535" y="16151"/>
                  <a:pt x="7840" y="16739"/>
                  <a:pt x="8078" y="16739"/>
                </a:cubicBezTo>
                <a:cubicBezTo>
                  <a:pt x="8091" y="16739"/>
                  <a:pt x="8104" y="16737"/>
                  <a:pt x="8116" y="16734"/>
                </a:cubicBezTo>
                <a:cubicBezTo>
                  <a:pt x="8142" y="16773"/>
                  <a:pt x="8162" y="16799"/>
                  <a:pt x="8175" y="16818"/>
                </a:cubicBezTo>
                <a:cubicBezTo>
                  <a:pt x="8207" y="16896"/>
                  <a:pt x="8234" y="16981"/>
                  <a:pt x="8155" y="17001"/>
                </a:cubicBezTo>
                <a:cubicBezTo>
                  <a:pt x="8103" y="16968"/>
                  <a:pt x="8064" y="16909"/>
                  <a:pt x="8051" y="16844"/>
                </a:cubicBezTo>
                <a:cubicBezTo>
                  <a:pt x="8040" y="16844"/>
                  <a:pt x="8029" y="16853"/>
                  <a:pt x="8016" y="16853"/>
                </a:cubicBezTo>
                <a:cubicBezTo>
                  <a:pt x="8009" y="16853"/>
                  <a:pt x="8002" y="16850"/>
                  <a:pt x="7994" y="16841"/>
                </a:cubicBezTo>
                <a:lnTo>
                  <a:pt x="7994" y="16841"/>
                </a:lnTo>
                <a:cubicBezTo>
                  <a:pt x="8044" y="16912"/>
                  <a:pt x="7961" y="16940"/>
                  <a:pt x="7993" y="17053"/>
                </a:cubicBezTo>
                <a:cubicBezTo>
                  <a:pt x="8188" y="17189"/>
                  <a:pt x="8383" y="17176"/>
                  <a:pt x="8540" y="17489"/>
                </a:cubicBezTo>
                <a:cubicBezTo>
                  <a:pt x="8517" y="17505"/>
                  <a:pt x="8493" y="17513"/>
                  <a:pt x="8469" y="17513"/>
                </a:cubicBezTo>
                <a:cubicBezTo>
                  <a:pt x="8414" y="17513"/>
                  <a:pt x="8355" y="17478"/>
                  <a:pt x="8292" y="17424"/>
                </a:cubicBezTo>
                <a:lnTo>
                  <a:pt x="8292" y="17424"/>
                </a:lnTo>
                <a:cubicBezTo>
                  <a:pt x="8331" y="17515"/>
                  <a:pt x="8214" y="17528"/>
                  <a:pt x="8299" y="17645"/>
                </a:cubicBezTo>
                <a:cubicBezTo>
                  <a:pt x="8171" y="17645"/>
                  <a:pt x="8031" y="17550"/>
                  <a:pt x="7902" y="17550"/>
                </a:cubicBezTo>
                <a:cubicBezTo>
                  <a:pt x="7873" y="17550"/>
                  <a:pt x="7844" y="17555"/>
                  <a:pt x="7817" y="17567"/>
                </a:cubicBezTo>
                <a:cubicBezTo>
                  <a:pt x="7771" y="17606"/>
                  <a:pt x="7908" y="17750"/>
                  <a:pt x="7797" y="17750"/>
                </a:cubicBezTo>
                <a:cubicBezTo>
                  <a:pt x="7745" y="17587"/>
                  <a:pt x="7556" y="17352"/>
                  <a:pt x="7517" y="17196"/>
                </a:cubicBezTo>
                <a:cubicBezTo>
                  <a:pt x="7501" y="17175"/>
                  <a:pt x="7491" y="17167"/>
                  <a:pt x="7486" y="17167"/>
                </a:cubicBezTo>
                <a:lnTo>
                  <a:pt x="7486" y="17167"/>
                </a:lnTo>
                <a:cubicBezTo>
                  <a:pt x="7465" y="17167"/>
                  <a:pt x="7507" y="17286"/>
                  <a:pt x="7480" y="17286"/>
                </a:cubicBezTo>
                <a:cubicBezTo>
                  <a:pt x="7474" y="17286"/>
                  <a:pt x="7465" y="17281"/>
                  <a:pt x="7452" y="17268"/>
                </a:cubicBezTo>
                <a:lnTo>
                  <a:pt x="7432" y="17209"/>
                </a:lnTo>
                <a:cubicBezTo>
                  <a:pt x="7419" y="17176"/>
                  <a:pt x="7393" y="17150"/>
                  <a:pt x="7367" y="17137"/>
                </a:cubicBezTo>
                <a:cubicBezTo>
                  <a:pt x="7365" y="17137"/>
                  <a:pt x="7362" y="17136"/>
                  <a:pt x="7360" y="17136"/>
                </a:cubicBezTo>
                <a:cubicBezTo>
                  <a:pt x="7340" y="17136"/>
                  <a:pt x="7336" y="17160"/>
                  <a:pt x="7348" y="17189"/>
                </a:cubicBezTo>
                <a:lnTo>
                  <a:pt x="7367" y="17248"/>
                </a:lnTo>
                <a:cubicBezTo>
                  <a:pt x="7283" y="17352"/>
                  <a:pt x="7328" y="17502"/>
                  <a:pt x="7237" y="17554"/>
                </a:cubicBezTo>
                <a:cubicBezTo>
                  <a:pt x="7162" y="17479"/>
                  <a:pt x="7077" y="17379"/>
                  <a:pt x="7009" y="17379"/>
                </a:cubicBezTo>
                <a:cubicBezTo>
                  <a:pt x="7000" y="17379"/>
                  <a:pt x="6991" y="17381"/>
                  <a:pt x="6983" y="17385"/>
                </a:cubicBezTo>
                <a:cubicBezTo>
                  <a:pt x="6937" y="17300"/>
                  <a:pt x="6892" y="17209"/>
                  <a:pt x="6859" y="17118"/>
                </a:cubicBezTo>
                <a:cubicBezTo>
                  <a:pt x="6849" y="17131"/>
                  <a:pt x="6828" y="17138"/>
                  <a:pt x="6801" y="17138"/>
                </a:cubicBezTo>
                <a:cubicBezTo>
                  <a:pt x="6721" y="17138"/>
                  <a:pt x="6587" y="17077"/>
                  <a:pt x="6534" y="16935"/>
                </a:cubicBezTo>
                <a:cubicBezTo>
                  <a:pt x="6508" y="16898"/>
                  <a:pt x="6492" y="16885"/>
                  <a:pt x="6481" y="16885"/>
                </a:cubicBezTo>
                <a:cubicBezTo>
                  <a:pt x="6460" y="16885"/>
                  <a:pt x="6457" y="16932"/>
                  <a:pt x="6437" y="16932"/>
                </a:cubicBezTo>
                <a:cubicBezTo>
                  <a:pt x="6423" y="16932"/>
                  <a:pt x="6401" y="16909"/>
                  <a:pt x="6358" y="16831"/>
                </a:cubicBezTo>
                <a:lnTo>
                  <a:pt x="6358" y="16825"/>
                </a:lnTo>
                <a:cubicBezTo>
                  <a:pt x="6371" y="16812"/>
                  <a:pt x="6384" y="16805"/>
                  <a:pt x="6403" y="16799"/>
                </a:cubicBezTo>
                <a:cubicBezTo>
                  <a:pt x="6429" y="16792"/>
                  <a:pt x="6455" y="16779"/>
                  <a:pt x="6475" y="16760"/>
                </a:cubicBezTo>
                <a:cubicBezTo>
                  <a:pt x="6479" y="16760"/>
                  <a:pt x="6487" y="16762"/>
                  <a:pt x="6495" y="16762"/>
                </a:cubicBezTo>
                <a:cubicBezTo>
                  <a:pt x="6499" y="16762"/>
                  <a:pt x="6503" y="16762"/>
                  <a:pt x="6507" y="16760"/>
                </a:cubicBezTo>
                <a:cubicBezTo>
                  <a:pt x="6507" y="16760"/>
                  <a:pt x="6507" y="16760"/>
                  <a:pt x="6514" y="16753"/>
                </a:cubicBezTo>
                <a:lnTo>
                  <a:pt x="6586" y="16799"/>
                </a:lnTo>
                <a:cubicBezTo>
                  <a:pt x="6591" y="16800"/>
                  <a:pt x="6595" y="16801"/>
                  <a:pt x="6599" y="16801"/>
                </a:cubicBezTo>
                <a:cubicBezTo>
                  <a:pt x="6611" y="16801"/>
                  <a:pt x="6618" y="16794"/>
                  <a:pt x="6618" y="16779"/>
                </a:cubicBezTo>
                <a:cubicBezTo>
                  <a:pt x="6612" y="16753"/>
                  <a:pt x="6599" y="16734"/>
                  <a:pt x="6579" y="16720"/>
                </a:cubicBezTo>
                <a:lnTo>
                  <a:pt x="6501" y="16675"/>
                </a:lnTo>
                <a:cubicBezTo>
                  <a:pt x="6481" y="16649"/>
                  <a:pt x="6468" y="16616"/>
                  <a:pt x="6449" y="16584"/>
                </a:cubicBezTo>
                <a:cubicBezTo>
                  <a:pt x="6410" y="16512"/>
                  <a:pt x="6364" y="16434"/>
                  <a:pt x="6312" y="16362"/>
                </a:cubicBezTo>
                <a:cubicBezTo>
                  <a:pt x="6293" y="16339"/>
                  <a:pt x="6267" y="16322"/>
                  <a:pt x="6247" y="16322"/>
                </a:cubicBezTo>
                <a:cubicBezTo>
                  <a:pt x="6240" y="16322"/>
                  <a:pt x="6233" y="16324"/>
                  <a:pt x="6227" y="16330"/>
                </a:cubicBezTo>
                <a:cubicBezTo>
                  <a:pt x="6208" y="16343"/>
                  <a:pt x="6221" y="16388"/>
                  <a:pt x="6247" y="16421"/>
                </a:cubicBezTo>
                <a:cubicBezTo>
                  <a:pt x="6293" y="16486"/>
                  <a:pt x="6332" y="16545"/>
                  <a:pt x="6364" y="16610"/>
                </a:cubicBezTo>
                <a:cubicBezTo>
                  <a:pt x="6384" y="16642"/>
                  <a:pt x="6397" y="16668"/>
                  <a:pt x="6416" y="16694"/>
                </a:cubicBezTo>
                <a:cubicBezTo>
                  <a:pt x="6403" y="16707"/>
                  <a:pt x="6384" y="16720"/>
                  <a:pt x="6358" y="16720"/>
                </a:cubicBezTo>
                <a:cubicBezTo>
                  <a:pt x="6332" y="16727"/>
                  <a:pt x="6306" y="16753"/>
                  <a:pt x="6286" y="16779"/>
                </a:cubicBezTo>
                <a:lnTo>
                  <a:pt x="6280" y="16760"/>
                </a:lnTo>
                <a:cubicBezTo>
                  <a:pt x="6277" y="16760"/>
                  <a:pt x="6275" y="16760"/>
                  <a:pt x="6272" y="16760"/>
                </a:cubicBezTo>
                <a:cubicBezTo>
                  <a:pt x="6199" y="16760"/>
                  <a:pt x="6104" y="16589"/>
                  <a:pt x="6036" y="16589"/>
                </a:cubicBezTo>
                <a:cubicBezTo>
                  <a:pt x="6032" y="16589"/>
                  <a:pt x="6029" y="16589"/>
                  <a:pt x="6025" y="16590"/>
                </a:cubicBezTo>
                <a:cubicBezTo>
                  <a:pt x="6025" y="16519"/>
                  <a:pt x="5941" y="16408"/>
                  <a:pt x="5999" y="16375"/>
                </a:cubicBezTo>
                <a:cubicBezTo>
                  <a:pt x="5947" y="16317"/>
                  <a:pt x="5908" y="16323"/>
                  <a:pt x="5869" y="16297"/>
                </a:cubicBezTo>
                <a:cubicBezTo>
                  <a:pt x="5863" y="16278"/>
                  <a:pt x="5850" y="16265"/>
                  <a:pt x="5843" y="16252"/>
                </a:cubicBezTo>
                <a:cubicBezTo>
                  <a:pt x="5798" y="16199"/>
                  <a:pt x="5758" y="16141"/>
                  <a:pt x="5726" y="16076"/>
                </a:cubicBezTo>
                <a:lnTo>
                  <a:pt x="5778" y="16043"/>
                </a:lnTo>
                <a:cubicBezTo>
                  <a:pt x="5843" y="16089"/>
                  <a:pt x="5895" y="16004"/>
                  <a:pt x="5973" y="16167"/>
                </a:cubicBezTo>
                <a:cubicBezTo>
                  <a:pt x="5889" y="15828"/>
                  <a:pt x="5472" y="15314"/>
                  <a:pt x="5439" y="15151"/>
                </a:cubicBezTo>
                <a:cubicBezTo>
                  <a:pt x="5408" y="15119"/>
                  <a:pt x="5390" y="15108"/>
                  <a:pt x="5381" y="15108"/>
                </a:cubicBezTo>
                <a:cubicBezTo>
                  <a:pt x="5359" y="15108"/>
                  <a:pt x="5377" y="15162"/>
                  <a:pt x="5360" y="15162"/>
                </a:cubicBezTo>
                <a:cubicBezTo>
                  <a:pt x="5351" y="15162"/>
                  <a:pt x="5330" y="15143"/>
                  <a:pt x="5283" y="15086"/>
                </a:cubicBezTo>
                <a:lnTo>
                  <a:pt x="5283" y="15086"/>
                </a:lnTo>
                <a:cubicBezTo>
                  <a:pt x="5244" y="15151"/>
                  <a:pt x="5426" y="15340"/>
                  <a:pt x="5348" y="15385"/>
                </a:cubicBezTo>
                <a:lnTo>
                  <a:pt x="5289" y="15314"/>
                </a:lnTo>
                <a:cubicBezTo>
                  <a:pt x="5269" y="15251"/>
                  <a:pt x="5222" y="15175"/>
                  <a:pt x="5256" y="15175"/>
                </a:cubicBezTo>
                <a:cubicBezTo>
                  <a:pt x="5264" y="15175"/>
                  <a:pt x="5277" y="15180"/>
                  <a:pt x="5296" y="15190"/>
                </a:cubicBezTo>
                <a:cubicBezTo>
                  <a:pt x="5205" y="15040"/>
                  <a:pt x="5133" y="15073"/>
                  <a:pt x="5062" y="15060"/>
                </a:cubicBezTo>
                <a:cubicBezTo>
                  <a:pt x="4886" y="14793"/>
                  <a:pt x="4736" y="14708"/>
                  <a:pt x="4586" y="14688"/>
                </a:cubicBezTo>
                <a:lnTo>
                  <a:pt x="4586" y="14688"/>
                </a:lnTo>
                <a:cubicBezTo>
                  <a:pt x="4593" y="14877"/>
                  <a:pt x="4840" y="14981"/>
                  <a:pt x="4912" y="15216"/>
                </a:cubicBezTo>
                <a:cubicBezTo>
                  <a:pt x="4892" y="15222"/>
                  <a:pt x="4879" y="15229"/>
                  <a:pt x="4866" y="15229"/>
                </a:cubicBezTo>
                <a:cubicBezTo>
                  <a:pt x="4794" y="15170"/>
                  <a:pt x="4736" y="15105"/>
                  <a:pt x="4690" y="15027"/>
                </a:cubicBezTo>
                <a:cubicBezTo>
                  <a:pt x="4651" y="14975"/>
                  <a:pt x="4606" y="14923"/>
                  <a:pt x="4566" y="14877"/>
                </a:cubicBezTo>
                <a:lnTo>
                  <a:pt x="4573" y="14877"/>
                </a:lnTo>
                <a:cubicBezTo>
                  <a:pt x="4365" y="14578"/>
                  <a:pt x="4176" y="14460"/>
                  <a:pt x="4000" y="14402"/>
                </a:cubicBezTo>
                <a:cubicBezTo>
                  <a:pt x="3850" y="14221"/>
                  <a:pt x="3713" y="14163"/>
                  <a:pt x="3581" y="14163"/>
                </a:cubicBezTo>
                <a:cubicBezTo>
                  <a:pt x="3546" y="14163"/>
                  <a:pt x="3512" y="14167"/>
                  <a:pt x="3479" y="14174"/>
                </a:cubicBezTo>
                <a:cubicBezTo>
                  <a:pt x="3459" y="13900"/>
                  <a:pt x="2984" y="13503"/>
                  <a:pt x="2795" y="13490"/>
                </a:cubicBezTo>
                <a:lnTo>
                  <a:pt x="2795" y="13490"/>
                </a:lnTo>
                <a:cubicBezTo>
                  <a:pt x="2749" y="13555"/>
                  <a:pt x="2840" y="13614"/>
                  <a:pt x="2906" y="13698"/>
                </a:cubicBezTo>
                <a:cubicBezTo>
                  <a:pt x="2895" y="13702"/>
                  <a:pt x="2886" y="13704"/>
                  <a:pt x="2877" y="13704"/>
                </a:cubicBezTo>
                <a:cubicBezTo>
                  <a:pt x="2776" y="13704"/>
                  <a:pt x="2746" y="13486"/>
                  <a:pt x="2704" y="13438"/>
                </a:cubicBezTo>
                <a:cubicBezTo>
                  <a:pt x="2573" y="13386"/>
                  <a:pt x="2456" y="13457"/>
                  <a:pt x="2306" y="13184"/>
                </a:cubicBezTo>
                <a:cubicBezTo>
                  <a:pt x="2312" y="13177"/>
                  <a:pt x="2322" y="13175"/>
                  <a:pt x="2335" y="13175"/>
                </a:cubicBezTo>
                <a:cubicBezTo>
                  <a:pt x="2353" y="13175"/>
                  <a:pt x="2375" y="13179"/>
                  <a:pt x="2394" y="13179"/>
                </a:cubicBezTo>
                <a:cubicBezTo>
                  <a:pt x="2427" y="13179"/>
                  <a:pt x="2450" y="13167"/>
                  <a:pt x="2424" y="13106"/>
                </a:cubicBezTo>
                <a:lnTo>
                  <a:pt x="2411" y="13093"/>
                </a:lnTo>
                <a:lnTo>
                  <a:pt x="2411" y="13093"/>
                </a:lnTo>
                <a:cubicBezTo>
                  <a:pt x="2424" y="13093"/>
                  <a:pt x="2430" y="13099"/>
                  <a:pt x="2443" y="13106"/>
                </a:cubicBezTo>
                <a:cubicBezTo>
                  <a:pt x="2463" y="13119"/>
                  <a:pt x="2489" y="13132"/>
                  <a:pt x="2508" y="13132"/>
                </a:cubicBezTo>
                <a:lnTo>
                  <a:pt x="2528" y="13132"/>
                </a:lnTo>
                <a:lnTo>
                  <a:pt x="2528" y="13112"/>
                </a:lnTo>
                <a:cubicBezTo>
                  <a:pt x="2521" y="13093"/>
                  <a:pt x="2521" y="13066"/>
                  <a:pt x="2528" y="13047"/>
                </a:cubicBezTo>
                <a:cubicBezTo>
                  <a:pt x="2528" y="13027"/>
                  <a:pt x="2521" y="13014"/>
                  <a:pt x="2508" y="13001"/>
                </a:cubicBezTo>
                <a:cubicBezTo>
                  <a:pt x="2502" y="12995"/>
                  <a:pt x="2495" y="12992"/>
                  <a:pt x="2490" y="12992"/>
                </a:cubicBezTo>
                <a:cubicBezTo>
                  <a:pt x="2485" y="12992"/>
                  <a:pt x="2482" y="12995"/>
                  <a:pt x="2482" y="13001"/>
                </a:cubicBezTo>
                <a:cubicBezTo>
                  <a:pt x="2476" y="13027"/>
                  <a:pt x="2476" y="13053"/>
                  <a:pt x="2476" y="13073"/>
                </a:cubicBezTo>
                <a:cubicBezTo>
                  <a:pt x="2463" y="13066"/>
                  <a:pt x="2450" y="13060"/>
                  <a:pt x="2437" y="13053"/>
                </a:cubicBezTo>
                <a:lnTo>
                  <a:pt x="2417" y="13040"/>
                </a:lnTo>
                <a:cubicBezTo>
                  <a:pt x="2332" y="12930"/>
                  <a:pt x="2345" y="12878"/>
                  <a:pt x="2300" y="12786"/>
                </a:cubicBezTo>
                <a:close/>
                <a:moveTo>
                  <a:pt x="21911" y="16596"/>
                </a:moveTo>
                <a:cubicBezTo>
                  <a:pt x="21918" y="16596"/>
                  <a:pt x="21927" y="16600"/>
                  <a:pt x="21938" y="16610"/>
                </a:cubicBezTo>
                <a:cubicBezTo>
                  <a:pt x="21938" y="16616"/>
                  <a:pt x="21938" y="16616"/>
                  <a:pt x="21944" y="16623"/>
                </a:cubicBezTo>
                <a:lnTo>
                  <a:pt x="21951" y="16629"/>
                </a:lnTo>
                <a:cubicBezTo>
                  <a:pt x="21983" y="16662"/>
                  <a:pt x="22022" y="16681"/>
                  <a:pt x="22068" y="16694"/>
                </a:cubicBezTo>
                <a:cubicBezTo>
                  <a:pt x="22101" y="16707"/>
                  <a:pt x="22127" y="16720"/>
                  <a:pt x="22153" y="16740"/>
                </a:cubicBezTo>
                <a:lnTo>
                  <a:pt x="22133" y="16740"/>
                </a:lnTo>
                <a:cubicBezTo>
                  <a:pt x="22130" y="16742"/>
                  <a:pt x="22126" y="16743"/>
                  <a:pt x="22123" y="16743"/>
                </a:cubicBezTo>
                <a:cubicBezTo>
                  <a:pt x="22107" y="16743"/>
                  <a:pt x="22089" y="16726"/>
                  <a:pt x="22074" y="16726"/>
                </a:cubicBezTo>
                <a:cubicBezTo>
                  <a:pt x="22072" y="16726"/>
                  <a:pt x="22070" y="16726"/>
                  <a:pt x="22068" y="16727"/>
                </a:cubicBezTo>
                <a:cubicBezTo>
                  <a:pt x="22035" y="16773"/>
                  <a:pt x="22211" y="16942"/>
                  <a:pt x="22140" y="16961"/>
                </a:cubicBezTo>
                <a:cubicBezTo>
                  <a:pt x="22335" y="17059"/>
                  <a:pt x="22192" y="17040"/>
                  <a:pt x="22465" y="17372"/>
                </a:cubicBezTo>
                <a:lnTo>
                  <a:pt x="22485" y="17398"/>
                </a:lnTo>
                <a:cubicBezTo>
                  <a:pt x="22459" y="17378"/>
                  <a:pt x="22433" y="17359"/>
                  <a:pt x="22413" y="17333"/>
                </a:cubicBezTo>
                <a:lnTo>
                  <a:pt x="22394" y="17313"/>
                </a:lnTo>
                <a:lnTo>
                  <a:pt x="22381" y="17320"/>
                </a:lnTo>
                <a:cubicBezTo>
                  <a:pt x="22368" y="17326"/>
                  <a:pt x="22355" y="17333"/>
                  <a:pt x="22355" y="17378"/>
                </a:cubicBezTo>
                <a:cubicBezTo>
                  <a:pt x="22355" y="17391"/>
                  <a:pt x="22361" y="17398"/>
                  <a:pt x="22368" y="17404"/>
                </a:cubicBezTo>
                <a:cubicBezTo>
                  <a:pt x="22374" y="17411"/>
                  <a:pt x="22374" y="17417"/>
                  <a:pt x="22387" y="17424"/>
                </a:cubicBezTo>
                <a:cubicBezTo>
                  <a:pt x="22392" y="17426"/>
                  <a:pt x="22396" y="17428"/>
                  <a:pt x="22399" y="17428"/>
                </a:cubicBezTo>
                <a:cubicBezTo>
                  <a:pt x="22404" y="17428"/>
                  <a:pt x="22407" y="17423"/>
                  <a:pt x="22407" y="17411"/>
                </a:cubicBezTo>
                <a:cubicBezTo>
                  <a:pt x="22407" y="17404"/>
                  <a:pt x="22407" y="17398"/>
                  <a:pt x="22407" y="17391"/>
                </a:cubicBezTo>
                <a:cubicBezTo>
                  <a:pt x="22433" y="17417"/>
                  <a:pt x="22459" y="17437"/>
                  <a:pt x="22491" y="17457"/>
                </a:cubicBezTo>
                <a:cubicBezTo>
                  <a:pt x="22491" y="17470"/>
                  <a:pt x="22485" y="17483"/>
                  <a:pt x="22478" y="17496"/>
                </a:cubicBezTo>
                <a:cubicBezTo>
                  <a:pt x="22459" y="17522"/>
                  <a:pt x="22459" y="17561"/>
                  <a:pt x="22472" y="17593"/>
                </a:cubicBezTo>
                <a:lnTo>
                  <a:pt x="22465" y="17593"/>
                </a:lnTo>
                <a:cubicBezTo>
                  <a:pt x="22449" y="17579"/>
                  <a:pt x="22438" y="17573"/>
                  <a:pt x="22430" y="17573"/>
                </a:cubicBezTo>
                <a:cubicBezTo>
                  <a:pt x="22393" y="17573"/>
                  <a:pt x="22440" y="17705"/>
                  <a:pt x="22473" y="17705"/>
                </a:cubicBezTo>
                <a:cubicBezTo>
                  <a:pt x="22475" y="17705"/>
                  <a:pt x="22477" y="17705"/>
                  <a:pt x="22478" y="17704"/>
                </a:cubicBezTo>
                <a:cubicBezTo>
                  <a:pt x="22498" y="17744"/>
                  <a:pt x="22494" y="17760"/>
                  <a:pt x="22478" y="17760"/>
                </a:cubicBezTo>
                <a:cubicBezTo>
                  <a:pt x="22448" y="17760"/>
                  <a:pt x="22372" y="17697"/>
                  <a:pt x="22342" y="17619"/>
                </a:cubicBezTo>
                <a:cubicBezTo>
                  <a:pt x="22359" y="17619"/>
                  <a:pt x="22374" y="17624"/>
                  <a:pt x="22384" y="17624"/>
                </a:cubicBezTo>
                <a:cubicBezTo>
                  <a:pt x="22397" y="17624"/>
                  <a:pt x="22404" y="17616"/>
                  <a:pt x="22400" y="17580"/>
                </a:cubicBezTo>
                <a:cubicBezTo>
                  <a:pt x="22289" y="17463"/>
                  <a:pt x="22302" y="17404"/>
                  <a:pt x="22224" y="17359"/>
                </a:cubicBezTo>
                <a:cubicBezTo>
                  <a:pt x="22237" y="17294"/>
                  <a:pt x="22263" y="17320"/>
                  <a:pt x="22140" y="17183"/>
                </a:cubicBezTo>
                <a:lnTo>
                  <a:pt x="22140" y="17183"/>
                </a:lnTo>
                <a:cubicBezTo>
                  <a:pt x="22155" y="17191"/>
                  <a:pt x="22164" y="17194"/>
                  <a:pt x="22169" y="17194"/>
                </a:cubicBezTo>
                <a:cubicBezTo>
                  <a:pt x="22208" y="17194"/>
                  <a:pt x="21953" y="16959"/>
                  <a:pt x="22081" y="16883"/>
                </a:cubicBezTo>
                <a:cubicBezTo>
                  <a:pt x="21990" y="16825"/>
                  <a:pt x="22042" y="16799"/>
                  <a:pt x="22042" y="16734"/>
                </a:cubicBezTo>
                <a:cubicBezTo>
                  <a:pt x="22013" y="16697"/>
                  <a:pt x="21987" y="16681"/>
                  <a:pt x="21964" y="16681"/>
                </a:cubicBezTo>
                <a:cubicBezTo>
                  <a:pt x="21946" y="16681"/>
                  <a:pt x="21929" y="16690"/>
                  <a:pt x="21912" y="16707"/>
                </a:cubicBezTo>
                <a:cubicBezTo>
                  <a:pt x="21885" y="16676"/>
                  <a:pt x="21880" y="16596"/>
                  <a:pt x="21911" y="16596"/>
                </a:cubicBezTo>
                <a:close/>
                <a:moveTo>
                  <a:pt x="7146" y="17671"/>
                </a:moveTo>
                <a:cubicBezTo>
                  <a:pt x="7165" y="17704"/>
                  <a:pt x="7178" y="17730"/>
                  <a:pt x="7198" y="17756"/>
                </a:cubicBezTo>
                <a:lnTo>
                  <a:pt x="7159" y="17782"/>
                </a:lnTo>
                <a:lnTo>
                  <a:pt x="7107" y="17697"/>
                </a:lnTo>
                <a:lnTo>
                  <a:pt x="7146" y="17671"/>
                </a:lnTo>
                <a:close/>
                <a:moveTo>
                  <a:pt x="5055" y="17294"/>
                </a:moveTo>
                <a:cubicBezTo>
                  <a:pt x="5244" y="17294"/>
                  <a:pt x="5374" y="17639"/>
                  <a:pt x="5400" y="17808"/>
                </a:cubicBezTo>
                <a:cubicBezTo>
                  <a:pt x="5387" y="17808"/>
                  <a:pt x="5374" y="17802"/>
                  <a:pt x="5361" y="17795"/>
                </a:cubicBezTo>
                <a:lnTo>
                  <a:pt x="5355" y="17802"/>
                </a:lnTo>
                <a:cubicBezTo>
                  <a:pt x="5205" y="17671"/>
                  <a:pt x="5094" y="17489"/>
                  <a:pt x="5055" y="17294"/>
                </a:cubicBezTo>
                <a:close/>
                <a:moveTo>
                  <a:pt x="11490" y="17743"/>
                </a:moveTo>
                <a:lnTo>
                  <a:pt x="11490" y="17743"/>
                </a:lnTo>
                <a:cubicBezTo>
                  <a:pt x="11524" y="17819"/>
                  <a:pt x="11549" y="17828"/>
                  <a:pt x="11574" y="17828"/>
                </a:cubicBezTo>
                <a:cubicBezTo>
                  <a:pt x="11582" y="17828"/>
                  <a:pt x="11590" y="17827"/>
                  <a:pt x="11599" y="17827"/>
                </a:cubicBezTo>
                <a:cubicBezTo>
                  <a:pt x="11608" y="17827"/>
                  <a:pt x="11617" y="17829"/>
                  <a:pt x="11627" y="17834"/>
                </a:cubicBezTo>
                <a:lnTo>
                  <a:pt x="11634" y="17828"/>
                </a:lnTo>
                <a:lnTo>
                  <a:pt x="11634" y="17828"/>
                </a:lnTo>
                <a:cubicBezTo>
                  <a:pt x="11634" y="17899"/>
                  <a:pt x="11581" y="17906"/>
                  <a:pt x="11510" y="17906"/>
                </a:cubicBezTo>
                <a:cubicBezTo>
                  <a:pt x="11451" y="17828"/>
                  <a:pt x="11445" y="17769"/>
                  <a:pt x="11490" y="17743"/>
                </a:cubicBezTo>
                <a:close/>
                <a:moveTo>
                  <a:pt x="22747" y="17802"/>
                </a:moveTo>
                <a:cubicBezTo>
                  <a:pt x="22760" y="17802"/>
                  <a:pt x="22786" y="17837"/>
                  <a:pt x="22824" y="17938"/>
                </a:cubicBezTo>
                <a:cubicBezTo>
                  <a:pt x="22747" y="17894"/>
                  <a:pt x="22728" y="17802"/>
                  <a:pt x="22747" y="17802"/>
                </a:cubicBezTo>
                <a:close/>
                <a:moveTo>
                  <a:pt x="22896" y="17722"/>
                </a:moveTo>
                <a:cubicBezTo>
                  <a:pt x="22972" y="17722"/>
                  <a:pt x="23015" y="17877"/>
                  <a:pt x="23052" y="17938"/>
                </a:cubicBezTo>
                <a:lnTo>
                  <a:pt x="23025" y="17938"/>
                </a:lnTo>
                <a:cubicBezTo>
                  <a:pt x="22941" y="17815"/>
                  <a:pt x="22980" y="17828"/>
                  <a:pt x="22882" y="17724"/>
                </a:cubicBezTo>
                <a:cubicBezTo>
                  <a:pt x="22887" y="17722"/>
                  <a:pt x="22891" y="17722"/>
                  <a:pt x="22896" y="17722"/>
                </a:cubicBezTo>
                <a:close/>
                <a:moveTo>
                  <a:pt x="5374" y="17860"/>
                </a:moveTo>
                <a:cubicBezTo>
                  <a:pt x="5400" y="17867"/>
                  <a:pt x="5420" y="17873"/>
                  <a:pt x="5452" y="17873"/>
                </a:cubicBezTo>
                <a:lnTo>
                  <a:pt x="5446" y="17873"/>
                </a:lnTo>
                <a:lnTo>
                  <a:pt x="5452" y="17886"/>
                </a:lnTo>
                <a:cubicBezTo>
                  <a:pt x="5504" y="17916"/>
                  <a:pt x="5501" y="17952"/>
                  <a:pt x="5474" y="17952"/>
                </a:cubicBezTo>
                <a:cubicBezTo>
                  <a:pt x="5454" y="17952"/>
                  <a:pt x="5421" y="17932"/>
                  <a:pt x="5387" y="17873"/>
                </a:cubicBezTo>
                <a:lnTo>
                  <a:pt x="5374" y="17860"/>
                </a:lnTo>
                <a:close/>
                <a:moveTo>
                  <a:pt x="5908" y="17925"/>
                </a:moveTo>
                <a:cubicBezTo>
                  <a:pt x="5928" y="17971"/>
                  <a:pt x="5941" y="18023"/>
                  <a:pt x="5947" y="18075"/>
                </a:cubicBezTo>
                <a:lnTo>
                  <a:pt x="5947" y="18082"/>
                </a:lnTo>
                <a:cubicBezTo>
                  <a:pt x="5921" y="18056"/>
                  <a:pt x="5889" y="18036"/>
                  <a:pt x="5850" y="18023"/>
                </a:cubicBezTo>
                <a:cubicBezTo>
                  <a:pt x="5824" y="17958"/>
                  <a:pt x="5882" y="17952"/>
                  <a:pt x="5908" y="17925"/>
                </a:cubicBezTo>
                <a:close/>
                <a:moveTo>
                  <a:pt x="22498" y="17919"/>
                </a:moveTo>
                <a:lnTo>
                  <a:pt x="22498" y="17919"/>
                </a:lnTo>
                <a:cubicBezTo>
                  <a:pt x="22596" y="17984"/>
                  <a:pt x="22687" y="18056"/>
                  <a:pt x="22778" y="18134"/>
                </a:cubicBezTo>
                <a:cubicBezTo>
                  <a:pt x="22773" y="18137"/>
                  <a:pt x="22768" y="18138"/>
                  <a:pt x="22763" y="18138"/>
                </a:cubicBezTo>
                <a:cubicBezTo>
                  <a:pt x="22744" y="18138"/>
                  <a:pt x="22727" y="18121"/>
                  <a:pt x="22706" y="18121"/>
                </a:cubicBezTo>
                <a:lnTo>
                  <a:pt x="22706" y="18121"/>
                </a:lnTo>
                <a:lnTo>
                  <a:pt x="22713" y="18134"/>
                </a:lnTo>
                <a:cubicBezTo>
                  <a:pt x="22680" y="18121"/>
                  <a:pt x="22648" y="18108"/>
                  <a:pt x="22596" y="18088"/>
                </a:cubicBezTo>
                <a:cubicBezTo>
                  <a:pt x="22589" y="18088"/>
                  <a:pt x="22589" y="18088"/>
                  <a:pt x="22583" y="18095"/>
                </a:cubicBezTo>
                <a:cubicBezTo>
                  <a:pt x="22563" y="17991"/>
                  <a:pt x="22596" y="18036"/>
                  <a:pt x="22498" y="17919"/>
                </a:cubicBezTo>
                <a:close/>
                <a:moveTo>
                  <a:pt x="8247" y="17860"/>
                </a:moveTo>
                <a:lnTo>
                  <a:pt x="8247" y="17860"/>
                </a:lnTo>
                <a:cubicBezTo>
                  <a:pt x="8305" y="17991"/>
                  <a:pt x="8227" y="18049"/>
                  <a:pt x="8240" y="18147"/>
                </a:cubicBezTo>
                <a:lnTo>
                  <a:pt x="8103" y="17952"/>
                </a:lnTo>
                <a:cubicBezTo>
                  <a:pt x="8181" y="17886"/>
                  <a:pt x="8221" y="17952"/>
                  <a:pt x="8247" y="17860"/>
                </a:cubicBezTo>
                <a:close/>
                <a:moveTo>
                  <a:pt x="23084" y="17984"/>
                </a:moveTo>
                <a:lnTo>
                  <a:pt x="23084" y="17984"/>
                </a:lnTo>
                <a:cubicBezTo>
                  <a:pt x="23104" y="18023"/>
                  <a:pt x="23097" y="18043"/>
                  <a:pt x="23071" y="18056"/>
                </a:cubicBezTo>
                <a:cubicBezTo>
                  <a:pt x="23104" y="18108"/>
                  <a:pt x="23130" y="18095"/>
                  <a:pt x="23169" y="18160"/>
                </a:cubicBezTo>
                <a:cubicBezTo>
                  <a:pt x="23165" y="18162"/>
                  <a:pt x="23162" y="18162"/>
                  <a:pt x="23158" y="18162"/>
                </a:cubicBezTo>
                <a:cubicBezTo>
                  <a:pt x="23142" y="18162"/>
                  <a:pt x="23124" y="18148"/>
                  <a:pt x="23107" y="18148"/>
                </a:cubicBezTo>
                <a:cubicBezTo>
                  <a:pt x="23099" y="18148"/>
                  <a:pt x="23091" y="18151"/>
                  <a:pt x="23084" y="18160"/>
                </a:cubicBezTo>
                <a:cubicBezTo>
                  <a:pt x="23052" y="18101"/>
                  <a:pt x="23071" y="18075"/>
                  <a:pt x="23045" y="18017"/>
                </a:cubicBezTo>
                <a:lnTo>
                  <a:pt x="23019" y="17991"/>
                </a:lnTo>
                <a:lnTo>
                  <a:pt x="23019" y="17991"/>
                </a:lnTo>
                <a:cubicBezTo>
                  <a:pt x="23027" y="17993"/>
                  <a:pt x="23034" y="17993"/>
                  <a:pt x="23040" y="17993"/>
                </a:cubicBezTo>
                <a:cubicBezTo>
                  <a:pt x="23056" y="17993"/>
                  <a:pt x="23070" y="17989"/>
                  <a:pt x="23084" y="17984"/>
                </a:cubicBezTo>
                <a:close/>
                <a:moveTo>
                  <a:pt x="4995" y="17793"/>
                </a:moveTo>
                <a:cubicBezTo>
                  <a:pt x="5103" y="17793"/>
                  <a:pt x="5214" y="18008"/>
                  <a:pt x="5276" y="18173"/>
                </a:cubicBezTo>
                <a:cubicBezTo>
                  <a:pt x="5263" y="18179"/>
                  <a:pt x="5250" y="18182"/>
                  <a:pt x="5236" y="18182"/>
                </a:cubicBezTo>
                <a:cubicBezTo>
                  <a:pt x="5125" y="18182"/>
                  <a:pt x="4993" y="18009"/>
                  <a:pt x="4912" y="17847"/>
                </a:cubicBezTo>
                <a:lnTo>
                  <a:pt x="4912" y="17841"/>
                </a:lnTo>
                <a:cubicBezTo>
                  <a:pt x="4939" y="17807"/>
                  <a:pt x="4967" y="17793"/>
                  <a:pt x="4995" y="17793"/>
                </a:cubicBezTo>
                <a:close/>
                <a:moveTo>
                  <a:pt x="5882" y="18095"/>
                </a:moveTo>
                <a:cubicBezTo>
                  <a:pt x="5902" y="18108"/>
                  <a:pt x="5921" y="18114"/>
                  <a:pt x="5934" y="18134"/>
                </a:cubicBezTo>
                <a:cubicBezTo>
                  <a:pt x="5954" y="18160"/>
                  <a:pt x="5973" y="18186"/>
                  <a:pt x="5986" y="18212"/>
                </a:cubicBezTo>
                <a:lnTo>
                  <a:pt x="5947" y="18238"/>
                </a:lnTo>
                <a:cubicBezTo>
                  <a:pt x="5921" y="18199"/>
                  <a:pt x="5895" y="18153"/>
                  <a:pt x="5869" y="18121"/>
                </a:cubicBezTo>
                <a:lnTo>
                  <a:pt x="5889" y="18108"/>
                </a:lnTo>
                <a:lnTo>
                  <a:pt x="5882" y="18095"/>
                </a:lnTo>
                <a:close/>
                <a:moveTo>
                  <a:pt x="8544" y="17814"/>
                </a:moveTo>
                <a:cubicBezTo>
                  <a:pt x="8642" y="17814"/>
                  <a:pt x="8866" y="18102"/>
                  <a:pt x="8989" y="18166"/>
                </a:cubicBezTo>
                <a:cubicBezTo>
                  <a:pt x="8968" y="18234"/>
                  <a:pt x="8938" y="18262"/>
                  <a:pt x="8901" y="18262"/>
                </a:cubicBezTo>
                <a:cubicBezTo>
                  <a:pt x="8795" y="18262"/>
                  <a:pt x="8637" y="18021"/>
                  <a:pt x="8501" y="17860"/>
                </a:cubicBezTo>
                <a:cubicBezTo>
                  <a:pt x="8508" y="17828"/>
                  <a:pt x="8523" y="17814"/>
                  <a:pt x="8544" y="17814"/>
                </a:cubicBezTo>
                <a:close/>
                <a:moveTo>
                  <a:pt x="12734" y="18258"/>
                </a:moveTo>
                <a:cubicBezTo>
                  <a:pt x="12748" y="18272"/>
                  <a:pt x="12759" y="18282"/>
                  <a:pt x="12766" y="18282"/>
                </a:cubicBezTo>
                <a:cubicBezTo>
                  <a:pt x="12769" y="18282"/>
                  <a:pt x="12772" y="18281"/>
                  <a:pt x="12773" y="18277"/>
                </a:cubicBezTo>
                <a:lnTo>
                  <a:pt x="12773" y="18277"/>
                </a:lnTo>
                <a:cubicBezTo>
                  <a:pt x="12797" y="18310"/>
                  <a:pt x="12780" y="18336"/>
                  <a:pt x="12754" y="18336"/>
                </a:cubicBezTo>
                <a:cubicBezTo>
                  <a:pt x="12744" y="18336"/>
                  <a:pt x="12732" y="18332"/>
                  <a:pt x="12721" y="18323"/>
                </a:cubicBezTo>
                <a:lnTo>
                  <a:pt x="12721" y="18316"/>
                </a:lnTo>
                <a:lnTo>
                  <a:pt x="12702" y="18277"/>
                </a:lnTo>
                <a:cubicBezTo>
                  <a:pt x="12708" y="18271"/>
                  <a:pt x="12721" y="18258"/>
                  <a:pt x="12734" y="18258"/>
                </a:cubicBezTo>
                <a:close/>
                <a:moveTo>
                  <a:pt x="16412" y="18172"/>
                </a:moveTo>
                <a:cubicBezTo>
                  <a:pt x="16481" y="18172"/>
                  <a:pt x="16590" y="18248"/>
                  <a:pt x="16603" y="18355"/>
                </a:cubicBezTo>
                <a:lnTo>
                  <a:pt x="16610" y="18355"/>
                </a:lnTo>
                <a:cubicBezTo>
                  <a:pt x="16595" y="18364"/>
                  <a:pt x="16580" y="18368"/>
                  <a:pt x="16565" y="18368"/>
                </a:cubicBezTo>
                <a:cubicBezTo>
                  <a:pt x="16500" y="18368"/>
                  <a:pt x="16430" y="18296"/>
                  <a:pt x="16356" y="18238"/>
                </a:cubicBezTo>
                <a:cubicBezTo>
                  <a:pt x="16351" y="18192"/>
                  <a:pt x="16376" y="18172"/>
                  <a:pt x="16412" y="18172"/>
                </a:cubicBezTo>
                <a:close/>
                <a:moveTo>
                  <a:pt x="13339" y="18371"/>
                </a:moveTo>
                <a:cubicBezTo>
                  <a:pt x="13351" y="18371"/>
                  <a:pt x="13368" y="18377"/>
                  <a:pt x="13381" y="18377"/>
                </a:cubicBezTo>
                <a:cubicBezTo>
                  <a:pt x="13385" y="18377"/>
                  <a:pt x="13389" y="18377"/>
                  <a:pt x="13392" y="18375"/>
                </a:cubicBezTo>
                <a:lnTo>
                  <a:pt x="13392" y="18375"/>
                </a:lnTo>
                <a:cubicBezTo>
                  <a:pt x="13408" y="18415"/>
                  <a:pt x="13401" y="18425"/>
                  <a:pt x="13387" y="18425"/>
                </a:cubicBezTo>
                <a:cubicBezTo>
                  <a:pt x="13375" y="18425"/>
                  <a:pt x="13358" y="18418"/>
                  <a:pt x="13345" y="18418"/>
                </a:cubicBezTo>
                <a:cubicBezTo>
                  <a:pt x="13341" y="18418"/>
                  <a:pt x="13337" y="18419"/>
                  <a:pt x="13334" y="18420"/>
                </a:cubicBezTo>
                <a:cubicBezTo>
                  <a:pt x="13318" y="18380"/>
                  <a:pt x="13325" y="18371"/>
                  <a:pt x="13339" y="18371"/>
                </a:cubicBezTo>
                <a:close/>
                <a:moveTo>
                  <a:pt x="22602" y="18134"/>
                </a:moveTo>
                <a:cubicBezTo>
                  <a:pt x="22654" y="18153"/>
                  <a:pt x="22687" y="18166"/>
                  <a:pt x="22719" y="18179"/>
                </a:cubicBezTo>
                <a:cubicBezTo>
                  <a:pt x="22778" y="18251"/>
                  <a:pt x="22804" y="18193"/>
                  <a:pt x="22863" y="18303"/>
                </a:cubicBezTo>
                <a:lnTo>
                  <a:pt x="22869" y="18303"/>
                </a:lnTo>
                <a:lnTo>
                  <a:pt x="22876" y="18316"/>
                </a:lnTo>
                <a:lnTo>
                  <a:pt x="22876" y="18316"/>
                </a:lnTo>
                <a:lnTo>
                  <a:pt x="22843" y="18310"/>
                </a:lnTo>
                <a:cubicBezTo>
                  <a:pt x="22830" y="18303"/>
                  <a:pt x="22811" y="18297"/>
                  <a:pt x="22797" y="18297"/>
                </a:cubicBezTo>
                <a:cubicBezTo>
                  <a:pt x="22784" y="18297"/>
                  <a:pt x="22778" y="18297"/>
                  <a:pt x="22784" y="18310"/>
                </a:cubicBezTo>
                <a:cubicBezTo>
                  <a:pt x="22784" y="18316"/>
                  <a:pt x="22791" y="18323"/>
                  <a:pt x="22791" y="18329"/>
                </a:cubicBezTo>
                <a:cubicBezTo>
                  <a:pt x="22797" y="18336"/>
                  <a:pt x="22804" y="18342"/>
                  <a:pt x="22811" y="18342"/>
                </a:cubicBezTo>
                <a:lnTo>
                  <a:pt x="22856" y="18355"/>
                </a:lnTo>
                <a:lnTo>
                  <a:pt x="22876" y="18362"/>
                </a:lnTo>
                <a:cubicBezTo>
                  <a:pt x="22902" y="18394"/>
                  <a:pt x="22921" y="18394"/>
                  <a:pt x="22947" y="18427"/>
                </a:cubicBezTo>
                <a:lnTo>
                  <a:pt x="22947" y="18434"/>
                </a:lnTo>
                <a:lnTo>
                  <a:pt x="22915" y="18434"/>
                </a:lnTo>
                <a:cubicBezTo>
                  <a:pt x="22905" y="18430"/>
                  <a:pt x="22895" y="18429"/>
                  <a:pt x="22885" y="18429"/>
                </a:cubicBezTo>
                <a:cubicBezTo>
                  <a:pt x="22876" y="18429"/>
                  <a:pt x="22866" y="18430"/>
                  <a:pt x="22856" y="18434"/>
                </a:cubicBezTo>
                <a:cubicBezTo>
                  <a:pt x="22832" y="18395"/>
                  <a:pt x="22804" y="18363"/>
                  <a:pt x="22783" y="18363"/>
                </a:cubicBezTo>
                <a:cubicBezTo>
                  <a:pt x="22776" y="18363"/>
                  <a:pt x="22770" y="18367"/>
                  <a:pt x="22765" y="18375"/>
                </a:cubicBezTo>
                <a:lnTo>
                  <a:pt x="22602" y="18140"/>
                </a:lnTo>
                <a:lnTo>
                  <a:pt x="22602" y="18134"/>
                </a:lnTo>
                <a:close/>
                <a:moveTo>
                  <a:pt x="12064" y="17732"/>
                </a:moveTo>
                <a:cubicBezTo>
                  <a:pt x="12165" y="17732"/>
                  <a:pt x="12278" y="17813"/>
                  <a:pt x="12381" y="17813"/>
                </a:cubicBezTo>
                <a:cubicBezTo>
                  <a:pt x="12401" y="17813"/>
                  <a:pt x="12422" y="17810"/>
                  <a:pt x="12441" y="17802"/>
                </a:cubicBezTo>
                <a:cubicBezTo>
                  <a:pt x="12532" y="17906"/>
                  <a:pt x="12624" y="18023"/>
                  <a:pt x="12695" y="18147"/>
                </a:cubicBezTo>
                <a:lnTo>
                  <a:pt x="12708" y="18160"/>
                </a:lnTo>
                <a:cubicBezTo>
                  <a:pt x="12669" y="18160"/>
                  <a:pt x="12643" y="18179"/>
                  <a:pt x="12624" y="18206"/>
                </a:cubicBezTo>
                <a:lnTo>
                  <a:pt x="12617" y="18219"/>
                </a:lnTo>
                <a:lnTo>
                  <a:pt x="12630" y="18238"/>
                </a:lnTo>
                <a:cubicBezTo>
                  <a:pt x="12643" y="18271"/>
                  <a:pt x="12656" y="18303"/>
                  <a:pt x="12676" y="18329"/>
                </a:cubicBezTo>
                <a:lnTo>
                  <a:pt x="12637" y="18355"/>
                </a:lnTo>
                <a:lnTo>
                  <a:pt x="12643" y="18368"/>
                </a:lnTo>
                <a:cubicBezTo>
                  <a:pt x="12591" y="18368"/>
                  <a:pt x="12545" y="18401"/>
                  <a:pt x="12532" y="18447"/>
                </a:cubicBezTo>
                <a:lnTo>
                  <a:pt x="12519" y="18434"/>
                </a:lnTo>
                <a:cubicBezTo>
                  <a:pt x="12505" y="18423"/>
                  <a:pt x="12493" y="18416"/>
                  <a:pt x="12482" y="18416"/>
                </a:cubicBezTo>
                <a:cubicBezTo>
                  <a:pt x="12472" y="18416"/>
                  <a:pt x="12463" y="18421"/>
                  <a:pt x="12454" y="18434"/>
                </a:cubicBezTo>
                <a:lnTo>
                  <a:pt x="12448" y="18420"/>
                </a:lnTo>
                <a:cubicBezTo>
                  <a:pt x="12285" y="18075"/>
                  <a:pt x="12161" y="17945"/>
                  <a:pt x="12024" y="17737"/>
                </a:cubicBezTo>
                <a:cubicBezTo>
                  <a:pt x="12037" y="17733"/>
                  <a:pt x="12051" y="17732"/>
                  <a:pt x="12064" y="17732"/>
                </a:cubicBezTo>
                <a:close/>
                <a:moveTo>
                  <a:pt x="23688" y="18441"/>
                </a:moveTo>
                <a:lnTo>
                  <a:pt x="23688" y="18441"/>
                </a:lnTo>
                <a:cubicBezTo>
                  <a:pt x="23689" y="18444"/>
                  <a:pt x="23689" y="18445"/>
                  <a:pt x="23690" y="18447"/>
                </a:cubicBezTo>
                <a:cubicBezTo>
                  <a:pt x="23689" y="18445"/>
                  <a:pt x="23688" y="18443"/>
                  <a:pt x="23688" y="18441"/>
                </a:cubicBezTo>
                <a:close/>
                <a:moveTo>
                  <a:pt x="9341" y="18101"/>
                </a:moveTo>
                <a:cubicBezTo>
                  <a:pt x="9371" y="18106"/>
                  <a:pt x="9471" y="18212"/>
                  <a:pt x="9491" y="18212"/>
                </a:cubicBezTo>
                <a:cubicBezTo>
                  <a:pt x="9497" y="18212"/>
                  <a:pt x="9496" y="18203"/>
                  <a:pt x="9484" y="18179"/>
                </a:cubicBezTo>
                <a:lnTo>
                  <a:pt x="9484" y="18179"/>
                </a:lnTo>
                <a:cubicBezTo>
                  <a:pt x="9543" y="18232"/>
                  <a:pt x="9530" y="18303"/>
                  <a:pt x="9621" y="18434"/>
                </a:cubicBezTo>
                <a:cubicBezTo>
                  <a:pt x="9615" y="18473"/>
                  <a:pt x="9600" y="18487"/>
                  <a:pt x="9579" y="18487"/>
                </a:cubicBezTo>
                <a:cubicBezTo>
                  <a:pt x="9531" y="18487"/>
                  <a:pt x="9454" y="18420"/>
                  <a:pt x="9392" y="18420"/>
                </a:cubicBezTo>
                <a:cubicBezTo>
                  <a:pt x="9381" y="18420"/>
                  <a:pt x="9370" y="18422"/>
                  <a:pt x="9360" y="18427"/>
                </a:cubicBezTo>
                <a:cubicBezTo>
                  <a:pt x="9341" y="18355"/>
                  <a:pt x="9302" y="18284"/>
                  <a:pt x="9250" y="18219"/>
                </a:cubicBezTo>
                <a:cubicBezTo>
                  <a:pt x="9334" y="18206"/>
                  <a:pt x="9263" y="18114"/>
                  <a:pt x="9341" y="18101"/>
                </a:cubicBezTo>
                <a:close/>
                <a:moveTo>
                  <a:pt x="11562" y="18323"/>
                </a:moveTo>
                <a:lnTo>
                  <a:pt x="11666" y="18479"/>
                </a:lnTo>
                <a:cubicBezTo>
                  <a:pt x="11660" y="18479"/>
                  <a:pt x="11660" y="18486"/>
                  <a:pt x="11653" y="18492"/>
                </a:cubicBezTo>
                <a:cubicBezTo>
                  <a:pt x="11594" y="18434"/>
                  <a:pt x="11529" y="18381"/>
                  <a:pt x="11458" y="18336"/>
                </a:cubicBezTo>
                <a:cubicBezTo>
                  <a:pt x="11462" y="18333"/>
                  <a:pt x="11467" y="18331"/>
                  <a:pt x="11472" y="18331"/>
                </a:cubicBezTo>
                <a:cubicBezTo>
                  <a:pt x="11491" y="18331"/>
                  <a:pt x="11514" y="18347"/>
                  <a:pt x="11536" y="18347"/>
                </a:cubicBezTo>
                <a:cubicBezTo>
                  <a:pt x="11545" y="18347"/>
                  <a:pt x="11554" y="18344"/>
                  <a:pt x="11562" y="18336"/>
                </a:cubicBezTo>
                <a:lnTo>
                  <a:pt x="11562" y="18323"/>
                </a:lnTo>
                <a:close/>
                <a:moveTo>
                  <a:pt x="11814" y="18376"/>
                </a:moveTo>
                <a:cubicBezTo>
                  <a:pt x="11840" y="18376"/>
                  <a:pt x="11872" y="18410"/>
                  <a:pt x="11829" y="18447"/>
                </a:cubicBezTo>
                <a:cubicBezTo>
                  <a:pt x="11886" y="18489"/>
                  <a:pt x="11901" y="18504"/>
                  <a:pt x="11883" y="18504"/>
                </a:cubicBezTo>
                <a:cubicBezTo>
                  <a:pt x="11876" y="18504"/>
                  <a:pt x="11864" y="18502"/>
                  <a:pt x="11848" y="18499"/>
                </a:cubicBezTo>
                <a:cubicBezTo>
                  <a:pt x="11835" y="18486"/>
                  <a:pt x="11816" y="18473"/>
                  <a:pt x="11796" y="18460"/>
                </a:cubicBezTo>
                <a:lnTo>
                  <a:pt x="11809" y="18460"/>
                </a:lnTo>
                <a:cubicBezTo>
                  <a:pt x="11777" y="18399"/>
                  <a:pt x="11793" y="18376"/>
                  <a:pt x="11814" y="18376"/>
                </a:cubicBezTo>
                <a:close/>
                <a:moveTo>
                  <a:pt x="17300" y="18135"/>
                </a:moveTo>
                <a:cubicBezTo>
                  <a:pt x="17314" y="18135"/>
                  <a:pt x="17331" y="18139"/>
                  <a:pt x="17352" y="18147"/>
                </a:cubicBezTo>
                <a:cubicBezTo>
                  <a:pt x="17463" y="18290"/>
                  <a:pt x="17437" y="18355"/>
                  <a:pt x="17476" y="18460"/>
                </a:cubicBezTo>
                <a:cubicBezTo>
                  <a:pt x="17459" y="18451"/>
                  <a:pt x="17445" y="18447"/>
                  <a:pt x="17434" y="18447"/>
                </a:cubicBezTo>
                <a:cubicBezTo>
                  <a:pt x="17410" y="18447"/>
                  <a:pt x="17398" y="18466"/>
                  <a:pt x="17398" y="18505"/>
                </a:cubicBezTo>
                <a:lnTo>
                  <a:pt x="17391" y="18505"/>
                </a:lnTo>
                <a:cubicBezTo>
                  <a:pt x="17382" y="18502"/>
                  <a:pt x="17372" y="18500"/>
                  <a:pt x="17362" y="18500"/>
                </a:cubicBezTo>
                <a:cubicBezTo>
                  <a:pt x="17352" y="18500"/>
                  <a:pt x="17343" y="18502"/>
                  <a:pt x="17333" y="18505"/>
                </a:cubicBezTo>
                <a:cubicBezTo>
                  <a:pt x="17258" y="18361"/>
                  <a:pt x="17188" y="18135"/>
                  <a:pt x="17300" y="18135"/>
                </a:cubicBezTo>
                <a:close/>
                <a:moveTo>
                  <a:pt x="7934" y="17952"/>
                </a:moveTo>
                <a:cubicBezTo>
                  <a:pt x="8077" y="18186"/>
                  <a:pt x="8253" y="18329"/>
                  <a:pt x="8286" y="18518"/>
                </a:cubicBezTo>
                <a:lnTo>
                  <a:pt x="8260" y="18531"/>
                </a:lnTo>
                <a:lnTo>
                  <a:pt x="8260" y="18544"/>
                </a:lnTo>
                <a:lnTo>
                  <a:pt x="8234" y="18525"/>
                </a:lnTo>
                <a:cubicBezTo>
                  <a:pt x="8188" y="18492"/>
                  <a:pt x="8136" y="18460"/>
                  <a:pt x="8084" y="18440"/>
                </a:cubicBezTo>
                <a:lnTo>
                  <a:pt x="8077" y="18427"/>
                </a:lnTo>
                <a:cubicBezTo>
                  <a:pt x="8072" y="18360"/>
                  <a:pt x="8018" y="18277"/>
                  <a:pt x="7970" y="18277"/>
                </a:cubicBezTo>
                <a:cubicBezTo>
                  <a:pt x="7957" y="18277"/>
                  <a:pt x="7945" y="18283"/>
                  <a:pt x="7934" y="18297"/>
                </a:cubicBezTo>
                <a:cubicBezTo>
                  <a:pt x="7875" y="18147"/>
                  <a:pt x="7856" y="18017"/>
                  <a:pt x="7934" y="17952"/>
                </a:cubicBezTo>
                <a:close/>
                <a:moveTo>
                  <a:pt x="13392" y="17574"/>
                </a:moveTo>
                <a:cubicBezTo>
                  <a:pt x="13418" y="17600"/>
                  <a:pt x="13438" y="17626"/>
                  <a:pt x="13451" y="17658"/>
                </a:cubicBezTo>
                <a:cubicBezTo>
                  <a:pt x="13477" y="17704"/>
                  <a:pt x="13503" y="17743"/>
                  <a:pt x="13542" y="17776"/>
                </a:cubicBezTo>
                <a:lnTo>
                  <a:pt x="13535" y="17776"/>
                </a:lnTo>
                <a:cubicBezTo>
                  <a:pt x="13496" y="17815"/>
                  <a:pt x="13640" y="17952"/>
                  <a:pt x="13627" y="17997"/>
                </a:cubicBezTo>
                <a:cubicBezTo>
                  <a:pt x="13783" y="18160"/>
                  <a:pt x="13802" y="18049"/>
                  <a:pt x="13926" y="18199"/>
                </a:cubicBezTo>
                <a:cubicBezTo>
                  <a:pt x="13908" y="18190"/>
                  <a:pt x="13893" y="18186"/>
                  <a:pt x="13882" y="18186"/>
                </a:cubicBezTo>
                <a:cubicBezTo>
                  <a:pt x="13803" y="18186"/>
                  <a:pt x="13897" y="18392"/>
                  <a:pt x="13965" y="18512"/>
                </a:cubicBezTo>
                <a:cubicBezTo>
                  <a:pt x="13949" y="18540"/>
                  <a:pt x="13930" y="18549"/>
                  <a:pt x="13909" y="18549"/>
                </a:cubicBezTo>
                <a:cubicBezTo>
                  <a:pt x="13873" y="18549"/>
                  <a:pt x="13833" y="18520"/>
                  <a:pt x="13796" y="18512"/>
                </a:cubicBezTo>
                <a:cubicBezTo>
                  <a:pt x="13575" y="18186"/>
                  <a:pt x="13588" y="18004"/>
                  <a:pt x="13347" y="17671"/>
                </a:cubicBezTo>
                <a:cubicBezTo>
                  <a:pt x="13360" y="17645"/>
                  <a:pt x="13399" y="17639"/>
                  <a:pt x="13386" y="17600"/>
                </a:cubicBezTo>
                <a:lnTo>
                  <a:pt x="13392" y="17574"/>
                </a:lnTo>
                <a:close/>
                <a:moveTo>
                  <a:pt x="5700" y="18411"/>
                </a:moveTo>
                <a:cubicBezTo>
                  <a:pt x="5751" y="18411"/>
                  <a:pt x="5785" y="18546"/>
                  <a:pt x="5798" y="18570"/>
                </a:cubicBezTo>
                <a:lnTo>
                  <a:pt x="5791" y="18577"/>
                </a:lnTo>
                <a:cubicBezTo>
                  <a:pt x="5787" y="18578"/>
                  <a:pt x="5784" y="18578"/>
                  <a:pt x="5780" y="18578"/>
                </a:cubicBezTo>
                <a:cubicBezTo>
                  <a:pt x="5723" y="18578"/>
                  <a:pt x="5755" y="18476"/>
                  <a:pt x="5687" y="18414"/>
                </a:cubicBezTo>
                <a:cubicBezTo>
                  <a:pt x="5691" y="18412"/>
                  <a:pt x="5696" y="18411"/>
                  <a:pt x="5700" y="18411"/>
                </a:cubicBezTo>
                <a:close/>
                <a:moveTo>
                  <a:pt x="7503" y="18529"/>
                </a:moveTo>
                <a:cubicBezTo>
                  <a:pt x="7541" y="18529"/>
                  <a:pt x="7588" y="18580"/>
                  <a:pt x="7634" y="18661"/>
                </a:cubicBezTo>
                <a:cubicBezTo>
                  <a:pt x="7628" y="18664"/>
                  <a:pt x="7622" y="18666"/>
                  <a:pt x="7615" y="18666"/>
                </a:cubicBezTo>
                <a:cubicBezTo>
                  <a:pt x="7576" y="18666"/>
                  <a:pt x="7535" y="18615"/>
                  <a:pt x="7484" y="18531"/>
                </a:cubicBezTo>
                <a:lnTo>
                  <a:pt x="7491" y="18531"/>
                </a:lnTo>
                <a:cubicBezTo>
                  <a:pt x="7495" y="18530"/>
                  <a:pt x="7499" y="18529"/>
                  <a:pt x="7503" y="18529"/>
                </a:cubicBezTo>
                <a:close/>
                <a:moveTo>
                  <a:pt x="22973" y="18505"/>
                </a:moveTo>
                <a:lnTo>
                  <a:pt x="22973" y="18512"/>
                </a:lnTo>
                <a:cubicBezTo>
                  <a:pt x="23025" y="18525"/>
                  <a:pt x="23091" y="18622"/>
                  <a:pt x="23149" y="18681"/>
                </a:cubicBezTo>
                <a:cubicBezTo>
                  <a:pt x="23169" y="18668"/>
                  <a:pt x="23143" y="18622"/>
                  <a:pt x="23182" y="18609"/>
                </a:cubicBezTo>
                <a:lnTo>
                  <a:pt x="23182" y="18609"/>
                </a:lnTo>
                <a:cubicBezTo>
                  <a:pt x="23174" y="18678"/>
                  <a:pt x="23154" y="18704"/>
                  <a:pt x="23128" y="18704"/>
                </a:cubicBezTo>
                <a:cubicBezTo>
                  <a:pt x="23065" y="18704"/>
                  <a:pt x="22965" y="18556"/>
                  <a:pt x="22915" y="18505"/>
                </a:cubicBezTo>
                <a:close/>
                <a:moveTo>
                  <a:pt x="23358" y="18492"/>
                </a:moveTo>
                <a:lnTo>
                  <a:pt x="23358" y="18499"/>
                </a:lnTo>
                <a:cubicBezTo>
                  <a:pt x="23390" y="18603"/>
                  <a:pt x="23403" y="18570"/>
                  <a:pt x="23468" y="18707"/>
                </a:cubicBezTo>
                <a:cubicBezTo>
                  <a:pt x="23397" y="18635"/>
                  <a:pt x="23279" y="18590"/>
                  <a:pt x="23266" y="18499"/>
                </a:cubicBezTo>
                <a:cubicBezTo>
                  <a:pt x="23289" y="18499"/>
                  <a:pt x="23307" y="18503"/>
                  <a:pt x="23323" y="18503"/>
                </a:cubicBezTo>
                <a:cubicBezTo>
                  <a:pt x="23335" y="18503"/>
                  <a:pt x="23346" y="18501"/>
                  <a:pt x="23358" y="18492"/>
                </a:cubicBezTo>
                <a:close/>
                <a:moveTo>
                  <a:pt x="12715" y="18486"/>
                </a:moveTo>
                <a:cubicBezTo>
                  <a:pt x="12799" y="18603"/>
                  <a:pt x="12767" y="18648"/>
                  <a:pt x="12786" y="18727"/>
                </a:cubicBezTo>
                <a:cubicBezTo>
                  <a:pt x="12782" y="18730"/>
                  <a:pt x="12777" y="18731"/>
                  <a:pt x="12771" y="18731"/>
                </a:cubicBezTo>
                <a:cubicBezTo>
                  <a:pt x="12717" y="18731"/>
                  <a:pt x="12634" y="18589"/>
                  <a:pt x="12611" y="18518"/>
                </a:cubicBezTo>
                <a:cubicBezTo>
                  <a:pt x="12624" y="18499"/>
                  <a:pt x="12643" y="18486"/>
                  <a:pt x="12663" y="18486"/>
                </a:cubicBezTo>
                <a:cubicBezTo>
                  <a:pt x="12672" y="18495"/>
                  <a:pt x="12682" y="18500"/>
                  <a:pt x="12691" y="18500"/>
                </a:cubicBezTo>
                <a:cubicBezTo>
                  <a:pt x="12700" y="18500"/>
                  <a:pt x="12708" y="18495"/>
                  <a:pt x="12715" y="18486"/>
                </a:cubicBezTo>
                <a:close/>
                <a:moveTo>
                  <a:pt x="14499" y="17294"/>
                </a:moveTo>
                <a:cubicBezTo>
                  <a:pt x="14649" y="17313"/>
                  <a:pt x="15001" y="17554"/>
                  <a:pt x="15040" y="17854"/>
                </a:cubicBezTo>
                <a:cubicBezTo>
                  <a:pt x="15093" y="17936"/>
                  <a:pt x="15135" y="17986"/>
                  <a:pt x="15176" y="17986"/>
                </a:cubicBezTo>
                <a:cubicBezTo>
                  <a:pt x="15181" y="17986"/>
                  <a:pt x="15185" y="17985"/>
                  <a:pt x="15190" y="17984"/>
                </a:cubicBezTo>
                <a:cubicBezTo>
                  <a:pt x="15203" y="18114"/>
                  <a:pt x="15359" y="18323"/>
                  <a:pt x="15307" y="18420"/>
                </a:cubicBezTo>
                <a:lnTo>
                  <a:pt x="15242" y="18420"/>
                </a:lnTo>
                <a:lnTo>
                  <a:pt x="15242" y="18407"/>
                </a:lnTo>
                <a:cubicBezTo>
                  <a:pt x="15238" y="18409"/>
                  <a:pt x="15233" y="18411"/>
                  <a:pt x="15228" y="18411"/>
                </a:cubicBezTo>
                <a:cubicBezTo>
                  <a:pt x="15217" y="18411"/>
                  <a:pt x="15205" y="18404"/>
                  <a:pt x="15196" y="18381"/>
                </a:cubicBezTo>
                <a:lnTo>
                  <a:pt x="15183" y="18381"/>
                </a:lnTo>
                <a:cubicBezTo>
                  <a:pt x="15183" y="18368"/>
                  <a:pt x="15190" y="18355"/>
                  <a:pt x="15196" y="18342"/>
                </a:cubicBezTo>
                <a:cubicBezTo>
                  <a:pt x="15196" y="18310"/>
                  <a:pt x="15183" y="18277"/>
                  <a:pt x="15164" y="18258"/>
                </a:cubicBezTo>
                <a:cubicBezTo>
                  <a:pt x="15151" y="18245"/>
                  <a:pt x="15138" y="18238"/>
                  <a:pt x="15127" y="18238"/>
                </a:cubicBezTo>
                <a:cubicBezTo>
                  <a:pt x="15117" y="18238"/>
                  <a:pt x="15108" y="18245"/>
                  <a:pt x="15105" y="18258"/>
                </a:cubicBezTo>
                <a:cubicBezTo>
                  <a:pt x="15099" y="18277"/>
                  <a:pt x="15099" y="18277"/>
                  <a:pt x="15099" y="18284"/>
                </a:cubicBezTo>
                <a:lnTo>
                  <a:pt x="15099" y="18277"/>
                </a:lnTo>
                <a:cubicBezTo>
                  <a:pt x="15083" y="18255"/>
                  <a:pt x="15070" y="18246"/>
                  <a:pt x="15058" y="18246"/>
                </a:cubicBezTo>
                <a:cubicBezTo>
                  <a:pt x="15026" y="18246"/>
                  <a:pt x="15004" y="18304"/>
                  <a:pt x="14972" y="18304"/>
                </a:cubicBezTo>
                <a:cubicBezTo>
                  <a:pt x="14971" y="18304"/>
                  <a:pt x="14970" y="18303"/>
                  <a:pt x="14968" y="18303"/>
                </a:cubicBezTo>
                <a:lnTo>
                  <a:pt x="14968" y="18303"/>
                </a:lnTo>
                <a:cubicBezTo>
                  <a:pt x="14997" y="18337"/>
                  <a:pt x="15022" y="18370"/>
                  <a:pt x="15044" y="18370"/>
                </a:cubicBezTo>
                <a:cubicBezTo>
                  <a:pt x="15052" y="18370"/>
                  <a:pt x="15059" y="18366"/>
                  <a:pt x="15066" y="18355"/>
                </a:cubicBezTo>
                <a:lnTo>
                  <a:pt x="15066" y="18355"/>
                </a:lnTo>
                <a:cubicBezTo>
                  <a:pt x="15066" y="18486"/>
                  <a:pt x="15007" y="18583"/>
                  <a:pt x="15112" y="18766"/>
                </a:cubicBezTo>
                <a:lnTo>
                  <a:pt x="15112" y="18811"/>
                </a:lnTo>
                <a:lnTo>
                  <a:pt x="15099" y="18785"/>
                </a:lnTo>
                <a:cubicBezTo>
                  <a:pt x="15001" y="18720"/>
                  <a:pt x="14897" y="18675"/>
                  <a:pt x="14780" y="18655"/>
                </a:cubicBezTo>
                <a:cubicBezTo>
                  <a:pt x="14730" y="18593"/>
                  <a:pt x="14745" y="18537"/>
                  <a:pt x="14708" y="18537"/>
                </a:cubicBezTo>
                <a:cubicBezTo>
                  <a:pt x="14706" y="18537"/>
                  <a:pt x="14704" y="18537"/>
                  <a:pt x="14701" y="18538"/>
                </a:cubicBezTo>
                <a:cubicBezTo>
                  <a:pt x="14688" y="18512"/>
                  <a:pt x="14682" y="18492"/>
                  <a:pt x="14669" y="18473"/>
                </a:cubicBezTo>
                <a:cubicBezTo>
                  <a:pt x="14658" y="18451"/>
                  <a:pt x="14638" y="18438"/>
                  <a:pt x="14624" y="18438"/>
                </a:cubicBezTo>
                <a:cubicBezTo>
                  <a:pt x="14622" y="18438"/>
                  <a:pt x="14619" y="18439"/>
                  <a:pt x="14617" y="18440"/>
                </a:cubicBezTo>
                <a:cubicBezTo>
                  <a:pt x="14597" y="18440"/>
                  <a:pt x="14597" y="18473"/>
                  <a:pt x="14617" y="18499"/>
                </a:cubicBezTo>
                <a:cubicBezTo>
                  <a:pt x="14630" y="18525"/>
                  <a:pt x="14636" y="18544"/>
                  <a:pt x="14649" y="18570"/>
                </a:cubicBezTo>
                <a:lnTo>
                  <a:pt x="14636" y="18570"/>
                </a:lnTo>
                <a:cubicBezTo>
                  <a:pt x="14597" y="18655"/>
                  <a:pt x="14649" y="18785"/>
                  <a:pt x="14617" y="18811"/>
                </a:cubicBezTo>
                <a:cubicBezTo>
                  <a:pt x="14506" y="18785"/>
                  <a:pt x="14408" y="18616"/>
                  <a:pt x="14369" y="18479"/>
                </a:cubicBezTo>
                <a:lnTo>
                  <a:pt x="14369" y="18473"/>
                </a:lnTo>
                <a:cubicBezTo>
                  <a:pt x="14381" y="18451"/>
                  <a:pt x="14395" y="18445"/>
                  <a:pt x="14410" y="18445"/>
                </a:cubicBezTo>
                <a:cubicBezTo>
                  <a:pt x="14431" y="18445"/>
                  <a:pt x="14454" y="18457"/>
                  <a:pt x="14475" y="18457"/>
                </a:cubicBezTo>
                <a:cubicBezTo>
                  <a:pt x="14489" y="18457"/>
                  <a:pt x="14502" y="18452"/>
                  <a:pt x="14512" y="18434"/>
                </a:cubicBezTo>
                <a:cubicBezTo>
                  <a:pt x="14532" y="18329"/>
                  <a:pt x="14382" y="18271"/>
                  <a:pt x="14330" y="18153"/>
                </a:cubicBezTo>
                <a:cubicBezTo>
                  <a:pt x="14376" y="18140"/>
                  <a:pt x="14343" y="18082"/>
                  <a:pt x="14382" y="18062"/>
                </a:cubicBezTo>
                <a:cubicBezTo>
                  <a:pt x="14148" y="17632"/>
                  <a:pt x="14350" y="17730"/>
                  <a:pt x="14330" y="17470"/>
                </a:cubicBezTo>
                <a:lnTo>
                  <a:pt x="14330" y="17470"/>
                </a:lnTo>
                <a:cubicBezTo>
                  <a:pt x="14375" y="17493"/>
                  <a:pt x="14428" y="17510"/>
                  <a:pt x="14472" y="17510"/>
                </a:cubicBezTo>
                <a:cubicBezTo>
                  <a:pt x="14550" y="17510"/>
                  <a:pt x="14595" y="17456"/>
                  <a:pt x="14499" y="17294"/>
                </a:cubicBezTo>
                <a:close/>
                <a:moveTo>
                  <a:pt x="17450" y="18583"/>
                </a:moveTo>
                <a:lnTo>
                  <a:pt x="17450" y="18590"/>
                </a:lnTo>
                <a:cubicBezTo>
                  <a:pt x="17483" y="18661"/>
                  <a:pt x="17522" y="18733"/>
                  <a:pt x="17580" y="18785"/>
                </a:cubicBezTo>
                <a:cubicBezTo>
                  <a:pt x="17571" y="18808"/>
                  <a:pt x="17550" y="18814"/>
                  <a:pt x="17527" y="18814"/>
                </a:cubicBezTo>
                <a:cubicBezTo>
                  <a:pt x="17495" y="18814"/>
                  <a:pt x="17458" y="18803"/>
                  <a:pt x="17435" y="18803"/>
                </a:cubicBezTo>
                <a:cubicBezTo>
                  <a:pt x="17415" y="18803"/>
                  <a:pt x="17404" y="18811"/>
                  <a:pt x="17417" y="18844"/>
                </a:cubicBezTo>
                <a:cubicBezTo>
                  <a:pt x="17415" y="18845"/>
                  <a:pt x="17413" y="18845"/>
                  <a:pt x="17411" y="18845"/>
                </a:cubicBezTo>
                <a:cubicBezTo>
                  <a:pt x="17379" y="18845"/>
                  <a:pt x="17336" y="18761"/>
                  <a:pt x="17294" y="18701"/>
                </a:cubicBezTo>
                <a:lnTo>
                  <a:pt x="17294" y="18701"/>
                </a:lnTo>
                <a:cubicBezTo>
                  <a:pt x="17331" y="18724"/>
                  <a:pt x="17356" y="18734"/>
                  <a:pt x="17372" y="18734"/>
                </a:cubicBezTo>
                <a:cubicBezTo>
                  <a:pt x="17414" y="18734"/>
                  <a:pt x="17394" y="18664"/>
                  <a:pt x="17385" y="18583"/>
                </a:cubicBezTo>
                <a:close/>
                <a:moveTo>
                  <a:pt x="9373" y="18707"/>
                </a:moveTo>
                <a:cubicBezTo>
                  <a:pt x="9445" y="18720"/>
                  <a:pt x="9504" y="18766"/>
                  <a:pt x="9536" y="18824"/>
                </a:cubicBezTo>
                <a:cubicBezTo>
                  <a:pt x="9523" y="18819"/>
                  <a:pt x="9509" y="18815"/>
                  <a:pt x="9501" y="18815"/>
                </a:cubicBezTo>
                <a:cubicBezTo>
                  <a:pt x="9488" y="18815"/>
                  <a:pt x="9484" y="18823"/>
                  <a:pt x="9504" y="18850"/>
                </a:cubicBezTo>
                <a:cubicBezTo>
                  <a:pt x="9432" y="18831"/>
                  <a:pt x="9386" y="18772"/>
                  <a:pt x="9373" y="18707"/>
                </a:cubicBezTo>
                <a:close/>
                <a:moveTo>
                  <a:pt x="11809" y="18512"/>
                </a:moveTo>
                <a:cubicBezTo>
                  <a:pt x="11829" y="18525"/>
                  <a:pt x="11842" y="18538"/>
                  <a:pt x="11848" y="18544"/>
                </a:cubicBezTo>
                <a:lnTo>
                  <a:pt x="11842" y="18551"/>
                </a:lnTo>
                <a:cubicBezTo>
                  <a:pt x="11868" y="18622"/>
                  <a:pt x="11901" y="18694"/>
                  <a:pt x="11953" y="18759"/>
                </a:cubicBezTo>
                <a:cubicBezTo>
                  <a:pt x="11946" y="18818"/>
                  <a:pt x="11920" y="18870"/>
                  <a:pt x="11888" y="18922"/>
                </a:cubicBezTo>
                <a:lnTo>
                  <a:pt x="11888" y="18909"/>
                </a:lnTo>
                <a:cubicBezTo>
                  <a:pt x="11770" y="18720"/>
                  <a:pt x="11705" y="18707"/>
                  <a:pt x="11699" y="18583"/>
                </a:cubicBezTo>
                <a:lnTo>
                  <a:pt x="11712" y="18583"/>
                </a:lnTo>
                <a:cubicBezTo>
                  <a:pt x="11725" y="18570"/>
                  <a:pt x="11731" y="18564"/>
                  <a:pt x="11731" y="18551"/>
                </a:cubicBezTo>
                <a:lnTo>
                  <a:pt x="11738" y="18564"/>
                </a:lnTo>
                <a:lnTo>
                  <a:pt x="11809" y="18512"/>
                </a:lnTo>
                <a:close/>
                <a:moveTo>
                  <a:pt x="16082" y="18818"/>
                </a:moveTo>
                <a:cubicBezTo>
                  <a:pt x="16134" y="18818"/>
                  <a:pt x="16134" y="18883"/>
                  <a:pt x="16160" y="18935"/>
                </a:cubicBezTo>
                <a:cubicBezTo>
                  <a:pt x="16147" y="18925"/>
                  <a:pt x="16133" y="18920"/>
                  <a:pt x="16118" y="18920"/>
                </a:cubicBezTo>
                <a:cubicBezTo>
                  <a:pt x="16103" y="18920"/>
                  <a:pt x="16089" y="18925"/>
                  <a:pt x="16076" y="18935"/>
                </a:cubicBezTo>
                <a:cubicBezTo>
                  <a:pt x="16043" y="18876"/>
                  <a:pt x="16128" y="18883"/>
                  <a:pt x="16082" y="18818"/>
                </a:cubicBezTo>
                <a:close/>
                <a:moveTo>
                  <a:pt x="15151" y="18779"/>
                </a:moveTo>
                <a:lnTo>
                  <a:pt x="15157" y="18798"/>
                </a:lnTo>
                <a:cubicBezTo>
                  <a:pt x="15196" y="18850"/>
                  <a:pt x="15235" y="18857"/>
                  <a:pt x="15281" y="18942"/>
                </a:cubicBezTo>
                <a:cubicBezTo>
                  <a:pt x="15281" y="18955"/>
                  <a:pt x="15288" y="18968"/>
                  <a:pt x="15288" y="18987"/>
                </a:cubicBezTo>
                <a:cubicBezTo>
                  <a:pt x="15216" y="18981"/>
                  <a:pt x="15209" y="18863"/>
                  <a:pt x="15144" y="18824"/>
                </a:cubicBezTo>
                <a:lnTo>
                  <a:pt x="15151" y="18818"/>
                </a:lnTo>
                <a:lnTo>
                  <a:pt x="15151" y="18779"/>
                </a:lnTo>
                <a:close/>
                <a:moveTo>
                  <a:pt x="14232" y="18616"/>
                </a:moveTo>
                <a:cubicBezTo>
                  <a:pt x="14324" y="18824"/>
                  <a:pt x="14376" y="18740"/>
                  <a:pt x="14519" y="19000"/>
                </a:cubicBezTo>
                <a:cubicBezTo>
                  <a:pt x="14499" y="19017"/>
                  <a:pt x="14480" y="19024"/>
                  <a:pt x="14462" y="19024"/>
                </a:cubicBezTo>
                <a:cubicBezTo>
                  <a:pt x="14376" y="19024"/>
                  <a:pt x="14313" y="18857"/>
                  <a:pt x="14232" y="18792"/>
                </a:cubicBezTo>
                <a:lnTo>
                  <a:pt x="14232" y="18785"/>
                </a:lnTo>
                <a:lnTo>
                  <a:pt x="14232" y="18785"/>
                </a:lnTo>
                <a:cubicBezTo>
                  <a:pt x="14206" y="18863"/>
                  <a:pt x="14304" y="19007"/>
                  <a:pt x="14291" y="19091"/>
                </a:cubicBezTo>
                <a:cubicBezTo>
                  <a:pt x="14282" y="19106"/>
                  <a:pt x="14271" y="19112"/>
                  <a:pt x="14260" y="19112"/>
                </a:cubicBezTo>
                <a:cubicBezTo>
                  <a:pt x="14200" y="19112"/>
                  <a:pt x="14117" y="18935"/>
                  <a:pt x="14057" y="18902"/>
                </a:cubicBezTo>
                <a:cubicBezTo>
                  <a:pt x="14046" y="18880"/>
                  <a:pt x="14044" y="18872"/>
                  <a:pt x="14048" y="18872"/>
                </a:cubicBezTo>
                <a:lnTo>
                  <a:pt x="14048" y="18872"/>
                </a:lnTo>
                <a:cubicBezTo>
                  <a:pt x="14056" y="18872"/>
                  <a:pt x="14085" y="18905"/>
                  <a:pt x="14102" y="18935"/>
                </a:cubicBezTo>
                <a:cubicBezTo>
                  <a:pt x="14180" y="18909"/>
                  <a:pt x="14089" y="18798"/>
                  <a:pt x="14076" y="18720"/>
                </a:cubicBezTo>
                <a:lnTo>
                  <a:pt x="14076" y="18720"/>
                </a:lnTo>
                <a:cubicBezTo>
                  <a:pt x="14112" y="18728"/>
                  <a:pt x="14139" y="18732"/>
                  <a:pt x="14159" y="18732"/>
                </a:cubicBezTo>
                <a:cubicBezTo>
                  <a:pt x="14208" y="18732"/>
                  <a:pt x="14219" y="18704"/>
                  <a:pt x="14232" y="18616"/>
                </a:cubicBezTo>
                <a:close/>
                <a:moveTo>
                  <a:pt x="16499" y="18538"/>
                </a:moveTo>
                <a:cubicBezTo>
                  <a:pt x="16545" y="18622"/>
                  <a:pt x="16558" y="18714"/>
                  <a:pt x="16532" y="18805"/>
                </a:cubicBezTo>
                <a:cubicBezTo>
                  <a:pt x="16629" y="18870"/>
                  <a:pt x="16727" y="18942"/>
                  <a:pt x="16818" y="19013"/>
                </a:cubicBezTo>
                <a:cubicBezTo>
                  <a:pt x="16792" y="19091"/>
                  <a:pt x="16786" y="19176"/>
                  <a:pt x="16694" y="19215"/>
                </a:cubicBezTo>
                <a:cubicBezTo>
                  <a:pt x="16408" y="19007"/>
                  <a:pt x="16584" y="18889"/>
                  <a:pt x="16356" y="18577"/>
                </a:cubicBezTo>
                <a:cubicBezTo>
                  <a:pt x="16372" y="18550"/>
                  <a:pt x="16391" y="18544"/>
                  <a:pt x="16411" y="18544"/>
                </a:cubicBezTo>
                <a:cubicBezTo>
                  <a:pt x="16428" y="18544"/>
                  <a:pt x="16445" y="18548"/>
                  <a:pt x="16462" y="18548"/>
                </a:cubicBezTo>
                <a:cubicBezTo>
                  <a:pt x="16475" y="18548"/>
                  <a:pt x="16487" y="18546"/>
                  <a:pt x="16499" y="18538"/>
                </a:cubicBezTo>
                <a:close/>
                <a:moveTo>
                  <a:pt x="8906" y="18750"/>
                </a:moveTo>
                <a:cubicBezTo>
                  <a:pt x="9019" y="18750"/>
                  <a:pt x="9181" y="18923"/>
                  <a:pt x="9256" y="19130"/>
                </a:cubicBezTo>
                <a:cubicBezTo>
                  <a:pt x="9171" y="19143"/>
                  <a:pt x="9243" y="19235"/>
                  <a:pt x="9165" y="19248"/>
                </a:cubicBezTo>
                <a:cubicBezTo>
                  <a:pt x="9015" y="19052"/>
                  <a:pt x="9002" y="18942"/>
                  <a:pt x="8865" y="18759"/>
                </a:cubicBezTo>
                <a:cubicBezTo>
                  <a:pt x="8878" y="18753"/>
                  <a:pt x="8892" y="18750"/>
                  <a:pt x="8906" y="18750"/>
                </a:cubicBezTo>
                <a:close/>
                <a:moveTo>
                  <a:pt x="13509" y="19157"/>
                </a:moveTo>
                <a:cubicBezTo>
                  <a:pt x="13568" y="19280"/>
                  <a:pt x="13607" y="19241"/>
                  <a:pt x="13659" y="19339"/>
                </a:cubicBezTo>
                <a:cubicBezTo>
                  <a:pt x="13568" y="19332"/>
                  <a:pt x="13483" y="19280"/>
                  <a:pt x="13425" y="19209"/>
                </a:cubicBezTo>
                <a:lnTo>
                  <a:pt x="13431" y="19209"/>
                </a:lnTo>
                <a:cubicBezTo>
                  <a:pt x="13429" y="19171"/>
                  <a:pt x="13433" y="19162"/>
                  <a:pt x="13442" y="19162"/>
                </a:cubicBezTo>
                <a:cubicBezTo>
                  <a:pt x="13450" y="19162"/>
                  <a:pt x="13462" y="19168"/>
                  <a:pt x="13476" y="19168"/>
                </a:cubicBezTo>
                <a:cubicBezTo>
                  <a:pt x="13486" y="19168"/>
                  <a:pt x="13497" y="19166"/>
                  <a:pt x="13509" y="19157"/>
                </a:cubicBezTo>
                <a:close/>
                <a:moveTo>
                  <a:pt x="8579" y="18961"/>
                </a:moveTo>
                <a:lnTo>
                  <a:pt x="8579" y="18961"/>
                </a:lnTo>
                <a:cubicBezTo>
                  <a:pt x="8755" y="19013"/>
                  <a:pt x="8943" y="19020"/>
                  <a:pt x="9100" y="19358"/>
                </a:cubicBezTo>
                <a:cubicBezTo>
                  <a:pt x="8911" y="19274"/>
                  <a:pt x="8722" y="19150"/>
                  <a:pt x="8540" y="19091"/>
                </a:cubicBezTo>
                <a:lnTo>
                  <a:pt x="8553" y="19091"/>
                </a:lnTo>
                <a:cubicBezTo>
                  <a:pt x="8507" y="19013"/>
                  <a:pt x="8605" y="19020"/>
                  <a:pt x="8579" y="18961"/>
                </a:cubicBezTo>
                <a:close/>
                <a:moveTo>
                  <a:pt x="7995" y="18477"/>
                </a:moveTo>
                <a:cubicBezTo>
                  <a:pt x="8028" y="18477"/>
                  <a:pt x="8068" y="18521"/>
                  <a:pt x="8100" y="18521"/>
                </a:cubicBezTo>
                <a:cubicBezTo>
                  <a:pt x="8108" y="18521"/>
                  <a:pt x="8116" y="18519"/>
                  <a:pt x="8123" y="18512"/>
                </a:cubicBezTo>
                <a:cubicBezTo>
                  <a:pt x="8155" y="18525"/>
                  <a:pt x="8188" y="18544"/>
                  <a:pt x="8221" y="18570"/>
                </a:cubicBezTo>
                <a:cubicBezTo>
                  <a:pt x="8279" y="18896"/>
                  <a:pt x="8592" y="19222"/>
                  <a:pt x="8455" y="19430"/>
                </a:cubicBezTo>
                <a:cubicBezTo>
                  <a:pt x="8370" y="19228"/>
                  <a:pt x="8136" y="19065"/>
                  <a:pt x="8006" y="18759"/>
                </a:cubicBezTo>
                <a:cubicBezTo>
                  <a:pt x="8051" y="18707"/>
                  <a:pt x="8123" y="18661"/>
                  <a:pt x="7960" y="18505"/>
                </a:cubicBezTo>
                <a:cubicBezTo>
                  <a:pt x="7970" y="18484"/>
                  <a:pt x="7982" y="18477"/>
                  <a:pt x="7995" y="18477"/>
                </a:cubicBezTo>
                <a:close/>
                <a:moveTo>
                  <a:pt x="4790" y="19241"/>
                </a:moveTo>
                <a:cubicBezTo>
                  <a:pt x="4835" y="19241"/>
                  <a:pt x="4887" y="19417"/>
                  <a:pt x="4938" y="19424"/>
                </a:cubicBezTo>
                <a:cubicBezTo>
                  <a:pt x="4952" y="19468"/>
                  <a:pt x="4947" y="19486"/>
                  <a:pt x="4931" y="19486"/>
                </a:cubicBezTo>
                <a:cubicBezTo>
                  <a:pt x="4896" y="19486"/>
                  <a:pt x="4811" y="19398"/>
                  <a:pt x="4775" y="19313"/>
                </a:cubicBezTo>
                <a:lnTo>
                  <a:pt x="4775" y="19306"/>
                </a:lnTo>
                <a:cubicBezTo>
                  <a:pt x="4801" y="19300"/>
                  <a:pt x="4801" y="19274"/>
                  <a:pt x="4788" y="19241"/>
                </a:cubicBezTo>
                <a:cubicBezTo>
                  <a:pt x="4789" y="19241"/>
                  <a:pt x="4790" y="19241"/>
                  <a:pt x="4790" y="19241"/>
                </a:cubicBezTo>
                <a:close/>
                <a:moveTo>
                  <a:pt x="11133" y="19371"/>
                </a:moveTo>
                <a:cubicBezTo>
                  <a:pt x="11147" y="19371"/>
                  <a:pt x="11162" y="19376"/>
                  <a:pt x="11178" y="19384"/>
                </a:cubicBezTo>
                <a:cubicBezTo>
                  <a:pt x="11210" y="19472"/>
                  <a:pt x="11202" y="19564"/>
                  <a:pt x="11148" y="19564"/>
                </a:cubicBezTo>
                <a:cubicBezTo>
                  <a:pt x="11138" y="19564"/>
                  <a:pt x="11126" y="19561"/>
                  <a:pt x="11112" y="19554"/>
                </a:cubicBezTo>
                <a:lnTo>
                  <a:pt x="11112" y="19541"/>
                </a:lnTo>
                <a:cubicBezTo>
                  <a:pt x="11039" y="19441"/>
                  <a:pt x="11075" y="19371"/>
                  <a:pt x="11133" y="19371"/>
                </a:cubicBezTo>
                <a:close/>
                <a:moveTo>
                  <a:pt x="5322" y="19404"/>
                </a:moveTo>
                <a:cubicBezTo>
                  <a:pt x="5420" y="19404"/>
                  <a:pt x="5524" y="19437"/>
                  <a:pt x="5648" y="19638"/>
                </a:cubicBezTo>
                <a:lnTo>
                  <a:pt x="5648" y="19645"/>
                </a:lnTo>
                <a:cubicBezTo>
                  <a:pt x="5631" y="19667"/>
                  <a:pt x="5613" y="19676"/>
                  <a:pt x="5593" y="19676"/>
                </a:cubicBezTo>
                <a:cubicBezTo>
                  <a:pt x="5513" y="19676"/>
                  <a:pt x="5411" y="19519"/>
                  <a:pt x="5322" y="19404"/>
                </a:cubicBezTo>
                <a:close/>
                <a:moveTo>
                  <a:pt x="4456" y="19606"/>
                </a:moveTo>
                <a:lnTo>
                  <a:pt x="4462" y="19625"/>
                </a:lnTo>
                <a:cubicBezTo>
                  <a:pt x="4465" y="19625"/>
                  <a:pt x="4468" y="19624"/>
                  <a:pt x="4471" y="19624"/>
                </a:cubicBezTo>
                <a:cubicBezTo>
                  <a:pt x="4494" y="19624"/>
                  <a:pt x="4518" y="19648"/>
                  <a:pt x="4547" y="19671"/>
                </a:cubicBezTo>
                <a:cubicBezTo>
                  <a:pt x="4547" y="19671"/>
                  <a:pt x="4547" y="19678"/>
                  <a:pt x="4540" y="19678"/>
                </a:cubicBezTo>
                <a:lnTo>
                  <a:pt x="4514" y="19678"/>
                </a:lnTo>
                <a:lnTo>
                  <a:pt x="4514" y="19684"/>
                </a:lnTo>
                <a:cubicBezTo>
                  <a:pt x="4501" y="19684"/>
                  <a:pt x="4488" y="19678"/>
                  <a:pt x="4475" y="19671"/>
                </a:cubicBezTo>
                <a:cubicBezTo>
                  <a:pt x="4462" y="19658"/>
                  <a:pt x="4456" y="19645"/>
                  <a:pt x="4456" y="19638"/>
                </a:cubicBezTo>
                <a:cubicBezTo>
                  <a:pt x="4456" y="19625"/>
                  <a:pt x="4456" y="19619"/>
                  <a:pt x="4456" y="19606"/>
                </a:cubicBezTo>
                <a:close/>
                <a:moveTo>
                  <a:pt x="15353" y="18486"/>
                </a:moveTo>
                <a:lnTo>
                  <a:pt x="15359" y="18499"/>
                </a:lnTo>
                <a:cubicBezTo>
                  <a:pt x="15535" y="18688"/>
                  <a:pt x="15757" y="18655"/>
                  <a:pt x="15828" y="18987"/>
                </a:cubicBezTo>
                <a:cubicBezTo>
                  <a:pt x="15807" y="19065"/>
                  <a:pt x="15733" y="19081"/>
                  <a:pt x="15658" y="19081"/>
                </a:cubicBezTo>
                <a:cubicBezTo>
                  <a:pt x="15638" y="19081"/>
                  <a:pt x="15619" y="19080"/>
                  <a:pt x="15600" y="19078"/>
                </a:cubicBezTo>
                <a:lnTo>
                  <a:pt x="15600" y="19078"/>
                </a:lnTo>
                <a:cubicBezTo>
                  <a:pt x="15587" y="19274"/>
                  <a:pt x="15841" y="19625"/>
                  <a:pt x="15613" y="19697"/>
                </a:cubicBezTo>
                <a:cubicBezTo>
                  <a:pt x="15548" y="19476"/>
                  <a:pt x="15476" y="19261"/>
                  <a:pt x="15379" y="19052"/>
                </a:cubicBezTo>
                <a:cubicBezTo>
                  <a:pt x="15379" y="19013"/>
                  <a:pt x="15366" y="18981"/>
                  <a:pt x="15359" y="18942"/>
                </a:cubicBezTo>
                <a:lnTo>
                  <a:pt x="15359" y="18935"/>
                </a:lnTo>
                <a:lnTo>
                  <a:pt x="15372" y="18948"/>
                </a:lnTo>
                <a:cubicBezTo>
                  <a:pt x="15314" y="18766"/>
                  <a:pt x="15392" y="18648"/>
                  <a:pt x="15275" y="18499"/>
                </a:cubicBezTo>
                <a:lnTo>
                  <a:pt x="15294" y="18486"/>
                </a:lnTo>
                <a:close/>
                <a:moveTo>
                  <a:pt x="13777" y="18984"/>
                </a:moveTo>
                <a:cubicBezTo>
                  <a:pt x="13831" y="18984"/>
                  <a:pt x="13856" y="19128"/>
                  <a:pt x="13900" y="19183"/>
                </a:cubicBezTo>
                <a:cubicBezTo>
                  <a:pt x="14070" y="19293"/>
                  <a:pt x="14363" y="19469"/>
                  <a:pt x="14369" y="19723"/>
                </a:cubicBezTo>
                <a:cubicBezTo>
                  <a:pt x="14148" y="19717"/>
                  <a:pt x="13842" y="19202"/>
                  <a:pt x="13744" y="19000"/>
                </a:cubicBezTo>
                <a:cubicBezTo>
                  <a:pt x="13756" y="18989"/>
                  <a:pt x="13767" y="18984"/>
                  <a:pt x="13777" y="18984"/>
                </a:cubicBezTo>
                <a:close/>
                <a:moveTo>
                  <a:pt x="18108" y="19467"/>
                </a:moveTo>
                <a:cubicBezTo>
                  <a:pt x="18145" y="19467"/>
                  <a:pt x="18188" y="19506"/>
                  <a:pt x="18232" y="19554"/>
                </a:cubicBezTo>
                <a:lnTo>
                  <a:pt x="18238" y="19554"/>
                </a:lnTo>
                <a:cubicBezTo>
                  <a:pt x="18303" y="19658"/>
                  <a:pt x="18310" y="19730"/>
                  <a:pt x="18264" y="19769"/>
                </a:cubicBezTo>
                <a:cubicBezTo>
                  <a:pt x="18186" y="19710"/>
                  <a:pt x="18173" y="19599"/>
                  <a:pt x="18056" y="19502"/>
                </a:cubicBezTo>
                <a:cubicBezTo>
                  <a:pt x="18071" y="19478"/>
                  <a:pt x="18089" y="19467"/>
                  <a:pt x="18108" y="19467"/>
                </a:cubicBezTo>
                <a:close/>
                <a:moveTo>
                  <a:pt x="16460" y="19593"/>
                </a:moveTo>
                <a:lnTo>
                  <a:pt x="16460" y="19599"/>
                </a:lnTo>
                <a:cubicBezTo>
                  <a:pt x="16519" y="19632"/>
                  <a:pt x="16551" y="19691"/>
                  <a:pt x="16564" y="19756"/>
                </a:cubicBezTo>
                <a:lnTo>
                  <a:pt x="16564" y="19762"/>
                </a:lnTo>
                <a:cubicBezTo>
                  <a:pt x="16558" y="19762"/>
                  <a:pt x="16551" y="19762"/>
                  <a:pt x="16551" y="19769"/>
                </a:cubicBezTo>
                <a:cubicBezTo>
                  <a:pt x="16545" y="19788"/>
                  <a:pt x="16538" y="19801"/>
                  <a:pt x="16538" y="19821"/>
                </a:cubicBezTo>
                <a:lnTo>
                  <a:pt x="16532" y="19840"/>
                </a:lnTo>
                <a:lnTo>
                  <a:pt x="16532" y="19834"/>
                </a:lnTo>
                <a:cubicBezTo>
                  <a:pt x="16447" y="19723"/>
                  <a:pt x="16382" y="19619"/>
                  <a:pt x="16460" y="19593"/>
                </a:cubicBezTo>
                <a:close/>
                <a:moveTo>
                  <a:pt x="13049" y="20055"/>
                </a:moveTo>
                <a:cubicBezTo>
                  <a:pt x="13090" y="20055"/>
                  <a:pt x="13156" y="20104"/>
                  <a:pt x="13210" y="20212"/>
                </a:cubicBezTo>
                <a:cubicBezTo>
                  <a:pt x="13187" y="20237"/>
                  <a:pt x="13163" y="20253"/>
                  <a:pt x="13137" y="20253"/>
                </a:cubicBezTo>
                <a:cubicBezTo>
                  <a:pt x="13098" y="20253"/>
                  <a:pt x="13055" y="20215"/>
                  <a:pt x="13008" y="20120"/>
                </a:cubicBezTo>
                <a:cubicBezTo>
                  <a:pt x="13003" y="20078"/>
                  <a:pt x="13020" y="20055"/>
                  <a:pt x="13049" y="20055"/>
                </a:cubicBezTo>
                <a:close/>
                <a:moveTo>
                  <a:pt x="10357" y="20003"/>
                </a:moveTo>
                <a:cubicBezTo>
                  <a:pt x="10448" y="20114"/>
                  <a:pt x="10429" y="20160"/>
                  <a:pt x="10494" y="20257"/>
                </a:cubicBezTo>
                <a:cubicBezTo>
                  <a:pt x="10480" y="20262"/>
                  <a:pt x="10466" y="20265"/>
                  <a:pt x="10452" y="20265"/>
                </a:cubicBezTo>
                <a:cubicBezTo>
                  <a:pt x="10374" y="20265"/>
                  <a:pt x="10297" y="20190"/>
                  <a:pt x="10253" y="20068"/>
                </a:cubicBezTo>
                <a:lnTo>
                  <a:pt x="10259" y="20068"/>
                </a:lnTo>
                <a:lnTo>
                  <a:pt x="10357" y="20003"/>
                </a:lnTo>
                <a:close/>
                <a:moveTo>
                  <a:pt x="15984" y="20127"/>
                </a:moveTo>
                <a:cubicBezTo>
                  <a:pt x="16021" y="20127"/>
                  <a:pt x="16058" y="20173"/>
                  <a:pt x="16089" y="20173"/>
                </a:cubicBezTo>
                <a:cubicBezTo>
                  <a:pt x="16091" y="20173"/>
                  <a:pt x="16093" y="20173"/>
                  <a:pt x="16095" y="20173"/>
                </a:cubicBezTo>
                <a:cubicBezTo>
                  <a:pt x="16115" y="20205"/>
                  <a:pt x="16102" y="20225"/>
                  <a:pt x="16134" y="20264"/>
                </a:cubicBezTo>
                <a:lnTo>
                  <a:pt x="16089" y="20290"/>
                </a:lnTo>
                <a:lnTo>
                  <a:pt x="15984" y="20127"/>
                </a:lnTo>
                <a:close/>
                <a:moveTo>
                  <a:pt x="9588" y="20107"/>
                </a:moveTo>
                <a:lnTo>
                  <a:pt x="9588" y="20107"/>
                </a:lnTo>
                <a:cubicBezTo>
                  <a:pt x="9680" y="20120"/>
                  <a:pt x="9699" y="20199"/>
                  <a:pt x="9738" y="20290"/>
                </a:cubicBezTo>
                <a:lnTo>
                  <a:pt x="9745" y="20290"/>
                </a:lnTo>
                <a:cubicBezTo>
                  <a:pt x="9740" y="20291"/>
                  <a:pt x="9735" y="20291"/>
                  <a:pt x="9730" y="20291"/>
                </a:cubicBezTo>
                <a:cubicBezTo>
                  <a:pt x="9658" y="20291"/>
                  <a:pt x="9643" y="20199"/>
                  <a:pt x="9588" y="20107"/>
                </a:cubicBezTo>
                <a:close/>
                <a:moveTo>
                  <a:pt x="16603" y="19853"/>
                </a:moveTo>
                <a:cubicBezTo>
                  <a:pt x="16727" y="19893"/>
                  <a:pt x="16857" y="19997"/>
                  <a:pt x="16975" y="19997"/>
                </a:cubicBezTo>
                <a:cubicBezTo>
                  <a:pt x="17040" y="20088"/>
                  <a:pt x="17085" y="20192"/>
                  <a:pt x="17124" y="20296"/>
                </a:cubicBezTo>
                <a:cubicBezTo>
                  <a:pt x="17110" y="20297"/>
                  <a:pt x="17097" y="20298"/>
                  <a:pt x="17083" y="20298"/>
                </a:cubicBezTo>
                <a:cubicBezTo>
                  <a:pt x="16921" y="20298"/>
                  <a:pt x="16757" y="20224"/>
                  <a:pt x="16571" y="19984"/>
                </a:cubicBezTo>
                <a:cubicBezTo>
                  <a:pt x="16590" y="19958"/>
                  <a:pt x="16629" y="19945"/>
                  <a:pt x="16603" y="19899"/>
                </a:cubicBezTo>
                <a:lnTo>
                  <a:pt x="16603" y="19899"/>
                </a:lnTo>
                <a:cubicBezTo>
                  <a:pt x="16603" y="19890"/>
                  <a:pt x="16603" y="19885"/>
                  <a:pt x="16603" y="19879"/>
                </a:cubicBezTo>
                <a:cubicBezTo>
                  <a:pt x="16603" y="19866"/>
                  <a:pt x="16603" y="19860"/>
                  <a:pt x="16603" y="19853"/>
                </a:cubicBezTo>
                <a:close/>
                <a:moveTo>
                  <a:pt x="15393" y="19866"/>
                </a:moveTo>
                <a:cubicBezTo>
                  <a:pt x="15453" y="19866"/>
                  <a:pt x="15517" y="19913"/>
                  <a:pt x="15581" y="20003"/>
                </a:cubicBezTo>
                <a:cubicBezTo>
                  <a:pt x="15664" y="20216"/>
                  <a:pt x="15429" y="20097"/>
                  <a:pt x="15532" y="20316"/>
                </a:cubicBezTo>
                <a:lnTo>
                  <a:pt x="15532" y="20316"/>
                </a:lnTo>
                <a:cubicBezTo>
                  <a:pt x="15461" y="20310"/>
                  <a:pt x="15390" y="20313"/>
                  <a:pt x="15301" y="20134"/>
                </a:cubicBezTo>
                <a:lnTo>
                  <a:pt x="15301" y="20134"/>
                </a:lnTo>
                <a:cubicBezTo>
                  <a:pt x="15327" y="20142"/>
                  <a:pt x="15347" y="20145"/>
                  <a:pt x="15361" y="20145"/>
                </a:cubicBezTo>
                <a:cubicBezTo>
                  <a:pt x="15462" y="20145"/>
                  <a:pt x="15290" y="19964"/>
                  <a:pt x="15353" y="19873"/>
                </a:cubicBezTo>
                <a:cubicBezTo>
                  <a:pt x="15366" y="19868"/>
                  <a:pt x="15379" y="19866"/>
                  <a:pt x="15393" y="19866"/>
                </a:cubicBezTo>
                <a:close/>
                <a:moveTo>
                  <a:pt x="10175" y="20296"/>
                </a:moveTo>
                <a:lnTo>
                  <a:pt x="10175" y="20296"/>
                </a:lnTo>
                <a:cubicBezTo>
                  <a:pt x="10240" y="20309"/>
                  <a:pt x="10292" y="20355"/>
                  <a:pt x="10311" y="20414"/>
                </a:cubicBezTo>
                <a:lnTo>
                  <a:pt x="10318" y="20420"/>
                </a:lnTo>
                <a:lnTo>
                  <a:pt x="10311" y="20433"/>
                </a:lnTo>
                <a:cubicBezTo>
                  <a:pt x="10272" y="20381"/>
                  <a:pt x="10227" y="20335"/>
                  <a:pt x="10175" y="20296"/>
                </a:cubicBezTo>
                <a:close/>
                <a:moveTo>
                  <a:pt x="6183" y="20200"/>
                </a:moveTo>
                <a:cubicBezTo>
                  <a:pt x="6251" y="20200"/>
                  <a:pt x="6340" y="20386"/>
                  <a:pt x="6423" y="20492"/>
                </a:cubicBezTo>
                <a:cubicBezTo>
                  <a:pt x="6417" y="20498"/>
                  <a:pt x="6411" y="20501"/>
                  <a:pt x="6405" y="20501"/>
                </a:cubicBezTo>
                <a:cubicBezTo>
                  <a:pt x="6369" y="20501"/>
                  <a:pt x="6323" y="20414"/>
                  <a:pt x="6286" y="20414"/>
                </a:cubicBezTo>
                <a:cubicBezTo>
                  <a:pt x="6277" y="20414"/>
                  <a:pt x="6268" y="20419"/>
                  <a:pt x="6260" y="20433"/>
                </a:cubicBezTo>
                <a:lnTo>
                  <a:pt x="6260" y="20427"/>
                </a:lnTo>
                <a:cubicBezTo>
                  <a:pt x="6188" y="20335"/>
                  <a:pt x="6240" y="20316"/>
                  <a:pt x="6149" y="20218"/>
                </a:cubicBezTo>
                <a:cubicBezTo>
                  <a:pt x="6160" y="20206"/>
                  <a:pt x="6171" y="20200"/>
                  <a:pt x="6183" y="20200"/>
                </a:cubicBezTo>
                <a:close/>
                <a:moveTo>
                  <a:pt x="10409" y="20518"/>
                </a:moveTo>
                <a:lnTo>
                  <a:pt x="10416" y="20524"/>
                </a:lnTo>
                <a:lnTo>
                  <a:pt x="10416" y="20531"/>
                </a:lnTo>
                <a:cubicBezTo>
                  <a:pt x="10455" y="20531"/>
                  <a:pt x="10494" y="20557"/>
                  <a:pt x="10539" y="20622"/>
                </a:cubicBezTo>
                <a:cubicBezTo>
                  <a:pt x="10481" y="20616"/>
                  <a:pt x="10435" y="20583"/>
                  <a:pt x="10396" y="20544"/>
                </a:cubicBezTo>
                <a:cubicBezTo>
                  <a:pt x="10402" y="20537"/>
                  <a:pt x="10409" y="20531"/>
                  <a:pt x="10409" y="20518"/>
                </a:cubicBezTo>
                <a:close/>
                <a:moveTo>
                  <a:pt x="9184" y="20316"/>
                </a:moveTo>
                <a:cubicBezTo>
                  <a:pt x="9201" y="20324"/>
                  <a:pt x="9217" y="20327"/>
                  <a:pt x="9233" y="20327"/>
                </a:cubicBezTo>
                <a:cubicBezTo>
                  <a:pt x="9253" y="20327"/>
                  <a:pt x="9274" y="20322"/>
                  <a:pt x="9295" y="20322"/>
                </a:cubicBezTo>
                <a:cubicBezTo>
                  <a:pt x="9308" y="20322"/>
                  <a:pt x="9321" y="20324"/>
                  <a:pt x="9334" y="20329"/>
                </a:cubicBezTo>
                <a:cubicBezTo>
                  <a:pt x="9373" y="20401"/>
                  <a:pt x="9419" y="20459"/>
                  <a:pt x="9478" y="20505"/>
                </a:cubicBezTo>
                <a:cubicBezTo>
                  <a:pt x="9497" y="20537"/>
                  <a:pt x="9504" y="20563"/>
                  <a:pt x="9517" y="20589"/>
                </a:cubicBezTo>
                <a:cubicBezTo>
                  <a:pt x="9517" y="20596"/>
                  <a:pt x="9523" y="20602"/>
                  <a:pt x="9530" y="20609"/>
                </a:cubicBezTo>
                <a:cubicBezTo>
                  <a:pt x="9530" y="20629"/>
                  <a:pt x="9523" y="20642"/>
                  <a:pt x="9517" y="20655"/>
                </a:cubicBezTo>
                <a:cubicBezTo>
                  <a:pt x="9380" y="20570"/>
                  <a:pt x="9269" y="20459"/>
                  <a:pt x="9184" y="20316"/>
                </a:cubicBezTo>
                <a:close/>
                <a:moveTo>
                  <a:pt x="24953" y="20459"/>
                </a:moveTo>
                <a:lnTo>
                  <a:pt x="24953" y="20459"/>
                </a:lnTo>
                <a:cubicBezTo>
                  <a:pt x="24999" y="20505"/>
                  <a:pt x="25025" y="20524"/>
                  <a:pt x="25123" y="20629"/>
                </a:cubicBezTo>
                <a:lnTo>
                  <a:pt x="25064" y="20668"/>
                </a:lnTo>
                <a:cubicBezTo>
                  <a:pt x="25012" y="20609"/>
                  <a:pt x="24973" y="20537"/>
                  <a:pt x="24953" y="20459"/>
                </a:cubicBezTo>
                <a:close/>
                <a:moveTo>
                  <a:pt x="5052" y="19597"/>
                </a:moveTo>
                <a:cubicBezTo>
                  <a:pt x="5139" y="19597"/>
                  <a:pt x="5235" y="19715"/>
                  <a:pt x="5322" y="19743"/>
                </a:cubicBezTo>
                <a:cubicBezTo>
                  <a:pt x="5361" y="19990"/>
                  <a:pt x="5550" y="20361"/>
                  <a:pt x="5824" y="20668"/>
                </a:cubicBezTo>
                <a:cubicBezTo>
                  <a:pt x="5813" y="20677"/>
                  <a:pt x="5801" y="20681"/>
                  <a:pt x="5787" y="20681"/>
                </a:cubicBezTo>
                <a:cubicBezTo>
                  <a:pt x="5686" y="20681"/>
                  <a:pt x="5495" y="20444"/>
                  <a:pt x="5329" y="20192"/>
                </a:cubicBezTo>
                <a:cubicBezTo>
                  <a:pt x="5166" y="20016"/>
                  <a:pt x="5146" y="20049"/>
                  <a:pt x="5003" y="19782"/>
                </a:cubicBezTo>
                <a:cubicBezTo>
                  <a:pt x="5016" y="19723"/>
                  <a:pt x="5016" y="19671"/>
                  <a:pt x="5003" y="19612"/>
                </a:cubicBezTo>
                <a:cubicBezTo>
                  <a:pt x="5019" y="19602"/>
                  <a:pt x="5035" y="19597"/>
                  <a:pt x="5052" y="19597"/>
                </a:cubicBezTo>
                <a:close/>
                <a:moveTo>
                  <a:pt x="15933" y="20577"/>
                </a:moveTo>
                <a:cubicBezTo>
                  <a:pt x="15984" y="20577"/>
                  <a:pt x="16044" y="20656"/>
                  <a:pt x="16095" y="20687"/>
                </a:cubicBezTo>
                <a:cubicBezTo>
                  <a:pt x="16152" y="20774"/>
                  <a:pt x="16103" y="20821"/>
                  <a:pt x="16048" y="20821"/>
                </a:cubicBezTo>
                <a:cubicBezTo>
                  <a:pt x="16033" y="20821"/>
                  <a:pt x="16018" y="20818"/>
                  <a:pt x="16004" y="20811"/>
                </a:cubicBezTo>
                <a:lnTo>
                  <a:pt x="16004" y="20804"/>
                </a:lnTo>
                <a:cubicBezTo>
                  <a:pt x="15952" y="20746"/>
                  <a:pt x="15913" y="20674"/>
                  <a:pt x="15893" y="20596"/>
                </a:cubicBezTo>
                <a:cubicBezTo>
                  <a:pt x="15906" y="20582"/>
                  <a:pt x="15919" y="20577"/>
                  <a:pt x="15933" y="20577"/>
                </a:cubicBezTo>
                <a:close/>
                <a:moveTo>
                  <a:pt x="17313" y="19717"/>
                </a:moveTo>
                <a:cubicBezTo>
                  <a:pt x="17391" y="19827"/>
                  <a:pt x="17457" y="19932"/>
                  <a:pt x="17385" y="19951"/>
                </a:cubicBezTo>
                <a:cubicBezTo>
                  <a:pt x="17593" y="20199"/>
                  <a:pt x="17952" y="20225"/>
                  <a:pt x="18049" y="20655"/>
                </a:cubicBezTo>
                <a:lnTo>
                  <a:pt x="18010" y="20681"/>
                </a:lnTo>
                <a:cubicBezTo>
                  <a:pt x="17958" y="20596"/>
                  <a:pt x="17893" y="20531"/>
                  <a:pt x="17808" y="20479"/>
                </a:cubicBezTo>
                <a:cubicBezTo>
                  <a:pt x="17756" y="20446"/>
                  <a:pt x="17717" y="20407"/>
                  <a:pt x="17678" y="20355"/>
                </a:cubicBezTo>
                <a:cubicBezTo>
                  <a:pt x="17668" y="20335"/>
                  <a:pt x="17646" y="20318"/>
                  <a:pt x="17630" y="20318"/>
                </a:cubicBezTo>
                <a:cubicBezTo>
                  <a:pt x="17626" y="20318"/>
                  <a:pt x="17622" y="20320"/>
                  <a:pt x="17619" y="20322"/>
                </a:cubicBezTo>
                <a:cubicBezTo>
                  <a:pt x="17606" y="20329"/>
                  <a:pt x="17606" y="20361"/>
                  <a:pt x="17626" y="20388"/>
                </a:cubicBezTo>
                <a:cubicBezTo>
                  <a:pt x="17678" y="20459"/>
                  <a:pt x="17737" y="20518"/>
                  <a:pt x="17815" y="20563"/>
                </a:cubicBezTo>
                <a:cubicBezTo>
                  <a:pt x="17873" y="20602"/>
                  <a:pt x="17925" y="20655"/>
                  <a:pt x="17958" y="20713"/>
                </a:cubicBezTo>
                <a:lnTo>
                  <a:pt x="17952" y="20713"/>
                </a:lnTo>
                <a:cubicBezTo>
                  <a:pt x="17984" y="20805"/>
                  <a:pt x="17948" y="20846"/>
                  <a:pt x="17888" y="20846"/>
                </a:cubicBezTo>
                <a:cubicBezTo>
                  <a:pt x="17816" y="20846"/>
                  <a:pt x="17709" y="20787"/>
                  <a:pt x="17645" y="20687"/>
                </a:cubicBezTo>
                <a:lnTo>
                  <a:pt x="17645" y="20687"/>
                </a:lnTo>
                <a:cubicBezTo>
                  <a:pt x="17666" y="20745"/>
                  <a:pt x="17661" y="20768"/>
                  <a:pt x="17640" y="20768"/>
                </a:cubicBezTo>
                <a:cubicBezTo>
                  <a:pt x="17590" y="20768"/>
                  <a:pt x="17446" y="20626"/>
                  <a:pt x="17372" y="20524"/>
                </a:cubicBezTo>
                <a:cubicBezTo>
                  <a:pt x="17482" y="20495"/>
                  <a:pt x="17364" y="20253"/>
                  <a:pt x="17463" y="20253"/>
                </a:cubicBezTo>
                <a:cubicBezTo>
                  <a:pt x="17475" y="20253"/>
                  <a:pt x="17490" y="20256"/>
                  <a:pt x="17509" y="20264"/>
                </a:cubicBezTo>
                <a:cubicBezTo>
                  <a:pt x="17417" y="20068"/>
                  <a:pt x="17346" y="20134"/>
                  <a:pt x="17268" y="20023"/>
                </a:cubicBezTo>
                <a:cubicBezTo>
                  <a:pt x="17157" y="19886"/>
                  <a:pt x="17248" y="19866"/>
                  <a:pt x="17170" y="19749"/>
                </a:cubicBezTo>
                <a:cubicBezTo>
                  <a:pt x="17182" y="19725"/>
                  <a:pt x="17198" y="19719"/>
                  <a:pt x="17215" y="19719"/>
                </a:cubicBezTo>
                <a:cubicBezTo>
                  <a:pt x="17233" y="19719"/>
                  <a:pt x="17254" y="19726"/>
                  <a:pt x="17274" y="19726"/>
                </a:cubicBezTo>
                <a:cubicBezTo>
                  <a:pt x="17285" y="19726"/>
                  <a:pt x="17296" y="19724"/>
                  <a:pt x="17307" y="19717"/>
                </a:cubicBezTo>
                <a:close/>
                <a:moveTo>
                  <a:pt x="18362" y="20042"/>
                </a:moveTo>
                <a:cubicBezTo>
                  <a:pt x="18486" y="20303"/>
                  <a:pt x="18564" y="20199"/>
                  <a:pt x="18661" y="20244"/>
                </a:cubicBezTo>
                <a:cubicBezTo>
                  <a:pt x="18837" y="20485"/>
                  <a:pt x="18929" y="20589"/>
                  <a:pt x="19013" y="20811"/>
                </a:cubicBezTo>
                <a:lnTo>
                  <a:pt x="19026" y="20830"/>
                </a:lnTo>
                <a:cubicBezTo>
                  <a:pt x="19007" y="20830"/>
                  <a:pt x="18987" y="20843"/>
                  <a:pt x="18981" y="20870"/>
                </a:cubicBezTo>
                <a:cubicBezTo>
                  <a:pt x="18968" y="20876"/>
                  <a:pt x="18961" y="20889"/>
                  <a:pt x="18948" y="20896"/>
                </a:cubicBezTo>
                <a:lnTo>
                  <a:pt x="18935" y="20863"/>
                </a:lnTo>
                <a:cubicBezTo>
                  <a:pt x="18811" y="20850"/>
                  <a:pt x="18622" y="20850"/>
                  <a:pt x="18492" y="20589"/>
                </a:cubicBezTo>
                <a:lnTo>
                  <a:pt x="18492" y="20589"/>
                </a:lnTo>
                <a:cubicBezTo>
                  <a:pt x="18434" y="20655"/>
                  <a:pt x="18499" y="20791"/>
                  <a:pt x="18486" y="20876"/>
                </a:cubicBezTo>
                <a:cubicBezTo>
                  <a:pt x="18277" y="20817"/>
                  <a:pt x="18238" y="20348"/>
                  <a:pt x="18023" y="20270"/>
                </a:cubicBezTo>
                <a:cubicBezTo>
                  <a:pt x="18056" y="20114"/>
                  <a:pt x="18264" y="20127"/>
                  <a:pt x="18355" y="20042"/>
                </a:cubicBezTo>
                <a:close/>
                <a:moveTo>
                  <a:pt x="19046" y="20902"/>
                </a:moveTo>
                <a:cubicBezTo>
                  <a:pt x="19078" y="20954"/>
                  <a:pt x="19104" y="20941"/>
                  <a:pt x="19143" y="21006"/>
                </a:cubicBezTo>
                <a:cubicBezTo>
                  <a:pt x="19137" y="21013"/>
                  <a:pt x="19130" y="21019"/>
                  <a:pt x="19130" y="21032"/>
                </a:cubicBezTo>
                <a:lnTo>
                  <a:pt x="19124" y="21019"/>
                </a:lnTo>
                <a:lnTo>
                  <a:pt x="19078" y="21052"/>
                </a:lnTo>
                <a:cubicBezTo>
                  <a:pt x="19059" y="21039"/>
                  <a:pt x="19046" y="21026"/>
                  <a:pt x="19033" y="21006"/>
                </a:cubicBezTo>
                <a:cubicBezTo>
                  <a:pt x="19033" y="21000"/>
                  <a:pt x="19026" y="20993"/>
                  <a:pt x="19026" y="20993"/>
                </a:cubicBezTo>
                <a:cubicBezTo>
                  <a:pt x="19020" y="20974"/>
                  <a:pt x="19020" y="20961"/>
                  <a:pt x="19013" y="20948"/>
                </a:cubicBezTo>
                <a:cubicBezTo>
                  <a:pt x="19020" y="20941"/>
                  <a:pt x="19026" y="20935"/>
                  <a:pt x="19026" y="20928"/>
                </a:cubicBezTo>
                <a:cubicBezTo>
                  <a:pt x="19033" y="20915"/>
                  <a:pt x="19039" y="20909"/>
                  <a:pt x="19046" y="20902"/>
                </a:cubicBezTo>
                <a:close/>
                <a:moveTo>
                  <a:pt x="13512" y="20876"/>
                </a:moveTo>
                <a:cubicBezTo>
                  <a:pt x="13582" y="20876"/>
                  <a:pt x="13661" y="20984"/>
                  <a:pt x="13698" y="21084"/>
                </a:cubicBezTo>
                <a:lnTo>
                  <a:pt x="13705" y="21084"/>
                </a:lnTo>
                <a:cubicBezTo>
                  <a:pt x="13690" y="21105"/>
                  <a:pt x="13674" y="21115"/>
                  <a:pt x="13657" y="21115"/>
                </a:cubicBezTo>
                <a:cubicBezTo>
                  <a:pt x="13600" y="21115"/>
                  <a:pt x="13534" y="21011"/>
                  <a:pt x="13464" y="20896"/>
                </a:cubicBezTo>
                <a:cubicBezTo>
                  <a:pt x="13479" y="20882"/>
                  <a:pt x="13495" y="20876"/>
                  <a:pt x="13512" y="20876"/>
                </a:cubicBezTo>
                <a:close/>
                <a:moveTo>
                  <a:pt x="18660" y="20979"/>
                </a:moveTo>
                <a:cubicBezTo>
                  <a:pt x="18685" y="20979"/>
                  <a:pt x="18719" y="21035"/>
                  <a:pt x="18744" y="21035"/>
                </a:cubicBezTo>
                <a:cubicBezTo>
                  <a:pt x="18747" y="21035"/>
                  <a:pt x="18750" y="21034"/>
                  <a:pt x="18753" y="21032"/>
                </a:cubicBezTo>
                <a:lnTo>
                  <a:pt x="18753" y="21032"/>
                </a:lnTo>
                <a:cubicBezTo>
                  <a:pt x="18785" y="21084"/>
                  <a:pt x="18740" y="21091"/>
                  <a:pt x="18772" y="21143"/>
                </a:cubicBezTo>
                <a:lnTo>
                  <a:pt x="18766" y="21137"/>
                </a:lnTo>
                <a:cubicBezTo>
                  <a:pt x="18764" y="21137"/>
                  <a:pt x="18763" y="21137"/>
                  <a:pt x="18762" y="21137"/>
                </a:cubicBezTo>
                <a:cubicBezTo>
                  <a:pt x="18724" y="21137"/>
                  <a:pt x="18680" y="21050"/>
                  <a:pt x="18642" y="20993"/>
                </a:cubicBezTo>
                <a:cubicBezTo>
                  <a:pt x="18647" y="20983"/>
                  <a:pt x="18653" y="20979"/>
                  <a:pt x="18660" y="20979"/>
                </a:cubicBezTo>
                <a:close/>
                <a:moveTo>
                  <a:pt x="15233" y="21046"/>
                </a:moveTo>
                <a:cubicBezTo>
                  <a:pt x="15302" y="21046"/>
                  <a:pt x="15427" y="21146"/>
                  <a:pt x="15314" y="21267"/>
                </a:cubicBezTo>
                <a:cubicBezTo>
                  <a:pt x="15159" y="21107"/>
                  <a:pt x="15179" y="21046"/>
                  <a:pt x="15233" y="21046"/>
                </a:cubicBezTo>
                <a:close/>
                <a:moveTo>
                  <a:pt x="19241" y="21111"/>
                </a:moveTo>
                <a:cubicBezTo>
                  <a:pt x="19274" y="21130"/>
                  <a:pt x="19313" y="21150"/>
                  <a:pt x="19358" y="21156"/>
                </a:cubicBezTo>
                <a:lnTo>
                  <a:pt x="19437" y="21273"/>
                </a:lnTo>
                <a:cubicBezTo>
                  <a:pt x="19423" y="21293"/>
                  <a:pt x="19407" y="21301"/>
                  <a:pt x="19390" y="21301"/>
                </a:cubicBezTo>
                <a:cubicBezTo>
                  <a:pt x="19343" y="21301"/>
                  <a:pt x="19285" y="21235"/>
                  <a:pt x="19228" y="21130"/>
                </a:cubicBezTo>
                <a:lnTo>
                  <a:pt x="19241" y="21117"/>
                </a:lnTo>
                <a:cubicBezTo>
                  <a:pt x="19241" y="21117"/>
                  <a:pt x="19241" y="21111"/>
                  <a:pt x="19241" y="21111"/>
                </a:cubicBezTo>
                <a:close/>
                <a:moveTo>
                  <a:pt x="18989" y="21055"/>
                </a:moveTo>
                <a:cubicBezTo>
                  <a:pt x="19022" y="21106"/>
                  <a:pt x="19066" y="21144"/>
                  <a:pt x="19111" y="21169"/>
                </a:cubicBezTo>
                <a:lnTo>
                  <a:pt x="19111" y="21195"/>
                </a:lnTo>
                <a:lnTo>
                  <a:pt x="19196" y="21312"/>
                </a:lnTo>
                <a:lnTo>
                  <a:pt x="19202" y="21325"/>
                </a:lnTo>
                <a:cubicBezTo>
                  <a:pt x="19163" y="21325"/>
                  <a:pt x="19130" y="21325"/>
                  <a:pt x="19091" y="21339"/>
                </a:cubicBezTo>
                <a:lnTo>
                  <a:pt x="19091" y="21325"/>
                </a:lnTo>
                <a:cubicBezTo>
                  <a:pt x="19022" y="21211"/>
                  <a:pt x="18940" y="21097"/>
                  <a:pt x="18989" y="21055"/>
                </a:cubicBezTo>
                <a:close/>
                <a:moveTo>
                  <a:pt x="12637" y="21156"/>
                </a:moveTo>
                <a:cubicBezTo>
                  <a:pt x="12780" y="21312"/>
                  <a:pt x="12682" y="21332"/>
                  <a:pt x="12734" y="21430"/>
                </a:cubicBezTo>
                <a:cubicBezTo>
                  <a:pt x="12652" y="21411"/>
                  <a:pt x="12519" y="21162"/>
                  <a:pt x="12628" y="21162"/>
                </a:cubicBezTo>
                <a:cubicBezTo>
                  <a:pt x="12631" y="21162"/>
                  <a:pt x="12634" y="21162"/>
                  <a:pt x="12637" y="21163"/>
                </a:cubicBezTo>
                <a:lnTo>
                  <a:pt x="12637" y="21156"/>
                </a:lnTo>
                <a:close/>
                <a:moveTo>
                  <a:pt x="9471" y="20824"/>
                </a:moveTo>
                <a:lnTo>
                  <a:pt x="9471" y="20824"/>
                </a:lnTo>
                <a:cubicBezTo>
                  <a:pt x="9588" y="20837"/>
                  <a:pt x="9588" y="20987"/>
                  <a:pt x="9712" y="21111"/>
                </a:cubicBezTo>
                <a:lnTo>
                  <a:pt x="9725" y="21111"/>
                </a:lnTo>
                <a:lnTo>
                  <a:pt x="9732" y="21098"/>
                </a:lnTo>
                <a:cubicBezTo>
                  <a:pt x="9738" y="21117"/>
                  <a:pt x="9745" y="21137"/>
                  <a:pt x="9758" y="21156"/>
                </a:cubicBezTo>
                <a:cubicBezTo>
                  <a:pt x="9777" y="21195"/>
                  <a:pt x="9790" y="21241"/>
                  <a:pt x="9803" y="21286"/>
                </a:cubicBezTo>
                <a:cubicBezTo>
                  <a:pt x="9777" y="21352"/>
                  <a:pt x="9771" y="21417"/>
                  <a:pt x="9764" y="21482"/>
                </a:cubicBezTo>
                <a:cubicBezTo>
                  <a:pt x="9693" y="21475"/>
                  <a:pt x="9608" y="21358"/>
                  <a:pt x="9523" y="21241"/>
                </a:cubicBezTo>
                <a:cubicBezTo>
                  <a:pt x="9543" y="21228"/>
                  <a:pt x="9562" y="21189"/>
                  <a:pt x="9517" y="21189"/>
                </a:cubicBezTo>
                <a:cubicBezTo>
                  <a:pt x="9556" y="21065"/>
                  <a:pt x="9543" y="20928"/>
                  <a:pt x="9471" y="20824"/>
                </a:cubicBezTo>
                <a:close/>
                <a:moveTo>
                  <a:pt x="18873" y="21302"/>
                </a:moveTo>
                <a:lnTo>
                  <a:pt x="18873" y="21302"/>
                </a:lnTo>
                <a:cubicBezTo>
                  <a:pt x="18937" y="21347"/>
                  <a:pt x="18988" y="21411"/>
                  <a:pt x="19020" y="21482"/>
                </a:cubicBezTo>
                <a:cubicBezTo>
                  <a:pt x="19009" y="21500"/>
                  <a:pt x="18996" y="21508"/>
                  <a:pt x="18981" y="21508"/>
                </a:cubicBezTo>
                <a:cubicBezTo>
                  <a:pt x="18913" y="21508"/>
                  <a:pt x="18816" y="21343"/>
                  <a:pt x="18873" y="21302"/>
                </a:cubicBezTo>
                <a:close/>
                <a:moveTo>
                  <a:pt x="19228" y="21436"/>
                </a:moveTo>
                <a:cubicBezTo>
                  <a:pt x="19287" y="21482"/>
                  <a:pt x="19352" y="21508"/>
                  <a:pt x="19358" y="21606"/>
                </a:cubicBezTo>
                <a:cubicBezTo>
                  <a:pt x="19306" y="21606"/>
                  <a:pt x="19248" y="21560"/>
                  <a:pt x="19189" y="21553"/>
                </a:cubicBezTo>
                <a:lnTo>
                  <a:pt x="19183" y="21553"/>
                </a:lnTo>
                <a:cubicBezTo>
                  <a:pt x="19163" y="21521"/>
                  <a:pt x="19157" y="21482"/>
                  <a:pt x="19170" y="21443"/>
                </a:cubicBezTo>
                <a:cubicBezTo>
                  <a:pt x="19189" y="21443"/>
                  <a:pt x="19209" y="21436"/>
                  <a:pt x="19228" y="21436"/>
                </a:cubicBezTo>
                <a:close/>
                <a:moveTo>
                  <a:pt x="16304" y="20264"/>
                </a:moveTo>
                <a:lnTo>
                  <a:pt x="16304" y="20264"/>
                </a:lnTo>
                <a:cubicBezTo>
                  <a:pt x="16453" y="20388"/>
                  <a:pt x="16571" y="20557"/>
                  <a:pt x="16734" y="20778"/>
                </a:cubicBezTo>
                <a:cubicBezTo>
                  <a:pt x="16779" y="20720"/>
                  <a:pt x="16740" y="20609"/>
                  <a:pt x="16766" y="20531"/>
                </a:cubicBezTo>
                <a:lnTo>
                  <a:pt x="16766" y="20531"/>
                </a:lnTo>
                <a:cubicBezTo>
                  <a:pt x="16968" y="20557"/>
                  <a:pt x="17417" y="20915"/>
                  <a:pt x="17515" y="21228"/>
                </a:cubicBezTo>
                <a:cubicBezTo>
                  <a:pt x="17554" y="21280"/>
                  <a:pt x="17574" y="21241"/>
                  <a:pt x="17606" y="21286"/>
                </a:cubicBezTo>
                <a:cubicBezTo>
                  <a:pt x="17704" y="21449"/>
                  <a:pt x="17632" y="21508"/>
                  <a:pt x="17724" y="21664"/>
                </a:cubicBezTo>
                <a:cubicBezTo>
                  <a:pt x="17718" y="21666"/>
                  <a:pt x="17713" y="21666"/>
                  <a:pt x="17708" y="21666"/>
                </a:cubicBezTo>
                <a:cubicBezTo>
                  <a:pt x="17668" y="21666"/>
                  <a:pt x="17626" y="21621"/>
                  <a:pt x="17574" y="21534"/>
                </a:cubicBezTo>
                <a:cubicBezTo>
                  <a:pt x="17574" y="21521"/>
                  <a:pt x="17574" y="21508"/>
                  <a:pt x="17580" y="21495"/>
                </a:cubicBezTo>
                <a:cubicBezTo>
                  <a:pt x="17574" y="21469"/>
                  <a:pt x="17567" y="21449"/>
                  <a:pt x="17548" y="21436"/>
                </a:cubicBezTo>
                <a:cubicBezTo>
                  <a:pt x="17539" y="21430"/>
                  <a:pt x="17531" y="21427"/>
                  <a:pt x="17526" y="21427"/>
                </a:cubicBezTo>
                <a:cubicBezTo>
                  <a:pt x="17519" y="21427"/>
                  <a:pt x="17515" y="21432"/>
                  <a:pt x="17515" y="21443"/>
                </a:cubicBezTo>
                <a:cubicBezTo>
                  <a:pt x="17515" y="21456"/>
                  <a:pt x="17509" y="21469"/>
                  <a:pt x="17509" y="21482"/>
                </a:cubicBezTo>
                <a:lnTo>
                  <a:pt x="17502" y="21469"/>
                </a:lnTo>
                <a:cubicBezTo>
                  <a:pt x="17499" y="21470"/>
                  <a:pt x="17496" y="21470"/>
                  <a:pt x="17493" y="21470"/>
                </a:cubicBezTo>
                <a:cubicBezTo>
                  <a:pt x="17448" y="21470"/>
                  <a:pt x="17388" y="21382"/>
                  <a:pt x="17339" y="21352"/>
                </a:cubicBezTo>
                <a:lnTo>
                  <a:pt x="17339" y="21352"/>
                </a:lnTo>
                <a:cubicBezTo>
                  <a:pt x="17345" y="21401"/>
                  <a:pt x="17324" y="21426"/>
                  <a:pt x="17290" y="21426"/>
                </a:cubicBezTo>
                <a:cubicBezTo>
                  <a:pt x="17249" y="21426"/>
                  <a:pt x="17191" y="21388"/>
                  <a:pt x="17144" y="21312"/>
                </a:cubicBezTo>
                <a:cubicBezTo>
                  <a:pt x="17066" y="21417"/>
                  <a:pt x="17027" y="21417"/>
                  <a:pt x="16896" y="21417"/>
                </a:cubicBezTo>
                <a:cubicBezTo>
                  <a:pt x="16760" y="21137"/>
                  <a:pt x="16681" y="21397"/>
                  <a:pt x="16545" y="21137"/>
                </a:cubicBezTo>
                <a:lnTo>
                  <a:pt x="16545" y="21137"/>
                </a:lnTo>
                <a:cubicBezTo>
                  <a:pt x="16547" y="21193"/>
                  <a:pt x="16529" y="21213"/>
                  <a:pt x="16500" y="21213"/>
                </a:cubicBezTo>
                <a:cubicBezTo>
                  <a:pt x="16447" y="21213"/>
                  <a:pt x="16359" y="21145"/>
                  <a:pt x="16304" y="21124"/>
                </a:cubicBezTo>
                <a:cubicBezTo>
                  <a:pt x="16288" y="21063"/>
                  <a:pt x="16293" y="21022"/>
                  <a:pt x="16323" y="21022"/>
                </a:cubicBezTo>
                <a:cubicBezTo>
                  <a:pt x="16332" y="21022"/>
                  <a:pt x="16343" y="21025"/>
                  <a:pt x="16356" y="21032"/>
                </a:cubicBezTo>
                <a:cubicBezTo>
                  <a:pt x="16206" y="20804"/>
                  <a:pt x="16388" y="20772"/>
                  <a:pt x="16232" y="20544"/>
                </a:cubicBezTo>
                <a:cubicBezTo>
                  <a:pt x="16278" y="20459"/>
                  <a:pt x="16356" y="20407"/>
                  <a:pt x="16304" y="20264"/>
                </a:cubicBezTo>
                <a:close/>
                <a:moveTo>
                  <a:pt x="13099" y="21593"/>
                </a:moveTo>
                <a:cubicBezTo>
                  <a:pt x="13173" y="21679"/>
                  <a:pt x="13140" y="21703"/>
                  <a:pt x="13100" y="21703"/>
                </a:cubicBezTo>
                <a:cubicBezTo>
                  <a:pt x="13080" y="21703"/>
                  <a:pt x="13058" y="21697"/>
                  <a:pt x="13047" y="21690"/>
                </a:cubicBezTo>
                <a:lnTo>
                  <a:pt x="13047" y="21684"/>
                </a:lnTo>
                <a:cubicBezTo>
                  <a:pt x="13014" y="21625"/>
                  <a:pt x="13073" y="21619"/>
                  <a:pt x="13099" y="21593"/>
                </a:cubicBezTo>
                <a:close/>
                <a:moveTo>
                  <a:pt x="11090" y="21006"/>
                </a:moveTo>
                <a:cubicBezTo>
                  <a:pt x="11104" y="21006"/>
                  <a:pt x="11121" y="21010"/>
                  <a:pt x="11139" y="21019"/>
                </a:cubicBezTo>
                <a:cubicBezTo>
                  <a:pt x="11236" y="21130"/>
                  <a:pt x="11217" y="21176"/>
                  <a:pt x="11275" y="21273"/>
                </a:cubicBezTo>
                <a:lnTo>
                  <a:pt x="11158" y="21352"/>
                </a:lnTo>
                <a:cubicBezTo>
                  <a:pt x="11262" y="21475"/>
                  <a:pt x="11458" y="21781"/>
                  <a:pt x="11438" y="21905"/>
                </a:cubicBezTo>
                <a:cubicBezTo>
                  <a:pt x="11423" y="21919"/>
                  <a:pt x="11407" y="21925"/>
                  <a:pt x="11390" y="21925"/>
                </a:cubicBezTo>
                <a:cubicBezTo>
                  <a:pt x="11324" y="21925"/>
                  <a:pt x="11242" y="21835"/>
                  <a:pt x="11165" y="21742"/>
                </a:cubicBezTo>
                <a:cubicBezTo>
                  <a:pt x="11217" y="21566"/>
                  <a:pt x="11080" y="21417"/>
                  <a:pt x="10963" y="21137"/>
                </a:cubicBezTo>
                <a:cubicBezTo>
                  <a:pt x="10984" y="21089"/>
                  <a:pt x="11023" y="21006"/>
                  <a:pt x="11090" y="21006"/>
                </a:cubicBezTo>
                <a:close/>
                <a:moveTo>
                  <a:pt x="16506" y="21560"/>
                </a:moveTo>
                <a:cubicBezTo>
                  <a:pt x="16564" y="21560"/>
                  <a:pt x="16629" y="21632"/>
                  <a:pt x="16694" y="21723"/>
                </a:cubicBezTo>
                <a:cubicBezTo>
                  <a:pt x="16631" y="21755"/>
                  <a:pt x="16787" y="21890"/>
                  <a:pt x="16869" y="21890"/>
                </a:cubicBezTo>
                <a:cubicBezTo>
                  <a:pt x="16887" y="21890"/>
                  <a:pt x="16902" y="21883"/>
                  <a:pt x="16909" y="21866"/>
                </a:cubicBezTo>
                <a:lnTo>
                  <a:pt x="16909" y="21866"/>
                </a:lnTo>
                <a:cubicBezTo>
                  <a:pt x="16948" y="21938"/>
                  <a:pt x="16935" y="21977"/>
                  <a:pt x="16883" y="21996"/>
                </a:cubicBezTo>
                <a:cubicBezTo>
                  <a:pt x="16766" y="21834"/>
                  <a:pt x="16681" y="21860"/>
                  <a:pt x="16571" y="21749"/>
                </a:cubicBezTo>
                <a:lnTo>
                  <a:pt x="16571" y="21749"/>
                </a:lnTo>
                <a:cubicBezTo>
                  <a:pt x="16532" y="21775"/>
                  <a:pt x="16616" y="21873"/>
                  <a:pt x="16545" y="21879"/>
                </a:cubicBezTo>
                <a:cubicBezTo>
                  <a:pt x="16479" y="21834"/>
                  <a:pt x="16427" y="21762"/>
                  <a:pt x="16414" y="21677"/>
                </a:cubicBezTo>
                <a:cubicBezTo>
                  <a:pt x="16419" y="21676"/>
                  <a:pt x="16424" y="21676"/>
                  <a:pt x="16429" y="21676"/>
                </a:cubicBezTo>
                <a:cubicBezTo>
                  <a:pt x="16461" y="21676"/>
                  <a:pt x="16498" y="21690"/>
                  <a:pt x="16521" y="21690"/>
                </a:cubicBezTo>
                <a:cubicBezTo>
                  <a:pt x="16552" y="21690"/>
                  <a:pt x="16561" y="21666"/>
                  <a:pt x="16506" y="21560"/>
                </a:cubicBezTo>
                <a:close/>
                <a:moveTo>
                  <a:pt x="10201" y="21755"/>
                </a:moveTo>
                <a:lnTo>
                  <a:pt x="10233" y="21788"/>
                </a:lnTo>
                <a:lnTo>
                  <a:pt x="10227" y="21788"/>
                </a:lnTo>
                <a:cubicBezTo>
                  <a:pt x="10240" y="21905"/>
                  <a:pt x="10331" y="21905"/>
                  <a:pt x="10337" y="22003"/>
                </a:cubicBezTo>
                <a:cubicBezTo>
                  <a:pt x="10266" y="22003"/>
                  <a:pt x="10188" y="21801"/>
                  <a:pt x="10201" y="21755"/>
                </a:cubicBezTo>
                <a:close/>
                <a:moveTo>
                  <a:pt x="9628" y="20498"/>
                </a:moveTo>
                <a:cubicBezTo>
                  <a:pt x="9717" y="20498"/>
                  <a:pt x="9821" y="20621"/>
                  <a:pt x="9921" y="20687"/>
                </a:cubicBezTo>
                <a:cubicBezTo>
                  <a:pt x="9979" y="20674"/>
                  <a:pt x="9914" y="20583"/>
                  <a:pt x="9992" y="20583"/>
                </a:cubicBezTo>
                <a:cubicBezTo>
                  <a:pt x="10311" y="21019"/>
                  <a:pt x="10448" y="20987"/>
                  <a:pt x="10780" y="21202"/>
                </a:cubicBezTo>
                <a:cubicBezTo>
                  <a:pt x="10767" y="21215"/>
                  <a:pt x="10761" y="21221"/>
                  <a:pt x="10787" y="21254"/>
                </a:cubicBezTo>
                <a:lnTo>
                  <a:pt x="10774" y="21254"/>
                </a:lnTo>
                <a:lnTo>
                  <a:pt x="10715" y="21293"/>
                </a:lnTo>
                <a:cubicBezTo>
                  <a:pt x="10696" y="21306"/>
                  <a:pt x="10702" y="21345"/>
                  <a:pt x="10722" y="21378"/>
                </a:cubicBezTo>
                <a:cubicBezTo>
                  <a:pt x="10742" y="21403"/>
                  <a:pt x="10767" y="21421"/>
                  <a:pt x="10783" y="21421"/>
                </a:cubicBezTo>
                <a:cubicBezTo>
                  <a:pt x="10787" y="21421"/>
                  <a:pt x="10791" y="21419"/>
                  <a:pt x="10793" y="21417"/>
                </a:cubicBezTo>
                <a:lnTo>
                  <a:pt x="10845" y="21384"/>
                </a:lnTo>
                <a:cubicBezTo>
                  <a:pt x="10956" y="21443"/>
                  <a:pt x="10943" y="21488"/>
                  <a:pt x="11067" y="21632"/>
                </a:cubicBezTo>
                <a:lnTo>
                  <a:pt x="11008" y="21671"/>
                </a:lnTo>
                <a:lnTo>
                  <a:pt x="11008" y="21684"/>
                </a:lnTo>
                <a:cubicBezTo>
                  <a:pt x="10989" y="21664"/>
                  <a:pt x="10969" y="21645"/>
                  <a:pt x="10950" y="21619"/>
                </a:cubicBezTo>
                <a:cubicBezTo>
                  <a:pt x="10940" y="21599"/>
                  <a:pt x="10922" y="21590"/>
                  <a:pt x="10909" y="21590"/>
                </a:cubicBezTo>
                <a:cubicBezTo>
                  <a:pt x="10904" y="21590"/>
                  <a:pt x="10901" y="21591"/>
                  <a:pt x="10898" y="21593"/>
                </a:cubicBezTo>
                <a:cubicBezTo>
                  <a:pt x="10884" y="21606"/>
                  <a:pt x="10891" y="21632"/>
                  <a:pt x="10911" y="21658"/>
                </a:cubicBezTo>
                <a:cubicBezTo>
                  <a:pt x="10924" y="21677"/>
                  <a:pt x="10937" y="21690"/>
                  <a:pt x="10950" y="21710"/>
                </a:cubicBezTo>
                <a:lnTo>
                  <a:pt x="11002" y="21788"/>
                </a:lnTo>
                <a:cubicBezTo>
                  <a:pt x="10904" y="21834"/>
                  <a:pt x="11099" y="22042"/>
                  <a:pt x="10950" y="22055"/>
                </a:cubicBezTo>
                <a:cubicBezTo>
                  <a:pt x="10839" y="21905"/>
                  <a:pt x="10813" y="21794"/>
                  <a:pt x="10650" y="21684"/>
                </a:cubicBezTo>
                <a:lnTo>
                  <a:pt x="10650" y="21684"/>
                </a:lnTo>
                <a:cubicBezTo>
                  <a:pt x="10578" y="21742"/>
                  <a:pt x="10741" y="21801"/>
                  <a:pt x="10676" y="21840"/>
                </a:cubicBezTo>
                <a:lnTo>
                  <a:pt x="10650" y="21820"/>
                </a:lnTo>
                <a:cubicBezTo>
                  <a:pt x="10607" y="21766"/>
                  <a:pt x="10627" y="21682"/>
                  <a:pt x="10572" y="21682"/>
                </a:cubicBezTo>
                <a:cubicBezTo>
                  <a:pt x="10568" y="21682"/>
                  <a:pt x="10563" y="21683"/>
                  <a:pt x="10559" y="21684"/>
                </a:cubicBezTo>
                <a:cubicBezTo>
                  <a:pt x="10580" y="21469"/>
                  <a:pt x="10348" y="21292"/>
                  <a:pt x="10222" y="21292"/>
                </a:cubicBezTo>
                <a:cubicBezTo>
                  <a:pt x="10192" y="21292"/>
                  <a:pt x="10168" y="21303"/>
                  <a:pt x="10155" y="21325"/>
                </a:cubicBezTo>
                <a:cubicBezTo>
                  <a:pt x="10129" y="21443"/>
                  <a:pt x="10396" y="21645"/>
                  <a:pt x="10246" y="21723"/>
                </a:cubicBezTo>
                <a:lnTo>
                  <a:pt x="10214" y="21684"/>
                </a:lnTo>
                <a:lnTo>
                  <a:pt x="10220" y="21684"/>
                </a:lnTo>
                <a:cubicBezTo>
                  <a:pt x="10109" y="21540"/>
                  <a:pt x="9986" y="21417"/>
                  <a:pt x="9842" y="21306"/>
                </a:cubicBezTo>
                <a:cubicBezTo>
                  <a:pt x="9829" y="21254"/>
                  <a:pt x="9810" y="21202"/>
                  <a:pt x="9784" y="21150"/>
                </a:cubicBezTo>
                <a:lnTo>
                  <a:pt x="9764" y="21104"/>
                </a:lnTo>
                <a:lnTo>
                  <a:pt x="9784" y="21117"/>
                </a:lnTo>
                <a:cubicBezTo>
                  <a:pt x="9719" y="20993"/>
                  <a:pt x="9712" y="20817"/>
                  <a:pt x="9582" y="20733"/>
                </a:cubicBezTo>
                <a:cubicBezTo>
                  <a:pt x="9595" y="20713"/>
                  <a:pt x="9601" y="20681"/>
                  <a:pt x="9601" y="20655"/>
                </a:cubicBezTo>
                <a:lnTo>
                  <a:pt x="9640" y="20674"/>
                </a:lnTo>
                <a:cubicBezTo>
                  <a:pt x="9648" y="20680"/>
                  <a:pt x="9655" y="20682"/>
                  <a:pt x="9661" y="20682"/>
                </a:cubicBezTo>
                <a:cubicBezTo>
                  <a:pt x="9675" y="20682"/>
                  <a:pt x="9684" y="20667"/>
                  <a:pt x="9680" y="20648"/>
                </a:cubicBezTo>
                <a:cubicBezTo>
                  <a:pt x="9673" y="20616"/>
                  <a:pt x="9653" y="20583"/>
                  <a:pt x="9627" y="20563"/>
                </a:cubicBezTo>
                <a:lnTo>
                  <a:pt x="9595" y="20550"/>
                </a:lnTo>
                <a:lnTo>
                  <a:pt x="9582" y="20511"/>
                </a:lnTo>
                <a:cubicBezTo>
                  <a:pt x="9597" y="20502"/>
                  <a:pt x="9612" y="20498"/>
                  <a:pt x="9628" y="20498"/>
                </a:cubicBezTo>
                <a:close/>
                <a:moveTo>
                  <a:pt x="17011" y="21633"/>
                </a:moveTo>
                <a:cubicBezTo>
                  <a:pt x="17064" y="21633"/>
                  <a:pt x="17124" y="21685"/>
                  <a:pt x="17177" y="21685"/>
                </a:cubicBezTo>
                <a:cubicBezTo>
                  <a:pt x="17181" y="21685"/>
                  <a:pt x="17185" y="21684"/>
                  <a:pt x="17189" y="21684"/>
                </a:cubicBezTo>
                <a:cubicBezTo>
                  <a:pt x="17269" y="21754"/>
                  <a:pt x="17292" y="21862"/>
                  <a:pt x="17342" y="21862"/>
                </a:cubicBezTo>
                <a:cubicBezTo>
                  <a:pt x="17357" y="21862"/>
                  <a:pt x="17375" y="21851"/>
                  <a:pt x="17398" y="21827"/>
                </a:cubicBezTo>
                <a:lnTo>
                  <a:pt x="17398" y="21827"/>
                </a:lnTo>
                <a:cubicBezTo>
                  <a:pt x="17443" y="21951"/>
                  <a:pt x="17287" y="21912"/>
                  <a:pt x="17339" y="22081"/>
                </a:cubicBezTo>
                <a:cubicBezTo>
                  <a:pt x="17326" y="22081"/>
                  <a:pt x="17313" y="22088"/>
                  <a:pt x="17294" y="22088"/>
                </a:cubicBezTo>
                <a:cubicBezTo>
                  <a:pt x="17274" y="22088"/>
                  <a:pt x="17255" y="22088"/>
                  <a:pt x="17235" y="22094"/>
                </a:cubicBezTo>
                <a:cubicBezTo>
                  <a:pt x="17150" y="21925"/>
                  <a:pt x="17085" y="21886"/>
                  <a:pt x="16948" y="21671"/>
                </a:cubicBezTo>
                <a:cubicBezTo>
                  <a:pt x="16967" y="21643"/>
                  <a:pt x="16989" y="21633"/>
                  <a:pt x="17011" y="21633"/>
                </a:cubicBezTo>
                <a:close/>
                <a:moveTo>
                  <a:pt x="17986" y="21946"/>
                </a:moveTo>
                <a:cubicBezTo>
                  <a:pt x="18040" y="21946"/>
                  <a:pt x="18094" y="21967"/>
                  <a:pt x="18153" y="22061"/>
                </a:cubicBezTo>
                <a:cubicBezTo>
                  <a:pt x="18151" y="22093"/>
                  <a:pt x="18124" y="22113"/>
                  <a:pt x="18085" y="22113"/>
                </a:cubicBezTo>
                <a:cubicBezTo>
                  <a:pt x="18028" y="22113"/>
                  <a:pt x="17946" y="22070"/>
                  <a:pt x="17880" y="21957"/>
                </a:cubicBezTo>
                <a:cubicBezTo>
                  <a:pt x="17916" y="21955"/>
                  <a:pt x="17951" y="21946"/>
                  <a:pt x="17986" y="21946"/>
                </a:cubicBezTo>
                <a:close/>
                <a:moveTo>
                  <a:pt x="10643" y="21899"/>
                </a:moveTo>
                <a:lnTo>
                  <a:pt x="10643" y="21899"/>
                </a:lnTo>
                <a:cubicBezTo>
                  <a:pt x="10663" y="21912"/>
                  <a:pt x="10683" y="21925"/>
                  <a:pt x="10696" y="21931"/>
                </a:cubicBezTo>
                <a:lnTo>
                  <a:pt x="10696" y="21938"/>
                </a:lnTo>
                <a:lnTo>
                  <a:pt x="10878" y="22205"/>
                </a:lnTo>
                <a:cubicBezTo>
                  <a:pt x="10871" y="22211"/>
                  <a:pt x="10865" y="22218"/>
                  <a:pt x="10858" y="22224"/>
                </a:cubicBezTo>
                <a:cubicBezTo>
                  <a:pt x="10849" y="22212"/>
                  <a:pt x="10837" y="22206"/>
                  <a:pt x="10828" y="22206"/>
                </a:cubicBezTo>
                <a:cubicBezTo>
                  <a:pt x="10813" y="22206"/>
                  <a:pt x="10806" y="22222"/>
                  <a:pt x="10826" y="22250"/>
                </a:cubicBezTo>
                <a:cubicBezTo>
                  <a:pt x="10741" y="22224"/>
                  <a:pt x="10565" y="21931"/>
                  <a:pt x="10650" y="21912"/>
                </a:cubicBezTo>
                <a:lnTo>
                  <a:pt x="10643" y="21899"/>
                </a:lnTo>
                <a:close/>
                <a:moveTo>
                  <a:pt x="20023" y="22250"/>
                </a:moveTo>
                <a:lnTo>
                  <a:pt x="20023" y="22250"/>
                </a:lnTo>
                <a:cubicBezTo>
                  <a:pt x="20116" y="22293"/>
                  <a:pt x="20110" y="22347"/>
                  <a:pt x="20083" y="22347"/>
                </a:cubicBezTo>
                <a:cubicBezTo>
                  <a:pt x="20064" y="22347"/>
                  <a:pt x="20036" y="22322"/>
                  <a:pt x="20023" y="22250"/>
                </a:cubicBezTo>
                <a:close/>
                <a:moveTo>
                  <a:pt x="11318" y="22457"/>
                </a:moveTo>
                <a:cubicBezTo>
                  <a:pt x="11359" y="22457"/>
                  <a:pt x="11373" y="22516"/>
                  <a:pt x="11419" y="22602"/>
                </a:cubicBezTo>
                <a:cubicBezTo>
                  <a:pt x="11415" y="22603"/>
                  <a:pt x="11410" y="22604"/>
                  <a:pt x="11406" y="22604"/>
                </a:cubicBezTo>
                <a:cubicBezTo>
                  <a:pt x="11369" y="22604"/>
                  <a:pt x="11322" y="22554"/>
                  <a:pt x="11275" y="22472"/>
                </a:cubicBezTo>
                <a:cubicBezTo>
                  <a:pt x="11292" y="22462"/>
                  <a:pt x="11306" y="22457"/>
                  <a:pt x="11318" y="22457"/>
                </a:cubicBezTo>
                <a:close/>
                <a:moveTo>
                  <a:pt x="18189" y="22384"/>
                </a:moveTo>
                <a:cubicBezTo>
                  <a:pt x="18274" y="22384"/>
                  <a:pt x="18388" y="22587"/>
                  <a:pt x="18284" y="22609"/>
                </a:cubicBezTo>
                <a:lnTo>
                  <a:pt x="18277" y="22602"/>
                </a:lnTo>
                <a:lnTo>
                  <a:pt x="18147" y="22407"/>
                </a:lnTo>
                <a:cubicBezTo>
                  <a:pt x="18159" y="22390"/>
                  <a:pt x="18174" y="22384"/>
                  <a:pt x="18189" y="22384"/>
                </a:cubicBezTo>
                <a:close/>
                <a:moveTo>
                  <a:pt x="7361" y="22383"/>
                </a:moveTo>
                <a:cubicBezTo>
                  <a:pt x="7395" y="22383"/>
                  <a:pt x="7435" y="22427"/>
                  <a:pt x="7467" y="22427"/>
                </a:cubicBezTo>
                <a:cubicBezTo>
                  <a:pt x="7468" y="22427"/>
                  <a:pt x="7470" y="22426"/>
                  <a:pt x="7471" y="22426"/>
                </a:cubicBezTo>
                <a:lnTo>
                  <a:pt x="7478" y="22426"/>
                </a:lnTo>
                <a:cubicBezTo>
                  <a:pt x="7569" y="22537"/>
                  <a:pt x="7478" y="22537"/>
                  <a:pt x="7569" y="22648"/>
                </a:cubicBezTo>
                <a:cubicBezTo>
                  <a:pt x="7567" y="22648"/>
                  <a:pt x="7564" y="22648"/>
                  <a:pt x="7561" y="22648"/>
                </a:cubicBezTo>
                <a:cubicBezTo>
                  <a:pt x="7491" y="22648"/>
                  <a:pt x="7410" y="22564"/>
                  <a:pt x="7322" y="22413"/>
                </a:cubicBezTo>
                <a:cubicBezTo>
                  <a:pt x="7333" y="22391"/>
                  <a:pt x="7346" y="22383"/>
                  <a:pt x="7361" y="22383"/>
                </a:cubicBezTo>
                <a:close/>
                <a:moveTo>
                  <a:pt x="16991" y="22496"/>
                </a:moveTo>
                <a:cubicBezTo>
                  <a:pt x="17029" y="22496"/>
                  <a:pt x="17099" y="22545"/>
                  <a:pt x="17131" y="22628"/>
                </a:cubicBezTo>
                <a:cubicBezTo>
                  <a:pt x="17117" y="22647"/>
                  <a:pt x="17103" y="22652"/>
                  <a:pt x="17088" y="22652"/>
                </a:cubicBezTo>
                <a:cubicBezTo>
                  <a:pt x="17067" y="22652"/>
                  <a:pt x="17046" y="22641"/>
                  <a:pt x="17027" y="22641"/>
                </a:cubicBezTo>
                <a:cubicBezTo>
                  <a:pt x="17014" y="22605"/>
                  <a:pt x="17002" y="22562"/>
                  <a:pt x="16979" y="22562"/>
                </a:cubicBezTo>
                <a:cubicBezTo>
                  <a:pt x="16978" y="22562"/>
                  <a:pt x="16976" y="22563"/>
                  <a:pt x="16975" y="22563"/>
                </a:cubicBezTo>
                <a:cubicBezTo>
                  <a:pt x="16954" y="22517"/>
                  <a:pt x="16966" y="22496"/>
                  <a:pt x="16991" y="22496"/>
                </a:cubicBezTo>
                <a:close/>
                <a:moveTo>
                  <a:pt x="17417" y="22211"/>
                </a:moveTo>
                <a:cubicBezTo>
                  <a:pt x="17443" y="22250"/>
                  <a:pt x="17470" y="22289"/>
                  <a:pt x="17502" y="22329"/>
                </a:cubicBezTo>
                <a:cubicBezTo>
                  <a:pt x="17378" y="22426"/>
                  <a:pt x="17443" y="22641"/>
                  <a:pt x="17313" y="22732"/>
                </a:cubicBezTo>
                <a:cubicBezTo>
                  <a:pt x="17202" y="22511"/>
                  <a:pt x="17196" y="22342"/>
                  <a:pt x="17294" y="22237"/>
                </a:cubicBezTo>
                <a:lnTo>
                  <a:pt x="17287" y="22231"/>
                </a:lnTo>
                <a:cubicBezTo>
                  <a:pt x="17307" y="22218"/>
                  <a:pt x="17333" y="22218"/>
                  <a:pt x="17352" y="22218"/>
                </a:cubicBezTo>
                <a:cubicBezTo>
                  <a:pt x="17378" y="22218"/>
                  <a:pt x="17398" y="22211"/>
                  <a:pt x="17417" y="22211"/>
                </a:cubicBezTo>
                <a:close/>
                <a:moveTo>
                  <a:pt x="6703" y="21736"/>
                </a:moveTo>
                <a:cubicBezTo>
                  <a:pt x="6853" y="21983"/>
                  <a:pt x="7074" y="22048"/>
                  <a:pt x="7230" y="22361"/>
                </a:cubicBezTo>
                <a:cubicBezTo>
                  <a:pt x="7167" y="22372"/>
                  <a:pt x="7198" y="22438"/>
                  <a:pt x="7166" y="22438"/>
                </a:cubicBezTo>
                <a:cubicBezTo>
                  <a:pt x="7159" y="22438"/>
                  <a:pt x="7149" y="22435"/>
                  <a:pt x="7133" y="22426"/>
                </a:cubicBezTo>
                <a:lnTo>
                  <a:pt x="7133" y="22426"/>
                </a:lnTo>
                <a:cubicBezTo>
                  <a:pt x="7283" y="22622"/>
                  <a:pt x="7257" y="22726"/>
                  <a:pt x="7178" y="22798"/>
                </a:cubicBezTo>
                <a:cubicBezTo>
                  <a:pt x="6963" y="22563"/>
                  <a:pt x="6970" y="22407"/>
                  <a:pt x="6983" y="22244"/>
                </a:cubicBezTo>
                <a:lnTo>
                  <a:pt x="6983" y="22237"/>
                </a:lnTo>
                <a:cubicBezTo>
                  <a:pt x="6846" y="22179"/>
                  <a:pt x="6716" y="22179"/>
                  <a:pt x="6553" y="21899"/>
                </a:cubicBezTo>
                <a:cubicBezTo>
                  <a:pt x="6521" y="21736"/>
                  <a:pt x="6573" y="21736"/>
                  <a:pt x="6703" y="21736"/>
                </a:cubicBezTo>
                <a:close/>
                <a:moveTo>
                  <a:pt x="12509" y="22725"/>
                </a:moveTo>
                <a:cubicBezTo>
                  <a:pt x="12538" y="22725"/>
                  <a:pt x="12573" y="22784"/>
                  <a:pt x="12604" y="22830"/>
                </a:cubicBezTo>
                <a:cubicBezTo>
                  <a:pt x="12600" y="22831"/>
                  <a:pt x="12596" y="22831"/>
                  <a:pt x="12592" y="22831"/>
                </a:cubicBezTo>
                <a:cubicBezTo>
                  <a:pt x="12562" y="22831"/>
                  <a:pt x="12527" y="22809"/>
                  <a:pt x="12487" y="22745"/>
                </a:cubicBezTo>
                <a:lnTo>
                  <a:pt x="12487" y="22739"/>
                </a:lnTo>
                <a:cubicBezTo>
                  <a:pt x="12494" y="22729"/>
                  <a:pt x="12501" y="22725"/>
                  <a:pt x="12509" y="22725"/>
                </a:cubicBezTo>
                <a:close/>
                <a:moveTo>
                  <a:pt x="19682" y="22565"/>
                </a:moveTo>
                <a:cubicBezTo>
                  <a:pt x="19702" y="22565"/>
                  <a:pt x="19728" y="22574"/>
                  <a:pt x="19762" y="22596"/>
                </a:cubicBezTo>
                <a:cubicBezTo>
                  <a:pt x="19795" y="22719"/>
                  <a:pt x="19853" y="22837"/>
                  <a:pt x="19932" y="22941"/>
                </a:cubicBezTo>
                <a:cubicBezTo>
                  <a:pt x="19893" y="22960"/>
                  <a:pt x="19925" y="23012"/>
                  <a:pt x="19879" y="23032"/>
                </a:cubicBezTo>
                <a:cubicBezTo>
                  <a:pt x="19695" y="22909"/>
                  <a:pt x="19563" y="22565"/>
                  <a:pt x="19682" y="22565"/>
                </a:cubicBezTo>
                <a:close/>
                <a:moveTo>
                  <a:pt x="11063" y="22914"/>
                </a:moveTo>
                <a:cubicBezTo>
                  <a:pt x="11071" y="22914"/>
                  <a:pt x="11081" y="22916"/>
                  <a:pt x="11093" y="22921"/>
                </a:cubicBezTo>
                <a:cubicBezTo>
                  <a:pt x="11106" y="22934"/>
                  <a:pt x="11119" y="22947"/>
                  <a:pt x="11132" y="22967"/>
                </a:cubicBezTo>
                <a:lnTo>
                  <a:pt x="11165" y="22999"/>
                </a:lnTo>
                <a:lnTo>
                  <a:pt x="11152" y="22999"/>
                </a:lnTo>
                <a:lnTo>
                  <a:pt x="11132" y="23012"/>
                </a:lnTo>
                <a:lnTo>
                  <a:pt x="11093" y="23039"/>
                </a:lnTo>
                <a:cubicBezTo>
                  <a:pt x="11035" y="22959"/>
                  <a:pt x="11028" y="22914"/>
                  <a:pt x="11063" y="22914"/>
                </a:cubicBezTo>
                <a:close/>
                <a:moveTo>
                  <a:pt x="7595" y="22863"/>
                </a:moveTo>
                <a:lnTo>
                  <a:pt x="7595" y="22863"/>
                </a:lnTo>
                <a:cubicBezTo>
                  <a:pt x="7673" y="22921"/>
                  <a:pt x="7752" y="22915"/>
                  <a:pt x="7856" y="23084"/>
                </a:cubicBezTo>
                <a:lnTo>
                  <a:pt x="7778" y="23136"/>
                </a:lnTo>
                <a:cubicBezTo>
                  <a:pt x="7706" y="23052"/>
                  <a:pt x="7641" y="22960"/>
                  <a:pt x="7595" y="22863"/>
                </a:cubicBezTo>
                <a:close/>
                <a:moveTo>
                  <a:pt x="10813" y="23058"/>
                </a:moveTo>
                <a:cubicBezTo>
                  <a:pt x="10878" y="23143"/>
                  <a:pt x="10832" y="23156"/>
                  <a:pt x="10806" y="23182"/>
                </a:cubicBezTo>
                <a:lnTo>
                  <a:pt x="10806" y="23175"/>
                </a:lnTo>
                <a:cubicBezTo>
                  <a:pt x="10787" y="23143"/>
                  <a:pt x="10800" y="23123"/>
                  <a:pt x="10774" y="23084"/>
                </a:cubicBezTo>
                <a:lnTo>
                  <a:pt x="10813" y="23058"/>
                </a:lnTo>
                <a:close/>
                <a:moveTo>
                  <a:pt x="20151" y="22882"/>
                </a:moveTo>
                <a:cubicBezTo>
                  <a:pt x="20276" y="22882"/>
                  <a:pt x="20451" y="23022"/>
                  <a:pt x="20414" y="23188"/>
                </a:cubicBezTo>
                <a:lnTo>
                  <a:pt x="20420" y="23188"/>
                </a:lnTo>
                <a:cubicBezTo>
                  <a:pt x="20415" y="23190"/>
                  <a:pt x="20408" y="23191"/>
                  <a:pt x="20402" y="23191"/>
                </a:cubicBezTo>
                <a:cubicBezTo>
                  <a:pt x="20305" y="23191"/>
                  <a:pt x="20124" y="23012"/>
                  <a:pt x="20081" y="22902"/>
                </a:cubicBezTo>
                <a:cubicBezTo>
                  <a:pt x="20101" y="22888"/>
                  <a:pt x="20125" y="22882"/>
                  <a:pt x="20151" y="22882"/>
                </a:cubicBezTo>
                <a:close/>
                <a:moveTo>
                  <a:pt x="11327" y="23227"/>
                </a:moveTo>
                <a:cubicBezTo>
                  <a:pt x="11360" y="23297"/>
                  <a:pt x="11359" y="23324"/>
                  <a:pt x="11335" y="23324"/>
                </a:cubicBezTo>
                <a:cubicBezTo>
                  <a:pt x="11325" y="23324"/>
                  <a:pt x="11312" y="23320"/>
                  <a:pt x="11295" y="23312"/>
                </a:cubicBezTo>
                <a:lnTo>
                  <a:pt x="11295" y="23306"/>
                </a:lnTo>
                <a:lnTo>
                  <a:pt x="11243" y="23227"/>
                </a:lnTo>
                <a:lnTo>
                  <a:pt x="11243" y="23227"/>
                </a:lnTo>
                <a:cubicBezTo>
                  <a:pt x="11259" y="23231"/>
                  <a:pt x="11277" y="23238"/>
                  <a:pt x="11295" y="23238"/>
                </a:cubicBezTo>
                <a:cubicBezTo>
                  <a:pt x="11306" y="23238"/>
                  <a:pt x="11317" y="23235"/>
                  <a:pt x="11327" y="23227"/>
                </a:cubicBezTo>
                <a:close/>
                <a:moveTo>
                  <a:pt x="10252" y="22118"/>
                </a:moveTo>
                <a:cubicBezTo>
                  <a:pt x="10299" y="22118"/>
                  <a:pt x="10353" y="22186"/>
                  <a:pt x="10400" y="22186"/>
                </a:cubicBezTo>
                <a:cubicBezTo>
                  <a:pt x="10403" y="22186"/>
                  <a:pt x="10406" y="22186"/>
                  <a:pt x="10409" y="22185"/>
                </a:cubicBezTo>
                <a:cubicBezTo>
                  <a:pt x="10455" y="22244"/>
                  <a:pt x="10474" y="22316"/>
                  <a:pt x="10455" y="22387"/>
                </a:cubicBezTo>
                <a:cubicBezTo>
                  <a:pt x="10476" y="22415"/>
                  <a:pt x="10494" y="22422"/>
                  <a:pt x="10512" y="22422"/>
                </a:cubicBezTo>
                <a:cubicBezTo>
                  <a:pt x="10526" y="22422"/>
                  <a:pt x="10539" y="22418"/>
                  <a:pt x="10553" y="22418"/>
                </a:cubicBezTo>
                <a:cubicBezTo>
                  <a:pt x="10571" y="22418"/>
                  <a:pt x="10590" y="22424"/>
                  <a:pt x="10611" y="22452"/>
                </a:cubicBezTo>
                <a:cubicBezTo>
                  <a:pt x="10589" y="22380"/>
                  <a:pt x="10597" y="22356"/>
                  <a:pt x="10621" y="22356"/>
                </a:cubicBezTo>
                <a:cubicBezTo>
                  <a:pt x="10670" y="22356"/>
                  <a:pt x="10786" y="22456"/>
                  <a:pt x="10852" y="22456"/>
                </a:cubicBezTo>
                <a:cubicBezTo>
                  <a:pt x="10859" y="22456"/>
                  <a:pt x="10866" y="22455"/>
                  <a:pt x="10871" y="22452"/>
                </a:cubicBezTo>
                <a:lnTo>
                  <a:pt x="10858" y="22420"/>
                </a:lnTo>
                <a:lnTo>
                  <a:pt x="10858" y="22420"/>
                </a:lnTo>
                <a:cubicBezTo>
                  <a:pt x="10878" y="22426"/>
                  <a:pt x="10898" y="22433"/>
                  <a:pt x="10924" y="22433"/>
                </a:cubicBezTo>
                <a:cubicBezTo>
                  <a:pt x="10930" y="22433"/>
                  <a:pt x="10937" y="22413"/>
                  <a:pt x="10930" y="22400"/>
                </a:cubicBezTo>
                <a:cubicBezTo>
                  <a:pt x="10917" y="22381"/>
                  <a:pt x="10904" y="22368"/>
                  <a:pt x="10891" y="22368"/>
                </a:cubicBezTo>
                <a:lnTo>
                  <a:pt x="10871" y="22368"/>
                </a:lnTo>
                <a:cubicBezTo>
                  <a:pt x="10861" y="22350"/>
                  <a:pt x="10862" y="22344"/>
                  <a:pt x="10869" y="22344"/>
                </a:cubicBezTo>
                <a:cubicBezTo>
                  <a:pt x="10883" y="22344"/>
                  <a:pt x="10917" y="22365"/>
                  <a:pt x="10933" y="22365"/>
                </a:cubicBezTo>
                <a:cubicBezTo>
                  <a:pt x="10945" y="22365"/>
                  <a:pt x="10945" y="22352"/>
                  <a:pt x="10917" y="22309"/>
                </a:cubicBezTo>
                <a:cubicBezTo>
                  <a:pt x="10930" y="22296"/>
                  <a:pt x="10943" y="22283"/>
                  <a:pt x="10950" y="22270"/>
                </a:cubicBezTo>
                <a:lnTo>
                  <a:pt x="10956" y="22283"/>
                </a:lnTo>
                <a:cubicBezTo>
                  <a:pt x="11015" y="22329"/>
                  <a:pt x="11295" y="22641"/>
                  <a:pt x="11373" y="22863"/>
                </a:cubicBezTo>
                <a:cubicBezTo>
                  <a:pt x="11371" y="22863"/>
                  <a:pt x="11368" y="22863"/>
                  <a:pt x="11366" y="22863"/>
                </a:cubicBezTo>
                <a:cubicBezTo>
                  <a:pt x="11331" y="22863"/>
                  <a:pt x="11292" y="22823"/>
                  <a:pt x="11262" y="22823"/>
                </a:cubicBezTo>
                <a:cubicBezTo>
                  <a:pt x="11260" y="22823"/>
                  <a:pt x="11258" y="22823"/>
                  <a:pt x="11256" y="22824"/>
                </a:cubicBezTo>
                <a:cubicBezTo>
                  <a:pt x="11340" y="22954"/>
                  <a:pt x="11399" y="22895"/>
                  <a:pt x="11471" y="22967"/>
                </a:cubicBezTo>
                <a:cubicBezTo>
                  <a:pt x="11497" y="22941"/>
                  <a:pt x="11542" y="22928"/>
                  <a:pt x="11477" y="22850"/>
                </a:cubicBezTo>
                <a:cubicBezTo>
                  <a:pt x="11486" y="22848"/>
                  <a:pt x="11495" y="22847"/>
                  <a:pt x="11504" y="22847"/>
                </a:cubicBezTo>
                <a:cubicBezTo>
                  <a:pt x="11664" y="22847"/>
                  <a:pt x="11821" y="23161"/>
                  <a:pt x="11907" y="23364"/>
                </a:cubicBezTo>
                <a:cubicBezTo>
                  <a:pt x="11890" y="23350"/>
                  <a:pt x="11878" y="23345"/>
                  <a:pt x="11869" y="23345"/>
                </a:cubicBezTo>
                <a:cubicBezTo>
                  <a:pt x="11842" y="23345"/>
                  <a:pt x="11856" y="23406"/>
                  <a:pt x="11835" y="23406"/>
                </a:cubicBezTo>
                <a:cubicBezTo>
                  <a:pt x="11828" y="23406"/>
                  <a:pt x="11816" y="23398"/>
                  <a:pt x="11796" y="23377"/>
                </a:cubicBezTo>
                <a:cubicBezTo>
                  <a:pt x="11757" y="23325"/>
                  <a:pt x="11705" y="23286"/>
                  <a:pt x="11647" y="23266"/>
                </a:cubicBezTo>
                <a:cubicBezTo>
                  <a:pt x="11627" y="23260"/>
                  <a:pt x="11614" y="23253"/>
                  <a:pt x="11594" y="23240"/>
                </a:cubicBezTo>
                <a:lnTo>
                  <a:pt x="11588" y="23240"/>
                </a:lnTo>
                <a:lnTo>
                  <a:pt x="11588" y="23227"/>
                </a:lnTo>
                <a:cubicBezTo>
                  <a:pt x="11458" y="23214"/>
                  <a:pt x="11301" y="22941"/>
                  <a:pt x="11171" y="22941"/>
                </a:cubicBezTo>
                <a:lnTo>
                  <a:pt x="11158" y="22921"/>
                </a:lnTo>
                <a:lnTo>
                  <a:pt x="11106" y="22863"/>
                </a:lnTo>
                <a:lnTo>
                  <a:pt x="11112" y="22863"/>
                </a:lnTo>
                <a:lnTo>
                  <a:pt x="10956" y="22622"/>
                </a:lnTo>
                <a:cubicBezTo>
                  <a:pt x="10946" y="22709"/>
                  <a:pt x="10883" y="22748"/>
                  <a:pt x="10800" y="22748"/>
                </a:cubicBezTo>
                <a:cubicBezTo>
                  <a:pt x="10659" y="22748"/>
                  <a:pt x="10459" y="22636"/>
                  <a:pt x="10357" y="22452"/>
                </a:cubicBezTo>
                <a:lnTo>
                  <a:pt x="10455" y="22387"/>
                </a:lnTo>
                <a:cubicBezTo>
                  <a:pt x="10370" y="22257"/>
                  <a:pt x="10311" y="22361"/>
                  <a:pt x="10207" y="22146"/>
                </a:cubicBezTo>
                <a:cubicBezTo>
                  <a:pt x="10221" y="22126"/>
                  <a:pt x="10236" y="22118"/>
                  <a:pt x="10252" y="22118"/>
                </a:cubicBezTo>
                <a:close/>
                <a:moveTo>
                  <a:pt x="17952" y="23288"/>
                </a:moveTo>
                <a:cubicBezTo>
                  <a:pt x="17997" y="23288"/>
                  <a:pt x="18052" y="23361"/>
                  <a:pt x="18062" y="23423"/>
                </a:cubicBezTo>
                <a:cubicBezTo>
                  <a:pt x="18049" y="23429"/>
                  <a:pt x="18043" y="23429"/>
                  <a:pt x="18036" y="23429"/>
                </a:cubicBezTo>
                <a:lnTo>
                  <a:pt x="18030" y="23429"/>
                </a:lnTo>
                <a:cubicBezTo>
                  <a:pt x="17991" y="23371"/>
                  <a:pt x="17958" y="23371"/>
                  <a:pt x="17919" y="23306"/>
                </a:cubicBezTo>
                <a:cubicBezTo>
                  <a:pt x="17929" y="23293"/>
                  <a:pt x="17940" y="23288"/>
                  <a:pt x="17952" y="23288"/>
                </a:cubicBezTo>
                <a:close/>
                <a:moveTo>
                  <a:pt x="11627" y="23312"/>
                </a:moveTo>
                <a:lnTo>
                  <a:pt x="11660" y="23332"/>
                </a:lnTo>
                <a:cubicBezTo>
                  <a:pt x="11699" y="23345"/>
                  <a:pt x="11738" y="23364"/>
                  <a:pt x="11764" y="23397"/>
                </a:cubicBezTo>
                <a:cubicBezTo>
                  <a:pt x="11790" y="23468"/>
                  <a:pt x="11731" y="23475"/>
                  <a:pt x="11705" y="23501"/>
                </a:cubicBezTo>
                <a:lnTo>
                  <a:pt x="11699" y="23488"/>
                </a:lnTo>
                <a:cubicBezTo>
                  <a:pt x="11660" y="23442"/>
                  <a:pt x="11634" y="23384"/>
                  <a:pt x="11621" y="23319"/>
                </a:cubicBezTo>
                <a:lnTo>
                  <a:pt x="11627" y="23312"/>
                </a:lnTo>
                <a:close/>
                <a:moveTo>
                  <a:pt x="20652" y="23504"/>
                </a:moveTo>
                <a:cubicBezTo>
                  <a:pt x="20660" y="23504"/>
                  <a:pt x="20673" y="23509"/>
                  <a:pt x="20694" y="23521"/>
                </a:cubicBezTo>
                <a:cubicBezTo>
                  <a:pt x="20837" y="23618"/>
                  <a:pt x="20889" y="23827"/>
                  <a:pt x="20967" y="23970"/>
                </a:cubicBezTo>
                <a:cubicBezTo>
                  <a:pt x="20935" y="23959"/>
                  <a:pt x="20903" y="23955"/>
                  <a:pt x="20872" y="23955"/>
                </a:cubicBezTo>
                <a:cubicBezTo>
                  <a:pt x="20809" y="23955"/>
                  <a:pt x="20747" y="23971"/>
                  <a:pt x="20684" y="23971"/>
                </a:cubicBezTo>
                <a:cubicBezTo>
                  <a:pt x="20592" y="23971"/>
                  <a:pt x="20497" y="23939"/>
                  <a:pt x="20388" y="23781"/>
                </a:cubicBezTo>
                <a:cubicBezTo>
                  <a:pt x="20427" y="23716"/>
                  <a:pt x="20479" y="23657"/>
                  <a:pt x="20466" y="23560"/>
                </a:cubicBezTo>
                <a:cubicBezTo>
                  <a:pt x="20476" y="23550"/>
                  <a:pt x="20486" y="23547"/>
                  <a:pt x="20497" y="23547"/>
                </a:cubicBezTo>
                <a:cubicBezTo>
                  <a:pt x="20557" y="23547"/>
                  <a:pt x="20628" y="23662"/>
                  <a:pt x="20694" y="23690"/>
                </a:cubicBezTo>
                <a:cubicBezTo>
                  <a:pt x="20699" y="23635"/>
                  <a:pt x="20609" y="23504"/>
                  <a:pt x="20652" y="23504"/>
                </a:cubicBezTo>
                <a:close/>
                <a:moveTo>
                  <a:pt x="17952" y="23950"/>
                </a:moveTo>
                <a:cubicBezTo>
                  <a:pt x="17971" y="23960"/>
                  <a:pt x="17993" y="23966"/>
                  <a:pt x="18014" y="23966"/>
                </a:cubicBezTo>
                <a:cubicBezTo>
                  <a:pt x="18022" y="23966"/>
                  <a:pt x="18029" y="23965"/>
                  <a:pt x="18036" y="23963"/>
                </a:cubicBezTo>
                <a:cubicBezTo>
                  <a:pt x="18069" y="24016"/>
                  <a:pt x="18049" y="24035"/>
                  <a:pt x="18101" y="24094"/>
                </a:cubicBezTo>
                <a:cubicBezTo>
                  <a:pt x="18098" y="24095"/>
                  <a:pt x="18095" y="24096"/>
                  <a:pt x="18092" y="24096"/>
                </a:cubicBezTo>
                <a:cubicBezTo>
                  <a:pt x="18055" y="24096"/>
                  <a:pt x="18010" y="24007"/>
                  <a:pt x="17975" y="24007"/>
                </a:cubicBezTo>
                <a:cubicBezTo>
                  <a:pt x="17969" y="24007"/>
                  <a:pt x="17963" y="24009"/>
                  <a:pt x="17958" y="24016"/>
                </a:cubicBezTo>
                <a:lnTo>
                  <a:pt x="17952" y="23996"/>
                </a:lnTo>
                <a:lnTo>
                  <a:pt x="17952" y="23950"/>
                </a:lnTo>
                <a:close/>
                <a:moveTo>
                  <a:pt x="19756" y="23573"/>
                </a:moveTo>
                <a:cubicBezTo>
                  <a:pt x="19827" y="23662"/>
                  <a:pt x="19890" y="23696"/>
                  <a:pt x="19949" y="23696"/>
                </a:cubicBezTo>
                <a:cubicBezTo>
                  <a:pt x="19975" y="23696"/>
                  <a:pt x="20000" y="23690"/>
                  <a:pt x="20025" y="23679"/>
                </a:cubicBezTo>
                <a:lnTo>
                  <a:pt x="20025" y="23679"/>
                </a:lnTo>
                <a:cubicBezTo>
                  <a:pt x="20180" y="23873"/>
                  <a:pt x="20296" y="23951"/>
                  <a:pt x="20251" y="24100"/>
                </a:cubicBezTo>
                <a:cubicBezTo>
                  <a:pt x="20247" y="24101"/>
                  <a:pt x="20243" y="24101"/>
                  <a:pt x="20239" y="24101"/>
                </a:cubicBezTo>
                <a:cubicBezTo>
                  <a:pt x="20079" y="24101"/>
                  <a:pt x="19882" y="23838"/>
                  <a:pt x="19717" y="23768"/>
                </a:cubicBezTo>
                <a:cubicBezTo>
                  <a:pt x="19697" y="23703"/>
                  <a:pt x="19717" y="23631"/>
                  <a:pt x="19756" y="23573"/>
                </a:cubicBezTo>
                <a:close/>
                <a:moveTo>
                  <a:pt x="17387" y="23436"/>
                </a:moveTo>
                <a:cubicBezTo>
                  <a:pt x="17549" y="23443"/>
                  <a:pt x="17672" y="23516"/>
                  <a:pt x="17873" y="23905"/>
                </a:cubicBezTo>
                <a:cubicBezTo>
                  <a:pt x="17873" y="23937"/>
                  <a:pt x="17873" y="23963"/>
                  <a:pt x="17880" y="23989"/>
                </a:cubicBezTo>
                <a:lnTo>
                  <a:pt x="17860" y="23976"/>
                </a:lnTo>
                <a:cubicBezTo>
                  <a:pt x="17854" y="24139"/>
                  <a:pt x="17782" y="24074"/>
                  <a:pt x="17665" y="24107"/>
                </a:cubicBezTo>
                <a:cubicBezTo>
                  <a:pt x="17496" y="23716"/>
                  <a:pt x="17365" y="23775"/>
                  <a:pt x="17242" y="23475"/>
                </a:cubicBezTo>
                <a:lnTo>
                  <a:pt x="17242" y="23475"/>
                </a:lnTo>
                <a:cubicBezTo>
                  <a:pt x="17265" y="23509"/>
                  <a:pt x="17291" y="23521"/>
                  <a:pt x="17315" y="23521"/>
                </a:cubicBezTo>
                <a:cubicBezTo>
                  <a:pt x="17376" y="23521"/>
                  <a:pt x="17425" y="23439"/>
                  <a:pt x="17387" y="23436"/>
                </a:cubicBezTo>
                <a:close/>
                <a:moveTo>
                  <a:pt x="9242" y="23879"/>
                </a:moveTo>
                <a:cubicBezTo>
                  <a:pt x="9340" y="23879"/>
                  <a:pt x="9517" y="24064"/>
                  <a:pt x="9517" y="24211"/>
                </a:cubicBezTo>
                <a:cubicBezTo>
                  <a:pt x="9504" y="24204"/>
                  <a:pt x="9489" y="24201"/>
                  <a:pt x="9474" y="24201"/>
                </a:cubicBezTo>
                <a:cubicBezTo>
                  <a:pt x="9460" y="24201"/>
                  <a:pt x="9445" y="24204"/>
                  <a:pt x="9432" y="24211"/>
                </a:cubicBezTo>
                <a:cubicBezTo>
                  <a:pt x="9328" y="24126"/>
                  <a:pt x="9256" y="24009"/>
                  <a:pt x="9237" y="23879"/>
                </a:cubicBezTo>
                <a:cubicBezTo>
                  <a:pt x="9238" y="23879"/>
                  <a:pt x="9240" y="23879"/>
                  <a:pt x="9242" y="23879"/>
                </a:cubicBezTo>
                <a:close/>
                <a:moveTo>
                  <a:pt x="17570" y="24225"/>
                </a:moveTo>
                <a:cubicBezTo>
                  <a:pt x="17587" y="24225"/>
                  <a:pt x="17605" y="24239"/>
                  <a:pt x="17622" y="24239"/>
                </a:cubicBezTo>
                <a:cubicBezTo>
                  <a:pt x="17625" y="24239"/>
                  <a:pt x="17629" y="24239"/>
                  <a:pt x="17632" y="24237"/>
                </a:cubicBezTo>
                <a:lnTo>
                  <a:pt x="17632" y="24237"/>
                </a:lnTo>
                <a:cubicBezTo>
                  <a:pt x="17661" y="24304"/>
                  <a:pt x="17658" y="24332"/>
                  <a:pt x="17631" y="24332"/>
                </a:cubicBezTo>
                <a:cubicBezTo>
                  <a:pt x="17622" y="24332"/>
                  <a:pt x="17609" y="24329"/>
                  <a:pt x="17593" y="24322"/>
                </a:cubicBezTo>
                <a:lnTo>
                  <a:pt x="17600" y="24322"/>
                </a:lnTo>
                <a:lnTo>
                  <a:pt x="17548" y="24237"/>
                </a:lnTo>
                <a:cubicBezTo>
                  <a:pt x="17555" y="24228"/>
                  <a:pt x="17562" y="24225"/>
                  <a:pt x="17570" y="24225"/>
                </a:cubicBezTo>
                <a:close/>
                <a:moveTo>
                  <a:pt x="6462" y="24302"/>
                </a:moveTo>
                <a:lnTo>
                  <a:pt x="6514" y="24380"/>
                </a:lnTo>
                <a:lnTo>
                  <a:pt x="6481" y="24400"/>
                </a:lnTo>
                <a:cubicBezTo>
                  <a:pt x="6462" y="24374"/>
                  <a:pt x="6442" y="24348"/>
                  <a:pt x="6429" y="24322"/>
                </a:cubicBezTo>
                <a:lnTo>
                  <a:pt x="6462" y="24302"/>
                </a:lnTo>
                <a:close/>
                <a:moveTo>
                  <a:pt x="18088" y="23468"/>
                </a:moveTo>
                <a:cubicBezTo>
                  <a:pt x="18108" y="23501"/>
                  <a:pt x="18140" y="23521"/>
                  <a:pt x="18179" y="23521"/>
                </a:cubicBezTo>
                <a:cubicBezTo>
                  <a:pt x="18238" y="23748"/>
                  <a:pt x="18362" y="23944"/>
                  <a:pt x="18551" y="24081"/>
                </a:cubicBezTo>
                <a:cubicBezTo>
                  <a:pt x="18648" y="24230"/>
                  <a:pt x="18570" y="24289"/>
                  <a:pt x="18629" y="24419"/>
                </a:cubicBezTo>
                <a:cubicBezTo>
                  <a:pt x="18368" y="24296"/>
                  <a:pt x="18271" y="23879"/>
                  <a:pt x="18030" y="23631"/>
                </a:cubicBezTo>
                <a:lnTo>
                  <a:pt x="18023" y="23631"/>
                </a:lnTo>
                <a:cubicBezTo>
                  <a:pt x="18095" y="23625"/>
                  <a:pt x="18010" y="23527"/>
                  <a:pt x="18043" y="23501"/>
                </a:cubicBezTo>
                <a:lnTo>
                  <a:pt x="18023" y="23475"/>
                </a:lnTo>
                <a:lnTo>
                  <a:pt x="18023" y="23475"/>
                </a:lnTo>
                <a:cubicBezTo>
                  <a:pt x="18029" y="23477"/>
                  <a:pt x="18035" y="23478"/>
                  <a:pt x="18042" y="23478"/>
                </a:cubicBezTo>
                <a:cubicBezTo>
                  <a:pt x="18057" y="23478"/>
                  <a:pt x="18074" y="23473"/>
                  <a:pt x="18088" y="23468"/>
                </a:cubicBezTo>
                <a:close/>
                <a:moveTo>
                  <a:pt x="9126" y="24185"/>
                </a:moveTo>
                <a:lnTo>
                  <a:pt x="9126" y="24185"/>
                </a:lnTo>
                <a:cubicBezTo>
                  <a:pt x="9178" y="24224"/>
                  <a:pt x="9217" y="24270"/>
                  <a:pt x="9250" y="24328"/>
                </a:cubicBezTo>
                <a:cubicBezTo>
                  <a:pt x="9256" y="24380"/>
                  <a:pt x="9224" y="24419"/>
                  <a:pt x="9178" y="24432"/>
                </a:cubicBezTo>
                <a:cubicBezTo>
                  <a:pt x="9087" y="24309"/>
                  <a:pt x="9074" y="24230"/>
                  <a:pt x="9126" y="24185"/>
                </a:cubicBezTo>
                <a:close/>
                <a:moveTo>
                  <a:pt x="19397" y="24322"/>
                </a:moveTo>
                <a:cubicBezTo>
                  <a:pt x="19443" y="24374"/>
                  <a:pt x="19469" y="24374"/>
                  <a:pt x="19476" y="24439"/>
                </a:cubicBezTo>
                <a:lnTo>
                  <a:pt x="19482" y="24465"/>
                </a:lnTo>
                <a:lnTo>
                  <a:pt x="19443" y="24439"/>
                </a:lnTo>
                <a:cubicBezTo>
                  <a:pt x="19427" y="24417"/>
                  <a:pt x="19406" y="24390"/>
                  <a:pt x="19391" y="24390"/>
                </a:cubicBezTo>
                <a:cubicBezTo>
                  <a:pt x="19389" y="24390"/>
                  <a:pt x="19387" y="24391"/>
                  <a:pt x="19384" y="24393"/>
                </a:cubicBezTo>
                <a:cubicBezTo>
                  <a:pt x="19365" y="24354"/>
                  <a:pt x="19371" y="24335"/>
                  <a:pt x="19397" y="24322"/>
                </a:cubicBezTo>
                <a:close/>
                <a:moveTo>
                  <a:pt x="17823" y="24349"/>
                </a:moveTo>
                <a:cubicBezTo>
                  <a:pt x="17862" y="24349"/>
                  <a:pt x="17903" y="24374"/>
                  <a:pt x="17937" y="24374"/>
                </a:cubicBezTo>
                <a:cubicBezTo>
                  <a:pt x="17938" y="24374"/>
                  <a:pt x="17938" y="24374"/>
                  <a:pt x="17939" y="24374"/>
                </a:cubicBezTo>
                <a:lnTo>
                  <a:pt x="17939" y="24374"/>
                </a:lnTo>
                <a:cubicBezTo>
                  <a:pt x="17984" y="24432"/>
                  <a:pt x="17965" y="24452"/>
                  <a:pt x="17997" y="24504"/>
                </a:cubicBezTo>
                <a:cubicBezTo>
                  <a:pt x="17983" y="24523"/>
                  <a:pt x="17968" y="24530"/>
                  <a:pt x="17951" y="24530"/>
                </a:cubicBezTo>
                <a:cubicBezTo>
                  <a:pt x="17898" y="24530"/>
                  <a:pt x="17834" y="24448"/>
                  <a:pt x="17769" y="24374"/>
                </a:cubicBezTo>
                <a:cubicBezTo>
                  <a:pt x="17786" y="24355"/>
                  <a:pt x="17804" y="24349"/>
                  <a:pt x="17823" y="24349"/>
                </a:cubicBezTo>
                <a:close/>
                <a:moveTo>
                  <a:pt x="5485" y="23006"/>
                </a:moveTo>
                <a:lnTo>
                  <a:pt x="5589" y="23162"/>
                </a:lnTo>
                <a:cubicBezTo>
                  <a:pt x="5599" y="23169"/>
                  <a:pt x="5608" y="23172"/>
                  <a:pt x="5616" y="23172"/>
                </a:cubicBezTo>
                <a:cubicBezTo>
                  <a:pt x="5635" y="23172"/>
                  <a:pt x="5653" y="23158"/>
                  <a:pt x="5681" y="23158"/>
                </a:cubicBezTo>
                <a:cubicBezTo>
                  <a:pt x="5697" y="23158"/>
                  <a:pt x="5715" y="23163"/>
                  <a:pt x="5739" y="23175"/>
                </a:cubicBezTo>
                <a:cubicBezTo>
                  <a:pt x="5837" y="23299"/>
                  <a:pt x="5765" y="23325"/>
                  <a:pt x="5765" y="23390"/>
                </a:cubicBezTo>
                <a:cubicBezTo>
                  <a:pt x="5804" y="23429"/>
                  <a:pt x="5843" y="23455"/>
                  <a:pt x="5889" y="23481"/>
                </a:cubicBezTo>
                <a:lnTo>
                  <a:pt x="5889" y="23475"/>
                </a:lnTo>
                <a:cubicBezTo>
                  <a:pt x="5902" y="23507"/>
                  <a:pt x="5921" y="23540"/>
                  <a:pt x="5934" y="23566"/>
                </a:cubicBezTo>
                <a:cubicBezTo>
                  <a:pt x="5947" y="23586"/>
                  <a:pt x="5954" y="23599"/>
                  <a:pt x="5960" y="23612"/>
                </a:cubicBezTo>
                <a:cubicBezTo>
                  <a:pt x="5954" y="23814"/>
                  <a:pt x="6286" y="24042"/>
                  <a:pt x="6371" y="24302"/>
                </a:cubicBezTo>
                <a:lnTo>
                  <a:pt x="6377" y="24302"/>
                </a:lnTo>
                <a:cubicBezTo>
                  <a:pt x="6384" y="24322"/>
                  <a:pt x="6397" y="24348"/>
                  <a:pt x="6410" y="24374"/>
                </a:cubicBezTo>
                <a:cubicBezTo>
                  <a:pt x="6436" y="24406"/>
                  <a:pt x="6462" y="24432"/>
                  <a:pt x="6494" y="24465"/>
                </a:cubicBezTo>
                <a:lnTo>
                  <a:pt x="6475" y="24465"/>
                </a:lnTo>
                <a:cubicBezTo>
                  <a:pt x="6526" y="24547"/>
                  <a:pt x="6539" y="24617"/>
                  <a:pt x="6504" y="24663"/>
                </a:cubicBezTo>
                <a:lnTo>
                  <a:pt x="6504" y="24663"/>
                </a:lnTo>
                <a:cubicBezTo>
                  <a:pt x="6225" y="24364"/>
                  <a:pt x="5966" y="24034"/>
                  <a:pt x="5739" y="23690"/>
                </a:cubicBezTo>
                <a:cubicBezTo>
                  <a:pt x="5680" y="23612"/>
                  <a:pt x="5674" y="23553"/>
                  <a:pt x="5719" y="23534"/>
                </a:cubicBezTo>
                <a:cubicBezTo>
                  <a:pt x="5563" y="23410"/>
                  <a:pt x="5465" y="23234"/>
                  <a:pt x="5446" y="23032"/>
                </a:cubicBezTo>
                <a:lnTo>
                  <a:pt x="5485" y="23006"/>
                </a:lnTo>
                <a:close/>
                <a:moveTo>
                  <a:pt x="10044" y="24547"/>
                </a:moveTo>
                <a:cubicBezTo>
                  <a:pt x="10108" y="24547"/>
                  <a:pt x="10233" y="24752"/>
                  <a:pt x="10142" y="24765"/>
                </a:cubicBezTo>
                <a:lnTo>
                  <a:pt x="10142" y="24758"/>
                </a:lnTo>
                <a:cubicBezTo>
                  <a:pt x="10044" y="24706"/>
                  <a:pt x="10057" y="24634"/>
                  <a:pt x="10031" y="24550"/>
                </a:cubicBezTo>
                <a:cubicBezTo>
                  <a:pt x="10035" y="24548"/>
                  <a:pt x="10039" y="24547"/>
                  <a:pt x="10044" y="24547"/>
                </a:cubicBezTo>
                <a:close/>
                <a:moveTo>
                  <a:pt x="18394" y="24923"/>
                </a:moveTo>
                <a:lnTo>
                  <a:pt x="18394" y="24923"/>
                </a:lnTo>
                <a:cubicBezTo>
                  <a:pt x="18394" y="24925"/>
                  <a:pt x="18394" y="24926"/>
                  <a:pt x="18394" y="24927"/>
                </a:cubicBezTo>
                <a:lnTo>
                  <a:pt x="18401" y="24927"/>
                </a:lnTo>
                <a:cubicBezTo>
                  <a:pt x="18399" y="24926"/>
                  <a:pt x="18396" y="24924"/>
                  <a:pt x="18394" y="24923"/>
                </a:cubicBezTo>
                <a:close/>
                <a:moveTo>
                  <a:pt x="19437" y="24504"/>
                </a:moveTo>
                <a:lnTo>
                  <a:pt x="19469" y="24517"/>
                </a:lnTo>
                <a:cubicBezTo>
                  <a:pt x="19469" y="24615"/>
                  <a:pt x="19534" y="24739"/>
                  <a:pt x="19534" y="24836"/>
                </a:cubicBezTo>
                <a:cubicBezTo>
                  <a:pt x="19534" y="24849"/>
                  <a:pt x="19528" y="24862"/>
                  <a:pt x="19521" y="24882"/>
                </a:cubicBezTo>
                <a:cubicBezTo>
                  <a:pt x="19521" y="24901"/>
                  <a:pt x="19515" y="24934"/>
                  <a:pt x="19508" y="24966"/>
                </a:cubicBezTo>
                <a:lnTo>
                  <a:pt x="19495" y="24934"/>
                </a:lnTo>
                <a:cubicBezTo>
                  <a:pt x="19450" y="24836"/>
                  <a:pt x="19384" y="24725"/>
                  <a:pt x="19352" y="24634"/>
                </a:cubicBezTo>
                <a:cubicBezTo>
                  <a:pt x="19404" y="24608"/>
                  <a:pt x="19450" y="24582"/>
                  <a:pt x="19443" y="24517"/>
                </a:cubicBezTo>
                <a:lnTo>
                  <a:pt x="19437" y="24517"/>
                </a:lnTo>
                <a:lnTo>
                  <a:pt x="19437" y="24504"/>
                </a:lnTo>
                <a:close/>
                <a:moveTo>
                  <a:pt x="19567" y="24875"/>
                </a:moveTo>
                <a:lnTo>
                  <a:pt x="19573" y="24895"/>
                </a:lnTo>
                <a:cubicBezTo>
                  <a:pt x="19599" y="24921"/>
                  <a:pt x="19632" y="24940"/>
                  <a:pt x="19671" y="24940"/>
                </a:cubicBezTo>
                <a:lnTo>
                  <a:pt x="19665" y="24947"/>
                </a:lnTo>
                <a:cubicBezTo>
                  <a:pt x="19707" y="25019"/>
                  <a:pt x="19695" y="25046"/>
                  <a:pt x="19665" y="25046"/>
                </a:cubicBezTo>
                <a:cubicBezTo>
                  <a:pt x="19634" y="25046"/>
                  <a:pt x="19583" y="25019"/>
                  <a:pt x="19547" y="24980"/>
                </a:cubicBezTo>
                <a:cubicBezTo>
                  <a:pt x="19554" y="24960"/>
                  <a:pt x="19554" y="24940"/>
                  <a:pt x="19554" y="24921"/>
                </a:cubicBezTo>
                <a:cubicBezTo>
                  <a:pt x="19560" y="24908"/>
                  <a:pt x="19560" y="24895"/>
                  <a:pt x="19567" y="24875"/>
                </a:cubicBezTo>
                <a:close/>
                <a:moveTo>
                  <a:pt x="7217" y="25051"/>
                </a:moveTo>
                <a:cubicBezTo>
                  <a:pt x="7236" y="25056"/>
                  <a:pt x="7258" y="25060"/>
                  <a:pt x="7278" y="25060"/>
                </a:cubicBezTo>
                <a:cubicBezTo>
                  <a:pt x="7286" y="25060"/>
                  <a:pt x="7294" y="25060"/>
                  <a:pt x="7302" y="25058"/>
                </a:cubicBezTo>
                <a:lnTo>
                  <a:pt x="7315" y="25058"/>
                </a:lnTo>
                <a:cubicBezTo>
                  <a:pt x="7387" y="25103"/>
                  <a:pt x="7478" y="25279"/>
                  <a:pt x="7569" y="25396"/>
                </a:cubicBezTo>
                <a:cubicBezTo>
                  <a:pt x="7556" y="25416"/>
                  <a:pt x="7537" y="25422"/>
                  <a:pt x="7543" y="25448"/>
                </a:cubicBezTo>
                <a:cubicBezTo>
                  <a:pt x="7543" y="25455"/>
                  <a:pt x="7537" y="25468"/>
                  <a:pt x="7530" y="25475"/>
                </a:cubicBezTo>
                <a:cubicBezTo>
                  <a:pt x="7504" y="25448"/>
                  <a:pt x="7471" y="25429"/>
                  <a:pt x="7439" y="25422"/>
                </a:cubicBezTo>
                <a:cubicBezTo>
                  <a:pt x="7322" y="25221"/>
                  <a:pt x="7380" y="25253"/>
                  <a:pt x="7217" y="25051"/>
                </a:cubicBezTo>
                <a:close/>
                <a:moveTo>
                  <a:pt x="18463" y="24731"/>
                </a:moveTo>
                <a:cubicBezTo>
                  <a:pt x="18600" y="24731"/>
                  <a:pt x="18866" y="25078"/>
                  <a:pt x="18707" y="25227"/>
                </a:cubicBezTo>
                <a:cubicBezTo>
                  <a:pt x="18609" y="25129"/>
                  <a:pt x="18504" y="24978"/>
                  <a:pt x="18416" y="24978"/>
                </a:cubicBezTo>
                <a:cubicBezTo>
                  <a:pt x="18411" y="24978"/>
                  <a:pt x="18406" y="24978"/>
                  <a:pt x="18401" y="24980"/>
                </a:cubicBezTo>
                <a:cubicBezTo>
                  <a:pt x="18466" y="25188"/>
                  <a:pt x="18499" y="25240"/>
                  <a:pt x="18668" y="25429"/>
                </a:cubicBezTo>
                <a:cubicBezTo>
                  <a:pt x="18622" y="25494"/>
                  <a:pt x="18557" y="25462"/>
                  <a:pt x="18505" y="25481"/>
                </a:cubicBezTo>
                <a:cubicBezTo>
                  <a:pt x="18420" y="25286"/>
                  <a:pt x="18349" y="25247"/>
                  <a:pt x="18225" y="25097"/>
                </a:cubicBezTo>
                <a:cubicBezTo>
                  <a:pt x="18201" y="25115"/>
                  <a:pt x="18175" y="25124"/>
                  <a:pt x="18150" y="25124"/>
                </a:cubicBezTo>
                <a:cubicBezTo>
                  <a:pt x="18088" y="25124"/>
                  <a:pt x="18028" y="25069"/>
                  <a:pt x="17991" y="24966"/>
                </a:cubicBezTo>
                <a:lnTo>
                  <a:pt x="17991" y="24966"/>
                </a:lnTo>
                <a:cubicBezTo>
                  <a:pt x="18017" y="24973"/>
                  <a:pt x="18039" y="24976"/>
                  <a:pt x="18059" y="24976"/>
                </a:cubicBezTo>
                <a:cubicBezTo>
                  <a:pt x="18173" y="24976"/>
                  <a:pt x="18198" y="24884"/>
                  <a:pt x="18282" y="24884"/>
                </a:cubicBezTo>
                <a:cubicBezTo>
                  <a:pt x="18311" y="24884"/>
                  <a:pt x="18346" y="24895"/>
                  <a:pt x="18394" y="24923"/>
                </a:cubicBezTo>
                <a:lnTo>
                  <a:pt x="18394" y="24923"/>
                </a:lnTo>
                <a:cubicBezTo>
                  <a:pt x="18375" y="24784"/>
                  <a:pt x="18409" y="24731"/>
                  <a:pt x="18463" y="24731"/>
                </a:cubicBezTo>
                <a:close/>
                <a:moveTo>
                  <a:pt x="7589" y="25475"/>
                </a:moveTo>
                <a:lnTo>
                  <a:pt x="7595" y="25488"/>
                </a:lnTo>
                <a:lnTo>
                  <a:pt x="7647" y="25566"/>
                </a:lnTo>
                <a:lnTo>
                  <a:pt x="7634" y="25566"/>
                </a:lnTo>
                <a:lnTo>
                  <a:pt x="7608" y="25585"/>
                </a:lnTo>
                <a:cubicBezTo>
                  <a:pt x="7589" y="25566"/>
                  <a:pt x="7576" y="25540"/>
                  <a:pt x="7556" y="25514"/>
                </a:cubicBezTo>
                <a:cubicBezTo>
                  <a:pt x="7569" y="25501"/>
                  <a:pt x="7582" y="25488"/>
                  <a:pt x="7589" y="25475"/>
                </a:cubicBezTo>
                <a:close/>
                <a:moveTo>
                  <a:pt x="16807" y="25468"/>
                </a:moveTo>
                <a:cubicBezTo>
                  <a:pt x="16808" y="25468"/>
                  <a:pt x="16810" y="25468"/>
                  <a:pt x="16812" y="25468"/>
                </a:cubicBezTo>
                <a:cubicBezTo>
                  <a:pt x="16857" y="25488"/>
                  <a:pt x="16896" y="25527"/>
                  <a:pt x="16916" y="25572"/>
                </a:cubicBezTo>
                <a:cubicBezTo>
                  <a:pt x="16918" y="25593"/>
                  <a:pt x="16912" y="25601"/>
                  <a:pt x="16900" y="25601"/>
                </a:cubicBezTo>
                <a:cubicBezTo>
                  <a:pt x="16854" y="25601"/>
                  <a:pt x="16727" y="25468"/>
                  <a:pt x="16807" y="25468"/>
                </a:cubicBezTo>
                <a:close/>
                <a:moveTo>
                  <a:pt x="7660" y="25624"/>
                </a:moveTo>
                <a:cubicBezTo>
                  <a:pt x="7752" y="25709"/>
                  <a:pt x="7823" y="25813"/>
                  <a:pt x="7862" y="25937"/>
                </a:cubicBezTo>
                <a:cubicBezTo>
                  <a:pt x="7856" y="25943"/>
                  <a:pt x="7848" y="25946"/>
                  <a:pt x="7841" y="25946"/>
                </a:cubicBezTo>
                <a:cubicBezTo>
                  <a:pt x="7776" y="25946"/>
                  <a:pt x="7685" y="25738"/>
                  <a:pt x="7615" y="25703"/>
                </a:cubicBezTo>
                <a:lnTo>
                  <a:pt x="7621" y="25696"/>
                </a:lnTo>
                <a:cubicBezTo>
                  <a:pt x="7628" y="25676"/>
                  <a:pt x="7654" y="25670"/>
                  <a:pt x="7634" y="25637"/>
                </a:cubicBezTo>
                <a:lnTo>
                  <a:pt x="7660" y="25624"/>
                </a:lnTo>
                <a:close/>
                <a:moveTo>
                  <a:pt x="16731" y="25874"/>
                </a:moveTo>
                <a:cubicBezTo>
                  <a:pt x="16768" y="25874"/>
                  <a:pt x="16812" y="25925"/>
                  <a:pt x="16857" y="26009"/>
                </a:cubicBezTo>
                <a:cubicBezTo>
                  <a:pt x="16848" y="26020"/>
                  <a:pt x="16838" y="26025"/>
                  <a:pt x="16826" y="26025"/>
                </a:cubicBezTo>
                <a:cubicBezTo>
                  <a:pt x="16779" y="26025"/>
                  <a:pt x="16719" y="25941"/>
                  <a:pt x="16714" y="25878"/>
                </a:cubicBezTo>
                <a:cubicBezTo>
                  <a:pt x="16719" y="25876"/>
                  <a:pt x="16725" y="25874"/>
                  <a:pt x="16731" y="25874"/>
                </a:cubicBezTo>
                <a:close/>
                <a:moveTo>
                  <a:pt x="17124" y="25722"/>
                </a:moveTo>
                <a:cubicBezTo>
                  <a:pt x="17163" y="25820"/>
                  <a:pt x="17222" y="25937"/>
                  <a:pt x="17248" y="26035"/>
                </a:cubicBezTo>
                <a:cubicBezTo>
                  <a:pt x="17170" y="26048"/>
                  <a:pt x="17235" y="26145"/>
                  <a:pt x="17157" y="26152"/>
                </a:cubicBezTo>
                <a:cubicBezTo>
                  <a:pt x="17105" y="26132"/>
                  <a:pt x="16922" y="25950"/>
                  <a:pt x="16929" y="25852"/>
                </a:cubicBezTo>
                <a:cubicBezTo>
                  <a:pt x="16961" y="25813"/>
                  <a:pt x="17066" y="25846"/>
                  <a:pt x="17124" y="25722"/>
                </a:cubicBezTo>
                <a:close/>
                <a:moveTo>
                  <a:pt x="17352" y="25852"/>
                </a:moveTo>
                <a:lnTo>
                  <a:pt x="17352" y="25852"/>
                </a:lnTo>
                <a:cubicBezTo>
                  <a:pt x="17476" y="25898"/>
                  <a:pt x="17600" y="25930"/>
                  <a:pt x="17730" y="25943"/>
                </a:cubicBezTo>
                <a:cubicBezTo>
                  <a:pt x="17885" y="26187"/>
                  <a:pt x="17862" y="26282"/>
                  <a:pt x="17776" y="26282"/>
                </a:cubicBezTo>
                <a:cubicBezTo>
                  <a:pt x="17652" y="26282"/>
                  <a:pt x="17398" y="26086"/>
                  <a:pt x="17352" y="25852"/>
                </a:cubicBezTo>
                <a:close/>
                <a:moveTo>
                  <a:pt x="9080" y="26211"/>
                </a:moveTo>
                <a:lnTo>
                  <a:pt x="9126" y="26282"/>
                </a:lnTo>
                <a:lnTo>
                  <a:pt x="9113" y="26315"/>
                </a:lnTo>
                <a:lnTo>
                  <a:pt x="9113" y="26302"/>
                </a:lnTo>
                <a:cubicBezTo>
                  <a:pt x="9093" y="26302"/>
                  <a:pt x="9067" y="26289"/>
                  <a:pt x="9041" y="26237"/>
                </a:cubicBezTo>
                <a:cubicBezTo>
                  <a:pt x="9054" y="26230"/>
                  <a:pt x="9067" y="26224"/>
                  <a:pt x="9080" y="26211"/>
                </a:cubicBezTo>
                <a:close/>
                <a:moveTo>
                  <a:pt x="9211" y="26237"/>
                </a:moveTo>
                <a:cubicBezTo>
                  <a:pt x="9224" y="26237"/>
                  <a:pt x="9237" y="26250"/>
                  <a:pt x="9289" y="26315"/>
                </a:cubicBezTo>
                <a:lnTo>
                  <a:pt x="9302" y="26328"/>
                </a:lnTo>
                <a:cubicBezTo>
                  <a:pt x="9302" y="26334"/>
                  <a:pt x="9308" y="26341"/>
                  <a:pt x="9308" y="26341"/>
                </a:cubicBezTo>
                <a:lnTo>
                  <a:pt x="9289" y="26360"/>
                </a:lnTo>
                <a:lnTo>
                  <a:pt x="9295" y="26373"/>
                </a:lnTo>
                <a:cubicBezTo>
                  <a:pt x="9263" y="26347"/>
                  <a:pt x="9230" y="26321"/>
                  <a:pt x="9204" y="26289"/>
                </a:cubicBezTo>
                <a:lnTo>
                  <a:pt x="9217" y="26289"/>
                </a:lnTo>
                <a:cubicBezTo>
                  <a:pt x="9224" y="26282"/>
                  <a:pt x="9237" y="26269"/>
                  <a:pt x="9211" y="26237"/>
                </a:cubicBezTo>
                <a:close/>
                <a:moveTo>
                  <a:pt x="8038" y="23540"/>
                </a:moveTo>
                <a:cubicBezTo>
                  <a:pt x="8501" y="23866"/>
                  <a:pt x="8611" y="24413"/>
                  <a:pt x="8527" y="24699"/>
                </a:cubicBezTo>
                <a:lnTo>
                  <a:pt x="8813" y="25136"/>
                </a:lnTo>
                <a:cubicBezTo>
                  <a:pt x="8807" y="25155"/>
                  <a:pt x="8781" y="25162"/>
                  <a:pt x="8800" y="25201"/>
                </a:cubicBezTo>
                <a:cubicBezTo>
                  <a:pt x="8787" y="25201"/>
                  <a:pt x="8781" y="25207"/>
                  <a:pt x="8768" y="25207"/>
                </a:cubicBezTo>
                <a:cubicBezTo>
                  <a:pt x="8755" y="25214"/>
                  <a:pt x="8755" y="25240"/>
                  <a:pt x="8768" y="25273"/>
                </a:cubicBezTo>
                <a:cubicBezTo>
                  <a:pt x="8778" y="25294"/>
                  <a:pt x="8798" y="25307"/>
                  <a:pt x="8812" y="25307"/>
                </a:cubicBezTo>
                <a:cubicBezTo>
                  <a:pt x="8815" y="25307"/>
                  <a:pt x="8818" y="25306"/>
                  <a:pt x="8820" y="25305"/>
                </a:cubicBezTo>
                <a:cubicBezTo>
                  <a:pt x="8833" y="25305"/>
                  <a:pt x="8852" y="25299"/>
                  <a:pt x="8865" y="25299"/>
                </a:cubicBezTo>
                <a:lnTo>
                  <a:pt x="8872" y="25318"/>
                </a:lnTo>
                <a:cubicBezTo>
                  <a:pt x="8881" y="25304"/>
                  <a:pt x="8890" y="25298"/>
                  <a:pt x="8900" y="25298"/>
                </a:cubicBezTo>
                <a:cubicBezTo>
                  <a:pt x="8929" y="25298"/>
                  <a:pt x="8963" y="25348"/>
                  <a:pt x="8994" y="25348"/>
                </a:cubicBezTo>
                <a:cubicBezTo>
                  <a:pt x="8999" y="25348"/>
                  <a:pt x="9004" y="25347"/>
                  <a:pt x="9009" y="25344"/>
                </a:cubicBezTo>
                <a:cubicBezTo>
                  <a:pt x="9067" y="25286"/>
                  <a:pt x="8970" y="25129"/>
                  <a:pt x="8970" y="25025"/>
                </a:cubicBezTo>
                <a:lnTo>
                  <a:pt x="8970" y="25025"/>
                </a:lnTo>
                <a:cubicBezTo>
                  <a:pt x="8980" y="25037"/>
                  <a:pt x="8990" y="25041"/>
                  <a:pt x="8999" y="25041"/>
                </a:cubicBezTo>
                <a:cubicBezTo>
                  <a:pt x="9019" y="25041"/>
                  <a:pt x="9038" y="25024"/>
                  <a:pt x="9058" y="25024"/>
                </a:cubicBezTo>
                <a:cubicBezTo>
                  <a:pt x="9071" y="25024"/>
                  <a:pt x="9085" y="25030"/>
                  <a:pt x="9100" y="25051"/>
                </a:cubicBezTo>
                <a:cubicBezTo>
                  <a:pt x="9061" y="24973"/>
                  <a:pt x="8800" y="24621"/>
                  <a:pt x="9002" y="24608"/>
                </a:cubicBezTo>
                <a:lnTo>
                  <a:pt x="9002" y="24608"/>
                </a:lnTo>
                <a:cubicBezTo>
                  <a:pt x="9171" y="24843"/>
                  <a:pt x="9295" y="24980"/>
                  <a:pt x="9393" y="25201"/>
                </a:cubicBezTo>
                <a:cubicBezTo>
                  <a:pt x="9438" y="25261"/>
                  <a:pt x="9476" y="25267"/>
                  <a:pt x="9513" y="25267"/>
                </a:cubicBezTo>
                <a:cubicBezTo>
                  <a:pt x="9522" y="25267"/>
                  <a:pt x="9532" y="25267"/>
                  <a:pt x="9542" y="25267"/>
                </a:cubicBezTo>
                <a:cubicBezTo>
                  <a:pt x="9575" y="25267"/>
                  <a:pt x="9609" y="25272"/>
                  <a:pt x="9647" y="25318"/>
                </a:cubicBezTo>
                <a:cubicBezTo>
                  <a:pt x="9745" y="25488"/>
                  <a:pt x="9745" y="25605"/>
                  <a:pt x="9693" y="25689"/>
                </a:cubicBezTo>
                <a:cubicBezTo>
                  <a:pt x="9669" y="25796"/>
                  <a:pt x="9866" y="26123"/>
                  <a:pt x="9721" y="26123"/>
                </a:cubicBezTo>
                <a:cubicBezTo>
                  <a:pt x="9706" y="26123"/>
                  <a:pt x="9688" y="26120"/>
                  <a:pt x="9666" y="26113"/>
                </a:cubicBezTo>
                <a:lnTo>
                  <a:pt x="9666" y="26106"/>
                </a:lnTo>
                <a:lnTo>
                  <a:pt x="9660" y="26113"/>
                </a:lnTo>
                <a:cubicBezTo>
                  <a:pt x="9634" y="26061"/>
                  <a:pt x="9601" y="26009"/>
                  <a:pt x="9569" y="25963"/>
                </a:cubicBezTo>
                <a:cubicBezTo>
                  <a:pt x="9562" y="25950"/>
                  <a:pt x="9556" y="25937"/>
                  <a:pt x="9549" y="25930"/>
                </a:cubicBezTo>
                <a:cubicBezTo>
                  <a:pt x="9544" y="25920"/>
                  <a:pt x="9530" y="25909"/>
                  <a:pt x="9521" y="25909"/>
                </a:cubicBezTo>
                <a:cubicBezTo>
                  <a:pt x="9520" y="25909"/>
                  <a:pt x="9518" y="25910"/>
                  <a:pt x="9517" y="25911"/>
                </a:cubicBezTo>
                <a:cubicBezTo>
                  <a:pt x="9510" y="25911"/>
                  <a:pt x="9510" y="25930"/>
                  <a:pt x="9517" y="25943"/>
                </a:cubicBezTo>
                <a:lnTo>
                  <a:pt x="9543" y="25976"/>
                </a:lnTo>
                <a:cubicBezTo>
                  <a:pt x="9569" y="26015"/>
                  <a:pt x="9588" y="26054"/>
                  <a:pt x="9614" y="26093"/>
                </a:cubicBezTo>
                <a:cubicBezTo>
                  <a:pt x="9614" y="26119"/>
                  <a:pt x="9627" y="26152"/>
                  <a:pt x="9647" y="26171"/>
                </a:cubicBezTo>
                <a:cubicBezTo>
                  <a:pt x="9575" y="26171"/>
                  <a:pt x="9510" y="26132"/>
                  <a:pt x="9471" y="26074"/>
                </a:cubicBezTo>
                <a:cubicBezTo>
                  <a:pt x="9386" y="25957"/>
                  <a:pt x="9315" y="25833"/>
                  <a:pt x="9256" y="25703"/>
                </a:cubicBezTo>
                <a:cubicBezTo>
                  <a:pt x="9321" y="25670"/>
                  <a:pt x="9354" y="25598"/>
                  <a:pt x="9341" y="25527"/>
                </a:cubicBezTo>
                <a:cubicBezTo>
                  <a:pt x="9328" y="25448"/>
                  <a:pt x="9295" y="25377"/>
                  <a:pt x="9250" y="25318"/>
                </a:cubicBezTo>
                <a:cubicBezTo>
                  <a:pt x="9235" y="25298"/>
                  <a:pt x="9220" y="25290"/>
                  <a:pt x="9208" y="25290"/>
                </a:cubicBezTo>
                <a:cubicBezTo>
                  <a:pt x="9204" y="25290"/>
                  <a:pt x="9201" y="25291"/>
                  <a:pt x="9198" y="25292"/>
                </a:cubicBezTo>
                <a:cubicBezTo>
                  <a:pt x="9191" y="25305"/>
                  <a:pt x="9198" y="25331"/>
                  <a:pt x="9211" y="25351"/>
                </a:cubicBezTo>
                <a:cubicBezTo>
                  <a:pt x="9243" y="25390"/>
                  <a:pt x="9263" y="25435"/>
                  <a:pt x="9269" y="25488"/>
                </a:cubicBezTo>
                <a:cubicBezTo>
                  <a:pt x="9282" y="25546"/>
                  <a:pt x="9243" y="25605"/>
                  <a:pt x="9191" y="25618"/>
                </a:cubicBezTo>
                <a:lnTo>
                  <a:pt x="9165" y="25624"/>
                </a:lnTo>
                <a:lnTo>
                  <a:pt x="9178" y="25657"/>
                </a:lnTo>
                <a:cubicBezTo>
                  <a:pt x="9237" y="25800"/>
                  <a:pt x="9302" y="25930"/>
                  <a:pt x="9386" y="26048"/>
                </a:cubicBezTo>
                <a:lnTo>
                  <a:pt x="9432" y="26119"/>
                </a:lnTo>
                <a:cubicBezTo>
                  <a:pt x="9439" y="26119"/>
                  <a:pt x="9439" y="26126"/>
                  <a:pt x="9445" y="26132"/>
                </a:cubicBezTo>
                <a:cubicBezTo>
                  <a:pt x="9465" y="26211"/>
                  <a:pt x="9471" y="26295"/>
                  <a:pt x="9497" y="26380"/>
                </a:cubicBezTo>
                <a:cubicBezTo>
                  <a:pt x="9493" y="26382"/>
                  <a:pt x="9489" y="26382"/>
                  <a:pt x="9484" y="26382"/>
                </a:cubicBezTo>
                <a:cubicBezTo>
                  <a:pt x="9440" y="26382"/>
                  <a:pt x="9382" y="26298"/>
                  <a:pt x="9334" y="26263"/>
                </a:cubicBezTo>
                <a:cubicBezTo>
                  <a:pt x="9295" y="26204"/>
                  <a:pt x="9224" y="26106"/>
                  <a:pt x="9145" y="26106"/>
                </a:cubicBezTo>
                <a:cubicBezTo>
                  <a:pt x="9028" y="26002"/>
                  <a:pt x="8930" y="25872"/>
                  <a:pt x="8865" y="25722"/>
                </a:cubicBezTo>
                <a:cubicBezTo>
                  <a:pt x="8849" y="25702"/>
                  <a:pt x="8834" y="25695"/>
                  <a:pt x="8821" y="25695"/>
                </a:cubicBezTo>
                <a:cubicBezTo>
                  <a:pt x="8793" y="25695"/>
                  <a:pt x="8769" y="25725"/>
                  <a:pt x="8742" y="25725"/>
                </a:cubicBezTo>
                <a:cubicBezTo>
                  <a:pt x="8732" y="25725"/>
                  <a:pt x="8721" y="25721"/>
                  <a:pt x="8709" y="25709"/>
                </a:cubicBezTo>
                <a:lnTo>
                  <a:pt x="8611" y="25559"/>
                </a:lnTo>
                <a:cubicBezTo>
                  <a:pt x="8631" y="25488"/>
                  <a:pt x="8657" y="25422"/>
                  <a:pt x="8670" y="25344"/>
                </a:cubicBezTo>
                <a:cubicBezTo>
                  <a:pt x="8527" y="25207"/>
                  <a:pt x="8624" y="25084"/>
                  <a:pt x="8475" y="25019"/>
                </a:cubicBezTo>
                <a:cubicBezTo>
                  <a:pt x="8409" y="24745"/>
                  <a:pt x="8331" y="24393"/>
                  <a:pt x="8123" y="24224"/>
                </a:cubicBezTo>
                <a:cubicBezTo>
                  <a:pt x="8097" y="24178"/>
                  <a:pt x="8120" y="24081"/>
                  <a:pt x="8168" y="24081"/>
                </a:cubicBezTo>
                <a:cubicBezTo>
                  <a:pt x="8181" y="24081"/>
                  <a:pt x="8197" y="24088"/>
                  <a:pt x="8214" y="24107"/>
                </a:cubicBezTo>
                <a:cubicBezTo>
                  <a:pt x="8226" y="23902"/>
                  <a:pt x="8063" y="23702"/>
                  <a:pt x="7917" y="23702"/>
                </a:cubicBezTo>
                <a:cubicBezTo>
                  <a:pt x="7901" y="23702"/>
                  <a:pt x="7884" y="23704"/>
                  <a:pt x="7869" y="23709"/>
                </a:cubicBezTo>
                <a:cubicBezTo>
                  <a:pt x="7797" y="23488"/>
                  <a:pt x="7940" y="23605"/>
                  <a:pt x="8038" y="23540"/>
                </a:cubicBezTo>
                <a:close/>
                <a:moveTo>
                  <a:pt x="7947" y="26106"/>
                </a:moveTo>
                <a:lnTo>
                  <a:pt x="7947" y="26106"/>
                </a:lnTo>
                <a:cubicBezTo>
                  <a:pt x="8051" y="26224"/>
                  <a:pt x="8240" y="26491"/>
                  <a:pt x="8227" y="26660"/>
                </a:cubicBezTo>
                <a:cubicBezTo>
                  <a:pt x="8123" y="26621"/>
                  <a:pt x="7901" y="26211"/>
                  <a:pt x="7947" y="26106"/>
                </a:cubicBezTo>
                <a:close/>
                <a:moveTo>
                  <a:pt x="9191" y="26354"/>
                </a:moveTo>
                <a:cubicBezTo>
                  <a:pt x="9217" y="26380"/>
                  <a:pt x="9243" y="26406"/>
                  <a:pt x="9276" y="26425"/>
                </a:cubicBezTo>
                <a:cubicBezTo>
                  <a:pt x="9393" y="26621"/>
                  <a:pt x="9386" y="26686"/>
                  <a:pt x="9458" y="26875"/>
                </a:cubicBezTo>
                <a:cubicBezTo>
                  <a:pt x="9295" y="26712"/>
                  <a:pt x="9184" y="26517"/>
                  <a:pt x="9178" y="26386"/>
                </a:cubicBezTo>
                <a:lnTo>
                  <a:pt x="9184" y="26380"/>
                </a:lnTo>
                <a:lnTo>
                  <a:pt x="9191" y="26354"/>
                </a:lnTo>
                <a:close/>
                <a:moveTo>
                  <a:pt x="16763" y="26832"/>
                </a:moveTo>
                <a:cubicBezTo>
                  <a:pt x="16776" y="26832"/>
                  <a:pt x="16792" y="26835"/>
                  <a:pt x="16812" y="26842"/>
                </a:cubicBezTo>
                <a:lnTo>
                  <a:pt x="16812" y="26836"/>
                </a:lnTo>
                <a:lnTo>
                  <a:pt x="16896" y="26960"/>
                </a:lnTo>
                <a:cubicBezTo>
                  <a:pt x="16877" y="26984"/>
                  <a:pt x="16855" y="26994"/>
                  <a:pt x="16834" y="26994"/>
                </a:cubicBezTo>
                <a:cubicBezTo>
                  <a:pt x="16749" y="26994"/>
                  <a:pt x="16672" y="26832"/>
                  <a:pt x="16763" y="26832"/>
                </a:cubicBezTo>
                <a:close/>
                <a:moveTo>
                  <a:pt x="18584" y="26887"/>
                </a:moveTo>
                <a:cubicBezTo>
                  <a:pt x="18593" y="26887"/>
                  <a:pt x="18603" y="26889"/>
                  <a:pt x="18616" y="26894"/>
                </a:cubicBezTo>
                <a:cubicBezTo>
                  <a:pt x="18688" y="26934"/>
                  <a:pt x="18772" y="27083"/>
                  <a:pt x="18850" y="27201"/>
                </a:cubicBezTo>
                <a:lnTo>
                  <a:pt x="18844" y="27194"/>
                </a:lnTo>
                <a:cubicBezTo>
                  <a:pt x="18832" y="27216"/>
                  <a:pt x="18816" y="27225"/>
                  <a:pt x="18797" y="27225"/>
                </a:cubicBezTo>
                <a:cubicBezTo>
                  <a:pt x="18685" y="27225"/>
                  <a:pt x="18486" y="26887"/>
                  <a:pt x="18584" y="26887"/>
                </a:cubicBezTo>
                <a:close/>
                <a:moveTo>
                  <a:pt x="7265" y="23385"/>
                </a:moveTo>
                <a:cubicBezTo>
                  <a:pt x="7298" y="23385"/>
                  <a:pt x="7333" y="23396"/>
                  <a:pt x="7361" y="23416"/>
                </a:cubicBezTo>
                <a:cubicBezTo>
                  <a:pt x="7393" y="23644"/>
                  <a:pt x="7680" y="23872"/>
                  <a:pt x="7634" y="24035"/>
                </a:cubicBezTo>
                <a:cubicBezTo>
                  <a:pt x="7706" y="24133"/>
                  <a:pt x="7771" y="24113"/>
                  <a:pt x="7849" y="24230"/>
                </a:cubicBezTo>
                <a:cubicBezTo>
                  <a:pt x="7888" y="24498"/>
                  <a:pt x="8032" y="24797"/>
                  <a:pt x="8162" y="25045"/>
                </a:cubicBezTo>
                <a:cubicBezTo>
                  <a:pt x="8247" y="25058"/>
                  <a:pt x="8338" y="25168"/>
                  <a:pt x="8422" y="25221"/>
                </a:cubicBezTo>
                <a:cubicBezTo>
                  <a:pt x="8553" y="25657"/>
                  <a:pt x="8527" y="25768"/>
                  <a:pt x="8911" y="26380"/>
                </a:cubicBezTo>
                <a:cubicBezTo>
                  <a:pt x="8886" y="26370"/>
                  <a:pt x="8867" y="26366"/>
                  <a:pt x="8851" y="26366"/>
                </a:cubicBezTo>
                <a:cubicBezTo>
                  <a:pt x="8741" y="26366"/>
                  <a:pt x="8819" y="26579"/>
                  <a:pt x="8768" y="26647"/>
                </a:cubicBezTo>
                <a:cubicBezTo>
                  <a:pt x="8804" y="26663"/>
                  <a:pt x="8849" y="26741"/>
                  <a:pt x="8886" y="26741"/>
                </a:cubicBezTo>
                <a:cubicBezTo>
                  <a:pt x="8895" y="26741"/>
                  <a:pt x="8903" y="26737"/>
                  <a:pt x="8911" y="26725"/>
                </a:cubicBezTo>
                <a:cubicBezTo>
                  <a:pt x="9041" y="26966"/>
                  <a:pt x="9009" y="27109"/>
                  <a:pt x="9113" y="27331"/>
                </a:cubicBezTo>
                <a:cubicBezTo>
                  <a:pt x="9109" y="27333"/>
                  <a:pt x="9105" y="27333"/>
                  <a:pt x="9101" y="27333"/>
                </a:cubicBezTo>
                <a:cubicBezTo>
                  <a:pt x="9044" y="27333"/>
                  <a:pt x="8969" y="27181"/>
                  <a:pt x="8920" y="27181"/>
                </a:cubicBezTo>
                <a:cubicBezTo>
                  <a:pt x="8919" y="27181"/>
                  <a:pt x="8918" y="27181"/>
                  <a:pt x="8917" y="27181"/>
                </a:cubicBezTo>
                <a:lnTo>
                  <a:pt x="8917" y="27175"/>
                </a:lnTo>
                <a:cubicBezTo>
                  <a:pt x="8865" y="26719"/>
                  <a:pt x="8409" y="26341"/>
                  <a:pt x="8129" y="25696"/>
                </a:cubicBezTo>
                <a:cubicBezTo>
                  <a:pt x="8032" y="25689"/>
                  <a:pt x="7921" y="25618"/>
                  <a:pt x="7804" y="25462"/>
                </a:cubicBezTo>
                <a:cubicBezTo>
                  <a:pt x="7953" y="25136"/>
                  <a:pt x="7387" y="24621"/>
                  <a:pt x="7230" y="24074"/>
                </a:cubicBezTo>
                <a:cubicBezTo>
                  <a:pt x="7270" y="23931"/>
                  <a:pt x="7387" y="24055"/>
                  <a:pt x="7426" y="23944"/>
                </a:cubicBezTo>
                <a:cubicBezTo>
                  <a:pt x="7439" y="23963"/>
                  <a:pt x="7452" y="23983"/>
                  <a:pt x="7465" y="24002"/>
                </a:cubicBezTo>
                <a:cubicBezTo>
                  <a:pt x="7485" y="24028"/>
                  <a:pt x="7506" y="24046"/>
                  <a:pt x="7523" y="24046"/>
                </a:cubicBezTo>
                <a:cubicBezTo>
                  <a:pt x="7528" y="24046"/>
                  <a:pt x="7532" y="24044"/>
                  <a:pt x="7537" y="24042"/>
                </a:cubicBezTo>
                <a:cubicBezTo>
                  <a:pt x="7550" y="24035"/>
                  <a:pt x="7550" y="23996"/>
                  <a:pt x="7530" y="23963"/>
                </a:cubicBezTo>
                <a:cubicBezTo>
                  <a:pt x="7504" y="23924"/>
                  <a:pt x="7478" y="23898"/>
                  <a:pt x="7452" y="23859"/>
                </a:cubicBezTo>
                <a:lnTo>
                  <a:pt x="7458" y="23859"/>
                </a:lnTo>
                <a:cubicBezTo>
                  <a:pt x="7400" y="23788"/>
                  <a:pt x="7432" y="23768"/>
                  <a:pt x="7419" y="23716"/>
                </a:cubicBezTo>
                <a:cubicBezTo>
                  <a:pt x="7322" y="23651"/>
                  <a:pt x="7230" y="23644"/>
                  <a:pt x="7178" y="23481"/>
                </a:cubicBezTo>
                <a:cubicBezTo>
                  <a:pt x="7170" y="23413"/>
                  <a:pt x="7214" y="23385"/>
                  <a:pt x="7265" y="23385"/>
                </a:cubicBezTo>
                <a:close/>
                <a:moveTo>
                  <a:pt x="14670" y="27279"/>
                </a:moveTo>
                <a:cubicBezTo>
                  <a:pt x="14699" y="27279"/>
                  <a:pt x="14736" y="27341"/>
                  <a:pt x="14768" y="27341"/>
                </a:cubicBezTo>
                <a:cubicBezTo>
                  <a:pt x="14777" y="27341"/>
                  <a:pt x="14785" y="27336"/>
                  <a:pt x="14793" y="27324"/>
                </a:cubicBezTo>
                <a:lnTo>
                  <a:pt x="14793" y="27324"/>
                </a:lnTo>
                <a:cubicBezTo>
                  <a:pt x="14815" y="27372"/>
                  <a:pt x="14792" y="27396"/>
                  <a:pt x="14758" y="27396"/>
                </a:cubicBezTo>
                <a:cubicBezTo>
                  <a:pt x="14721" y="27396"/>
                  <a:pt x="14670" y="27368"/>
                  <a:pt x="14643" y="27311"/>
                </a:cubicBezTo>
                <a:cubicBezTo>
                  <a:pt x="14650" y="27288"/>
                  <a:pt x="14659" y="27279"/>
                  <a:pt x="14670" y="27279"/>
                </a:cubicBezTo>
                <a:close/>
                <a:moveTo>
                  <a:pt x="61624" y="27116"/>
                </a:moveTo>
                <a:cubicBezTo>
                  <a:pt x="61663" y="27135"/>
                  <a:pt x="61630" y="27201"/>
                  <a:pt x="61676" y="27214"/>
                </a:cubicBezTo>
                <a:cubicBezTo>
                  <a:pt x="61595" y="27321"/>
                  <a:pt x="61493" y="27539"/>
                  <a:pt x="61430" y="27539"/>
                </a:cubicBezTo>
                <a:cubicBezTo>
                  <a:pt x="61417" y="27539"/>
                  <a:pt x="61405" y="27530"/>
                  <a:pt x="61396" y="27507"/>
                </a:cubicBezTo>
                <a:cubicBezTo>
                  <a:pt x="61487" y="27383"/>
                  <a:pt x="61565" y="27253"/>
                  <a:pt x="61624" y="27116"/>
                </a:cubicBezTo>
                <a:close/>
                <a:moveTo>
                  <a:pt x="18476" y="27400"/>
                </a:moveTo>
                <a:cubicBezTo>
                  <a:pt x="18571" y="27400"/>
                  <a:pt x="18638" y="27592"/>
                  <a:pt x="18739" y="27592"/>
                </a:cubicBezTo>
                <a:cubicBezTo>
                  <a:pt x="18753" y="27592"/>
                  <a:pt x="18769" y="27588"/>
                  <a:pt x="18785" y="27578"/>
                </a:cubicBezTo>
                <a:lnTo>
                  <a:pt x="18968" y="27858"/>
                </a:lnTo>
                <a:cubicBezTo>
                  <a:pt x="18950" y="27881"/>
                  <a:pt x="18920" y="27894"/>
                  <a:pt x="18891" y="27894"/>
                </a:cubicBezTo>
                <a:cubicBezTo>
                  <a:pt x="18877" y="27894"/>
                  <a:pt x="18863" y="27891"/>
                  <a:pt x="18850" y="27884"/>
                </a:cubicBezTo>
                <a:lnTo>
                  <a:pt x="18850" y="27891"/>
                </a:lnTo>
                <a:cubicBezTo>
                  <a:pt x="18805" y="27858"/>
                  <a:pt x="18772" y="27832"/>
                  <a:pt x="18727" y="27800"/>
                </a:cubicBezTo>
                <a:lnTo>
                  <a:pt x="18727" y="27793"/>
                </a:lnTo>
                <a:cubicBezTo>
                  <a:pt x="18590" y="27709"/>
                  <a:pt x="18570" y="27559"/>
                  <a:pt x="18420" y="27422"/>
                </a:cubicBezTo>
                <a:cubicBezTo>
                  <a:pt x="18440" y="27407"/>
                  <a:pt x="18459" y="27400"/>
                  <a:pt x="18476" y="27400"/>
                </a:cubicBezTo>
                <a:close/>
                <a:moveTo>
                  <a:pt x="18198" y="27580"/>
                </a:moveTo>
                <a:cubicBezTo>
                  <a:pt x="18252" y="27580"/>
                  <a:pt x="18395" y="27764"/>
                  <a:pt x="18460" y="27858"/>
                </a:cubicBezTo>
                <a:cubicBezTo>
                  <a:pt x="18443" y="27849"/>
                  <a:pt x="18433" y="27845"/>
                  <a:pt x="18426" y="27845"/>
                </a:cubicBezTo>
                <a:cubicBezTo>
                  <a:pt x="18388" y="27845"/>
                  <a:pt x="18476" y="27976"/>
                  <a:pt x="18375" y="27976"/>
                </a:cubicBezTo>
                <a:cubicBezTo>
                  <a:pt x="18373" y="27976"/>
                  <a:pt x="18371" y="27976"/>
                  <a:pt x="18368" y="27976"/>
                </a:cubicBezTo>
                <a:cubicBezTo>
                  <a:pt x="18251" y="27852"/>
                  <a:pt x="18251" y="27663"/>
                  <a:pt x="18179" y="27644"/>
                </a:cubicBezTo>
                <a:cubicBezTo>
                  <a:pt x="18173" y="27598"/>
                  <a:pt x="18181" y="27580"/>
                  <a:pt x="18198" y="27580"/>
                </a:cubicBezTo>
                <a:close/>
                <a:moveTo>
                  <a:pt x="19184" y="27734"/>
                </a:moveTo>
                <a:cubicBezTo>
                  <a:pt x="19354" y="27734"/>
                  <a:pt x="19636" y="28223"/>
                  <a:pt x="19502" y="28308"/>
                </a:cubicBezTo>
                <a:lnTo>
                  <a:pt x="19495" y="28308"/>
                </a:lnTo>
                <a:cubicBezTo>
                  <a:pt x="19391" y="28210"/>
                  <a:pt x="19254" y="27917"/>
                  <a:pt x="19150" y="27741"/>
                </a:cubicBezTo>
                <a:cubicBezTo>
                  <a:pt x="19161" y="27736"/>
                  <a:pt x="19172" y="27734"/>
                  <a:pt x="19184" y="27734"/>
                </a:cubicBezTo>
                <a:close/>
                <a:moveTo>
                  <a:pt x="13477" y="28314"/>
                </a:moveTo>
                <a:lnTo>
                  <a:pt x="13477" y="28314"/>
                </a:lnTo>
                <a:cubicBezTo>
                  <a:pt x="13547" y="28327"/>
                  <a:pt x="13604" y="28371"/>
                  <a:pt x="13637" y="28434"/>
                </a:cubicBezTo>
                <a:lnTo>
                  <a:pt x="13637" y="28434"/>
                </a:lnTo>
                <a:cubicBezTo>
                  <a:pt x="13627" y="28443"/>
                  <a:pt x="13616" y="28448"/>
                  <a:pt x="13605" y="28448"/>
                </a:cubicBezTo>
                <a:cubicBezTo>
                  <a:pt x="13568" y="28448"/>
                  <a:pt x="13526" y="28398"/>
                  <a:pt x="13477" y="28314"/>
                </a:cubicBezTo>
                <a:close/>
                <a:moveTo>
                  <a:pt x="18740" y="27891"/>
                </a:moveTo>
                <a:cubicBezTo>
                  <a:pt x="18772" y="27911"/>
                  <a:pt x="18811" y="27937"/>
                  <a:pt x="18844" y="27963"/>
                </a:cubicBezTo>
                <a:cubicBezTo>
                  <a:pt x="18968" y="28204"/>
                  <a:pt x="19065" y="28197"/>
                  <a:pt x="19176" y="28243"/>
                </a:cubicBezTo>
                <a:cubicBezTo>
                  <a:pt x="19222" y="28295"/>
                  <a:pt x="19235" y="28373"/>
                  <a:pt x="19222" y="28445"/>
                </a:cubicBezTo>
                <a:cubicBezTo>
                  <a:pt x="19280" y="28503"/>
                  <a:pt x="19339" y="28503"/>
                  <a:pt x="19417" y="28653"/>
                </a:cubicBezTo>
                <a:cubicBezTo>
                  <a:pt x="19371" y="28666"/>
                  <a:pt x="19397" y="28725"/>
                  <a:pt x="19365" y="28744"/>
                </a:cubicBezTo>
                <a:lnTo>
                  <a:pt x="19358" y="28744"/>
                </a:lnTo>
                <a:cubicBezTo>
                  <a:pt x="19339" y="28738"/>
                  <a:pt x="19319" y="28738"/>
                  <a:pt x="19300" y="28738"/>
                </a:cubicBezTo>
                <a:cubicBezTo>
                  <a:pt x="19241" y="28555"/>
                  <a:pt x="18974" y="28438"/>
                  <a:pt x="19000" y="28249"/>
                </a:cubicBezTo>
                <a:cubicBezTo>
                  <a:pt x="18970" y="28182"/>
                  <a:pt x="18944" y="28175"/>
                  <a:pt x="18919" y="28175"/>
                </a:cubicBezTo>
                <a:cubicBezTo>
                  <a:pt x="18913" y="28175"/>
                  <a:pt x="18906" y="28175"/>
                  <a:pt x="18900" y="28175"/>
                </a:cubicBezTo>
                <a:cubicBezTo>
                  <a:pt x="18888" y="28175"/>
                  <a:pt x="18876" y="28174"/>
                  <a:pt x="18863" y="28165"/>
                </a:cubicBezTo>
                <a:lnTo>
                  <a:pt x="18759" y="28008"/>
                </a:lnTo>
                <a:cubicBezTo>
                  <a:pt x="18844" y="27976"/>
                  <a:pt x="18850" y="28041"/>
                  <a:pt x="18746" y="27898"/>
                </a:cubicBezTo>
                <a:lnTo>
                  <a:pt x="18740" y="27891"/>
                </a:lnTo>
                <a:close/>
                <a:moveTo>
                  <a:pt x="19645" y="28497"/>
                </a:moveTo>
                <a:cubicBezTo>
                  <a:pt x="19756" y="28588"/>
                  <a:pt x="19847" y="28699"/>
                  <a:pt x="19925" y="28822"/>
                </a:cubicBezTo>
                <a:cubicBezTo>
                  <a:pt x="19915" y="28857"/>
                  <a:pt x="19892" y="28874"/>
                  <a:pt x="19861" y="28874"/>
                </a:cubicBezTo>
                <a:cubicBezTo>
                  <a:pt x="19786" y="28874"/>
                  <a:pt x="19665" y="28781"/>
                  <a:pt x="19560" y="28607"/>
                </a:cubicBezTo>
                <a:lnTo>
                  <a:pt x="19554" y="28614"/>
                </a:lnTo>
                <a:cubicBezTo>
                  <a:pt x="19547" y="28549"/>
                  <a:pt x="19593" y="28523"/>
                  <a:pt x="19645" y="28497"/>
                </a:cubicBezTo>
                <a:close/>
                <a:moveTo>
                  <a:pt x="14735" y="28378"/>
                </a:moveTo>
                <a:cubicBezTo>
                  <a:pt x="14851" y="28378"/>
                  <a:pt x="15008" y="28763"/>
                  <a:pt x="15138" y="28920"/>
                </a:cubicBezTo>
                <a:cubicBezTo>
                  <a:pt x="15128" y="28923"/>
                  <a:pt x="15118" y="28924"/>
                  <a:pt x="15108" y="28924"/>
                </a:cubicBezTo>
                <a:cubicBezTo>
                  <a:pt x="14951" y="28924"/>
                  <a:pt x="14859" y="28586"/>
                  <a:pt x="14669" y="28438"/>
                </a:cubicBezTo>
                <a:lnTo>
                  <a:pt x="14669" y="28432"/>
                </a:lnTo>
                <a:cubicBezTo>
                  <a:pt x="14689" y="28394"/>
                  <a:pt x="14711" y="28378"/>
                  <a:pt x="14735" y="28378"/>
                </a:cubicBezTo>
                <a:close/>
                <a:moveTo>
                  <a:pt x="19417" y="28862"/>
                </a:moveTo>
                <a:lnTo>
                  <a:pt x="19417" y="28868"/>
                </a:lnTo>
                <a:cubicBezTo>
                  <a:pt x="19469" y="28868"/>
                  <a:pt x="19528" y="28966"/>
                  <a:pt x="19580" y="28985"/>
                </a:cubicBezTo>
                <a:cubicBezTo>
                  <a:pt x="19599" y="29031"/>
                  <a:pt x="19593" y="29089"/>
                  <a:pt x="19554" y="29122"/>
                </a:cubicBezTo>
                <a:cubicBezTo>
                  <a:pt x="19463" y="28972"/>
                  <a:pt x="19411" y="28966"/>
                  <a:pt x="19378" y="28862"/>
                </a:cubicBezTo>
                <a:close/>
                <a:moveTo>
                  <a:pt x="16304" y="29259"/>
                </a:moveTo>
                <a:cubicBezTo>
                  <a:pt x="16318" y="29259"/>
                  <a:pt x="16343" y="29270"/>
                  <a:pt x="16382" y="29298"/>
                </a:cubicBezTo>
                <a:cubicBezTo>
                  <a:pt x="16382" y="29343"/>
                  <a:pt x="16371" y="29360"/>
                  <a:pt x="16356" y="29360"/>
                </a:cubicBezTo>
                <a:cubicBezTo>
                  <a:pt x="16319" y="29360"/>
                  <a:pt x="16262" y="29259"/>
                  <a:pt x="16304" y="29259"/>
                </a:cubicBezTo>
                <a:close/>
                <a:moveTo>
                  <a:pt x="17457" y="29272"/>
                </a:moveTo>
                <a:cubicBezTo>
                  <a:pt x="17483" y="29311"/>
                  <a:pt x="17509" y="29350"/>
                  <a:pt x="17535" y="29389"/>
                </a:cubicBezTo>
                <a:lnTo>
                  <a:pt x="17496" y="29415"/>
                </a:lnTo>
                <a:lnTo>
                  <a:pt x="17417" y="29298"/>
                </a:lnTo>
                <a:lnTo>
                  <a:pt x="17457" y="29272"/>
                </a:lnTo>
                <a:close/>
                <a:moveTo>
                  <a:pt x="16827" y="29637"/>
                </a:moveTo>
                <a:cubicBezTo>
                  <a:pt x="16874" y="29637"/>
                  <a:pt x="16924" y="29672"/>
                  <a:pt x="16975" y="29702"/>
                </a:cubicBezTo>
                <a:cubicBezTo>
                  <a:pt x="17013" y="29787"/>
                  <a:pt x="16984" y="29833"/>
                  <a:pt x="16934" y="29833"/>
                </a:cubicBezTo>
                <a:cubicBezTo>
                  <a:pt x="16881" y="29833"/>
                  <a:pt x="16803" y="29783"/>
                  <a:pt x="16753" y="29676"/>
                </a:cubicBezTo>
                <a:cubicBezTo>
                  <a:pt x="16776" y="29648"/>
                  <a:pt x="16801" y="29637"/>
                  <a:pt x="16827" y="29637"/>
                </a:cubicBezTo>
                <a:close/>
                <a:moveTo>
                  <a:pt x="20734" y="29888"/>
                </a:moveTo>
                <a:cubicBezTo>
                  <a:pt x="20790" y="29888"/>
                  <a:pt x="20855" y="29983"/>
                  <a:pt x="20909" y="29995"/>
                </a:cubicBezTo>
                <a:cubicBezTo>
                  <a:pt x="20941" y="30047"/>
                  <a:pt x="20909" y="30066"/>
                  <a:pt x="20902" y="30099"/>
                </a:cubicBezTo>
                <a:lnTo>
                  <a:pt x="20896" y="30099"/>
                </a:lnTo>
                <a:cubicBezTo>
                  <a:pt x="20863" y="30086"/>
                  <a:pt x="20830" y="30073"/>
                  <a:pt x="20804" y="30053"/>
                </a:cubicBezTo>
                <a:cubicBezTo>
                  <a:pt x="20785" y="29995"/>
                  <a:pt x="20759" y="29943"/>
                  <a:pt x="20720" y="29891"/>
                </a:cubicBezTo>
                <a:cubicBezTo>
                  <a:pt x="20724" y="29889"/>
                  <a:pt x="20729" y="29888"/>
                  <a:pt x="20734" y="29888"/>
                </a:cubicBezTo>
                <a:close/>
                <a:moveTo>
                  <a:pt x="61084" y="28040"/>
                </a:moveTo>
                <a:cubicBezTo>
                  <a:pt x="61164" y="28040"/>
                  <a:pt x="60969" y="28621"/>
                  <a:pt x="60842" y="28901"/>
                </a:cubicBezTo>
                <a:cubicBezTo>
                  <a:pt x="60634" y="29337"/>
                  <a:pt x="60302" y="29852"/>
                  <a:pt x="59995" y="30106"/>
                </a:cubicBezTo>
                <a:lnTo>
                  <a:pt x="59696" y="29910"/>
                </a:lnTo>
                <a:cubicBezTo>
                  <a:pt x="59859" y="29558"/>
                  <a:pt x="60126" y="29252"/>
                  <a:pt x="60360" y="28927"/>
                </a:cubicBezTo>
                <a:cubicBezTo>
                  <a:pt x="60582" y="28614"/>
                  <a:pt x="60823" y="28171"/>
                  <a:pt x="61077" y="28041"/>
                </a:cubicBezTo>
                <a:cubicBezTo>
                  <a:pt x="61079" y="28040"/>
                  <a:pt x="61082" y="28040"/>
                  <a:pt x="61084" y="28040"/>
                </a:cubicBezTo>
                <a:close/>
                <a:moveTo>
                  <a:pt x="25004" y="30266"/>
                </a:moveTo>
                <a:cubicBezTo>
                  <a:pt x="25028" y="30266"/>
                  <a:pt x="25057" y="30278"/>
                  <a:pt x="25090" y="30301"/>
                </a:cubicBezTo>
                <a:cubicBezTo>
                  <a:pt x="25142" y="30373"/>
                  <a:pt x="25123" y="30405"/>
                  <a:pt x="25168" y="30477"/>
                </a:cubicBezTo>
                <a:cubicBezTo>
                  <a:pt x="25134" y="30501"/>
                  <a:pt x="25100" y="30525"/>
                  <a:pt x="25064" y="30525"/>
                </a:cubicBezTo>
                <a:cubicBezTo>
                  <a:pt x="25051" y="30525"/>
                  <a:pt x="25038" y="30523"/>
                  <a:pt x="25025" y="30516"/>
                </a:cubicBezTo>
                <a:lnTo>
                  <a:pt x="24921" y="30353"/>
                </a:lnTo>
                <a:cubicBezTo>
                  <a:pt x="24941" y="30294"/>
                  <a:pt x="24967" y="30266"/>
                  <a:pt x="25004" y="30266"/>
                </a:cubicBezTo>
                <a:close/>
                <a:moveTo>
                  <a:pt x="20614" y="30114"/>
                </a:moveTo>
                <a:cubicBezTo>
                  <a:pt x="20661" y="30114"/>
                  <a:pt x="20712" y="30123"/>
                  <a:pt x="20772" y="30145"/>
                </a:cubicBezTo>
                <a:lnTo>
                  <a:pt x="20772" y="30125"/>
                </a:lnTo>
                <a:cubicBezTo>
                  <a:pt x="20817" y="30158"/>
                  <a:pt x="20876" y="30190"/>
                  <a:pt x="20935" y="30210"/>
                </a:cubicBezTo>
                <a:cubicBezTo>
                  <a:pt x="20941" y="30281"/>
                  <a:pt x="21019" y="30386"/>
                  <a:pt x="21091" y="30490"/>
                </a:cubicBezTo>
                <a:lnTo>
                  <a:pt x="21091" y="30503"/>
                </a:lnTo>
                <a:cubicBezTo>
                  <a:pt x="21084" y="30542"/>
                  <a:pt x="21091" y="30581"/>
                  <a:pt x="21104" y="30620"/>
                </a:cubicBezTo>
                <a:lnTo>
                  <a:pt x="21091" y="30620"/>
                </a:lnTo>
                <a:lnTo>
                  <a:pt x="21104" y="30633"/>
                </a:lnTo>
                <a:lnTo>
                  <a:pt x="21071" y="30633"/>
                </a:lnTo>
                <a:cubicBezTo>
                  <a:pt x="21058" y="30633"/>
                  <a:pt x="21039" y="30633"/>
                  <a:pt x="21019" y="30627"/>
                </a:cubicBezTo>
                <a:cubicBezTo>
                  <a:pt x="20928" y="30555"/>
                  <a:pt x="20909" y="30503"/>
                  <a:pt x="20778" y="30373"/>
                </a:cubicBezTo>
                <a:cubicBezTo>
                  <a:pt x="20726" y="30425"/>
                  <a:pt x="20687" y="30490"/>
                  <a:pt x="20674" y="30555"/>
                </a:cubicBezTo>
                <a:cubicBezTo>
                  <a:pt x="20662" y="30534"/>
                  <a:pt x="20651" y="30527"/>
                  <a:pt x="20639" y="30527"/>
                </a:cubicBezTo>
                <a:cubicBezTo>
                  <a:pt x="20625" y="30527"/>
                  <a:pt x="20610" y="30538"/>
                  <a:pt x="20596" y="30548"/>
                </a:cubicBezTo>
                <a:lnTo>
                  <a:pt x="20589" y="30548"/>
                </a:lnTo>
                <a:cubicBezTo>
                  <a:pt x="20485" y="30412"/>
                  <a:pt x="20394" y="30366"/>
                  <a:pt x="20290" y="30236"/>
                </a:cubicBezTo>
                <a:cubicBezTo>
                  <a:pt x="20407" y="30175"/>
                  <a:pt x="20494" y="30114"/>
                  <a:pt x="20614" y="30114"/>
                </a:cubicBezTo>
                <a:close/>
                <a:moveTo>
                  <a:pt x="20292" y="30578"/>
                </a:moveTo>
                <a:lnTo>
                  <a:pt x="20292" y="30578"/>
                </a:lnTo>
                <a:cubicBezTo>
                  <a:pt x="20349" y="30678"/>
                  <a:pt x="20382" y="30641"/>
                  <a:pt x="20440" y="30763"/>
                </a:cubicBezTo>
                <a:cubicBezTo>
                  <a:pt x="20417" y="30761"/>
                  <a:pt x="20399" y="30760"/>
                  <a:pt x="20385" y="30760"/>
                </a:cubicBezTo>
                <a:cubicBezTo>
                  <a:pt x="20367" y="30760"/>
                  <a:pt x="20354" y="30761"/>
                  <a:pt x="20343" y="30761"/>
                </a:cubicBezTo>
                <a:cubicBezTo>
                  <a:pt x="20318" y="30761"/>
                  <a:pt x="20297" y="30756"/>
                  <a:pt x="20244" y="30724"/>
                </a:cubicBezTo>
                <a:cubicBezTo>
                  <a:pt x="20200" y="30636"/>
                  <a:pt x="20242" y="30609"/>
                  <a:pt x="20292" y="30578"/>
                </a:cubicBezTo>
                <a:close/>
                <a:moveTo>
                  <a:pt x="59435" y="30216"/>
                </a:moveTo>
                <a:cubicBezTo>
                  <a:pt x="59520" y="30242"/>
                  <a:pt x="59409" y="30399"/>
                  <a:pt x="59416" y="30470"/>
                </a:cubicBezTo>
                <a:cubicBezTo>
                  <a:pt x="59286" y="30650"/>
                  <a:pt x="59167" y="30771"/>
                  <a:pt x="59066" y="30771"/>
                </a:cubicBezTo>
                <a:cubicBezTo>
                  <a:pt x="59061" y="30771"/>
                  <a:pt x="59056" y="30771"/>
                  <a:pt x="59051" y="30770"/>
                </a:cubicBezTo>
                <a:cubicBezTo>
                  <a:pt x="59051" y="30711"/>
                  <a:pt x="59155" y="30594"/>
                  <a:pt x="59077" y="30588"/>
                </a:cubicBezTo>
                <a:cubicBezTo>
                  <a:pt x="59207" y="30386"/>
                  <a:pt x="59272" y="30360"/>
                  <a:pt x="59435" y="30216"/>
                </a:cubicBezTo>
                <a:close/>
                <a:moveTo>
                  <a:pt x="19793" y="30434"/>
                </a:moveTo>
                <a:cubicBezTo>
                  <a:pt x="19910" y="30434"/>
                  <a:pt x="20182" y="30702"/>
                  <a:pt x="20081" y="30829"/>
                </a:cubicBezTo>
                <a:lnTo>
                  <a:pt x="20094" y="30848"/>
                </a:lnTo>
                <a:cubicBezTo>
                  <a:pt x="20085" y="30845"/>
                  <a:pt x="20075" y="30843"/>
                  <a:pt x="20065" y="30843"/>
                </a:cubicBezTo>
                <a:cubicBezTo>
                  <a:pt x="20055" y="30843"/>
                  <a:pt x="20046" y="30845"/>
                  <a:pt x="20036" y="30848"/>
                </a:cubicBezTo>
                <a:cubicBezTo>
                  <a:pt x="19932" y="30718"/>
                  <a:pt x="19808" y="30666"/>
                  <a:pt x="19749" y="30483"/>
                </a:cubicBezTo>
                <a:lnTo>
                  <a:pt x="19743" y="30483"/>
                </a:lnTo>
                <a:cubicBezTo>
                  <a:pt x="19746" y="30449"/>
                  <a:pt x="19765" y="30434"/>
                  <a:pt x="19793" y="30434"/>
                </a:cubicBezTo>
                <a:close/>
                <a:moveTo>
                  <a:pt x="25292" y="30737"/>
                </a:moveTo>
                <a:lnTo>
                  <a:pt x="25292" y="30737"/>
                </a:lnTo>
                <a:cubicBezTo>
                  <a:pt x="25327" y="30790"/>
                  <a:pt x="25357" y="30843"/>
                  <a:pt x="25382" y="30843"/>
                </a:cubicBezTo>
                <a:cubicBezTo>
                  <a:pt x="25385" y="30843"/>
                  <a:pt x="25387" y="30843"/>
                  <a:pt x="25390" y="30842"/>
                </a:cubicBezTo>
                <a:lnTo>
                  <a:pt x="25390" y="30842"/>
                </a:lnTo>
                <a:cubicBezTo>
                  <a:pt x="25448" y="30933"/>
                  <a:pt x="25396" y="30965"/>
                  <a:pt x="25344" y="30991"/>
                </a:cubicBezTo>
                <a:cubicBezTo>
                  <a:pt x="25247" y="30861"/>
                  <a:pt x="25201" y="30763"/>
                  <a:pt x="25292" y="30737"/>
                </a:cubicBezTo>
                <a:close/>
                <a:moveTo>
                  <a:pt x="23898" y="30926"/>
                </a:moveTo>
                <a:lnTo>
                  <a:pt x="23898" y="30926"/>
                </a:lnTo>
                <a:cubicBezTo>
                  <a:pt x="23989" y="30985"/>
                  <a:pt x="23976" y="31083"/>
                  <a:pt x="24048" y="31109"/>
                </a:cubicBezTo>
                <a:lnTo>
                  <a:pt x="24055" y="31096"/>
                </a:lnTo>
                <a:cubicBezTo>
                  <a:pt x="24061" y="31115"/>
                  <a:pt x="24061" y="31141"/>
                  <a:pt x="24061" y="31161"/>
                </a:cubicBezTo>
                <a:lnTo>
                  <a:pt x="24061" y="31167"/>
                </a:lnTo>
                <a:lnTo>
                  <a:pt x="24055" y="31161"/>
                </a:lnTo>
                <a:cubicBezTo>
                  <a:pt x="24035" y="31193"/>
                  <a:pt x="24055" y="31239"/>
                  <a:pt x="24002" y="31252"/>
                </a:cubicBezTo>
                <a:cubicBezTo>
                  <a:pt x="23931" y="31115"/>
                  <a:pt x="23853" y="30985"/>
                  <a:pt x="23898" y="30926"/>
                </a:cubicBezTo>
                <a:close/>
                <a:moveTo>
                  <a:pt x="24133" y="31109"/>
                </a:moveTo>
                <a:cubicBezTo>
                  <a:pt x="24178" y="31135"/>
                  <a:pt x="24289" y="31298"/>
                  <a:pt x="24230" y="31330"/>
                </a:cubicBezTo>
                <a:cubicBezTo>
                  <a:pt x="24198" y="31278"/>
                  <a:pt x="24152" y="31226"/>
                  <a:pt x="24100" y="31187"/>
                </a:cubicBezTo>
                <a:cubicBezTo>
                  <a:pt x="24100" y="31167"/>
                  <a:pt x="24100" y="31148"/>
                  <a:pt x="24100" y="31135"/>
                </a:cubicBezTo>
                <a:lnTo>
                  <a:pt x="24133" y="31109"/>
                </a:lnTo>
                <a:close/>
                <a:moveTo>
                  <a:pt x="20107" y="30939"/>
                </a:moveTo>
                <a:cubicBezTo>
                  <a:pt x="20205" y="31083"/>
                  <a:pt x="20218" y="31239"/>
                  <a:pt x="20420" y="31408"/>
                </a:cubicBezTo>
                <a:cubicBezTo>
                  <a:pt x="20425" y="31468"/>
                  <a:pt x="20406" y="31483"/>
                  <a:pt x="20376" y="31483"/>
                </a:cubicBezTo>
                <a:cubicBezTo>
                  <a:pt x="20345" y="31483"/>
                  <a:pt x="20303" y="31466"/>
                  <a:pt x="20268" y="31466"/>
                </a:cubicBezTo>
                <a:cubicBezTo>
                  <a:pt x="20249" y="31466"/>
                  <a:pt x="20231" y="31471"/>
                  <a:pt x="20218" y="31486"/>
                </a:cubicBezTo>
                <a:lnTo>
                  <a:pt x="20212" y="31486"/>
                </a:lnTo>
                <a:cubicBezTo>
                  <a:pt x="20068" y="31252"/>
                  <a:pt x="19925" y="31011"/>
                  <a:pt x="20075" y="30946"/>
                </a:cubicBezTo>
                <a:lnTo>
                  <a:pt x="20075" y="30939"/>
                </a:lnTo>
                <a:close/>
                <a:moveTo>
                  <a:pt x="21254" y="30509"/>
                </a:moveTo>
                <a:lnTo>
                  <a:pt x="21260" y="30516"/>
                </a:lnTo>
                <a:cubicBezTo>
                  <a:pt x="21299" y="30646"/>
                  <a:pt x="21456" y="30842"/>
                  <a:pt x="21462" y="30952"/>
                </a:cubicBezTo>
                <a:cubicBezTo>
                  <a:pt x="21645" y="31044"/>
                  <a:pt x="21899" y="31382"/>
                  <a:pt x="21873" y="31532"/>
                </a:cubicBezTo>
                <a:cubicBezTo>
                  <a:pt x="21807" y="31480"/>
                  <a:pt x="21742" y="31499"/>
                  <a:pt x="21658" y="31330"/>
                </a:cubicBezTo>
                <a:lnTo>
                  <a:pt x="21658" y="31330"/>
                </a:lnTo>
                <a:cubicBezTo>
                  <a:pt x="21668" y="31399"/>
                  <a:pt x="21653" y="31481"/>
                  <a:pt x="21594" y="31481"/>
                </a:cubicBezTo>
                <a:cubicBezTo>
                  <a:pt x="21581" y="31481"/>
                  <a:pt x="21565" y="31477"/>
                  <a:pt x="21547" y="31467"/>
                </a:cubicBezTo>
                <a:lnTo>
                  <a:pt x="21547" y="31467"/>
                </a:lnTo>
                <a:cubicBezTo>
                  <a:pt x="21553" y="31591"/>
                  <a:pt x="21736" y="31721"/>
                  <a:pt x="21736" y="31793"/>
                </a:cubicBezTo>
                <a:cubicBezTo>
                  <a:pt x="21726" y="31795"/>
                  <a:pt x="21716" y="31796"/>
                  <a:pt x="21706" y="31796"/>
                </a:cubicBezTo>
                <a:cubicBezTo>
                  <a:pt x="21580" y="31796"/>
                  <a:pt x="21422" y="31612"/>
                  <a:pt x="21319" y="31389"/>
                </a:cubicBezTo>
                <a:cubicBezTo>
                  <a:pt x="21312" y="31386"/>
                  <a:pt x="21306" y="31384"/>
                  <a:pt x="21301" y="31384"/>
                </a:cubicBezTo>
                <a:cubicBezTo>
                  <a:pt x="21249" y="31384"/>
                  <a:pt x="21311" y="31538"/>
                  <a:pt x="21224" y="31538"/>
                </a:cubicBezTo>
                <a:cubicBezTo>
                  <a:pt x="21214" y="31538"/>
                  <a:pt x="21202" y="31536"/>
                  <a:pt x="21189" y="31532"/>
                </a:cubicBezTo>
                <a:cubicBezTo>
                  <a:pt x="20987" y="31141"/>
                  <a:pt x="20876" y="31070"/>
                  <a:pt x="20700" y="30718"/>
                </a:cubicBezTo>
                <a:lnTo>
                  <a:pt x="20739" y="30685"/>
                </a:lnTo>
                <a:cubicBezTo>
                  <a:pt x="20876" y="30731"/>
                  <a:pt x="21032" y="30991"/>
                  <a:pt x="21176" y="31083"/>
                </a:cubicBezTo>
                <a:lnTo>
                  <a:pt x="21273" y="31017"/>
                </a:lnTo>
                <a:cubicBezTo>
                  <a:pt x="21156" y="30913"/>
                  <a:pt x="21176" y="30861"/>
                  <a:pt x="21065" y="30705"/>
                </a:cubicBezTo>
                <a:lnTo>
                  <a:pt x="21137" y="30705"/>
                </a:lnTo>
                <a:lnTo>
                  <a:pt x="21137" y="30718"/>
                </a:lnTo>
                <a:cubicBezTo>
                  <a:pt x="21169" y="30759"/>
                  <a:pt x="21195" y="30775"/>
                  <a:pt x="21212" y="30775"/>
                </a:cubicBezTo>
                <a:cubicBezTo>
                  <a:pt x="21262" y="30775"/>
                  <a:pt x="21249" y="30649"/>
                  <a:pt x="21143" y="30601"/>
                </a:cubicBezTo>
                <a:cubicBezTo>
                  <a:pt x="21143" y="30581"/>
                  <a:pt x="21143" y="30562"/>
                  <a:pt x="21143" y="30542"/>
                </a:cubicBezTo>
                <a:lnTo>
                  <a:pt x="21143" y="30516"/>
                </a:lnTo>
                <a:lnTo>
                  <a:pt x="21156" y="30529"/>
                </a:lnTo>
                <a:cubicBezTo>
                  <a:pt x="21164" y="30517"/>
                  <a:pt x="21173" y="30514"/>
                  <a:pt x="21183" y="30514"/>
                </a:cubicBezTo>
                <a:cubicBezTo>
                  <a:pt x="21197" y="30514"/>
                  <a:pt x="21212" y="30521"/>
                  <a:pt x="21227" y="30521"/>
                </a:cubicBezTo>
                <a:cubicBezTo>
                  <a:pt x="21236" y="30521"/>
                  <a:pt x="21245" y="30518"/>
                  <a:pt x="21254" y="30509"/>
                </a:cubicBezTo>
                <a:close/>
                <a:moveTo>
                  <a:pt x="18311" y="31791"/>
                </a:moveTo>
                <a:cubicBezTo>
                  <a:pt x="18345" y="31791"/>
                  <a:pt x="18390" y="31884"/>
                  <a:pt x="18425" y="31884"/>
                </a:cubicBezTo>
                <a:cubicBezTo>
                  <a:pt x="18430" y="31884"/>
                  <a:pt x="18435" y="31882"/>
                  <a:pt x="18440" y="31877"/>
                </a:cubicBezTo>
                <a:lnTo>
                  <a:pt x="18440" y="31877"/>
                </a:lnTo>
                <a:cubicBezTo>
                  <a:pt x="18455" y="31900"/>
                  <a:pt x="18444" y="31910"/>
                  <a:pt x="18423" y="31910"/>
                </a:cubicBezTo>
                <a:cubicBezTo>
                  <a:pt x="18379" y="31910"/>
                  <a:pt x="18290" y="31864"/>
                  <a:pt x="18303" y="31793"/>
                </a:cubicBezTo>
                <a:cubicBezTo>
                  <a:pt x="18306" y="31791"/>
                  <a:pt x="18308" y="31791"/>
                  <a:pt x="18311" y="31791"/>
                </a:cubicBezTo>
                <a:close/>
                <a:moveTo>
                  <a:pt x="21202" y="31688"/>
                </a:moveTo>
                <a:cubicBezTo>
                  <a:pt x="21234" y="31767"/>
                  <a:pt x="21378" y="31903"/>
                  <a:pt x="21338" y="31936"/>
                </a:cubicBezTo>
                <a:cubicBezTo>
                  <a:pt x="21331" y="31943"/>
                  <a:pt x="21323" y="31947"/>
                  <a:pt x="21314" y="31947"/>
                </a:cubicBezTo>
                <a:cubicBezTo>
                  <a:pt x="21269" y="31947"/>
                  <a:pt x="21210" y="31861"/>
                  <a:pt x="21156" y="31780"/>
                </a:cubicBezTo>
                <a:lnTo>
                  <a:pt x="21150" y="31780"/>
                </a:lnTo>
                <a:cubicBezTo>
                  <a:pt x="21143" y="31740"/>
                  <a:pt x="21163" y="31701"/>
                  <a:pt x="21202" y="31688"/>
                </a:cubicBezTo>
                <a:close/>
                <a:moveTo>
                  <a:pt x="18578" y="31831"/>
                </a:moveTo>
                <a:cubicBezTo>
                  <a:pt x="18579" y="31831"/>
                  <a:pt x="18581" y="31831"/>
                  <a:pt x="18583" y="31832"/>
                </a:cubicBezTo>
                <a:lnTo>
                  <a:pt x="18720" y="32027"/>
                </a:lnTo>
                <a:cubicBezTo>
                  <a:pt x="18688" y="32040"/>
                  <a:pt x="18688" y="32060"/>
                  <a:pt x="18707" y="32092"/>
                </a:cubicBezTo>
                <a:cubicBezTo>
                  <a:pt x="18661" y="32086"/>
                  <a:pt x="18609" y="32034"/>
                  <a:pt x="18557" y="31962"/>
                </a:cubicBezTo>
                <a:lnTo>
                  <a:pt x="18557" y="31962"/>
                </a:lnTo>
                <a:cubicBezTo>
                  <a:pt x="18559" y="31962"/>
                  <a:pt x="18561" y="31962"/>
                  <a:pt x="18563" y="31962"/>
                </a:cubicBezTo>
                <a:cubicBezTo>
                  <a:pt x="18646" y="31962"/>
                  <a:pt x="18501" y="31831"/>
                  <a:pt x="18578" y="31831"/>
                </a:cubicBezTo>
                <a:close/>
                <a:moveTo>
                  <a:pt x="26224" y="32007"/>
                </a:moveTo>
                <a:lnTo>
                  <a:pt x="26302" y="32125"/>
                </a:lnTo>
                <a:lnTo>
                  <a:pt x="26263" y="32151"/>
                </a:lnTo>
                <a:lnTo>
                  <a:pt x="26184" y="32034"/>
                </a:lnTo>
                <a:cubicBezTo>
                  <a:pt x="26197" y="32027"/>
                  <a:pt x="26211" y="32014"/>
                  <a:pt x="26224" y="32007"/>
                </a:cubicBezTo>
                <a:close/>
                <a:moveTo>
                  <a:pt x="20668" y="31871"/>
                </a:moveTo>
                <a:lnTo>
                  <a:pt x="20668" y="31871"/>
                </a:lnTo>
                <a:cubicBezTo>
                  <a:pt x="20759" y="31929"/>
                  <a:pt x="20922" y="31981"/>
                  <a:pt x="20954" y="32138"/>
                </a:cubicBezTo>
                <a:cubicBezTo>
                  <a:pt x="20947" y="32157"/>
                  <a:pt x="20937" y="32162"/>
                  <a:pt x="20925" y="32162"/>
                </a:cubicBezTo>
                <a:cubicBezTo>
                  <a:pt x="20906" y="32162"/>
                  <a:pt x="20884" y="32147"/>
                  <a:pt x="20865" y="32147"/>
                </a:cubicBezTo>
                <a:cubicBezTo>
                  <a:pt x="20854" y="32147"/>
                  <a:pt x="20845" y="32151"/>
                  <a:pt x="20837" y="32164"/>
                </a:cubicBezTo>
                <a:lnTo>
                  <a:pt x="20830" y="32164"/>
                </a:lnTo>
                <a:cubicBezTo>
                  <a:pt x="20759" y="32060"/>
                  <a:pt x="20668" y="31942"/>
                  <a:pt x="20668" y="31871"/>
                </a:cubicBezTo>
                <a:close/>
                <a:moveTo>
                  <a:pt x="58634" y="31584"/>
                </a:moveTo>
                <a:cubicBezTo>
                  <a:pt x="58711" y="31706"/>
                  <a:pt x="58411" y="32203"/>
                  <a:pt x="58240" y="32203"/>
                </a:cubicBezTo>
                <a:cubicBezTo>
                  <a:pt x="58237" y="32203"/>
                  <a:pt x="58234" y="32203"/>
                  <a:pt x="58230" y="32203"/>
                </a:cubicBezTo>
                <a:cubicBezTo>
                  <a:pt x="58237" y="32021"/>
                  <a:pt x="58471" y="31669"/>
                  <a:pt x="58634" y="31584"/>
                </a:cubicBezTo>
                <a:close/>
                <a:moveTo>
                  <a:pt x="20447" y="32191"/>
                </a:moveTo>
                <a:lnTo>
                  <a:pt x="20550" y="32346"/>
                </a:lnTo>
                <a:cubicBezTo>
                  <a:pt x="20543" y="32360"/>
                  <a:pt x="20533" y="32365"/>
                  <a:pt x="20522" y="32365"/>
                </a:cubicBezTo>
                <a:cubicBezTo>
                  <a:pt x="20465" y="32365"/>
                  <a:pt x="20375" y="32214"/>
                  <a:pt x="20447" y="32191"/>
                </a:cubicBezTo>
                <a:close/>
                <a:moveTo>
                  <a:pt x="24830" y="32190"/>
                </a:moveTo>
                <a:lnTo>
                  <a:pt x="24830" y="32190"/>
                </a:lnTo>
                <a:cubicBezTo>
                  <a:pt x="24895" y="32262"/>
                  <a:pt x="24953" y="32333"/>
                  <a:pt x="25006" y="32411"/>
                </a:cubicBezTo>
                <a:cubicBezTo>
                  <a:pt x="24996" y="32433"/>
                  <a:pt x="24984" y="32440"/>
                  <a:pt x="24971" y="32440"/>
                </a:cubicBezTo>
                <a:cubicBezTo>
                  <a:pt x="24951" y="32440"/>
                  <a:pt x="24930" y="32424"/>
                  <a:pt x="24909" y="32424"/>
                </a:cubicBezTo>
                <a:cubicBezTo>
                  <a:pt x="24900" y="32424"/>
                  <a:pt x="24890" y="32427"/>
                  <a:pt x="24882" y="32437"/>
                </a:cubicBezTo>
                <a:cubicBezTo>
                  <a:pt x="24791" y="32320"/>
                  <a:pt x="24778" y="32235"/>
                  <a:pt x="24830" y="32190"/>
                </a:cubicBezTo>
                <a:close/>
                <a:moveTo>
                  <a:pt x="18579" y="32414"/>
                </a:moveTo>
                <a:cubicBezTo>
                  <a:pt x="18623" y="32414"/>
                  <a:pt x="18678" y="32431"/>
                  <a:pt x="18707" y="32437"/>
                </a:cubicBezTo>
                <a:cubicBezTo>
                  <a:pt x="18761" y="32548"/>
                  <a:pt x="18732" y="32598"/>
                  <a:pt x="18677" y="32598"/>
                </a:cubicBezTo>
                <a:cubicBezTo>
                  <a:pt x="18631" y="32598"/>
                  <a:pt x="18568" y="32564"/>
                  <a:pt x="18518" y="32503"/>
                </a:cubicBezTo>
                <a:cubicBezTo>
                  <a:pt x="18498" y="32433"/>
                  <a:pt x="18533" y="32414"/>
                  <a:pt x="18579" y="32414"/>
                </a:cubicBezTo>
                <a:close/>
                <a:moveTo>
                  <a:pt x="18891" y="32606"/>
                </a:moveTo>
                <a:cubicBezTo>
                  <a:pt x="18924" y="32606"/>
                  <a:pt x="18974" y="32698"/>
                  <a:pt x="19013" y="32698"/>
                </a:cubicBezTo>
                <a:cubicBezTo>
                  <a:pt x="19022" y="32698"/>
                  <a:pt x="19031" y="32692"/>
                  <a:pt x="19039" y="32678"/>
                </a:cubicBezTo>
                <a:lnTo>
                  <a:pt x="19039" y="32678"/>
                </a:lnTo>
                <a:cubicBezTo>
                  <a:pt x="19076" y="32749"/>
                  <a:pt x="19062" y="32777"/>
                  <a:pt x="19031" y="32777"/>
                </a:cubicBezTo>
                <a:cubicBezTo>
                  <a:pt x="18980" y="32777"/>
                  <a:pt x="18881" y="32700"/>
                  <a:pt x="18877" y="32613"/>
                </a:cubicBezTo>
                <a:lnTo>
                  <a:pt x="18877" y="32613"/>
                </a:lnTo>
                <a:cubicBezTo>
                  <a:pt x="18881" y="32608"/>
                  <a:pt x="18886" y="32606"/>
                  <a:pt x="18891" y="32606"/>
                </a:cubicBezTo>
                <a:close/>
                <a:moveTo>
                  <a:pt x="20559" y="32571"/>
                </a:moveTo>
                <a:lnTo>
                  <a:pt x="20559" y="32571"/>
                </a:lnTo>
                <a:cubicBezTo>
                  <a:pt x="20641" y="32692"/>
                  <a:pt x="20596" y="32738"/>
                  <a:pt x="20563" y="32796"/>
                </a:cubicBezTo>
                <a:cubicBezTo>
                  <a:pt x="20551" y="32713"/>
                  <a:pt x="20507" y="32618"/>
                  <a:pt x="20559" y="32571"/>
                </a:cubicBezTo>
                <a:close/>
                <a:moveTo>
                  <a:pt x="19234" y="33009"/>
                </a:moveTo>
                <a:cubicBezTo>
                  <a:pt x="19243" y="33009"/>
                  <a:pt x="19263" y="33019"/>
                  <a:pt x="19281" y="33019"/>
                </a:cubicBezTo>
                <a:cubicBezTo>
                  <a:pt x="19289" y="33019"/>
                  <a:pt x="19297" y="33017"/>
                  <a:pt x="19303" y="33009"/>
                </a:cubicBezTo>
                <a:lnTo>
                  <a:pt x="19303" y="33009"/>
                </a:lnTo>
                <a:cubicBezTo>
                  <a:pt x="19325" y="33045"/>
                  <a:pt x="19320" y="33064"/>
                  <a:pt x="19332" y="33102"/>
                </a:cubicBezTo>
                <a:lnTo>
                  <a:pt x="19345" y="33121"/>
                </a:lnTo>
                <a:lnTo>
                  <a:pt x="19306" y="33102"/>
                </a:lnTo>
                <a:cubicBezTo>
                  <a:pt x="19293" y="33095"/>
                  <a:pt x="19280" y="33082"/>
                  <a:pt x="19261" y="33076"/>
                </a:cubicBezTo>
                <a:cubicBezTo>
                  <a:pt x="19226" y="33022"/>
                  <a:pt x="19223" y="33009"/>
                  <a:pt x="19234" y="33009"/>
                </a:cubicBezTo>
                <a:close/>
                <a:moveTo>
                  <a:pt x="22231" y="32372"/>
                </a:moveTo>
                <a:cubicBezTo>
                  <a:pt x="22368" y="32385"/>
                  <a:pt x="22504" y="32483"/>
                  <a:pt x="22635" y="32509"/>
                </a:cubicBezTo>
                <a:cubicBezTo>
                  <a:pt x="22732" y="32796"/>
                  <a:pt x="22960" y="32861"/>
                  <a:pt x="23058" y="33141"/>
                </a:cubicBezTo>
                <a:cubicBezTo>
                  <a:pt x="23043" y="33130"/>
                  <a:pt x="23028" y="33126"/>
                  <a:pt x="23014" y="33126"/>
                </a:cubicBezTo>
                <a:cubicBezTo>
                  <a:pt x="22966" y="33126"/>
                  <a:pt x="22926" y="33179"/>
                  <a:pt x="22880" y="33179"/>
                </a:cubicBezTo>
                <a:cubicBezTo>
                  <a:pt x="22868" y="33179"/>
                  <a:pt x="22856" y="33176"/>
                  <a:pt x="22843" y="33167"/>
                </a:cubicBezTo>
                <a:cubicBezTo>
                  <a:pt x="22680" y="32711"/>
                  <a:pt x="22381" y="32796"/>
                  <a:pt x="22231" y="32372"/>
                </a:cubicBezTo>
                <a:close/>
                <a:moveTo>
                  <a:pt x="22648" y="33069"/>
                </a:moveTo>
                <a:cubicBezTo>
                  <a:pt x="22674" y="33108"/>
                  <a:pt x="22700" y="33154"/>
                  <a:pt x="22726" y="33186"/>
                </a:cubicBezTo>
                <a:cubicBezTo>
                  <a:pt x="22706" y="33206"/>
                  <a:pt x="22693" y="33212"/>
                  <a:pt x="22693" y="33212"/>
                </a:cubicBezTo>
                <a:lnTo>
                  <a:pt x="22661" y="33206"/>
                </a:lnTo>
                <a:cubicBezTo>
                  <a:pt x="22654" y="33199"/>
                  <a:pt x="22648" y="33193"/>
                  <a:pt x="22641" y="33193"/>
                </a:cubicBezTo>
                <a:lnTo>
                  <a:pt x="22589" y="33108"/>
                </a:lnTo>
                <a:lnTo>
                  <a:pt x="22648" y="33069"/>
                </a:lnTo>
                <a:close/>
                <a:moveTo>
                  <a:pt x="23774" y="33232"/>
                </a:moveTo>
                <a:cubicBezTo>
                  <a:pt x="23863" y="33275"/>
                  <a:pt x="23856" y="33329"/>
                  <a:pt x="23830" y="33329"/>
                </a:cubicBezTo>
                <a:cubicBezTo>
                  <a:pt x="23812" y="33329"/>
                  <a:pt x="23785" y="33303"/>
                  <a:pt x="23774" y="33232"/>
                </a:cubicBezTo>
                <a:close/>
                <a:moveTo>
                  <a:pt x="19248" y="33141"/>
                </a:moveTo>
                <a:lnTo>
                  <a:pt x="19248" y="33141"/>
                </a:lnTo>
                <a:cubicBezTo>
                  <a:pt x="19274" y="33154"/>
                  <a:pt x="19300" y="33167"/>
                  <a:pt x="19326" y="33180"/>
                </a:cubicBezTo>
                <a:lnTo>
                  <a:pt x="19332" y="33180"/>
                </a:lnTo>
                <a:cubicBezTo>
                  <a:pt x="19384" y="33278"/>
                  <a:pt x="19424" y="33252"/>
                  <a:pt x="19476" y="33343"/>
                </a:cubicBezTo>
                <a:cubicBezTo>
                  <a:pt x="19459" y="33347"/>
                  <a:pt x="19443" y="33348"/>
                  <a:pt x="19426" y="33348"/>
                </a:cubicBezTo>
                <a:cubicBezTo>
                  <a:pt x="19359" y="33348"/>
                  <a:pt x="19296" y="33317"/>
                  <a:pt x="19254" y="33265"/>
                </a:cubicBezTo>
                <a:lnTo>
                  <a:pt x="19248" y="33265"/>
                </a:lnTo>
                <a:cubicBezTo>
                  <a:pt x="19222" y="33212"/>
                  <a:pt x="19222" y="33173"/>
                  <a:pt x="19254" y="33154"/>
                </a:cubicBezTo>
                <a:lnTo>
                  <a:pt x="19248" y="33141"/>
                </a:lnTo>
                <a:close/>
                <a:moveTo>
                  <a:pt x="58608" y="33330"/>
                </a:moveTo>
                <a:lnTo>
                  <a:pt x="58608" y="33330"/>
                </a:lnTo>
                <a:cubicBezTo>
                  <a:pt x="58600" y="33341"/>
                  <a:pt x="58594" y="33351"/>
                  <a:pt x="58588" y="33360"/>
                </a:cubicBezTo>
                <a:lnTo>
                  <a:pt x="58588" y="33360"/>
                </a:lnTo>
                <a:cubicBezTo>
                  <a:pt x="58595" y="33351"/>
                  <a:pt x="58601" y="33340"/>
                  <a:pt x="58608" y="33330"/>
                </a:cubicBezTo>
                <a:close/>
                <a:moveTo>
                  <a:pt x="21736" y="33043"/>
                </a:moveTo>
                <a:cubicBezTo>
                  <a:pt x="21827" y="33134"/>
                  <a:pt x="21983" y="33193"/>
                  <a:pt x="22016" y="33375"/>
                </a:cubicBezTo>
                <a:cubicBezTo>
                  <a:pt x="21945" y="33317"/>
                  <a:pt x="21901" y="33308"/>
                  <a:pt x="21863" y="33308"/>
                </a:cubicBezTo>
                <a:cubicBezTo>
                  <a:pt x="21846" y="33308"/>
                  <a:pt x="21830" y="33310"/>
                  <a:pt x="21813" y="33310"/>
                </a:cubicBezTo>
                <a:cubicBezTo>
                  <a:pt x="21772" y="33310"/>
                  <a:pt x="21728" y="33299"/>
                  <a:pt x="21651" y="33219"/>
                </a:cubicBezTo>
                <a:lnTo>
                  <a:pt x="21651" y="33212"/>
                </a:lnTo>
                <a:cubicBezTo>
                  <a:pt x="21703" y="33173"/>
                  <a:pt x="21684" y="33089"/>
                  <a:pt x="21736" y="33043"/>
                </a:cubicBezTo>
                <a:close/>
                <a:moveTo>
                  <a:pt x="19521" y="33206"/>
                </a:moveTo>
                <a:cubicBezTo>
                  <a:pt x="19606" y="33232"/>
                  <a:pt x="19612" y="33284"/>
                  <a:pt x="19671" y="33388"/>
                </a:cubicBezTo>
                <a:lnTo>
                  <a:pt x="19652" y="33401"/>
                </a:lnTo>
                <a:cubicBezTo>
                  <a:pt x="19625" y="33375"/>
                  <a:pt x="19606" y="33349"/>
                  <a:pt x="19580" y="33323"/>
                </a:cubicBezTo>
                <a:lnTo>
                  <a:pt x="19573" y="33330"/>
                </a:lnTo>
                <a:cubicBezTo>
                  <a:pt x="19547" y="33284"/>
                  <a:pt x="19567" y="33265"/>
                  <a:pt x="19521" y="33206"/>
                </a:cubicBezTo>
                <a:close/>
                <a:moveTo>
                  <a:pt x="22680" y="33310"/>
                </a:moveTo>
                <a:lnTo>
                  <a:pt x="22713" y="33317"/>
                </a:lnTo>
                <a:cubicBezTo>
                  <a:pt x="22778" y="33382"/>
                  <a:pt x="22830" y="33460"/>
                  <a:pt x="22863" y="33545"/>
                </a:cubicBezTo>
                <a:cubicBezTo>
                  <a:pt x="22847" y="33536"/>
                  <a:pt x="22837" y="33533"/>
                  <a:pt x="22832" y="33533"/>
                </a:cubicBezTo>
                <a:cubicBezTo>
                  <a:pt x="22811" y="33533"/>
                  <a:pt x="22837" y="33578"/>
                  <a:pt x="22791" y="33603"/>
                </a:cubicBezTo>
                <a:lnTo>
                  <a:pt x="22784" y="33603"/>
                </a:lnTo>
                <a:cubicBezTo>
                  <a:pt x="22762" y="33576"/>
                  <a:pt x="22740" y="33534"/>
                  <a:pt x="22722" y="33534"/>
                </a:cubicBezTo>
                <a:cubicBezTo>
                  <a:pt x="22719" y="33534"/>
                  <a:pt x="22716" y="33535"/>
                  <a:pt x="22713" y="33538"/>
                </a:cubicBezTo>
                <a:cubicBezTo>
                  <a:pt x="22648" y="33434"/>
                  <a:pt x="22752" y="33427"/>
                  <a:pt x="22687" y="33323"/>
                </a:cubicBezTo>
                <a:lnTo>
                  <a:pt x="22680" y="33310"/>
                </a:lnTo>
                <a:close/>
                <a:moveTo>
                  <a:pt x="21197" y="33405"/>
                </a:moveTo>
                <a:cubicBezTo>
                  <a:pt x="21258" y="33405"/>
                  <a:pt x="21324" y="33466"/>
                  <a:pt x="21391" y="33506"/>
                </a:cubicBezTo>
                <a:lnTo>
                  <a:pt x="21378" y="33506"/>
                </a:lnTo>
                <a:cubicBezTo>
                  <a:pt x="21397" y="33558"/>
                  <a:pt x="21365" y="33577"/>
                  <a:pt x="21417" y="33655"/>
                </a:cubicBezTo>
                <a:cubicBezTo>
                  <a:pt x="21319" y="33590"/>
                  <a:pt x="21234" y="33655"/>
                  <a:pt x="21117" y="33453"/>
                </a:cubicBezTo>
                <a:cubicBezTo>
                  <a:pt x="21142" y="33418"/>
                  <a:pt x="21169" y="33405"/>
                  <a:pt x="21197" y="33405"/>
                </a:cubicBezTo>
                <a:close/>
                <a:moveTo>
                  <a:pt x="17509" y="33509"/>
                </a:moveTo>
                <a:cubicBezTo>
                  <a:pt x="17545" y="33509"/>
                  <a:pt x="17591" y="33610"/>
                  <a:pt x="17632" y="33662"/>
                </a:cubicBezTo>
                <a:cubicBezTo>
                  <a:pt x="17628" y="33663"/>
                  <a:pt x="17623" y="33664"/>
                  <a:pt x="17618" y="33664"/>
                </a:cubicBezTo>
                <a:cubicBezTo>
                  <a:pt x="17577" y="33664"/>
                  <a:pt x="17535" y="33614"/>
                  <a:pt x="17483" y="33532"/>
                </a:cubicBezTo>
                <a:cubicBezTo>
                  <a:pt x="17491" y="33516"/>
                  <a:pt x="17499" y="33509"/>
                  <a:pt x="17509" y="33509"/>
                </a:cubicBezTo>
                <a:close/>
                <a:moveTo>
                  <a:pt x="21996" y="33558"/>
                </a:moveTo>
                <a:lnTo>
                  <a:pt x="22101" y="33714"/>
                </a:lnTo>
                <a:cubicBezTo>
                  <a:pt x="22035" y="33714"/>
                  <a:pt x="21970" y="33694"/>
                  <a:pt x="21886" y="33577"/>
                </a:cubicBezTo>
                <a:lnTo>
                  <a:pt x="21886" y="33571"/>
                </a:lnTo>
                <a:cubicBezTo>
                  <a:pt x="21894" y="33564"/>
                  <a:pt x="21902" y="33562"/>
                  <a:pt x="21911" y="33562"/>
                </a:cubicBezTo>
                <a:cubicBezTo>
                  <a:pt x="21929" y="33562"/>
                  <a:pt x="21948" y="33570"/>
                  <a:pt x="21966" y="33570"/>
                </a:cubicBezTo>
                <a:cubicBezTo>
                  <a:pt x="21977" y="33570"/>
                  <a:pt x="21987" y="33567"/>
                  <a:pt x="21996" y="33558"/>
                </a:cubicBezTo>
                <a:close/>
                <a:moveTo>
                  <a:pt x="23263" y="33538"/>
                </a:moveTo>
                <a:cubicBezTo>
                  <a:pt x="23360" y="33538"/>
                  <a:pt x="23497" y="33645"/>
                  <a:pt x="23481" y="33773"/>
                </a:cubicBezTo>
                <a:lnTo>
                  <a:pt x="23475" y="33779"/>
                </a:lnTo>
                <a:cubicBezTo>
                  <a:pt x="23467" y="33781"/>
                  <a:pt x="23458" y="33781"/>
                  <a:pt x="23450" y="33781"/>
                </a:cubicBezTo>
                <a:cubicBezTo>
                  <a:pt x="23376" y="33781"/>
                  <a:pt x="23288" y="33728"/>
                  <a:pt x="23195" y="33564"/>
                </a:cubicBezTo>
                <a:cubicBezTo>
                  <a:pt x="23212" y="33546"/>
                  <a:pt x="23236" y="33538"/>
                  <a:pt x="23263" y="33538"/>
                </a:cubicBezTo>
                <a:close/>
                <a:moveTo>
                  <a:pt x="22444" y="33720"/>
                </a:moveTo>
                <a:cubicBezTo>
                  <a:pt x="22470" y="33720"/>
                  <a:pt x="22506" y="33769"/>
                  <a:pt x="22537" y="33825"/>
                </a:cubicBezTo>
                <a:cubicBezTo>
                  <a:pt x="22528" y="33834"/>
                  <a:pt x="22517" y="33837"/>
                  <a:pt x="22504" y="33837"/>
                </a:cubicBezTo>
                <a:cubicBezTo>
                  <a:pt x="22489" y="33837"/>
                  <a:pt x="22473" y="33832"/>
                  <a:pt x="22459" y="33825"/>
                </a:cubicBezTo>
                <a:lnTo>
                  <a:pt x="22446" y="33825"/>
                </a:lnTo>
                <a:lnTo>
                  <a:pt x="22446" y="33818"/>
                </a:lnTo>
                <a:lnTo>
                  <a:pt x="22446" y="33812"/>
                </a:lnTo>
                <a:cubicBezTo>
                  <a:pt x="22433" y="33792"/>
                  <a:pt x="22420" y="33773"/>
                  <a:pt x="22413" y="33753"/>
                </a:cubicBezTo>
                <a:cubicBezTo>
                  <a:pt x="22426" y="33753"/>
                  <a:pt x="22433" y="33740"/>
                  <a:pt x="22439" y="33721"/>
                </a:cubicBezTo>
                <a:cubicBezTo>
                  <a:pt x="22441" y="33720"/>
                  <a:pt x="22442" y="33720"/>
                  <a:pt x="22444" y="33720"/>
                </a:cubicBezTo>
                <a:close/>
                <a:moveTo>
                  <a:pt x="22263" y="33732"/>
                </a:moveTo>
                <a:cubicBezTo>
                  <a:pt x="22288" y="33732"/>
                  <a:pt x="22315" y="33748"/>
                  <a:pt x="22342" y="33786"/>
                </a:cubicBezTo>
                <a:lnTo>
                  <a:pt x="22342" y="33779"/>
                </a:lnTo>
                <a:cubicBezTo>
                  <a:pt x="22355" y="33799"/>
                  <a:pt x="22368" y="33818"/>
                  <a:pt x="22374" y="33838"/>
                </a:cubicBezTo>
                <a:lnTo>
                  <a:pt x="22381" y="33844"/>
                </a:lnTo>
                <a:cubicBezTo>
                  <a:pt x="22387" y="33851"/>
                  <a:pt x="22387" y="33857"/>
                  <a:pt x="22394" y="33864"/>
                </a:cubicBezTo>
                <a:cubicBezTo>
                  <a:pt x="22382" y="33882"/>
                  <a:pt x="22369" y="33890"/>
                  <a:pt x="22355" y="33890"/>
                </a:cubicBezTo>
                <a:cubicBezTo>
                  <a:pt x="22312" y="33890"/>
                  <a:pt x="22260" y="33821"/>
                  <a:pt x="22211" y="33753"/>
                </a:cubicBezTo>
                <a:cubicBezTo>
                  <a:pt x="22227" y="33740"/>
                  <a:pt x="22245" y="33732"/>
                  <a:pt x="22263" y="33732"/>
                </a:cubicBezTo>
                <a:close/>
                <a:moveTo>
                  <a:pt x="17352" y="33851"/>
                </a:moveTo>
                <a:cubicBezTo>
                  <a:pt x="17432" y="33949"/>
                  <a:pt x="17401" y="34021"/>
                  <a:pt x="17344" y="34021"/>
                </a:cubicBezTo>
                <a:cubicBezTo>
                  <a:pt x="17303" y="34021"/>
                  <a:pt x="17247" y="33983"/>
                  <a:pt x="17209" y="33890"/>
                </a:cubicBezTo>
                <a:cubicBezTo>
                  <a:pt x="17221" y="33868"/>
                  <a:pt x="17235" y="33862"/>
                  <a:pt x="17250" y="33862"/>
                </a:cubicBezTo>
                <a:cubicBezTo>
                  <a:pt x="17271" y="33862"/>
                  <a:pt x="17294" y="33875"/>
                  <a:pt x="17314" y="33875"/>
                </a:cubicBezTo>
                <a:cubicBezTo>
                  <a:pt x="17328" y="33875"/>
                  <a:pt x="17341" y="33869"/>
                  <a:pt x="17352" y="33851"/>
                </a:cubicBezTo>
                <a:close/>
                <a:moveTo>
                  <a:pt x="23020" y="33902"/>
                </a:moveTo>
                <a:cubicBezTo>
                  <a:pt x="23048" y="33902"/>
                  <a:pt x="23081" y="33957"/>
                  <a:pt x="23103" y="33957"/>
                </a:cubicBezTo>
                <a:cubicBezTo>
                  <a:pt x="23106" y="33957"/>
                  <a:pt x="23108" y="33957"/>
                  <a:pt x="23110" y="33955"/>
                </a:cubicBezTo>
                <a:lnTo>
                  <a:pt x="23110" y="33955"/>
                </a:lnTo>
                <a:cubicBezTo>
                  <a:pt x="23143" y="34007"/>
                  <a:pt x="23104" y="34014"/>
                  <a:pt x="23084" y="34040"/>
                </a:cubicBezTo>
                <a:lnTo>
                  <a:pt x="23084" y="34033"/>
                </a:lnTo>
                <a:lnTo>
                  <a:pt x="22999" y="33916"/>
                </a:lnTo>
                <a:cubicBezTo>
                  <a:pt x="23006" y="33906"/>
                  <a:pt x="23013" y="33902"/>
                  <a:pt x="23020" y="33902"/>
                </a:cubicBezTo>
                <a:close/>
                <a:moveTo>
                  <a:pt x="20070" y="33763"/>
                </a:moveTo>
                <a:lnTo>
                  <a:pt x="20070" y="33763"/>
                </a:lnTo>
                <a:cubicBezTo>
                  <a:pt x="20189" y="33817"/>
                  <a:pt x="20271" y="33932"/>
                  <a:pt x="20290" y="34059"/>
                </a:cubicBezTo>
                <a:cubicBezTo>
                  <a:pt x="20288" y="34060"/>
                  <a:pt x="20286" y="34060"/>
                  <a:pt x="20284" y="34060"/>
                </a:cubicBezTo>
                <a:cubicBezTo>
                  <a:pt x="20262" y="34060"/>
                  <a:pt x="20252" y="34026"/>
                  <a:pt x="20264" y="34020"/>
                </a:cubicBezTo>
                <a:cubicBezTo>
                  <a:pt x="20173" y="33884"/>
                  <a:pt x="20121" y="33909"/>
                  <a:pt x="20070" y="33763"/>
                </a:cubicBezTo>
                <a:close/>
                <a:moveTo>
                  <a:pt x="18609" y="33929"/>
                </a:moveTo>
                <a:cubicBezTo>
                  <a:pt x="18655" y="33968"/>
                  <a:pt x="18701" y="34020"/>
                  <a:pt x="18733" y="34072"/>
                </a:cubicBezTo>
                <a:cubicBezTo>
                  <a:pt x="18715" y="34090"/>
                  <a:pt x="18696" y="34101"/>
                  <a:pt x="18677" y="34101"/>
                </a:cubicBezTo>
                <a:cubicBezTo>
                  <a:pt x="18646" y="34101"/>
                  <a:pt x="18613" y="34075"/>
                  <a:pt x="18577" y="34007"/>
                </a:cubicBezTo>
                <a:lnTo>
                  <a:pt x="18577" y="34007"/>
                </a:lnTo>
                <a:cubicBezTo>
                  <a:pt x="18577" y="33977"/>
                  <a:pt x="18579" y="33947"/>
                  <a:pt x="18609" y="33929"/>
                </a:cubicBezTo>
                <a:close/>
                <a:moveTo>
                  <a:pt x="35701" y="34046"/>
                </a:moveTo>
                <a:cubicBezTo>
                  <a:pt x="35766" y="34124"/>
                  <a:pt x="35720" y="34137"/>
                  <a:pt x="35694" y="34163"/>
                </a:cubicBezTo>
                <a:cubicBezTo>
                  <a:pt x="35674" y="34131"/>
                  <a:pt x="35687" y="34111"/>
                  <a:pt x="35661" y="34072"/>
                </a:cubicBezTo>
                <a:lnTo>
                  <a:pt x="35701" y="34046"/>
                </a:lnTo>
                <a:close/>
                <a:moveTo>
                  <a:pt x="22133" y="33993"/>
                </a:moveTo>
                <a:cubicBezTo>
                  <a:pt x="22155" y="33993"/>
                  <a:pt x="22188" y="34019"/>
                  <a:pt x="22228" y="34088"/>
                </a:cubicBezTo>
                <a:lnTo>
                  <a:pt x="22228" y="34088"/>
                </a:lnTo>
                <a:cubicBezTo>
                  <a:pt x="22201" y="34112"/>
                  <a:pt x="22141" y="34120"/>
                  <a:pt x="22179" y="34176"/>
                </a:cubicBezTo>
                <a:cubicBezTo>
                  <a:pt x="22082" y="34149"/>
                  <a:pt x="22076" y="33993"/>
                  <a:pt x="22133" y="33993"/>
                </a:cubicBezTo>
                <a:close/>
                <a:moveTo>
                  <a:pt x="19062" y="33244"/>
                </a:moveTo>
                <a:cubicBezTo>
                  <a:pt x="19114" y="33244"/>
                  <a:pt x="19170" y="33263"/>
                  <a:pt x="19215" y="33297"/>
                </a:cubicBezTo>
                <a:lnTo>
                  <a:pt x="19215" y="33291"/>
                </a:lnTo>
                <a:cubicBezTo>
                  <a:pt x="19288" y="33379"/>
                  <a:pt x="19378" y="33431"/>
                  <a:pt x="19465" y="33431"/>
                </a:cubicBezTo>
                <a:cubicBezTo>
                  <a:pt x="19486" y="33431"/>
                  <a:pt x="19507" y="33427"/>
                  <a:pt x="19528" y="33421"/>
                </a:cubicBezTo>
                <a:lnTo>
                  <a:pt x="19528" y="33434"/>
                </a:lnTo>
                <a:lnTo>
                  <a:pt x="19547" y="33421"/>
                </a:lnTo>
                <a:lnTo>
                  <a:pt x="19547" y="33408"/>
                </a:lnTo>
                <a:cubicBezTo>
                  <a:pt x="19573" y="33434"/>
                  <a:pt x="19593" y="33453"/>
                  <a:pt x="19619" y="33480"/>
                </a:cubicBezTo>
                <a:cubicBezTo>
                  <a:pt x="19658" y="33512"/>
                  <a:pt x="19762" y="33597"/>
                  <a:pt x="19678" y="33610"/>
                </a:cubicBezTo>
                <a:lnTo>
                  <a:pt x="19684" y="33629"/>
                </a:lnTo>
                <a:cubicBezTo>
                  <a:pt x="19658" y="33629"/>
                  <a:pt x="19632" y="33636"/>
                  <a:pt x="19606" y="33655"/>
                </a:cubicBezTo>
                <a:cubicBezTo>
                  <a:pt x="19593" y="33662"/>
                  <a:pt x="19599" y="33688"/>
                  <a:pt x="19612" y="33714"/>
                </a:cubicBezTo>
                <a:cubicBezTo>
                  <a:pt x="19627" y="33733"/>
                  <a:pt x="19641" y="33745"/>
                  <a:pt x="19653" y="33745"/>
                </a:cubicBezTo>
                <a:cubicBezTo>
                  <a:pt x="19657" y="33745"/>
                  <a:pt x="19661" y="33744"/>
                  <a:pt x="19665" y="33740"/>
                </a:cubicBezTo>
                <a:cubicBezTo>
                  <a:pt x="19678" y="33734"/>
                  <a:pt x="19691" y="33727"/>
                  <a:pt x="19704" y="33727"/>
                </a:cubicBezTo>
                <a:cubicBezTo>
                  <a:pt x="19712" y="33740"/>
                  <a:pt x="19721" y="33750"/>
                  <a:pt x="19727" y="33750"/>
                </a:cubicBezTo>
                <a:cubicBezTo>
                  <a:pt x="19731" y="33750"/>
                  <a:pt x="19734" y="33747"/>
                  <a:pt x="19736" y="33740"/>
                </a:cubicBezTo>
                <a:cubicBezTo>
                  <a:pt x="19808" y="33949"/>
                  <a:pt x="19984" y="34105"/>
                  <a:pt x="19821" y="34203"/>
                </a:cubicBezTo>
                <a:cubicBezTo>
                  <a:pt x="19756" y="34131"/>
                  <a:pt x="19691" y="34059"/>
                  <a:pt x="19619" y="33994"/>
                </a:cubicBezTo>
                <a:lnTo>
                  <a:pt x="19619" y="33994"/>
                </a:lnTo>
                <a:cubicBezTo>
                  <a:pt x="19560" y="34040"/>
                  <a:pt x="19691" y="34196"/>
                  <a:pt x="19573" y="34203"/>
                </a:cubicBezTo>
                <a:cubicBezTo>
                  <a:pt x="19554" y="34189"/>
                  <a:pt x="19534" y="34170"/>
                  <a:pt x="19515" y="34157"/>
                </a:cubicBezTo>
                <a:cubicBezTo>
                  <a:pt x="19482" y="34124"/>
                  <a:pt x="19450" y="34098"/>
                  <a:pt x="19417" y="34072"/>
                </a:cubicBezTo>
                <a:cubicBezTo>
                  <a:pt x="19313" y="33975"/>
                  <a:pt x="19313" y="33896"/>
                  <a:pt x="19183" y="33721"/>
                </a:cubicBezTo>
                <a:cubicBezTo>
                  <a:pt x="19196" y="33642"/>
                  <a:pt x="19222" y="33701"/>
                  <a:pt x="19254" y="33616"/>
                </a:cubicBezTo>
                <a:cubicBezTo>
                  <a:pt x="19176" y="33486"/>
                  <a:pt x="19046" y="33336"/>
                  <a:pt x="19039" y="33245"/>
                </a:cubicBezTo>
                <a:cubicBezTo>
                  <a:pt x="19047" y="33244"/>
                  <a:pt x="19054" y="33244"/>
                  <a:pt x="19062" y="33244"/>
                </a:cubicBezTo>
                <a:close/>
                <a:moveTo>
                  <a:pt x="35555" y="34381"/>
                </a:moveTo>
                <a:cubicBezTo>
                  <a:pt x="35570" y="34381"/>
                  <a:pt x="35592" y="34392"/>
                  <a:pt x="35609" y="34392"/>
                </a:cubicBezTo>
                <a:cubicBezTo>
                  <a:pt x="35612" y="34392"/>
                  <a:pt x="35614" y="34392"/>
                  <a:pt x="35616" y="34391"/>
                </a:cubicBezTo>
                <a:lnTo>
                  <a:pt x="35616" y="34391"/>
                </a:lnTo>
                <a:cubicBezTo>
                  <a:pt x="35631" y="34427"/>
                  <a:pt x="35625" y="34436"/>
                  <a:pt x="35612" y="34436"/>
                </a:cubicBezTo>
                <a:cubicBezTo>
                  <a:pt x="35599" y="34436"/>
                  <a:pt x="35580" y="34428"/>
                  <a:pt x="35564" y="34428"/>
                </a:cubicBezTo>
                <a:cubicBezTo>
                  <a:pt x="35559" y="34428"/>
                  <a:pt x="35555" y="34429"/>
                  <a:pt x="35551" y="34430"/>
                </a:cubicBezTo>
                <a:cubicBezTo>
                  <a:pt x="35536" y="34391"/>
                  <a:pt x="35541" y="34381"/>
                  <a:pt x="35555" y="34381"/>
                </a:cubicBezTo>
                <a:close/>
                <a:moveTo>
                  <a:pt x="22250" y="34317"/>
                </a:moveTo>
                <a:cubicBezTo>
                  <a:pt x="22263" y="34317"/>
                  <a:pt x="22276" y="34320"/>
                  <a:pt x="22289" y="34326"/>
                </a:cubicBezTo>
                <a:cubicBezTo>
                  <a:pt x="22302" y="34352"/>
                  <a:pt x="22315" y="34372"/>
                  <a:pt x="22315" y="34398"/>
                </a:cubicBezTo>
                <a:cubicBezTo>
                  <a:pt x="22315" y="34411"/>
                  <a:pt x="22315" y="34424"/>
                  <a:pt x="22315" y="34437"/>
                </a:cubicBezTo>
                <a:lnTo>
                  <a:pt x="22309" y="34437"/>
                </a:lnTo>
                <a:cubicBezTo>
                  <a:pt x="22276" y="34385"/>
                  <a:pt x="22250" y="34398"/>
                  <a:pt x="22211" y="34326"/>
                </a:cubicBezTo>
                <a:cubicBezTo>
                  <a:pt x="22224" y="34320"/>
                  <a:pt x="22237" y="34317"/>
                  <a:pt x="22250" y="34317"/>
                </a:cubicBezTo>
                <a:close/>
                <a:moveTo>
                  <a:pt x="19424" y="34124"/>
                </a:moveTo>
                <a:cubicBezTo>
                  <a:pt x="19456" y="34144"/>
                  <a:pt x="19482" y="34170"/>
                  <a:pt x="19515" y="34196"/>
                </a:cubicBezTo>
                <a:cubicBezTo>
                  <a:pt x="19534" y="34216"/>
                  <a:pt x="19560" y="34242"/>
                  <a:pt x="19586" y="34261"/>
                </a:cubicBezTo>
                <a:lnTo>
                  <a:pt x="19573" y="34261"/>
                </a:lnTo>
                <a:cubicBezTo>
                  <a:pt x="19612" y="34313"/>
                  <a:pt x="19638" y="34378"/>
                  <a:pt x="19638" y="34444"/>
                </a:cubicBezTo>
                <a:cubicBezTo>
                  <a:pt x="19625" y="34465"/>
                  <a:pt x="19609" y="34474"/>
                  <a:pt x="19593" y="34474"/>
                </a:cubicBezTo>
                <a:cubicBezTo>
                  <a:pt x="19513" y="34474"/>
                  <a:pt x="19409" y="34266"/>
                  <a:pt x="19371" y="34163"/>
                </a:cubicBezTo>
                <a:lnTo>
                  <a:pt x="19424" y="34131"/>
                </a:lnTo>
                <a:lnTo>
                  <a:pt x="19424" y="34124"/>
                </a:lnTo>
                <a:close/>
                <a:moveTo>
                  <a:pt x="20735" y="34352"/>
                </a:moveTo>
                <a:cubicBezTo>
                  <a:pt x="20752" y="34352"/>
                  <a:pt x="20769" y="34356"/>
                  <a:pt x="20785" y="34365"/>
                </a:cubicBezTo>
                <a:lnTo>
                  <a:pt x="20778" y="34365"/>
                </a:lnTo>
                <a:cubicBezTo>
                  <a:pt x="20824" y="34450"/>
                  <a:pt x="20863" y="34535"/>
                  <a:pt x="20896" y="34626"/>
                </a:cubicBezTo>
                <a:lnTo>
                  <a:pt x="20896" y="34717"/>
                </a:lnTo>
                <a:lnTo>
                  <a:pt x="20883" y="34698"/>
                </a:lnTo>
                <a:cubicBezTo>
                  <a:pt x="20772" y="34613"/>
                  <a:pt x="20681" y="34548"/>
                  <a:pt x="20655" y="34391"/>
                </a:cubicBezTo>
                <a:cubicBezTo>
                  <a:pt x="20676" y="34366"/>
                  <a:pt x="20705" y="34352"/>
                  <a:pt x="20735" y="34352"/>
                </a:cubicBezTo>
                <a:close/>
                <a:moveTo>
                  <a:pt x="22895" y="34671"/>
                </a:moveTo>
                <a:cubicBezTo>
                  <a:pt x="22934" y="34717"/>
                  <a:pt x="22960" y="34769"/>
                  <a:pt x="22915" y="34776"/>
                </a:cubicBezTo>
                <a:lnTo>
                  <a:pt x="22908" y="34776"/>
                </a:lnTo>
                <a:lnTo>
                  <a:pt x="22915" y="34789"/>
                </a:lnTo>
                <a:lnTo>
                  <a:pt x="22876" y="34763"/>
                </a:lnTo>
                <a:cubicBezTo>
                  <a:pt x="22843" y="34711"/>
                  <a:pt x="22856" y="34685"/>
                  <a:pt x="22895" y="34671"/>
                </a:cubicBezTo>
                <a:close/>
                <a:moveTo>
                  <a:pt x="19847" y="34420"/>
                </a:moveTo>
                <a:cubicBezTo>
                  <a:pt x="19871" y="34420"/>
                  <a:pt x="19896" y="34426"/>
                  <a:pt x="19906" y="34430"/>
                </a:cubicBezTo>
                <a:cubicBezTo>
                  <a:pt x="19964" y="34528"/>
                  <a:pt x="19938" y="34704"/>
                  <a:pt x="20036" y="34750"/>
                </a:cubicBezTo>
                <a:lnTo>
                  <a:pt x="20029" y="34750"/>
                </a:lnTo>
                <a:cubicBezTo>
                  <a:pt x="20037" y="34788"/>
                  <a:pt x="20032" y="34802"/>
                  <a:pt x="20018" y="34802"/>
                </a:cubicBezTo>
                <a:cubicBezTo>
                  <a:pt x="19982" y="34802"/>
                  <a:pt x="19892" y="34707"/>
                  <a:pt x="19842" y="34707"/>
                </a:cubicBezTo>
                <a:cubicBezTo>
                  <a:pt x="19830" y="34707"/>
                  <a:pt x="19821" y="34712"/>
                  <a:pt x="19814" y="34724"/>
                </a:cubicBezTo>
                <a:cubicBezTo>
                  <a:pt x="19736" y="34580"/>
                  <a:pt x="19971" y="34619"/>
                  <a:pt x="19808" y="34496"/>
                </a:cubicBezTo>
                <a:cubicBezTo>
                  <a:pt x="19772" y="34435"/>
                  <a:pt x="19808" y="34420"/>
                  <a:pt x="19847" y="34420"/>
                </a:cubicBezTo>
                <a:close/>
                <a:moveTo>
                  <a:pt x="21605" y="34005"/>
                </a:moveTo>
                <a:cubicBezTo>
                  <a:pt x="21800" y="34005"/>
                  <a:pt x="22044" y="34374"/>
                  <a:pt x="22270" y="34632"/>
                </a:cubicBezTo>
                <a:lnTo>
                  <a:pt x="22270" y="34626"/>
                </a:lnTo>
                <a:cubicBezTo>
                  <a:pt x="22283" y="34665"/>
                  <a:pt x="22289" y="34704"/>
                  <a:pt x="22283" y="34750"/>
                </a:cubicBezTo>
                <a:lnTo>
                  <a:pt x="22276" y="34737"/>
                </a:lnTo>
                <a:cubicBezTo>
                  <a:pt x="22252" y="34756"/>
                  <a:pt x="22225" y="34764"/>
                  <a:pt x="22198" y="34764"/>
                </a:cubicBezTo>
                <a:cubicBezTo>
                  <a:pt x="22078" y="34764"/>
                  <a:pt x="21939" y="34610"/>
                  <a:pt x="21820" y="34610"/>
                </a:cubicBezTo>
                <a:cubicBezTo>
                  <a:pt x="21795" y="34610"/>
                  <a:pt x="21771" y="34616"/>
                  <a:pt x="21749" y="34632"/>
                </a:cubicBezTo>
                <a:cubicBezTo>
                  <a:pt x="21729" y="34652"/>
                  <a:pt x="21768" y="34711"/>
                  <a:pt x="21807" y="34763"/>
                </a:cubicBezTo>
                <a:cubicBezTo>
                  <a:pt x="21784" y="34798"/>
                  <a:pt x="21756" y="34811"/>
                  <a:pt x="21726" y="34811"/>
                </a:cubicBezTo>
                <a:cubicBezTo>
                  <a:pt x="21691" y="34811"/>
                  <a:pt x="21654" y="34793"/>
                  <a:pt x="21619" y="34776"/>
                </a:cubicBezTo>
                <a:cubicBezTo>
                  <a:pt x="21543" y="34694"/>
                  <a:pt x="21571" y="34520"/>
                  <a:pt x="21509" y="34520"/>
                </a:cubicBezTo>
                <a:cubicBezTo>
                  <a:pt x="21501" y="34520"/>
                  <a:pt x="21492" y="34523"/>
                  <a:pt x="21482" y="34528"/>
                </a:cubicBezTo>
                <a:cubicBezTo>
                  <a:pt x="21462" y="34458"/>
                  <a:pt x="21464" y="34433"/>
                  <a:pt x="21479" y="34433"/>
                </a:cubicBezTo>
                <a:cubicBezTo>
                  <a:pt x="21514" y="34433"/>
                  <a:pt x="21618" y="34567"/>
                  <a:pt x="21677" y="34567"/>
                </a:cubicBezTo>
                <a:cubicBezTo>
                  <a:pt x="21645" y="34391"/>
                  <a:pt x="21586" y="34222"/>
                  <a:pt x="21501" y="34059"/>
                </a:cubicBezTo>
                <a:lnTo>
                  <a:pt x="21488" y="34059"/>
                </a:lnTo>
                <a:cubicBezTo>
                  <a:pt x="21525" y="34022"/>
                  <a:pt x="21564" y="34005"/>
                  <a:pt x="21605" y="34005"/>
                </a:cubicBezTo>
                <a:close/>
                <a:moveTo>
                  <a:pt x="20935" y="34645"/>
                </a:moveTo>
                <a:lnTo>
                  <a:pt x="20941" y="34652"/>
                </a:lnTo>
                <a:cubicBezTo>
                  <a:pt x="20987" y="34737"/>
                  <a:pt x="21019" y="34724"/>
                  <a:pt x="21065" y="34802"/>
                </a:cubicBezTo>
                <a:cubicBezTo>
                  <a:pt x="21060" y="34814"/>
                  <a:pt x="21053" y="34819"/>
                  <a:pt x="21046" y="34819"/>
                </a:cubicBezTo>
                <a:cubicBezTo>
                  <a:pt x="21018" y="34819"/>
                  <a:pt x="20977" y="34744"/>
                  <a:pt x="20941" y="34724"/>
                </a:cubicBezTo>
                <a:lnTo>
                  <a:pt x="20935" y="34724"/>
                </a:lnTo>
                <a:lnTo>
                  <a:pt x="20935" y="34645"/>
                </a:lnTo>
                <a:close/>
                <a:moveTo>
                  <a:pt x="12749" y="34391"/>
                </a:moveTo>
                <a:cubicBezTo>
                  <a:pt x="12859" y="34391"/>
                  <a:pt x="13010" y="34656"/>
                  <a:pt x="13099" y="34841"/>
                </a:cubicBezTo>
                <a:cubicBezTo>
                  <a:pt x="13014" y="34834"/>
                  <a:pt x="12910" y="34730"/>
                  <a:pt x="12812" y="34639"/>
                </a:cubicBezTo>
                <a:lnTo>
                  <a:pt x="12812" y="34626"/>
                </a:lnTo>
                <a:cubicBezTo>
                  <a:pt x="12773" y="34554"/>
                  <a:pt x="12747" y="34476"/>
                  <a:pt x="12741" y="34391"/>
                </a:cubicBezTo>
                <a:cubicBezTo>
                  <a:pt x="12743" y="34391"/>
                  <a:pt x="12746" y="34391"/>
                  <a:pt x="12749" y="34391"/>
                </a:cubicBezTo>
                <a:close/>
                <a:moveTo>
                  <a:pt x="21234" y="34750"/>
                </a:moveTo>
                <a:cubicBezTo>
                  <a:pt x="21312" y="34831"/>
                  <a:pt x="21281" y="34853"/>
                  <a:pt x="21242" y="34853"/>
                </a:cubicBezTo>
                <a:cubicBezTo>
                  <a:pt x="21222" y="34853"/>
                  <a:pt x="21200" y="34847"/>
                  <a:pt x="21189" y="34841"/>
                </a:cubicBezTo>
                <a:lnTo>
                  <a:pt x="21182" y="34841"/>
                </a:lnTo>
                <a:cubicBezTo>
                  <a:pt x="21167" y="34817"/>
                  <a:pt x="21159" y="34806"/>
                  <a:pt x="21156" y="34802"/>
                </a:cubicBezTo>
                <a:lnTo>
                  <a:pt x="21143" y="34776"/>
                </a:lnTo>
                <a:cubicBezTo>
                  <a:pt x="21176" y="34776"/>
                  <a:pt x="21208" y="34769"/>
                  <a:pt x="21234" y="34750"/>
                </a:cubicBezTo>
                <a:close/>
                <a:moveTo>
                  <a:pt x="17997" y="34567"/>
                </a:moveTo>
                <a:cubicBezTo>
                  <a:pt x="18127" y="34711"/>
                  <a:pt x="18134" y="34756"/>
                  <a:pt x="18284" y="34945"/>
                </a:cubicBezTo>
                <a:cubicBezTo>
                  <a:pt x="18219" y="34971"/>
                  <a:pt x="18277" y="35075"/>
                  <a:pt x="18219" y="35101"/>
                </a:cubicBezTo>
                <a:lnTo>
                  <a:pt x="18212" y="35108"/>
                </a:lnTo>
                <a:cubicBezTo>
                  <a:pt x="18095" y="34971"/>
                  <a:pt x="17945" y="34678"/>
                  <a:pt x="17997" y="34567"/>
                </a:cubicBezTo>
                <a:close/>
                <a:moveTo>
                  <a:pt x="18430" y="34971"/>
                </a:moveTo>
                <a:cubicBezTo>
                  <a:pt x="18467" y="34971"/>
                  <a:pt x="18509" y="35025"/>
                  <a:pt x="18557" y="35108"/>
                </a:cubicBezTo>
                <a:cubicBezTo>
                  <a:pt x="18506" y="35089"/>
                  <a:pt x="18461" y="35120"/>
                  <a:pt x="18396" y="34988"/>
                </a:cubicBezTo>
                <a:lnTo>
                  <a:pt x="18396" y="34988"/>
                </a:lnTo>
                <a:cubicBezTo>
                  <a:pt x="18407" y="34977"/>
                  <a:pt x="18419" y="34971"/>
                  <a:pt x="18430" y="34971"/>
                </a:cubicBezTo>
                <a:close/>
                <a:moveTo>
                  <a:pt x="56602" y="35134"/>
                </a:moveTo>
                <a:cubicBezTo>
                  <a:pt x="56600" y="35138"/>
                  <a:pt x="56597" y="35142"/>
                  <a:pt x="56595" y="35146"/>
                </a:cubicBezTo>
                <a:lnTo>
                  <a:pt x="56595" y="35146"/>
                </a:lnTo>
                <a:cubicBezTo>
                  <a:pt x="56597" y="35143"/>
                  <a:pt x="56599" y="35139"/>
                  <a:pt x="56602" y="35134"/>
                </a:cubicBezTo>
                <a:close/>
                <a:moveTo>
                  <a:pt x="22368" y="34437"/>
                </a:moveTo>
                <a:lnTo>
                  <a:pt x="22374" y="34444"/>
                </a:lnTo>
                <a:cubicBezTo>
                  <a:pt x="22491" y="34587"/>
                  <a:pt x="22452" y="34639"/>
                  <a:pt x="22472" y="34724"/>
                </a:cubicBezTo>
                <a:cubicBezTo>
                  <a:pt x="22543" y="34782"/>
                  <a:pt x="22609" y="34860"/>
                  <a:pt x="22648" y="34945"/>
                </a:cubicBezTo>
                <a:cubicBezTo>
                  <a:pt x="22637" y="34945"/>
                  <a:pt x="22625" y="34954"/>
                  <a:pt x="22613" y="34954"/>
                </a:cubicBezTo>
                <a:cubicBezTo>
                  <a:pt x="22604" y="34954"/>
                  <a:pt x="22594" y="34949"/>
                  <a:pt x="22583" y="34932"/>
                </a:cubicBezTo>
                <a:lnTo>
                  <a:pt x="22583" y="34932"/>
                </a:lnTo>
                <a:cubicBezTo>
                  <a:pt x="22543" y="34991"/>
                  <a:pt x="22628" y="35121"/>
                  <a:pt x="22667" y="35225"/>
                </a:cubicBezTo>
                <a:lnTo>
                  <a:pt x="22570" y="35290"/>
                </a:lnTo>
                <a:cubicBezTo>
                  <a:pt x="22460" y="35221"/>
                  <a:pt x="22463" y="35142"/>
                  <a:pt x="22389" y="35142"/>
                </a:cubicBezTo>
                <a:cubicBezTo>
                  <a:pt x="22379" y="35142"/>
                  <a:pt x="22368" y="35144"/>
                  <a:pt x="22355" y="35147"/>
                </a:cubicBezTo>
                <a:cubicBezTo>
                  <a:pt x="22198" y="34939"/>
                  <a:pt x="22446" y="34965"/>
                  <a:pt x="22355" y="34802"/>
                </a:cubicBezTo>
                <a:lnTo>
                  <a:pt x="22348" y="34802"/>
                </a:lnTo>
                <a:cubicBezTo>
                  <a:pt x="22361" y="34746"/>
                  <a:pt x="22355" y="34695"/>
                  <a:pt x="22337" y="34645"/>
                </a:cubicBezTo>
                <a:lnTo>
                  <a:pt x="22337" y="34645"/>
                </a:lnTo>
                <a:cubicBezTo>
                  <a:pt x="22425" y="34644"/>
                  <a:pt x="22342" y="34547"/>
                  <a:pt x="22361" y="34509"/>
                </a:cubicBezTo>
                <a:lnTo>
                  <a:pt x="22348" y="34502"/>
                </a:lnTo>
                <a:cubicBezTo>
                  <a:pt x="22361" y="34483"/>
                  <a:pt x="22368" y="34463"/>
                  <a:pt x="22368" y="34437"/>
                </a:cubicBezTo>
                <a:close/>
                <a:moveTo>
                  <a:pt x="22882" y="34847"/>
                </a:moveTo>
                <a:cubicBezTo>
                  <a:pt x="22902" y="34860"/>
                  <a:pt x="22915" y="34873"/>
                  <a:pt x="22934" y="34880"/>
                </a:cubicBezTo>
                <a:lnTo>
                  <a:pt x="22928" y="34880"/>
                </a:lnTo>
                <a:cubicBezTo>
                  <a:pt x="22952" y="34933"/>
                  <a:pt x="22972" y="34950"/>
                  <a:pt x="22989" y="34950"/>
                </a:cubicBezTo>
                <a:cubicBezTo>
                  <a:pt x="23019" y="34950"/>
                  <a:pt x="23042" y="34899"/>
                  <a:pt x="23070" y="34899"/>
                </a:cubicBezTo>
                <a:cubicBezTo>
                  <a:pt x="23082" y="34899"/>
                  <a:pt x="23095" y="34908"/>
                  <a:pt x="23110" y="34932"/>
                </a:cubicBezTo>
                <a:cubicBezTo>
                  <a:pt x="23201" y="34991"/>
                  <a:pt x="23299" y="35186"/>
                  <a:pt x="23345" y="35290"/>
                </a:cubicBezTo>
                <a:lnTo>
                  <a:pt x="23162" y="35408"/>
                </a:lnTo>
                <a:cubicBezTo>
                  <a:pt x="23019" y="35212"/>
                  <a:pt x="22895" y="35199"/>
                  <a:pt x="22739" y="34945"/>
                </a:cubicBezTo>
                <a:lnTo>
                  <a:pt x="22882" y="34854"/>
                </a:lnTo>
                <a:lnTo>
                  <a:pt x="22882" y="34847"/>
                </a:lnTo>
                <a:close/>
                <a:moveTo>
                  <a:pt x="19059" y="35460"/>
                </a:moveTo>
                <a:lnTo>
                  <a:pt x="19059" y="35460"/>
                </a:lnTo>
                <a:cubicBezTo>
                  <a:pt x="19157" y="35596"/>
                  <a:pt x="19072" y="35616"/>
                  <a:pt x="19013" y="35655"/>
                </a:cubicBezTo>
                <a:lnTo>
                  <a:pt x="19013" y="35649"/>
                </a:lnTo>
                <a:lnTo>
                  <a:pt x="18981" y="35590"/>
                </a:lnTo>
                <a:cubicBezTo>
                  <a:pt x="18987" y="35583"/>
                  <a:pt x="18987" y="35577"/>
                  <a:pt x="18987" y="35570"/>
                </a:cubicBezTo>
                <a:cubicBezTo>
                  <a:pt x="18929" y="35486"/>
                  <a:pt x="19046" y="35505"/>
                  <a:pt x="19059" y="35460"/>
                </a:cubicBezTo>
                <a:close/>
                <a:moveTo>
                  <a:pt x="13675" y="35272"/>
                </a:moveTo>
                <a:cubicBezTo>
                  <a:pt x="13780" y="35272"/>
                  <a:pt x="13906" y="35458"/>
                  <a:pt x="14037" y="35649"/>
                </a:cubicBezTo>
                <a:cubicBezTo>
                  <a:pt x="14021" y="35669"/>
                  <a:pt x="13997" y="35679"/>
                  <a:pt x="13972" y="35679"/>
                </a:cubicBezTo>
                <a:cubicBezTo>
                  <a:pt x="13956" y="35679"/>
                  <a:pt x="13941" y="35675"/>
                  <a:pt x="13926" y="35668"/>
                </a:cubicBezTo>
                <a:lnTo>
                  <a:pt x="13933" y="35668"/>
                </a:lnTo>
                <a:lnTo>
                  <a:pt x="13926" y="35655"/>
                </a:lnTo>
                <a:cubicBezTo>
                  <a:pt x="13887" y="35622"/>
                  <a:pt x="13855" y="35590"/>
                  <a:pt x="13829" y="35551"/>
                </a:cubicBezTo>
                <a:lnTo>
                  <a:pt x="13802" y="35518"/>
                </a:lnTo>
                <a:lnTo>
                  <a:pt x="13809" y="35518"/>
                </a:lnTo>
                <a:lnTo>
                  <a:pt x="13646" y="35277"/>
                </a:lnTo>
                <a:cubicBezTo>
                  <a:pt x="13656" y="35274"/>
                  <a:pt x="13665" y="35272"/>
                  <a:pt x="13675" y="35272"/>
                </a:cubicBezTo>
                <a:close/>
                <a:moveTo>
                  <a:pt x="25188" y="34580"/>
                </a:moveTo>
                <a:cubicBezTo>
                  <a:pt x="25441" y="34807"/>
                  <a:pt x="25384" y="35021"/>
                  <a:pt x="25634" y="35422"/>
                </a:cubicBezTo>
                <a:lnTo>
                  <a:pt x="25634" y="35422"/>
                </a:lnTo>
                <a:cubicBezTo>
                  <a:pt x="25510" y="35463"/>
                  <a:pt x="25688" y="35668"/>
                  <a:pt x="25559" y="35701"/>
                </a:cubicBezTo>
                <a:cubicBezTo>
                  <a:pt x="25357" y="35570"/>
                  <a:pt x="25325" y="35258"/>
                  <a:pt x="25338" y="35108"/>
                </a:cubicBezTo>
                <a:cubicBezTo>
                  <a:pt x="25175" y="34906"/>
                  <a:pt x="25110" y="34704"/>
                  <a:pt x="25188" y="34580"/>
                </a:cubicBezTo>
                <a:close/>
                <a:moveTo>
                  <a:pt x="18839" y="35560"/>
                </a:moveTo>
                <a:cubicBezTo>
                  <a:pt x="18855" y="35560"/>
                  <a:pt x="18880" y="35578"/>
                  <a:pt x="18902" y="35622"/>
                </a:cubicBezTo>
                <a:lnTo>
                  <a:pt x="18902" y="35616"/>
                </a:lnTo>
                <a:lnTo>
                  <a:pt x="18935" y="35675"/>
                </a:lnTo>
                <a:lnTo>
                  <a:pt x="18935" y="35681"/>
                </a:lnTo>
                <a:lnTo>
                  <a:pt x="18948" y="35701"/>
                </a:lnTo>
                <a:cubicBezTo>
                  <a:pt x="18946" y="35702"/>
                  <a:pt x="18944" y="35703"/>
                  <a:pt x="18942" y="35703"/>
                </a:cubicBezTo>
                <a:cubicBezTo>
                  <a:pt x="18915" y="35703"/>
                  <a:pt x="18870" y="35603"/>
                  <a:pt x="18840" y="35603"/>
                </a:cubicBezTo>
                <a:cubicBezTo>
                  <a:pt x="18839" y="35603"/>
                  <a:pt x="18838" y="35603"/>
                  <a:pt x="18837" y="35603"/>
                </a:cubicBezTo>
                <a:lnTo>
                  <a:pt x="18837" y="35609"/>
                </a:lnTo>
                <a:cubicBezTo>
                  <a:pt x="18817" y="35579"/>
                  <a:pt x="18823" y="35560"/>
                  <a:pt x="18839" y="35560"/>
                </a:cubicBezTo>
                <a:close/>
                <a:moveTo>
                  <a:pt x="23937" y="35922"/>
                </a:moveTo>
                <a:lnTo>
                  <a:pt x="23937" y="35922"/>
                </a:lnTo>
                <a:cubicBezTo>
                  <a:pt x="23952" y="35922"/>
                  <a:pt x="23971" y="35941"/>
                  <a:pt x="23988" y="35941"/>
                </a:cubicBezTo>
                <a:cubicBezTo>
                  <a:pt x="23993" y="35941"/>
                  <a:pt x="23998" y="35940"/>
                  <a:pt x="24002" y="35935"/>
                </a:cubicBezTo>
                <a:lnTo>
                  <a:pt x="24055" y="36020"/>
                </a:lnTo>
                <a:cubicBezTo>
                  <a:pt x="24048" y="36029"/>
                  <a:pt x="24040" y="36033"/>
                  <a:pt x="24033" y="36033"/>
                </a:cubicBezTo>
                <a:cubicBezTo>
                  <a:pt x="24003" y="36033"/>
                  <a:pt x="23968" y="35974"/>
                  <a:pt x="23937" y="35922"/>
                </a:cubicBezTo>
                <a:close/>
                <a:moveTo>
                  <a:pt x="17828" y="35649"/>
                </a:moveTo>
                <a:cubicBezTo>
                  <a:pt x="17932" y="35792"/>
                  <a:pt x="17925" y="35746"/>
                  <a:pt x="17991" y="35883"/>
                </a:cubicBezTo>
                <a:cubicBezTo>
                  <a:pt x="17997" y="35840"/>
                  <a:pt x="18016" y="35824"/>
                  <a:pt x="18042" y="35824"/>
                </a:cubicBezTo>
                <a:cubicBezTo>
                  <a:pt x="18096" y="35824"/>
                  <a:pt x="18181" y="35891"/>
                  <a:pt x="18251" y="35935"/>
                </a:cubicBezTo>
                <a:cubicBezTo>
                  <a:pt x="18303" y="36098"/>
                  <a:pt x="18206" y="36026"/>
                  <a:pt x="18140" y="36072"/>
                </a:cubicBezTo>
                <a:cubicBezTo>
                  <a:pt x="18127" y="36000"/>
                  <a:pt x="18088" y="35948"/>
                  <a:pt x="18036" y="35909"/>
                </a:cubicBezTo>
                <a:lnTo>
                  <a:pt x="18036" y="35909"/>
                </a:lnTo>
                <a:cubicBezTo>
                  <a:pt x="18088" y="36052"/>
                  <a:pt x="18036" y="36137"/>
                  <a:pt x="18127" y="36306"/>
                </a:cubicBezTo>
                <a:cubicBezTo>
                  <a:pt x="18120" y="36321"/>
                  <a:pt x="18112" y="36326"/>
                  <a:pt x="18102" y="36326"/>
                </a:cubicBezTo>
                <a:cubicBezTo>
                  <a:pt x="18074" y="36326"/>
                  <a:pt x="18038" y="36276"/>
                  <a:pt x="18010" y="36276"/>
                </a:cubicBezTo>
                <a:cubicBezTo>
                  <a:pt x="18005" y="36276"/>
                  <a:pt x="18001" y="36278"/>
                  <a:pt x="17997" y="36280"/>
                </a:cubicBezTo>
                <a:cubicBezTo>
                  <a:pt x="17906" y="36091"/>
                  <a:pt x="17854" y="36059"/>
                  <a:pt x="17776" y="35909"/>
                </a:cubicBezTo>
                <a:cubicBezTo>
                  <a:pt x="17847" y="35850"/>
                  <a:pt x="17789" y="35720"/>
                  <a:pt x="17828" y="35649"/>
                </a:cubicBezTo>
                <a:close/>
                <a:moveTo>
                  <a:pt x="13655" y="35576"/>
                </a:moveTo>
                <a:cubicBezTo>
                  <a:pt x="13688" y="35576"/>
                  <a:pt x="13722" y="35599"/>
                  <a:pt x="13754" y="35599"/>
                </a:cubicBezTo>
                <a:cubicBezTo>
                  <a:pt x="13759" y="35599"/>
                  <a:pt x="13765" y="35598"/>
                  <a:pt x="13770" y="35596"/>
                </a:cubicBezTo>
                <a:lnTo>
                  <a:pt x="13789" y="35616"/>
                </a:lnTo>
                <a:cubicBezTo>
                  <a:pt x="13816" y="35655"/>
                  <a:pt x="13848" y="35688"/>
                  <a:pt x="13874" y="35720"/>
                </a:cubicBezTo>
                <a:cubicBezTo>
                  <a:pt x="13952" y="35968"/>
                  <a:pt x="14232" y="36078"/>
                  <a:pt x="14245" y="36313"/>
                </a:cubicBezTo>
                <a:cubicBezTo>
                  <a:pt x="14228" y="36325"/>
                  <a:pt x="14210" y="36330"/>
                  <a:pt x="14190" y="36330"/>
                </a:cubicBezTo>
                <a:cubicBezTo>
                  <a:pt x="14110" y="36330"/>
                  <a:pt x="14018" y="36240"/>
                  <a:pt x="13939" y="36235"/>
                </a:cubicBezTo>
                <a:cubicBezTo>
                  <a:pt x="13881" y="36144"/>
                  <a:pt x="13829" y="36039"/>
                  <a:pt x="13796" y="35935"/>
                </a:cubicBezTo>
                <a:cubicBezTo>
                  <a:pt x="13750" y="35811"/>
                  <a:pt x="13698" y="35694"/>
                  <a:pt x="13627" y="35583"/>
                </a:cubicBezTo>
                <a:cubicBezTo>
                  <a:pt x="13636" y="35578"/>
                  <a:pt x="13646" y="35576"/>
                  <a:pt x="13655" y="35576"/>
                </a:cubicBezTo>
                <a:close/>
                <a:moveTo>
                  <a:pt x="25797" y="36240"/>
                </a:moveTo>
                <a:cubicBezTo>
                  <a:pt x="25828" y="36240"/>
                  <a:pt x="25860" y="36264"/>
                  <a:pt x="25898" y="36332"/>
                </a:cubicBezTo>
                <a:cubicBezTo>
                  <a:pt x="25871" y="36348"/>
                  <a:pt x="25845" y="36363"/>
                  <a:pt x="25817" y="36363"/>
                </a:cubicBezTo>
                <a:cubicBezTo>
                  <a:pt x="25786" y="36363"/>
                  <a:pt x="25754" y="36343"/>
                  <a:pt x="25715" y="36280"/>
                </a:cubicBezTo>
                <a:cubicBezTo>
                  <a:pt x="25743" y="36259"/>
                  <a:pt x="25769" y="36240"/>
                  <a:pt x="25797" y="36240"/>
                </a:cubicBezTo>
                <a:close/>
                <a:moveTo>
                  <a:pt x="25063" y="36186"/>
                </a:moveTo>
                <a:cubicBezTo>
                  <a:pt x="25143" y="36186"/>
                  <a:pt x="25256" y="36331"/>
                  <a:pt x="25286" y="36450"/>
                </a:cubicBezTo>
                <a:cubicBezTo>
                  <a:pt x="25270" y="36472"/>
                  <a:pt x="25252" y="36481"/>
                  <a:pt x="25233" y="36481"/>
                </a:cubicBezTo>
                <a:cubicBezTo>
                  <a:pt x="25195" y="36481"/>
                  <a:pt x="25153" y="36449"/>
                  <a:pt x="25110" y="36424"/>
                </a:cubicBezTo>
                <a:lnTo>
                  <a:pt x="25103" y="36417"/>
                </a:lnTo>
                <a:cubicBezTo>
                  <a:pt x="25090" y="36404"/>
                  <a:pt x="25077" y="36391"/>
                  <a:pt x="25064" y="36371"/>
                </a:cubicBezTo>
                <a:cubicBezTo>
                  <a:pt x="25045" y="36352"/>
                  <a:pt x="25038" y="36345"/>
                  <a:pt x="25025" y="36332"/>
                </a:cubicBezTo>
                <a:lnTo>
                  <a:pt x="25032" y="36326"/>
                </a:lnTo>
                <a:cubicBezTo>
                  <a:pt x="25045" y="36313"/>
                  <a:pt x="25032" y="36280"/>
                  <a:pt x="24999" y="36235"/>
                </a:cubicBezTo>
                <a:cubicBezTo>
                  <a:pt x="25015" y="36200"/>
                  <a:pt x="25037" y="36186"/>
                  <a:pt x="25063" y="36186"/>
                </a:cubicBezTo>
                <a:close/>
                <a:moveTo>
                  <a:pt x="16375" y="36317"/>
                </a:moveTo>
                <a:cubicBezTo>
                  <a:pt x="16439" y="36317"/>
                  <a:pt x="16557" y="36379"/>
                  <a:pt x="16629" y="36502"/>
                </a:cubicBezTo>
                <a:cubicBezTo>
                  <a:pt x="16619" y="36507"/>
                  <a:pt x="16609" y="36510"/>
                  <a:pt x="16599" y="36510"/>
                </a:cubicBezTo>
                <a:cubicBezTo>
                  <a:pt x="16517" y="36510"/>
                  <a:pt x="16423" y="36351"/>
                  <a:pt x="16338" y="36351"/>
                </a:cubicBezTo>
                <a:cubicBezTo>
                  <a:pt x="16335" y="36351"/>
                  <a:pt x="16333" y="36352"/>
                  <a:pt x="16330" y="36352"/>
                </a:cubicBezTo>
                <a:cubicBezTo>
                  <a:pt x="16330" y="36328"/>
                  <a:pt x="16348" y="36317"/>
                  <a:pt x="16375" y="36317"/>
                </a:cubicBezTo>
                <a:close/>
                <a:moveTo>
                  <a:pt x="36534" y="35772"/>
                </a:moveTo>
                <a:cubicBezTo>
                  <a:pt x="36612" y="35890"/>
                  <a:pt x="36717" y="35994"/>
                  <a:pt x="36834" y="36072"/>
                </a:cubicBezTo>
                <a:cubicBezTo>
                  <a:pt x="36873" y="36117"/>
                  <a:pt x="36912" y="36150"/>
                  <a:pt x="36945" y="36189"/>
                </a:cubicBezTo>
                <a:lnTo>
                  <a:pt x="36984" y="36222"/>
                </a:lnTo>
                <a:lnTo>
                  <a:pt x="36977" y="36222"/>
                </a:lnTo>
                <a:cubicBezTo>
                  <a:pt x="37010" y="36287"/>
                  <a:pt x="36990" y="36313"/>
                  <a:pt x="37016" y="36371"/>
                </a:cubicBezTo>
                <a:cubicBezTo>
                  <a:pt x="36853" y="36404"/>
                  <a:pt x="36886" y="36378"/>
                  <a:pt x="36795" y="36515"/>
                </a:cubicBezTo>
                <a:cubicBezTo>
                  <a:pt x="36778" y="36492"/>
                  <a:pt x="36751" y="36446"/>
                  <a:pt x="36732" y="36446"/>
                </a:cubicBezTo>
                <a:cubicBezTo>
                  <a:pt x="36729" y="36446"/>
                  <a:pt x="36726" y="36447"/>
                  <a:pt x="36723" y="36450"/>
                </a:cubicBezTo>
                <a:cubicBezTo>
                  <a:pt x="36658" y="36345"/>
                  <a:pt x="36736" y="36326"/>
                  <a:pt x="36788" y="36287"/>
                </a:cubicBezTo>
                <a:cubicBezTo>
                  <a:pt x="36658" y="36065"/>
                  <a:pt x="36547" y="36065"/>
                  <a:pt x="36417" y="35850"/>
                </a:cubicBezTo>
                <a:cubicBezTo>
                  <a:pt x="36450" y="35766"/>
                  <a:pt x="36456" y="35818"/>
                  <a:pt x="36534" y="35772"/>
                </a:cubicBezTo>
                <a:close/>
                <a:moveTo>
                  <a:pt x="25012" y="36382"/>
                </a:moveTo>
                <a:cubicBezTo>
                  <a:pt x="25018" y="36382"/>
                  <a:pt x="25025" y="36383"/>
                  <a:pt x="25032" y="36385"/>
                </a:cubicBezTo>
                <a:lnTo>
                  <a:pt x="25045" y="36398"/>
                </a:lnTo>
                <a:cubicBezTo>
                  <a:pt x="25064" y="36417"/>
                  <a:pt x="25084" y="36437"/>
                  <a:pt x="25097" y="36456"/>
                </a:cubicBezTo>
                <a:lnTo>
                  <a:pt x="25090" y="36456"/>
                </a:lnTo>
                <a:cubicBezTo>
                  <a:pt x="25079" y="36538"/>
                  <a:pt x="25109" y="36630"/>
                  <a:pt x="25041" y="36630"/>
                </a:cubicBezTo>
                <a:cubicBezTo>
                  <a:pt x="25033" y="36630"/>
                  <a:pt x="25023" y="36628"/>
                  <a:pt x="25012" y="36626"/>
                </a:cubicBezTo>
                <a:cubicBezTo>
                  <a:pt x="24934" y="36517"/>
                  <a:pt x="24939" y="36382"/>
                  <a:pt x="25012" y="36382"/>
                </a:cubicBezTo>
                <a:close/>
                <a:moveTo>
                  <a:pt x="22628" y="36450"/>
                </a:moveTo>
                <a:lnTo>
                  <a:pt x="22628" y="36450"/>
                </a:lnTo>
                <a:cubicBezTo>
                  <a:pt x="22680" y="36489"/>
                  <a:pt x="22719" y="36541"/>
                  <a:pt x="22752" y="36593"/>
                </a:cubicBezTo>
                <a:lnTo>
                  <a:pt x="22674" y="36652"/>
                </a:lnTo>
                <a:cubicBezTo>
                  <a:pt x="22602" y="36547"/>
                  <a:pt x="22570" y="36476"/>
                  <a:pt x="22628" y="36450"/>
                </a:cubicBezTo>
                <a:close/>
                <a:moveTo>
                  <a:pt x="23149" y="36443"/>
                </a:moveTo>
                <a:cubicBezTo>
                  <a:pt x="23188" y="36443"/>
                  <a:pt x="23240" y="36535"/>
                  <a:pt x="23277" y="36535"/>
                </a:cubicBezTo>
                <a:cubicBezTo>
                  <a:pt x="23278" y="36535"/>
                  <a:pt x="23279" y="36534"/>
                  <a:pt x="23279" y="36534"/>
                </a:cubicBezTo>
                <a:lnTo>
                  <a:pt x="23279" y="36534"/>
                </a:lnTo>
                <a:cubicBezTo>
                  <a:pt x="23306" y="36586"/>
                  <a:pt x="23306" y="36632"/>
                  <a:pt x="23273" y="36652"/>
                </a:cubicBezTo>
                <a:cubicBezTo>
                  <a:pt x="23208" y="36599"/>
                  <a:pt x="23156" y="36534"/>
                  <a:pt x="23123" y="36463"/>
                </a:cubicBezTo>
                <a:cubicBezTo>
                  <a:pt x="23131" y="36449"/>
                  <a:pt x="23140" y="36443"/>
                  <a:pt x="23149" y="36443"/>
                </a:cubicBezTo>
                <a:close/>
                <a:moveTo>
                  <a:pt x="24484" y="36534"/>
                </a:moveTo>
                <a:cubicBezTo>
                  <a:pt x="24543" y="36632"/>
                  <a:pt x="24576" y="36593"/>
                  <a:pt x="24634" y="36717"/>
                </a:cubicBezTo>
                <a:cubicBezTo>
                  <a:pt x="24623" y="36729"/>
                  <a:pt x="24608" y="36735"/>
                  <a:pt x="24592" y="36735"/>
                </a:cubicBezTo>
                <a:cubicBezTo>
                  <a:pt x="24527" y="36735"/>
                  <a:pt x="24436" y="36642"/>
                  <a:pt x="24426" y="36573"/>
                </a:cubicBezTo>
                <a:lnTo>
                  <a:pt x="24484" y="36534"/>
                </a:lnTo>
                <a:close/>
                <a:moveTo>
                  <a:pt x="23299" y="35609"/>
                </a:moveTo>
                <a:cubicBezTo>
                  <a:pt x="23481" y="35850"/>
                  <a:pt x="23599" y="35942"/>
                  <a:pt x="23716" y="36241"/>
                </a:cubicBezTo>
                <a:lnTo>
                  <a:pt x="23716" y="36248"/>
                </a:lnTo>
                <a:cubicBezTo>
                  <a:pt x="23759" y="36303"/>
                  <a:pt x="23797" y="36315"/>
                  <a:pt x="23834" y="36315"/>
                </a:cubicBezTo>
                <a:cubicBezTo>
                  <a:pt x="23863" y="36315"/>
                  <a:pt x="23891" y="36307"/>
                  <a:pt x="23919" y="36307"/>
                </a:cubicBezTo>
                <a:cubicBezTo>
                  <a:pt x="23932" y="36307"/>
                  <a:pt x="23944" y="36309"/>
                  <a:pt x="23957" y="36313"/>
                </a:cubicBezTo>
                <a:cubicBezTo>
                  <a:pt x="24022" y="36502"/>
                  <a:pt x="24211" y="36743"/>
                  <a:pt x="24061" y="36762"/>
                </a:cubicBezTo>
                <a:cubicBezTo>
                  <a:pt x="24015" y="36704"/>
                  <a:pt x="23898" y="36586"/>
                  <a:pt x="23801" y="36586"/>
                </a:cubicBezTo>
                <a:cubicBezTo>
                  <a:pt x="23748" y="36521"/>
                  <a:pt x="23768" y="36489"/>
                  <a:pt x="23716" y="36417"/>
                </a:cubicBezTo>
                <a:cubicBezTo>
                  <a:pt x="23670" y="36352"/>
                  <a:pt x="23605" y="36293"/>
                  <a:pt x="23527" y="36261"/>
                </a:cubicBezTo>
                <a:cubicBezTo>
                  <a:pt x="23494" y="36020"/>
                  <a:pt x="23286" y="35779"/>
                  <a:pt x="23299" y="35609"/>
                </a:cubicBezTo>
                <a:close/>
                <a:moveTo>
                  <a:pt x="22912" y="36631"/>
                </a:moveTo>
                <a:cubicBezTo>
                  <a:pt x="22964" y="36631"/>
                  <a:pt x="23068" y="36711"/>
                  <a:pt x="23123" y="36808"/>
                </a:cubicBezTo>
                <a:lnTo>
                  <a:pt x="23117" y="36808"/>
                </a:lnTo>
                <a:cubicBezTo>
                  <a:pt x="23107" y="36823"/>
                  <a:pt x="23097" y="36830"/>
                  <a:pt x="23086" y="36830"/>
                </a:cubicBezTo>
                <a:cubicBezTo>
                  <a:pt x="23031" y="36830"/>
                  <a:pt x="22956" y="36674"/>
                  <a:pt x="22897" y="36674"/>
                </a:cubicBezTo>
                <a:cubicBezTo>
                  <a:pt x="22892" y="36674"/>
                  <a:pt x="22887" y="36675"/>
                  <a:pt x="22882" y="36678"/>
                </a:cubicBezTo>
                <a:cubicBezTo>
                  <a:pt x="22878" y="36645"/>
                  <a:pt x="22891" y="36631"/>
                  <a:pt x="22912" y="36631"/>
                </a:cubicBezTo>
                <a:close/>
                <a:moveTo>
                  <a:pt x="22270" y="36921"/>
                </a:moveTo>
                <a:cubicBezTo>
                  <a:pt x="22308" y="36921"/>
                  <a:pt x="22413" y="37025"/>
                  <a:pt x="22446" y="37029"/>
                </a:cubicBezTo>
                <a:cubicBezTo>
                  <a:pt x="22452" y="37068"/>
                  <a:pt x="22459" y="37108"/>
                  <a:pt x="22465" y="37147"/>
                </a:cubicBezTo>
                <a:lnTo>
                  <a:pt x="22400" y="37140"/>
                </a:lnTo>
                <a:cubicBezTo>
                  <a:pt x="22361" y="37081"/>
                  <a:pt x="22315" y="37023"/>
                  <a:pt x="22263" y="36977"/>
                </a:cubicBezTo>
                <a:cubicBezTo>
                  <a:pt x="22251" y="36936"/>
                  <a:pt x="22256" y="36921"/>
                  <a:pt x="22270" y="36921"/>
                </a:cubicBezTo>
                <a:close/>
                <a:moveTo>
                  <a:pt x="24532" y="37026"/>
                </a:moveTo>
                <a:cubicBezTo>
                  <a:pt x="24559" y="37026"/>
                  <a:pt x="24597" y="37050"/>
                  <a:pt x="24641" y="37114"/>
                </a:cubicBezTo>
                <a:cubicBezTo>
                  <a:pt x="24630" y="37132"/>
                  <a:pt x="24617" y="37138"/>
                  <a:pt x="24603" y="37138"/>
                </a:cubicBezTo>
                <a:cubicBezTo>
                  <a:pt x="24582" y="37138"/>
                  <a:pt x="24559" y="37125"/>
                  <a:pt x="24538" y="37125"/>
                </a:cubicBezTo>
                <a:cubicBezTo>
                  <a:pt x="24523" y="37125"/>
                  <a:pt x="24509" y="37132"/>
                  <a:pt x="24497" y="37153"/>
                </a:cubicBezTo>
                <a:cubicBezTo>
                  <a:pt x="24469" y="37092"/>
                  <a:pt x="24486" y="37026"/>
                  <a:pt x="24532" y="37026"/>
                </a:cubicBezTo>
                <a:close/>
                <a:moveTo>
                  <a:pt x="26438" y="36554"/>
                </a:moveTo>
                <a:cubicBezTo>
                  <a:pt x="26582" y="36599"/>
                  <a:pt x="26745" y="36847"/>
                  <a:pt x="26901" y="36984"/>
                </a:cubicBezTo>
                <a:cubicBezTo>
                  <a:pt x="26872" y="36978"/>
                  <a:pt x="26850" y="36975"/>
                  <a:pt x="26833" y="36975"/>
                </a:cubicBezTo>
                <a:cubicBezTo>
                  <a:pt x="26755" y="36975"/>
                  <a:pt x="26791" y="37039"/>
                  <a:pt x="26797" y="37173"/>
                </a:cubicBezTo>
                <a:cubicBezTo>
                  <a:pt x="26787" y="37183"/>
                  <a:pt x="26777" y="37187"/>
                  <a:pt x="26766" y="37187"/>
                </a:cubicBezTo>
                <a:cubicBezTo>
                  <a:pt x="26723" y="37187"/>
                  <a:pt x="26672" y="37116"/>
                  <a:pt x="26628" y="37116"/>
                </a:cubicBezTo>
                <a:cubicBezTo>
                  <a:pt x="26616" y="37116"/>
                  <a:pt x="26605" y="37121"/>
                  <a:pt x="26595" y="37134"/>
                </a:cubicBezTo>
                <a:cubicBezTo>
                  <a:pt x="26354" y="36827"/>
                  <a:pt x="26373" y="36671"/>
                  <a:pt x="26438" y="36554"/>
                </a:cubicBezTo>
                <a:close/>
                <a:moveTo>
                  <a:pt x="18232" y="37153"/>
                </a:moveTo>
                <a:lnTo>
                  <a:pt x="18232" y="37153"/>
                </a:lnTo>
                <a:cubicBezTo>
                  <a:pt x="18329" y="37257"/>
                  <a:pt x="18232" y="37251"/>
                  <a:pt x="18206" y="37283"/>
                </a:cubicBezTo>
                <a:cubicBezTo>
                  <a:pt x="18160" y="37212"/>
                  <a:pt x="18179" y="37173"/>
                  <a:pt x="18232" y="37153"/>
                </a:cubicBezTo>
                <a:close/>
                <a:moveTo>
                  <a:pt x="22446" y="37244"/>
                </a:moveTo>
                <a:lnTo>
                  <a:pt x="22472" y="37251"/>
                </a:lnTo>
                <a:cubicBezTo>
                  <a:pt x="22543" y="37329"/>
                  <a:pt x="22615" y="37381"/>
                  <a:pt x="22628" y="37479"/>
                </a:cubicBezTo>
                <a:cubicBezTo>
                  <a:pt x="22608" y="37495"/>
                  <a:pt x="22586" y="37503"/>
                  <a:pt x="22565" y="37503"/>
                </a:cubicBezTo>
                <a:cubicBezTo>
                  <a:pt x="22551" y="37503"/>
                  <a:pt x="22537" y="37500"/>
                  <a:pt x="22524" y="37492"/>
                </a:cubicBezTo>
                <a:cubicBezTo>
                  <a:pt x="22426" y="37375"/>
                  <a:pt x="22504" y="37355"/>
                  <a:pt x="22452" y="37257"/>
                </a:cubicBezTo>
                <a:lnTo>
                  <a:pt x="22446" y="37244"/>
                </a:lnTo>
                <a:close/>
                <a:moveTo>
                  <a:pt x="37355" y="37394"/>
                </a:moveTo>
                <a:cubicBezTo>
                  <a:pt x="37446" y="37453"/>
                  <a:pt x="37537" y="37661"/>
                  <a:pt x="37433" y="37681"/>
                </a:cubicBezTo>
                <a:cubicBezTo>
                  <a:pt x="37387" y="37583"/>
                  <a:pt x="37303" y="37446"/>
                  <a:pt x="37355" y="37401"/>
                </a:cubicBezTo>
                <a:lnTo>
                  <a:pt x="37355" y="37394"/>
                </a:lnTo>
                <a:close/>
                <a:moveTo>
                  <a:pt x="27243" y="37451"/>
                </a:moveTo>
                <a:cubicBezTo>
                  <a:pt x="27329" y="37451"/>
                  <a:pt x="27420" y="37670"/>
                  <a:pt x="27388" y="37738"/>
                </a:cubicBezTo>
                <a:lnTo>
                  <a:pt x="27388" y="37738"/>
                </a:lnTo>
                <a:cubicBezTo>
                  <a:pt x="27370" y="37659"/>
                  <a:pt x="27276" y="37623"/>
                  <a:pt x="27201" y="37472"/>
                </a:cubicBezTo>
                <a:cubicBezTo>
                  <a:pt x="27214" y="37458"/>
                  <a:pt x="27229" y="37451"/>
                  <a:pt x="27243" y="37451"/>
                </a:cubicBezTo>
                <a:close/>
                <a:moveTo>
                  <a:pt x="25318" y="37570"/>
                </a:moveTo>
                <a:cubicBezTo>
                  <a:pt x="25390" y="37720"/>
                  <a:pt x="25377" y="37668"/>
                  <a:pt x="25455" y="37817"/>
                </a:cubicBezTo>
                <a:cubicBezTo>
                  <a:pt x="25446" y="37826"/>
                  <a:pt x="25437" y="37829"/>
                  <a:pt x="25427" y="37829"/>
                </a:cubicBezTo>
                <a:cubicBezTo>
                  <a:pt x="25409" y="37829"/>
                  <a:pt x="25390" y="37819"/>
                  <a:pt x="25372" y="37819"/>
                </a:cubicBezTo>
                <a:cubicBezTo>
                  <a:pt x="25362" y="37819"/>
                  <a:pt x="25353" y="37822"/>
                  <a:pt x="25344" y="37831"/>
                </a:cubicBezTo>
                <a:cubicBezTo>
                  <a:pt x="25240" y="37694"/>
                  <a:pt x="25279" y="37635"/>
                  <a:pt x="25318" y="37576"/>
                </a:cubicBezTo>
                <a:lnTo>
                  <a:pt x="25318" y="37570"/>
                </a:lnTo>
                <a:close/>
                <a:moveTo>
                  <a:pt x="17172" y="37966"/>
                </a:moveTo>
                <a:cubicBezTo>
                  <a:pt x="17201" y="37966"/>
                  <a:pt x="17235" y="38021"/>
                  <a:pt x="17256" y="38021"/>
                </a:cubicBezTo>
                <a:cubicBezTo>
                  <a:pt x="17258" y="38021"/>
                  <a:pt x="17260" y="38020"/>
                  <a:pt x="17261" y="38019"/>
                </a:cubicBezTo>
                <a:lnTo>
                  <a:pt x="17261" y="38019"/>
                </a:lnTo>
                <a:cubicBezTo>
                  <a:pt x="17294" y="38065"/>
                  <a:pt x="17248" y="38078"/>
                  <a:pt x="17235" y="38098"/>
                </a:cubicBezTo>
                <a:lnTo>
                  <a:pt x="17150" y="37980"/>
                </a:lnTo>
                <a:cubicBezTo>
                  <a:pt x="17157" y="37970"/>
                  <a:pt x="17164" y="37966"/>
                  <a:pt x="17172" y="37966"/>
                </a:cubicBezTo>
                <a:close/>
                <a:moveTo>
                  <a:pt x="20778" y="37967"/>
                </a:moveTo>
                <a:lnTo>
                  <a:pt x="20778" y="37967"/>
                </a:lnTo>
                <a:cubicBezTo>
                  <a:pt x="20822" y="37970"/>
                  <a:pt x="20865" y="37993"/>
                  <a:pt x="20909" y="37993"/>
                </a:cubicBezTo>
                <a:lnTo>
                  <a:pt x="20987" y="38111"/>
                </a:lnTo>
                <a:cubicBezTo>
                  <a:pt x="20985" y="38112"/>
                  <a:pt x="20982" y="38113"/>
                  <a:pt x="20980" y="38113"/>
                </a:cubicBezTo>
                <a:cubicBezTo>
                  <a:pt x="20962" y="38113"/>
                  <a:pt x="20938" y="38069"/>
                  <a:pt x="20915" y="38045"/>
                </a:cubicBezTo>
                <a:lnTo>
                  <a:pt x="20915" y="38045"/>
                </a:lnTo>
                <a:cubicBezTo>
                  <a:pt x="20920" y="38081"/>
                  <a:pt x="20912" y="38098"/>
                  <a:pt x="20897" y="38098"/>
                </a:cubicBezTo>
                <a:cubicBezTo>
                  <a:pt x="20871" y="38098"/>
                  <a:pt x="20824" y="38050"/>
                  <a:pt x="20778" y="37967"/>
                </a:cubicBezTo>
                <a:close/>
                <a:moveTo>
                  <a:pt x="24267" y="38160"/>
                </a:moveTo>
                <a:cubicBezTo>
                  <a:pt x="24268" y="38161"/>
                  <a:pt x="24269" y="38162"/>
                  <a:pt x="24270" y="38163"/>
                </a:cubicBezTo>
                <a:cubicBezTo>
                  <a:pt x="24269" y="38162"/>
                  <a:pt x="24268" y="38161"/>
                  <a:pt x="24267" y="38160"/>
                </a:cubicBezTo>
                <a:close/>
                <a:moveTo>
                  <a:pt x="22504" y="38130"/>
                </a:moveTo>
                <a:cubicBezTo>
                  <a:pt x="22563" y="38195"/>
                  <a:pt x="22615" y="38202"/>
                  <a:pt x="22680" y="38299"/>
                </a:cubicBezTo>
                <a:cubicBezTo>
                  <a:pt x="22670" y="38298"/>
                  <a:pt x="22661" y="38297"/>
                  <a:pt x="22652" y="38297"/>
                </a:cubicBezTo>
                <a:cubicBezTo>
                  <a:pt x="22603" y="38297"/>
                  <a:pt x="22578" y="38318"/>
                  <a:pt x="22549" y="38318"/>
                </a:cubicBezTo>
                <a:cubicBezTo>
                  <a:pt x="22519" y="38318"/>
                  <a:pt x="22484" y="38294"/>
                  <a:pt x="22413" y="38195"/>
                </a:cubicBezTo>
                <a:lnTo>
                  <a:pt x="22407" y="38195"/>
                </a:lnTo>
                <a:lnTo>
                  <a:pt x="22504" y="38130"/>
                </a:lnTo>
                <a:close/>
                <a:moveTo>
                  <a:pt x="16707" y="38178"/>
                </a:moveTo>
                <a:cubicBezTo>
                  <a:pt x="16723" y="38178"/>
                  <a:pt x="16739" y="38182"/>
                  <a:pt x="16753" y="38189"/>
                </a:cubicBezTo>
                <a:lnTo>
                  <a:pt x="16831" y="38306"/>
                </a:lnTo>
                <a:cubicBezTo>
                  <a:pt x="16769" y="38321"/>
                  <a:pt x="16797" y="38386"/>
                  <a:pt x="16766" y="38386"/>
                </a:cubicBezTo>
                <a:cubicBezTo>
                  <a:pt x="16758" y="38386"/>
                  <a:pt x="16746" y="38382"/>
                  <a:pt x="16727" y="38371"/>
                </a:cubicBezTo>
                <a:lnTo>
                  <a:pt x="16727" y="38378"/>
                </a:lnTo>
                <a:cubicBezTo>
                  <a:pt x="16714" y="38345"/>
                  <a:pt x="16688" y="38312"/>
                  <a:pt x="16668" y="38280"/>
                </a:cubicBezTo>
                <a:cubicBezTo>
                  <a:pt x="16655" y="38254"/>
                  <a:pt x="16642" y="38234"/>
                  <a:pt x="16629" y="38215"/>
                </a:cubicBezTo>
                <a:cubicBezTo>
                  <a:pt x="16650" y="38190"/>
                  <a:pt x="16679" y="38178"/>
                  <a:pt x="16707" y="38178"/>
                </a:cubicBezTo>
                <a:close/>
                <a:moveTo>
                  <a:pt x="29969" y="37931"/>
                </a:moveTo>
                <a:cubicBezTo>
                  <a:pt x="30070" y="37931"/>
                  <a:pt x="30222" y="38164"/>
                  <a:pt x="30268" y="38228"/>
                </a:cubicBezTo>
                <a:cubicBezTo>
                  <a:pt x="30281" y="38312"/>
                  <a:pt x="30203" y="38352"/>
                  <a:pt x="30164" y="38417"/>
                </a:cubicBezTo>
                <a:cubicBezTo>
                  <a:pt x="29936" y="38221"/>
                  <a:pt x="30099" y="38117"/>
                  <a:pt x="29936" y="37941"/>
                </a:cubicBezTo>
                <a:cubicBezTo>
                  <a:pt x="29946" y="37935"/>
                  <a:pt x="29957" y="37931"/>
                  <a:pt x="29969" y="37931"/>
                </a:cubicBezTo>
                <a:close/>
                <a:moveTo>
                  <a:pt x="21236" y="38161"/>
                </a:moveTo>
                <a:cubicBezTo>
                  <a:pt x="21241" y="38161"/>
                  <a:pt x="21247" y="38163"/>
                  <a:pt x="21254" y="38169"/>
                </a:cubicBezTo>
                <a:lnTo>
                  <a:pt x="21247" y="38169"/>
                </a:lnTo>
                <a:cubicBezTo>
                  <a:pt x="21345" y="38254"/>
                  <a:pt x="21410" y="38378"/>
                  <a:pt x="21417" y="38508"/>
                </a:cubicBezTo>
                <a:cubicBezTo>
                  <a:pt x="21406" y="38514"/>
                  <a:pt x="21395" y="38516"/>
                  <a:pt x="21384" y="38516"/>
                </a:cubicBezTo>
                <a:cubicBezTo>
                  <a:pt x="21262" y="38516"/>
                  <a:pt x="21178" y="38161"/>
                  <a:pt x="21236" y="38161"/>
                </a:cubicBezTo>
                <a:close/>
                <a:moveTo>
                  <a:pt x="23934" y="38378"/>
                </a:moveTo>
                <a:cubicBezTo>
                  <a:pt x="23977" y="38378"/>
                  <a:pt x="24027" y="38445"/>
                  <a:pt x="24081" y="38508"/>
                </a:cubicBezTo>
                <a:cubicBezTo>
                  <a:pt x="24068" y="38529"/>
                  <a:pt x="24055" y="38538"/>
                  <a:pt x="24040" y="38538"/>
                </a:cubicBezTo>
                <a:cubicBezTo>
                  <a:pt x="24000" y="38538"/>
                  <a:pt x="23951" y="38471"/>
                  <a:pt x="23898" y="38404"/>
                </a:cubicBezTo>
                <a:lnTo>
                  <a:pt x="23892" y="38404"/>
                </a:lnTo>
                <a:cubicBezTo>
                  <a:pt x="23905" y="38386"/>
                  <a:pt x="23919" y="38378"/>
                  <a:pt x="23934" y="38378"/>
                </a:cubicBezTo>
                <a:close/>
                <a:moveTo>
                  <a:pt x="23553" y="38228"/>
                </a:moveTo>
                <a:lnTo>
                  <a:pt x="23553" y="38228"/>
                </a:lnTo>
                <a:cubicBezTo>
                  <a:pt x="23651" y="38293"/>
                  <a:pt x="23716" y="38391"/>
                  <a:pt x="23735" y="38508"/>
                </a:cubicBezTo>
                <a:cubicBezTo>
                  <a:pt x="23725" y="38505"/>
                  <a:pt x="23712" y="38502"/>
                  <a:pt x="23703" y="38502"/>
                </a:cubicBezTo>
                <a:cubicBezTo>
                  <a:pt x="23689" y="38502"/>
                  <a:pt x="23684" y="38510"/>
                  <a:pt x="23703" y="38540"/>
                </a:cubicBezTo>
                <a:lnTo>
                  <a:pt x="23696" y="38534"/>
                </a:lnTo>
                <a:cubicBezTo>
                  <a:pt x="23592" y="38514"/>
                  <a:pt x="23455" y="38267"/>
                  <a:pt x="23553" y="38228"/>
                </a:cubicBezTo>
                <a:close/>
                <a:moveTo>
                  <a:pt x="41569" y="37714"/>
                </a:moveTo>
                <a:cubicBezTo>
                  <a:pt x="41594" y="37714"/>
                  <a:pt x="41619" y="37724"/>
                  <a:pt x="41641" y="37752"/>
                </a:cubicBezTo>
                <a:cubicBezTo>
                  <a:pt x="41602" y="37922"/>
                  <a:pt x="41550" y="38091"/>
                  <a:pt x="41484" y="38254"/>
                </a:cubicBezTo>
                <a:cubicBezTo>
                  <a:pt x="41537" y="38293"/>
                  <a:pt x="41608" y="38312"/>
                  <a:pt x="41595" y="38397"/>
                </a:cubicBezTo>
                <a:cubicBezTo>
                  <a:pt x="41591" y="38394"/>
                  <a:pt x="41585" y="38392"/>
                  <a:pt x="41578" y="38392"/>
                </a:cubicBezTo>
                <a:cubicBezTo>
                  <a:pt x="41511" y="38392"/>
                  <a:pt x="41334" y="38542"/>
                  <a:pt x="41219" y="38542"/>
                </a:cubicBezTo>
                <a:cubicBezTo>
                  <a:pt x="41189" y="38542"/>
                  <a:pt x="41164" y="38532"/>
                  <a:pt x="41146" y="38508"/>
                </a:cubicBezTo>
                <a:cubicBezTo>
                  <a:pt x="41074" y="38410"/>
                  <a:pt x="41120" y="38163"/>
                  <a:pt x="41387" y="37791"/>
                </a:cubicBezTo>
                <a:lnTo>
                  <a:pt x="41380" y="37785"/>
                </a:lnTo>
                <a:cubicBezTo>
                  <a:pt x="41443" y="37767"/>
                  <a:pt x="41510" y="37714"/>
                  <a:pt x="41569" y="37714"/>
                </a:cubicBezTo>
                <a:close/>
                <a:moveTo>
                  <a:pt x="30757" y="37791"/>
                </a:moveTo>
                <a:lnTo>
                  <a:pt x="30757" y="37791"/>
                </a:lnTo>
                <a:cubicBezTo>
                  <a:pt x="30907" y="38156"/>
                  <a:pt x="31363" y="38319"/>
                  <a:pt x="31148" y="38553"/>
                </a:cubicBezTo>
                <a:cubicBezTo>
                  <a:pt x="31083" y="38482"/>
                  <a:pt x="31024" y="38410"/>
                  <a:pt x="30972" y="38332"/>
                </a:cubicBezTo>
                <a:cubicBezTo>
                  <a:pt x="30933" y="38273"/>
                  <a:pt x="30933" y="38189"/>
                  <a:pt x="30907" y="38150"/>
                </a:cubicBezTo>
                <a:cubicBezTo>
                  <a:pt x="30861" y="38078"/>
                  <a:pt x="30627" y="37915"/>
                  <a:pt x="30757" y="37791"/>
                </a:cubicBezTo>
                <a:close/>
                <a:moveTo>
                  <a:pt x="22840" y="37930"/>
                </a:moveTo>
                <a:cubicBezTo>
                  <a:pt x="23057" y="37930"/>
                  <a:pt x="23295" y="38537"/>
                  <a:pt x="23503" y="38537"/>
                </a:cubicBezTo>
                <a:cubicBezTo>
                  <a:pt x="23511" y="38537"/>
                  <a:pt x="23519" y="38536"/>
                  <a:pt x="23527" y="38534"/>
                </a:cubicBezTo>
                <a:lnTo>
                  <a:pt x="23527" y="38534"/>
                </a:lnTo>
                <a:cubicBezTo>
                  <a:pt x="23569" y="38618"/>
                  <a:pt x="23535" y="38644"/>
                  <a:pt x="23479" y="38644"/>
                </a:cubicBezTo>
                <a:cubicBezTo>
                  <a:pt x="23413" y="38644"/>
                  <a:pt x="23315" y="38607"/>
                  <a:pt x="23273" y="38586"/>
                </a:cubicBezTo>
                <a:cubicBezTo>
                  <a:pt x="23234" y="38567"/>
                  <a:pt x="23195" y="38475"/>
                  <a:pt x="23149" y="38443"/>
                </a:cubicBezTo>
                <a:cubicBezTo>
                  <a:pt x="23123" y="38423"/>
                  <a:pt x="23071" y="38436"/>
                  <a:pt x="23038" y="38404"/>
                </a:cubicBezTo>
                <a:cubicBezTo>
                  <a:pt x="22947" y="38306"/>
                  <a:pt x="22876" y="38045"/>
                  <a:pt x="22752" y="37967"/>
                </a:cubicBezTo>
                <a:cubicBezTo>
                  <a:pt x="22781" y="37942"/>
                  <a:pt x="22810" y="37930"/>
                  <a:pt x="22840" y="37930"/>
                </a:cubicBezTo>
                <a:close/>
                <a:moveTo>
                  <a:pt x="19707" y="38294"/>
                </a:moveTo>
                <a:cubicBezTo>
                  <a:pt x="19815" y="38294"/>
                  <a:pt x="20027" y="38590"/>
                  <a:pt x="20075" y="38723"/>
                </a:cubicBezTo>
                <a:cubicBezTo>
                  <a:pt x="20064" y="38725"/>
                  <a:pt x="20053" y="38726"/>
                  <a:pt x="20041" y="38726"/>
                </a:cubicBezTo>
                <a:cubicBezTo>
                  <a:pt x="19946" y="38726"/>
                  <a:pt x="19840" y="38652"/>
                  <a:pt x="19730" y="38495"/>
                </a:cubicBezTo>
                <a:cubicBezTo>
                  <a:pt x="19788" y="38475"/>
                  <a:pt x="19756" y="38397"/>
                  <a:pt x="19684" y="38299"/>
                </a:cubicBezTo>
                <a:cubicBezTo>
                  <a:pt x="19691" y="38296"/>
                  <a:pt x="19699" y="38294"/>
                  <a:pt x="19707" y="38294"/>
                </a:cubicBezTo>
                <a:close/>
                <a:moveTo>
                  <a:pt x="31011" y="38651"/>
                </a:moveTo>
                <a:lnTo>
                  <a:pt x="31011" y="38651"/>
                </a:lnTo>
                <a:cubicBezTo>
                  <a:pt x="31037" y="38690"/>
                  <a:pt x="31063" y="38729"/>
                  <a:pt x="31089" y="38768"/>
                </a:cubicBezTo>
                <a:lnTo>
                  <a:pt x="31030" y="38808"/>
                </a:lnTo>
                <a:cubicBezTo>
                  <a:pt x="30965" y="38723"/>
                  <a:pt x="30959" y="38671"/>
                  <a:pt x="31011" y="38651"/>
                </a:cubicBezTo>
                <a:close/>
                <a:moveTo>
                  <a:pt x="53384" y="38560"/>
                </a:moveTo>
                <a:lnTo>
                  <a:pt x="53384" y="38567"/>
                </a:lnTo>
                <a:cubicBezTo>
                  <a:pt x="53456" y="38638"/>
                  <a:pt x="53469" y="38632"/>
                  <a:pt x="53495" y="38703"/>
                </a:cubicBezTo>
                <a:cubicBezTo>
                  <a:pt x="53469" y="38729"/>
                  <a:pt x="53326" y="38853"/>
                  <a:pt x="53371" y="38892"/>
                </a:cubicBezTo>
                <a:cubicBezTo>
                  <a:pt x="53353" y="38922"/>
                  <a:pt x="53337" y="38933"/>
                  <a:pt x="53323" y="38933"/>
                </a:cubicBezTo>
                <a:cubicBezTo>
                  <a:pt x="53291" y="38933"/>
                  <a:pt x="53269" y="38872"/>
                  <a:pt x="53238" y="38872"/>
                </a:cubicBezTo>
                <a:cubicBezTo>
                  <a:pt x="53237" y="38872"/>
                  <a:pt x="53236" y="38872"/>
                  <a:pt x="53235" y="38873"/>
                </a:cubicBezTo>
                <a:cubicBezTo>
                  <a:pt x="53345" y="38729"/>
                  <a:pt x="53248" y="38723"/>
                  <a:pt x="53384" y="38560"/>
                </a:cubicBezTo>
                <a:close/>
                <a:moveTo>
                  <a:pt x="20200" y="38751"/>
                </a:moveTo>
                <a:lnTo>
                  <a:pt x="20200" y="38751"/>
                </a:lnTo>
                <a:cubicBezTo>
                  <a:pt x="20258" y="38846"/>
                  <a:pt x="20297" y="38808"/>
                  <a:pt x="20355" y="38931"/>
                </a:cubicBezTo>
                <a:cubicBezTo>
                  <a:pt x="20314" y="38943"/>
                  <a:pt x="20331" y="38985"/>
                  <a:pt x="20353" y="38985"/>
                </a:cubicBezTo>
                <a:cubicBezTo>
                  <a:pt x="20356" y="38985"/>
                  <a:pt x="20359" y="38985"/>
                  <a:pt x="20361" y="38983"/>
                </a:cubicBezTo>
                <a:lnTo>
                  <a:pt x="20361" y="38983"/>
                </a:lnTo>
                <a:cubicBezTo>
                  <a:pt x="20374" y="39020"/>
                  <a:pt x="20371" y="39034"/>
                  <a:pt x="20358" y="39034"/>
                </a:cubicBezTo>
                <a:cubicBezTo>
                  <a:pt x="20325" y="39034"/>
                  <a:pt x="20232" y="38937"/>
                  <a:pt x="20199" y="38866"/>
                </a:cubicBezTo>
                <a:cubicBezTo>
                  <a:pt x="20205" y="38829"/>
                  <a:pt x="20163" y="38767"/>
                  <a:pt x="20200" y="38751"/>
                </a:cubicBezTo>
                <a:close/>
                <a:moveTo>
                  <a:pt x="21418" y="38969"/>
                </a:moveTo>
                <a:cubicBezTo>
                  <a:pt x="21452" y="38969"/>
                  <a:pt x="21497" y="39062"/>
                  <a:pt x="21532" y="39062"/>
                </a:cubicBezTo>
                <a:cubicBezTo>
                  <a:pt x="21537" y="39062"/>
                  <a:pt x="21542" y="39060"/>
                  <a:pt x="21547" y="39055"/>
                </a:cubicBezTo>
                <a:lnTo>
                  <a:pt x="21547" y="39055"/>
                </a:lnTo>
                <a:cubicBezTo>
                  <a:pt x="21566" y="39102"/>
                  <a:pt x="21557" y="39121"/>
                  <a:pt x="21537" y="39121"/>
                </a:cubicBezTo>
                <a:cubicBezTo>
                  <a:pt x="21495" y="39121"/>
                  <a:pt x="21408" y="39044"/>
                  <a:pt x="21417" y="38970"/>
                </a:cubicBezTo>
                <a:lnTo>
                  <a:pt x="21410" y="38970"/>
                </a:lnTo>
                <a:cubicBezTo>
                  <a:pt x="21413" y="38969"/>
                  <a:pt x="21415" y="38969"/>
                  <a:pt x="21418" y="38969"/>
                </a:cubicBezTo>
                <a:close/>
                <a:moveTo>
                  <a:pt x="23664" y="37427"/>
                </a:moveTo>
                <a:cubicBezTo>
                  <a:pt x="23872" y="37446"/>
                  <a:pt x="23989" y="37772"/>
                  <a:pt x="24204" y="37980"/>
                </a:cubicBezTo>
                <a:cubicBezTo>
                  <a:pt x="24315" y="37974"/>
                  <a:pt x="24198" y="37824"/>
                  <a:pt x="24296" y="37798"/>
                </a:cubicBezTo>
                <a:lnTo>
                  <a:pt x="24296" y="37798"/>
                </a:lnTo>
                <a:cubicBezTo>
                  <a:pt x="24504" y="38006"/>
                  <a:pt x="24817" y="38286"/>
                  <a:pt x="25058" y="38553"/>
                </a:cubicBezTo>
                <a:cubicBezTo>
                  <a:pt x="25089" y="38649"/>
                  <a:pt x="25070" y="38694"/>
                  <a:pt x="25025" y="38694"/>
                </a:cubicBezTo>
                <a:cubicBezTo>
                  <a:pt x="24976" y="38694"/>
                  <a:pt x="24895" y="38640"/>
                  <a:pt x="24817" y="38540"/>
                </a:cubicBezTo>
                <a:cubicBezTo>
                  <a:pt x="24843" y="38521"/>
                  <a:pt x="24849" y="38488"/>
                  <a:pt x="24849" y="38456"/>
                </a:cubicBezTo>
                <a:lnTo>
                  <a:pt x="24849" y="38456"/>
                </a:lnTo>
                <a:cubicBezTo>
                  <a:pt x="24842" y="38460"/>
                  <a:pt x="24833" y="38462"/>
                  <a:pt x="24821" y="38462"/>
                </a:cubicBezTo>
                <a:cubicBezTo>
                  <a:pt x="24777" y="38462"/>
                  <a:pt x="24705" y="38434"/>
                  <a:pt x="24628" y="38378"/>
                </a:cubicBezTo>
                <a:lnTo>
                  <a:pt x="24628" y="38378"/>
                </a:lnTo>
                <a:cubicBezTo>
                  <a:pt x="24576" y="38417"/>
                  <a:pt x="24699" y="38567"/>
                  <a:pt x="24771" y="38677"/>
                </a:cubicBezTo>
                <a:cubicBezTo>
                  <a:pt x="24719" y="38742"/>
                  <a:pt x="24660" y="38716"/>
                  <a:pt x="24608" y="38729"/>
                </a:cubicBezTo>
                <a:cubicBezTo>
                  <a:pt x="24576" y="38768"/>
                  <a:pt x="24719" y="38912"/>
                  <a:pt x="24654" y="38931"/>
                </a:cubicBezTo>
                <a:cubicBezTo>
                  <a:pt x="24634" y="38905"/>
                  <a:pt x="24615" y="38879"/>
                  <a:pt x="24595" y="38853"/>
                </a:cubicBezTo>
                <a:lnTo>
                  <a:pt x="24582" y="38840"/>
                </a:lnTo>
                <a:lnTo>
                  <a:pt x="24569" y="38840"/>
                </a:lnTo>
                <a:cubicBezTo>
                  <a:pt x="24562" y="38838"/>
                  <a:pt x="24555" y="38838"/>
                  <a:pt x="24547" y="38838"/>
                </a:cubicBezTo>
                <a:cubicBezTo>
                  <a:pt x="24526" y="38838"/>
                  <a:pt x="24502" y="38844"/>
                  <a:pt x="24478" y="38853"/>
                </a:cubicBezTo>
                <a:cubicBezTo>
                  <a:pt x="24471" y="38860"/>
                  <a:pt x="24471" y="38879"/>
                  <a:pt x="24484" y="38899"/>
                </a:cubicBezTo>
                <a:cubicBezTo>
                  <a:pt x="24495" y="38915"/>
                  <a:pt x="24510" y="38926"/>
                  <a:pt x="24519" y="38926"/>
                </a:cubicBezTo>
                <a:cubicBezTo>
                  <a:pt x="24521" y="38926"/>
                  <a:pt x="24522" y="38926"/>
                  <a:pt x="24524" y="38925"/>
                </a:cubicBezTo>
                <a:cubicBezTo>
                  <a:pt x="24543" y="38912"/>
                  <a:pt x="24563" y="38912"/>
                  <a:pt x="24589" y="38912"/>
                </a:cubicBezTo>
                <a:cubicBezTo>
                  <a:pt x="24595" y="38925"/>
                  <a:pt x="24608" y="38944"/>
                  <a:pt x="24621" y="38957"/>
                </a:cubicBezTo>
                <a:cubicBezTo>
                  <a:pt x="24693" y="39075"/>
                  <a:pt x="24693" y="39146"/>
                  <a:pt x="24765" y="39263"/>
                </a:cubicBezTo>
                <a:cubicBezTo>
                  <a:pt x="24747" y="39286"/>
                  <a:pt x="24728" y="39295"/>
                  <a:pt x="24707" y="39295"/>
                </a:cubicBezTo>
                <a:cubicBezTo>
                  <a:pt x="24615" y="39295"/>
                  <a:pt x="24500" y="39102"/>
                  <a:pt x="24393" y="39049"/>
                </a:cubicBezTo>
                <a:cubicBezTo>
                  <a:pt x="24354" y="39128"/>
                  <a:pt x="24338" y="39334"/>
                  <a:pt x="24252" y="39334"/>
                </a:cubicBezTo>
                <a:cubicBezTo>
                  <a:pt x="24210" y="39334"/>
                  <a:pt x="24152" y="39286"/>
                  <a:pt x="24068" y="39153"/>
                </a:cubicBezTo>
                <a:cubicBezTo>
                  <a:pt x="24062" y="39112"/>
                  <a:pt x="24118" y="39027"/>
                  <a:pt x="24179" y="39027"/>
                </a:cubicBezTo>
                <a:cubicBezTo>
                  <a:pt x="24196" y="39027"/>
                  <a:pt x="24214" y="39033"/>
                  <a:pt x="24230" y="39049"/>
                </a:cubicBezTo>
                <a:cubicBezTo>
                  <a:pt x="24165" y="38899"/>
                  <a:pt x="24289" y="38853"/>
                  <a:pt x="24230" y="38703"/>
                </a:cubicBezTo>
                <a:cubicBezTo>
                  <a:pt x="24309" y="38677"/>
                  <a:pt x="24439" y="38632"/>
                  <a:pt x="24439" y="38508"/>
                </a:cubicBezTo>
                <a:cubicBezTo>
                  <a:pt x="24349" y="38448"/>
                  <a:pt x="24242" y="38156"/>
                  <a:pt x="24262" y="38156"/>
                </a:cubicBezTo>
                <a:lnTo>
                  <a:pt x="24262" y="38156"/>
                </a:lnTo>
                <a:cubicBezTo>
                  <a:pt x="24263" y="38156"/>
                  <a:pt x="24265" y="38157"/>
                  <a:pt x="24267" y="38160"/>
                </a:cubicBezTo>
                <a:lnTo>
                  <a:pt x="24267" y="38160"/>
                </a:lnTo>
                <a:cubicBezTo>
                  <a:pt x="24183" y="38059"/>
                  <a:pt x="24087" y="38071"/>
                  <a:pt x="24009" y="37993"/>
                </a:cubicBezTo>
                <a:cubicBezTo>
                  <a:pt x="23983" y="37967"/>
                  <a:pt x="23983" y="37915"/>
                  <a:pt x="23950" y="37863"/>
                </a:cubicBezTo>
                <a:cubicBezTo>
                  <a:pt x="23840" y="37700"/>
                  <a:pt x="23696" y="37635"/>
                  <a:pt x="23664" y="37427"/>
                </a:cubicBezTo>
                <a:close/>
                <a:moveTo>
                  <a:pt x="23809" y="39160"/>
                </a:moveTo>
                <a:cubicBezTo>
                  <a:pt x="23855" y="39160"/>
                  <a:pt x="23946" y="39250"/>
                  <a:pt x="23998" y="39251"/>
                </a:cubicBezTo>
                <a:lnTo>
                  <a:pt x="23998" y="39251"/>
                </a:lnTo>
                <a:cubicBezTo>
                  <a:pt x="24011" y="39293"/>
                  <a:pt x="24028" y="39330"/>
                  <a:pt x="24009" y="39355"/>
                </a:cubicBezTo>
                <a:cubicBezTo>
                  <a:pt x="24001" y="39358"/>
                  <a:pt x="23992" y="39359"/>
                  <a:pt x="23983" y="39359"/>
                </a:cubicBezTo>
                <a:cubicBezTo>
                  <a:pt x="23923" y="39359"/>
                  <a:pt x="23849" y="39286"/>
                  <a:pt x="23781" y="39218"/>
                </a:cubicBezTo>
                <a:cubicBezTo>
                  <a:pt x="23779" y="39175"/>
                  <a:pt x="23791" y="39160"/>
                  <a:pt x="23809" y="39160"/>
                </a:cubicBezTo>
                <a:close/>
                <a:moveTo>
                  <a:pt x="21082" y="39197"/>
                </a:moveTo>
                <a:cubicBezTo>
                  <a:pt x="21135" y="39197"/>
                  <a:pt x="21192" y="39316"/>
                  <a:pt x="21235" y="39316"/>
                </a:cubicBezTo>
                <a:lnTo>
                  <a:pt x="21235" y="39316"/>
                </a:lnTo>
                <a:cubicBezTo>
                  <a:pt x="21267" y="39377"/>
                  <a:pt x="21263" y="39401"/>
                  <a:pt x="21242" y="39401"/>
                </a:cubicBezTo>
                <a:cubicBezTo>
                  <a:pt x="21197" y="39401"/>
                  <a:pt x="21071" y="39288"/>
                  <a:pt x="21071" y="39198"/>
                </a:cubicBezTo>
                <a:cubicBezTo>
                  <a:pt x="21075" y="39197"/>
                  <a:pt x="21079" y="39197"/>
                  <a:pt x="21082" y="39197"/>
                </a:cubicBezTo>
                <a:close/>
                <a:moveTo>
                  <a:pt x="19808" y="39524"/>
                </a:moveTo>
                <a:cubicBezTo>
                  <a:pt x="19807" y="39525"/>
                  <a:pt x="19806" y="39525"/>
                  <a:pt x="19805" y="39526"/>
                </a:cubicBezTo>
                <a:lnTo>
                  <a:pt x="19805" y="39526"/>
                </a:lnTo>
                <a:cubicBezTo>
                  <a:pt x="19806" y="39527"/>
                  <a:pt x="19807" y="39529"/>
                  <a:pt x="19808" y="39531"/>
                </a:cubicBezTo>
                <a:lnTo>
                  <a:pt x="19808" y="39524"/>
                </a:lnTo>
                <a:close/>
                <a:moveTo>
                  <a:pt x="31568" y="39492"/>
                </a:moveTo>
                <a:cubicBezTo>
                  <a:pt x="31616" y="39492"/>
                  <a:pt x="31680" y="39537"/>
                  <a:pt x="31734" y="39654"/>
                </a:cubicBezTo>
                <a:lnTo>
                  <a:pt x="31740" y="39654"/>
                </a:lnTo>
                <a:cubicBezTo>
                  <a:pt x="31709" y="39683"/>
                  <a:pt x="31677" y="39701"/>
                  <a:pt x="31642" y="39701"/>
                </a:cubicBezTo>
                <a:cubicBezTo>
                  <a:pt x="31597" y="39701"/>
                  <a:pt x="31548" y="39670"/>
                  <a:pt x="31493" y="39589"/>
                </a:cubicBezTo>
                <a:cubicBezTo>
                  <a:pt x="31490" y="39532"/>
                  <a:pt x="31522" y="39492"/>
                  <a:pt x="31568" y="39492"/>
                </a:cubicBezTo>
                <a:close/>
                <a:moveTo>
                  <a:pt x="24055" y="39550"/>
                </a:moveTo>
                <a:cubicBezTo>
                  <a:pt x="24133" y="39648"/>
                  <a:pt x="24165" y="39726"/>
                  <a:pt x="24100" y="39745"/>
                </a:cubicBezTo>
                <a:cubicBezTo>
                  <a:pt x="24048" y="39693"/>
                  <a:pt x="24002" y="39628"/>
                  <a:pt x="23976" y="39557"/>
                </a:cubicBezTo>
                <a:lnTo>
                  <a:pt x="23970" y="39550"/>
                </a:lnTo>
                <a:lnTo>
                  <a:pt x="23970" y="39550"/>
                </a:lnTo>
                <a:cubicBezTo>
                  <a:pt x="23988" y="39557"/>
                  <a:pt x="24004" y="39562"/>
                  <a:pt x="24019" y="39562"/>
                </a:cubicBezTo>
                <a:cubicBezTo>
                  <a:pt x="24031" y="39562"/>
                  <a:pt x="24043" y="39559"/>
                  <a:pt x="24055" y="39550"/>
                </a:cubicBezTo>
                <a:close/>
                <a:moveTo>
                  <a:pt x="25071" y="39784"/>
                </a:moveTo>
                <a:lnTo>
                  <a:pt x="25071" y="39785"/>
                </a:lnTo>
                <a:lnTo>
                  <a:pt x="25077" y="39791"/>
                </a:lnTo>
                <a:cubicBezTo>
                  <a:pt x="25075" y="39789"/>
                  <a:pt x="25073" y="39787"/>
                  <a:pt x="25071" y="39784"/>
                </a:cubicBezTo>
                <a:close/>
                <a:moveTo>
                  <a:pt x="25572" y="39120"/>
                </a:moveTo>
                <a:lnTo>
                  <a:pt x="25572" y="39120"/>
                </a:lnTo>
                <a:cubicBezTo>
                  <a:pt x="25552" y="39195"/>
                  <a:pt x="25642" y="39318"/>
                  <a:pt x="25712" y="39318"/>
                </a:cubicBezTo>
                <a:cubicBezTo>
                  <a:pt x="25734" y="39318"/>
                  <a:pt x="25754" y="39306"/>
                  <a:pt x="25768" y="39276"/>
                </a:cubicBezTo>
                <a:cubicBezTo>
                  <a:pt x="25846" y="39420"/>
                  <a:pt x="25898" y="39576"/>
                  <a:pt x="25930" y="39739"/>
                </a:cubicBezTo>
                <a:cubicBezTo>
                  <a:pt x="25963" y="39758"/>
                  <a:pt x="25996" y="39763"/>
                  <a:pt x="26029" y="39763"/>
                </a:cubicBezTo>
                <a:cubicBezTo>
                  <a:pt x="26076" y="39763"/>
                  <a:pt x="26123" y="39752"/>
                  <a:pt x="26165" y="39752"/>
                </a:cubicBezTo>
                <a:cubicBezTo>
                  <a:pt x="26212" y="39861"/>
                  <a:pt x="26162" y="39899"/>
                  <a:pt x="26095" y="39899"/>
                </a:cubicBezTo>
                <a:cubicBezTo>
                  <a:pt x="26042" y="39899"/>
                  <a:pt x="25978" y="39875"/>
                  <a:pt x="25943" y="39843"/>
                </a:cubicBezTo>
                <a:cubicBezTo>
                  <a:pt x="25781" y="39635"/>
                  <a:pt x="25729" y="39348"/>
                  <a:pt x="25579" y="39342"/>
                </a:cubicBezTo>
                <a:cubicBezTo>
                  <a:pt x="25553" y="39257"/>
                  <a:pt x="25474" y="39140"/>
                  <a:pt x="25572" y="39120"/>
                </a:cubicBezTo>
                <a:close/>
                <a:moveTo>
                  <a:pt x="24426" y="39537"/>
                </a:moveTo>
                <a:lnTo>
                  <a:pt x="24426" y="39537"/>
                </a:lnTo>
                <a:cubicBezTo>
                  <a:pt x="24645" y="39634"/>
                  <a:pt x="24839" y="39552"/>
                  <a:pt x="25071" y="39784"/>
                </a:cubicBezTo>
                <a:lnTo>
                  <a:pt x="25071" y="39784"/>
                </a:lnTo>
                <a:lnTo>
                  <a:pt x="25071" y="39778"/>
                </a:lnTo>
                <a:lnTo>
                  <a:pt x="25084" y="39791"/>
                </a:lnTo>
                <a:cubicBezTo>
                  <a:pt x="25110" y="39811"/>
                  <a:pt x="25129" y="39830"/>
                  <a:pt x="25149" y="39856"/>
                </a:cubicBezTo>
                <a:cubicBezTo>
                  <a:pt x="25124" y="39892"/>
                  <a:pt x="25089" y="39907"/>
                  <a:pt x="25047" y="39907"/>
                </a:cubicBezTo>
                <a:cubicBezTo>
                  <a:pt x="24883" y="39907"/>
                  <a:pt x="24613" y="39672"/>
                  <a:pt x="24426" y="39537"/>
                </a:cubicBezTo>
                <a:close/>
                <a:moveTo>
                  <a:pt x="19365" y="39589"/>
                </a:moveTo>
                <a:lnTo>
                  <a:pt x="19365" y="39589"/>
                </a:lnTo>
                <a:cubicBezTo>
                  <a:pt x="19469" y="39635"/>
                  <a:pt x="19573" y="39772"/>
                  <a:pt x="19684" y="39895"/>
                </a:cubicBezTo>
                <a:lnTo>
                  <a:pt x="19625" y="39934"/>
                </a:lnTo>
                <a:cubicBezTo>
                  <a:pt x="19521" y="39824"/>
                  <a:pt x="19482" y="39713"/>
                  <a:pt x="19365" y="39589"/>
                </a:cubicBezTo>
                <a:close/>
                <a:moveTo>
                  <a:pt x="26933" y="40039"/>
                </a:moveTo>
                <a:cubicBezTo>
                  <a:pt x="26973" y="40107"/>
                  <a:pt x="26959" y="40150"/>
                  <a:pt x="26926" y="40150"/>
                </a:cubicBezTo>
                <a:cubicBezTo>
                  <a:pt x="26900" y="40150"/>
                  <a:pt x="26861" y="40122"/>
                  <a:pt x="26829" y="40058"/>
                </a:cubicBezTo>
                <a:cubicBezTo>
                  <a:pt x="26838" y="40050"/>
                  <a:pt x="26847" y="40047"/>
                  <a:pt x="26856" y="40047"/>
                </a:cubicBezTo>
                <a:cubicBezTo>
                  <a:pt x="26873" y="40047"/>
                  <a:pt x="26890" y="40056"/>
                  <a:pt x="26907" y="40056"/>
                </a:cubicBezTo>
                <a:cubicBezTo>
                  <a:pt x="26916" y="40056"/>
                  <a:pt x="26925" y="40054"/>
                  <a:pt x="26933" y="40045"/>
                </a:cubicBezTo>
                <a:lnTo>
                  <a:pt x="26933" y="40039"/>
                </a:lnTo>
                <a:close/>
                <a:moveTo>
                  <a:pt x="25188" y="39654"/>
                </a:moveTo>
                <a:cubicBezTo>
                  <a:pt x="25220" y="39706"/>
                  <a:pt x="25253" y="39765"/>
                  <a:pt x="25266" y="39824"/>
                </a:cubicBezTo>
                <a:cubicBezTo>
                  <a:pt x="25283" y="39838"/>
                  <a:pt x="25299" y="39843"/>
                  <a:pt x="25314" y="39843"/>
                </a:cubicBezTo>
                <a:cubicBezTo>
                  <a:pt x="25355" y="39843"/>
                  <a:pt x="25392" y="39806"/>
                  <a:pt x="25432" y="39806"/>
                </a:cubicBezTo>
                <a:cubicBezTo>
                  <a:pt x="25439" y="39806"/>
                  <a:pt x="25447" y="39807"/>
                  <a:pt x="25455" y="39811"/>
                </a:cubicBezTo>
                <a:cubicBezTo>
                  <a:pt x="25514" y="39954"/>
                  <a:pt x="25540" y="39921"/>
                  <a:pt x="25644" y="40091"/>
                </a:cubicBezTo>
                <a:cubicBezTo>
                  <a:pt x="25572" y="40097"/>
                  <a:pt x="25644" y="40182"/>
                  <a:pt x="25618" y="40214"/>
                </a:cubicBezTo>
                <a:lnTo>
                  <a:pt x="25611" y="40221"/>
                </a:lnTo>
                <a:lnTo>
                  <a:pt x="25592" y="40227"/>
                </a:lnTo>
                <a:cubicBezTo>
                  <a:pt x="25494" y="40123"/>
                  <a:pt x="25533" y="40143"/>
                  <a:pt x="25435" y="39999"/>
                </a:cubicBezTo>
                <a:cubicBezTo>
                  <a:pt x="25357" y="39889"/>
                  <a:pt x="25292" y="39960"/>
                  <a:pt x="25207" y="39863"/>
                </a:cubicBezTo>
                <a:lnTo>
                  <a:pt x="25207" y="39869"/>
                </a:lnTo>
                <a:cubicBezTo>
                  <a:pt x="25175" y="39817"/>
                  <a:pt x="25136" y="39765"/>
                  <a:pt x="25090" y="39726"/>
                </a:cubicBezTo>
                <a:lnTo>
                  <a:pt x="25077" y="39719"/>
                </a:lnTo>
                <a:cubicBezTo>
                  <a:pt x="25103" y="39713"/>
                  <a:pt x="25110" y="39706"/>
                  <a:pt x="25084" y="39674"/>
                </a:cubicBezTo>
                <a:lnTo>
                  <a:pt x="25077" y="39667"/>
                </a:lnTo>
                <a:cubicBezTo>
                  <a:pt x="25080" y="39667"/>
                  <a:pt x="25083" y="39667"/>
                  <a:pt x="25087" y="39667"/>
                </a:cubicBezTo>
                <a:cubicBezTo>
                  <a:pt x="25108" y="39667"/>
                  <a:pt x="25129" y="39677"/>
                  <a:pt x="25148" y="39677"/>
                </a:cubicBezTo>
                <a:cubicBezTo>
                  <a:pt x="25162" y="39677"/>
                  <a:pt x="25176" y="39672"/>
                  <a:pt x="25188" y="39654"/>
                </a:cubicBezTo>
                <a:close/>
                <a:moveTo>
                  <a:pt x="41144" y="40008"/>
                </a:moveTo>
                <a:cubicBezTo>
                  <a:pt x="41196" y="40008"/>
                  <a:pt x="41195" y="40116"/>
                  <a:pt x="41289" y="40149"/>
                </a:cubicBezTo>
                <a:cubicBezTo>
                  <a:pt x="41219" y="40240"/>
                  <a:pt x="41168" y="40274"/>
                  <a:pt x="41131" y="40274"/>
                </a:cubicBezTo>
                <a:cubicBezTo>
                  <a:pt x="41066" y="40274"/>
                  <a:pt x="41048" y="40163"/>
                  <a:pt x="41061" y="40071"/>
                </a:cubicBezTo>
                <a:lnTo>
                  <a:pt x="41055" y="40065"/>
                </a:lnTo>
                <a:cubicBezTo>
                  <a:pt x="41098" y="40023"/>
                  <a:pt x="41125" y="40008"/>
                  <a:pt x="41144" y="40008"/>
                </a:cubicBezTo>
                <a:close/>
                <a:moveTo>
                  <a:pt x="26440" y="39917"/>
                </a:moveTo>
                <a:cubicBezTo>
                  <a:pt x="26551" y="39917"/>
                  <a:pt x="26705" y="40058"/>
                  <a:pt x="26686" y="40149"/>
                </a:cubicBezTo>
                <a:lnTo>
                  <a:pt x="26692" y="40156"/>
                </a:lnTo>
                <a:lnTo>
                  <a:pt x="26699" y="40162"/>
                </a:lnTo>
                <a:lnTo>
                  <a:pt x="26653" y="40169"/>
                </a:lnTo>
                <a:lnTo>
                  <a:pt x="26640" y="40169"/>
                </a:lnTo>
                <a:cubicBezTo>
                  <a:pt x="26617" y="40139"/>
                  <a:pt x="26598" y="40109"/>
                  <a:pt x="26580" y="40109"/>
                </a:cubicBezTo>
                <a:cubicBezTo>
                  <a:pt x="26579" y="40109"/>
                  <a:pt x="26577" y="40110"/>
                  <a:pt x="26575" y="40110"/>
                </a:cubicBezTo>
                <a:cubicBezTo>
                  <a:pt x="26510" y="40149"/>
                  <a:pt x="26575" y="40260"/>
                  <a:pt x="26491" y="40286"/>
                </a:cubicBezTo>
                <a:cubicBezTo>
                  <a:pt x="26406" y="40162"/>
                  <a:pt x="26458" y="40117"/>
                  <a:pt x="26347" y="39980"/>
                </a:cubicBezTo>
                <a:cubicBezTo>
                  <a:pt x="26366" y="39935"/>
                  <a:pt x="26400" y="39917"/>
                  <a:pt x="26440" y="39917"/>
                </a:cubicBezTo>
                <a:close/>
                <a:moveTo>
                  <a:pt x="21501" y="39485"/>
                </a:moveTo>
                <a:lnTo>
                  <a:pt x="21501" y="39485"/>
                </a:lnTo>
                <a:cubicBezTo>
                  <a:pt x="21775" y="39628"/>
                  <a:pt x="22016" y="40078"/>
                  <a:pt x="22315" y="40201"/>
                </a:cubicBezTo>
                <a:lnTo>
                  <a:pt x="22315" y="40195"/>
                </a:lnTo>
                <a:cubicBezTo>
                  <a:pt x="22322" y="40231"/>
                  <a:pt x="22356" y="40313"/>
                  <a:pt x="22392" y="40313"/>
                </a:cubicBezTo>
                <a:cubicBezTo>
                  <a:pt x="22395" y="40313"/>
                  <a:pt x="22398" y="40313"/>
                  <a:pt x="22400" y="40312"/>
                </a:cubicBezTo>
                <a:lnTo>
                  <a:pt x="22400" y="40312"/>
                </a:lnTo>
                <a:cubicBezTo>
                  <a:pt x="22392" y="40361"/>
                  <a:pt x="22377" y="40379"/>
                  <a:pt x="22357" y="40379"/>
                </a:cubicBezTo>
                <a:cubicBezTo>
                  <a:pt x="22305" y="40379"/>
                  <a:pt x="22220" y="40267"/>
                  <a:pt x="22140" y="40267"/>
                </a:cubicBezTo>
                <a:cubicBezTo>
                  <a:pt x="22118" y="40267"/>
                  <a:pt x="22095" y="40276"/>
                  <a:pt x="22075" y="40299"/>
                </a:cubicBezTo>
                <a:cubicBezTo>
                  <a:pt x="21957" y="40006"/>
                  <a:pt x="21560" y="39843"/>
                  <a:pt x="21501" y="39485"/>
                </a:cubicBezTo>
                <a:close/>
                <a:moveTo>
                  <a:pt x="26725" y="40247"/>
                </a:moveTo>
                <a:cubicBezTo>
                  <a:pt x="26784" y="40306"/>
                  <a:pt x="26829" y="40280"/>
                  <a:pt x="26888" y="40410"/>
                </a:cubicBezTo>
                <a:cubicBezTo>
                  <a:pt x="26868" y="40429"/>
                  <a:pt x="26829" y="40442"/>
                  <a:pt x="26855" y="40488"/>
                </a:cubicBezTo>
                <a:cubicBezTo>
                  <a:pt x="26852" y="40490"/>
                  <a:pt x="26849" y="40490"/>
                  <a:pt x="26846" y="40490"/>
                </a:cubicBezTo>
                <a:cubicBezTo>
                  <a:pt x="26801" y="40490"/>
                  <a:pt x="26734" y="40321"/>
                  <a:pt x="26679" y="40267"/>
                </a:cubicBezTo>
                <a:lnTo>
                  <a:pt x="26666" y="40253"/>
                </a:lnTo>
                <a:lnTo>
                  <a:pt x="26699" y="40247"/>
                </a:lnTo>
                <a:close/>
                <a:moveTo>
                  <a:pt x="24365" y="40166"/>
                </a:moveTo>
                <a:cubicBezTo>
                  <a:pt x="24456" y="40166"/>
                  <a:pt x="24458" y="40358"/>
                  <a:pt x="24564" y="40358"/>
                </a:cubicBezTo>
                <a:cubicBezTo>
                  <a:pt x="24566" y="40358"/>
                  <a:pt x="24568" y="40358"/>
                  <a:pt x="24569" y="40358"/>
                </a:cubicBezTo>
                <a:lnTo>
                  <a:pt x="24563" y="40358"/>
                </a:lnTo>
                <a:lnTo>
                  <a:pt x="24563" y="40345"/>
                </a:lnTo>
                <a:cubicBezTo>
                  <a:pt x="24589" y="40371"/>
                  <a:pt x="24615" y="40397"/>
                  <a:pt x="24641" y="40423"/>
                </a:cubicBezTo>
                <a:cubicBezTo>
                  <a:pt x="24673" y="40508"/>
                  <a:pt x="24524" y="40488"/>
                  <a:pt x="24569" y="40579"/>
                </a:cubicBezTo>
                <a:cubicBezTo>
                  <a:pt x="24361" y="40442"/>
                  <a:pt x="24511" y="40319"/>
                  <a:pt x="24328" y="40175"/>
                </a:cubicBezTo>
                <a:cubicBezTo>
                  <a:pt x="24342" y="40169"/>
                  <a:pt x="24354" y="40166"/>
                  <a:pt x="24365" y="40166"/>
                </a:cubicBezTo>
                <a:close/>
                <a:moveTo>
                  <a:pt x="27393" y="40457"/>
                </a:moveTo>
                <a:cubicBezTo>
                  <a:pt x="27445" y="40457"/>
                  <a:pt x="27567" y="40549"/>
                  <a:pt x="27630" y="40664"/>
                </a:cubicBezTo>
                <a:lnTo>
                  <a:pt x="27637" y="40664"/>
                </a:lnTo>
                <a:cubicBezTo>
                  <a:pt x="27628" y="40670"/>
                  <a:pt x="27618" y="40672"/>
                  <a:pt x="27607" y="40672"/>
                </a:cubicBezTo>
                <a:cubicBezTo>
                  <a:pt x="27540" y="40672"/>
                  <a:pt x="27457" y="40558"/>
                  <a:pt x="27389" y="40547"/>
                </a:cubicBezTo>
                <a:cubicBezTo>
                  <a:pt x="27358" y="40483"/>
                  <a:pt x="27365" y="40457"/>
                  <a:pt x="27393" y="40457"/>
                </a:cubicBezTo>
                <a:close/>
                <a:moveTo>
                  <a:pt x="26330" y="40527"/>
                </a:moveTo>
                <a:cubicBezTo>
                  <a:pt x="26351" y="40527"/>
                  <a:pt x="26379" y="40540"/>
                  <a:pt x="26419" y="40560"/>
                </a:cubicBezTo>
                <a:cubicBezTo>
                  <a:pt x="26482" y="40642"/>
                  <a:pt x="26445" y="40694"/>
                  <a:pt x="26390" y="40694"/>
                </a:cubicBezTo>
                <a:cubicBezTo>
                  <a:pt x="26348" y="40694"/>
                  <a:pt x="26297" y="40665"/>
                  <a:pt x="26269" y="40599"/>
                </a:cubicBezTo>
                <a:cubicBezTo>
                  <a:pt x="26287" y="40548"/>
                  <a:pt x="26304" y="40527"/>
                  <a:pt x="26330" y="40527"/>
                </a:cubicBezTo>
                <a:close/>
                <a:moveTo>
                  <a:pt x="20135" y="40409"/>
                </a:moveTo>
                <a:cubicBezTo>
                  <a:pt x="20177" y="40409"/>
                  <a:pt x="20230" y="40435"/>
                  <a:pt x="20270" y="40481"/>
                </a:cubicBezTo>
                <a:cubicBezTo>
                  <a:pt x="20290" y="40560"/>
                  <a:pt x="20309" y="40651"/>
                  <a:pt x="20277" y="40703"/>
                </a:cubicBezTo>
                <a:cubicBezTo>
                  <a:pt x="20186" y="40657"/>
                  <a:pt x="20114" y="40586"/>
                  <a:pt x="20062" y="40501"/>
                </a:cubicBezTo>
                <a:lnTo>
                  <a:pt x="20062" y="40508"/>
                </a:lnTo>
                <a:cubicBezTo>
                  <a:pt x="20055" y="40440"/>
                  <a:pt x="20089" y="40409"/>
                  <a:pt x="20135" y="40409"/>
                </a:cubicBezTo>
                <a:close/>
                <a:moveTo>
                  <a:pt x="24952" y="40121"/>
                </a:moveTo>
                <a:cubicBezTo>
                  <a:pt x="25108" y="40121"/>
                  <a:pt x="25302" y="40436"/>
                  <a:pt x="25468" y="40501"/>
                </a:cubicBezTo>
                <a:cubicBezTo>
                  <a:pt x="25501" y="40560"/>
                  <a:pt x="25455" y="40579"/>
                  <a:pt x="25461" y="40618"/>
                </a:cubicBezTo>
                <a:cubicBezTo>
                  <a:pt x="25448" y="40638"/>
                  <a:pt x="25435" y="40657"/>
                  <a:pt x="25429" y="40677"/>
                </a:cubicBezTo>
                <a:cubicBezTo>
                  <a:pt x="25416" y="40696"/>
                  <a:pt x="25403" y="40716"/>
                  <a:pt x="25390" y="40735"/>
                </a:cubicBezTo>
                <a:lnTo>
                  <a:pt x="25383" y="40722"/>
                </a:lnTo>
                <a:cubicBezTo>
                  <a:pt x="25379" y="40726"/>
                  <a:pt x="25374" y="40727"/>
                  <a:pt x="25370" y="40727"/>
                </a:cubicBezTo>
                <a:cubicBezTo>
                  <a:pt x="25354" y="40727"/>
                  <a:pt x="25336" y="40711"/>
                  <a:pt x="25319" y="40711"/>
                </a:cubicBezTo>
                <a:cubicBezTo>
                  <a:pt x="25312" y="40711"/>
                  <a:pt x="25305" y="40714"/>
                  <a:pt x="25299" y="40722"/>
                </a:cubicBezTo>
                <a:cubicBezTo>
                  <a:pt x="25077" y="40403"/>
                  <a:pt x="24901" y="40508"/>
                  <a:pt x="24699" y="40384"/>
                </a:cubicBezTo>
                <a:lnTo>
                  <a:pt x="24699" y="40390"/>
                </a:lnTo>
                <a:cubicBezTo>
                  <a:pt x="24667" y="40358"/>
                  <a:pt x="24628" y="40319"/>
                  <a:pt x="24595" y="40280"/>
                </a:cubicBezTo>
                <a:lnTo>
                  <a:pt x="24602" y="40280"/>
                </a:lnTo>
                <a:lnTo>
                  <a:pt x="24550" y="40201"/>
                </a:lnTo>
                <a:cubicBezTo>
                  <a:pt x="24571" y="40188"/>
                  <a:pt x="24592" y="40182"/>
                  <a:pt x="24615" y="40182"/>
                </a:cubicBezTo>
                <a:cubicBezTo>
                  <a:pt x="24709" y="40182"/>
                  <a:pt x="24813" y="40284"/>
                  <a:pt x="24908" y="40306"/>
                </a:cubicBezTo>
                <a:cubicBezTo>
                  <a:pt x="24934" y="40267"/>
                  <a:pt x="24823" y="40143"/>
                  <a:pt x="24908" y="40130"/>
                </a:cubicBezTo>
                <a:cubicBezTo>
                  <a:pt x="24922" y="40123"/>
                  <a:pt x="24937" y="40121"/>
                  <a:pt x="24952" y="40121"/>
                </a:cubicBezTo>
                <a:close/>
                <a:moveTo>
                  <a:pt x="39498" y="40749"/>
                </a:moveTo>
                <a:cubicBezTo>
                  <a:pt x="39491" y="40768"/>
                  <a:pt x="39478" y="40788"/>
                  <a:pt x="39472" y="40807"/>
                </a:cubicBezTo>
                <a:lnTo>
                  <a:pt x="39439" y="40755"/>
                </a:lnTo>
                <a:cubicBezTo>
                  <a:pt x="39459" y="40749"/>
                  <a:pt x="39478" y="40749"/>
                  <a:pt x="39498" y="40749"/>
                </a:cubicBezTo>
                <a:close/>
                <a:moveTo>
                  <a:pt x="21868" y="40662"/>
                </a:moveTo>
                <a:cubicBezTo>
                  <a:pt x="21935" y="40662"/>
                  <a:pt x="22019" y="40698"/>
                  <a:pt x="22120" y="40840"/>
                </a:cubicBezTo>
                <a:lnTo>
                  <a:pt x="22022" y="40911"/>
                </a:lnTo>
                <a:cubicBezTo>
                  <a:pt x="21957" y="40836"/>
                  <a:pt x="21917" y="40820"/>
                  <a:pt x="21884" y="40820"/>
                </a:cubicBezTo>
                <a:cubicBezTo>
                  <a:pt x="21859" y="40820"/>
                  <a:pt x="21839" y="40830"/>
                  <a:pt x="21816" y="40830"/>
                </a:cubicBezTo>
                <a:cubicBezTo>
                  <a:pt x="21809" y="40830"/>
                  <a:pt x="21802" y="40829"/>
                  <a:pt x="21794" y="40827"/>
                </a:cubicBezTo>
                <a:cubicBezTo>
                  <a:pt x="21742" y="40768"/>
                  <a:pt x="21762" y="40749"/>
                  <a:pt x="21781" y="40729"/>
                </a:cubicBezTo>
                <a:lnTo>
                  <a:pt x="21781" y="40722"/>
                </a:lnTo>
                <a:cubicBezTo>
                  <a:pt x="21768" y="40700"/>
                  <a:pt x="21758" y="40693"/>
                  <a:pt x="21748" y="40693"/>
                </a:cubicBezTo>
                <a:cubicBezTo>
                  <a:pt x="21747" y="40693"/>
                  <a:pt x="21746" y="40693"/>
                  <a:pt x="21745" y="40693"/>
                </a:cubicBezTo>
                <a:lnTo>
                  <a:pt x="21745" y="40693"/>
                </a:lnTo>
                <a:cubicBezTo>
                  <a:pt x="21778" y="40681"/>
                  <a:pt x="21818" y="40662"/>
                  <a:pt x="21868" y="40662"/>
                </a:cubicBezTo>
                <a:close/>
                <a:moveTo>
                  <a:pt x="24234" y="40795"/>
                </a:moveTo>
                <a:cubicBezTo>
                  <a:pt x="24257" y="40795"/>
                  <a:pt x="24322" y="40877"/>
                  <a:pt x="24309" y="40918"/>
                </a:cubicBezTo>
                <a:cubicBezTo>
                  <a:pt x="24307" y="40918"/>
                  <a:pt x="24305" y="40919"/>
                  <a:pt x="24303" y="40919"/>
                </a:cubicBezTo>
                <a:cubicBezTo>
                  <a:pt x="24282" y="40919"/>
                  <a:pt x="24277" y="40885"/>
                  <a:pt x="24283" y="40879"/>
                </a:cubicBezTo>
                <a:cubicBezTo>
                  <a:pt x="24274" y="40861"/>
                  <a:pt x="24265" y="40856"/>
                  <a:pt x="24256" y="40856"/>
                </a:cubicBezTo>
                <a:cubicBezTo>
                  <a:pt x="24252" y="40856"/>
                  <a:pt x="24248" y="40857"/>
                  <a:pt x="24243" y="40859"/>
                </a:cubicBezTo>
                <a:lnTo>
                  <a:pt x="24237" y="40853"/>
                </a:lnTo>
                <a:cubicBezTo>
                  <a:pt x="24221" y="40811"/>
                  <a:pt x="24223" y="40795"/>
                  <a:pt x="24234" y="40795"/>
                </a:cubicBezTo>
                <a:close/>
                <a:moveTo>
                  <a:pt x="25540" y="40749"/>
                </a:moveTo>
                <a:lnTo>
                  <a:pt x="25540" y="40749"/>
                </a:lnTo>
                <a:cubicBezTo>
                  <a:pt x="25572" y="40827"/>
                  <a:pt x="25533" y="40853"/>
                  <a:pt x="25631" y="40963"/>
                </a:cubicBezTo>
                <a:cubicBezTo>
                  <a:pt x="25625" y="40966"/>
                  <a:pt x="25620" y="40968"/>
                  <a:pt x="25614" y="40968"/>
                </a:cubicBezTo>
                <a:cubicBezTo>
                  <a:pt x="25577" y="40968"/>
                  <a:pt x="25532" y="40918"/>
                  <a:pt x="25488" y="40840"/>
                </a:cubicBezTo>
                <a:cubicBezTo>
                  <a:pt x="25501" y="40820"/>
                  <a:pt x="25514" y="40801"/>
                  <a:pt x="25520" y="40788"/>
                </a:cubicBezTo>
                <a:lnTo>
                  <a:pt x="25520" y="40781"/>
                </a:lnTo>
                <a:lnTo>
                  <a:pt x="25540" y="40749"/>
                </a:lnTo>
                <a:close/>
                <a:moveTo>
                  <a:pt x="25709" y="40351"/>
                </a:moveTo>
                <a:cubicBezTo>
                  <a:pt x="25983" y="40436"/>
                  <a:pt x="26158" y="40651"/>
                  <a:pt x="26302" y="40983"/>
                </a:cubicBezTo>
                <a:cubicBezTo>
                  <a:pt x="26293" y="40985"/>
                  <a:pt x="26284" y="40986"/>
                  <a:pt x="26276" y="40986"/>
                </a:cubicBezTo>
                <a:cubicBezTo>
                  <a:pt x="26222" y="40986"/>
                  <a:pt x="26163" y="40955"/>
                  <a:pt x="26111" y="40955"/>
                </a:cubicBezTo>
                <a:cubicBezTo>
                  <a:pt x="26086" y="40955"/>
                  <a:pt x="26062" y="40962"/>
                  <a:pt x="26041" y="40983"/>
                </a:cubicBezTo>
                <a:cubicBezTo>
                  <a:pt x="25794" y="40703"/>
                  <a:pt x="25755" y="40631"/>
                  <a:pt x="25585" y="40429"/>
                </a:cubicBezTo>
                <a:lnTo>
                  <a:pt x="25670" y="40377"/>
                </a:lnTo>
                <a:lnTo>
                  <a:pt x="25663" y="40371"/>
                </a:lnTo>
                <a:cubicBezTo>
                  <a:pt x="25676" y="40364"/>
                  <a:pt x="25689" y="40358"/>
                  <a:pt x="25702" y="40351"/>
                </a:cubicBezTo>
                <a:close/>
                <a:moveTo>
                  <a:pt x="21690" y="40846"/>
                </a:moveTo>
                <a:cubicBezTo>
                  <a:pt x="21764" y="40953"/>
                  <a:pt x="21779" y="40989"/>
                  <a:pt x="21768" y="40989"/>
                </a:cubicBezTo>
                <a:cubicBezTo>
                  <a:pt x="21752" y="40989"/>
                  <a:pt x="21685" y="40919"/>
                  <a:pt x="21651" y="40866"/>
                </a:cubicBezTo>
                <a:lnTo>
                  <a:pt x="21658" y="40866"/>
                </a:lnTo>
                <a:lnTo>
                  <a:pt x="21690" y="40846"/>
                </a:lnTo>
                <a:close/>
                <a:moveTo>
                  <a:pt x="26650" y="40896"/>
                </a:moveTo>
                <a:cubicBezTo>
                  <a:pt x="26668" y="40896"/>
                  <a:pt x="26695" y="40920"/>
                  <a:pt x="26706" y="40990"/>
                </a:cubicBezTo>
                <a:cubicBezTo>
                  <a:pt x="26617" y="40947"/>
                  <a:pt x="26624" y="40896"/>
                  <a:pt x="26650" y="40896"/>
                </a:cubicBezTo>
                <a:close/>
                <a:moveTo>
                  <a:pt x="22974" y="40919"/>
                </a:moveTo>
                <a:cubicBezTo>
                  <a:pt x="22984" y="40919"/>
                  <a:pt x="22994" y="40923"/>
                  <a:pt x="23006" y="40932"/>
                </a:cubicBezTo>
                <a:lnTo>
                  <a:pt x="23006" y="40932"/>
                </a:lnTo>
                <a:lnTo>
                  <a:pt x="23006" y="40924"/>
                </a:lnTo>
                <a:lnTo>
                  <a:pt x="23006" y="40924"/>
                </a:lnTo>
                <a:cubicBezTo>
                  <a:pt x="23007" y="40927"/>
                  <a:pt x="23007" y="40930"/>
                  <a:pt x="23008" y="40933"/>
                </a:cubicBezTo>
                <a:lnTo>
                  <a:pt x="23008" y="40933"/>
                </a:lnTo>
                <a:cubicBezTo>
                  <a:pt x="23007" y="40933"/>
                  <a:pt x="23007" y="40932"/>
                  <a:pt x="23006" y="40932"/>
                </a:cubicBezTo>
                <a:lnTo>
                  <a:pt x="23006" y="40932"/>
                </a:lnTo>
                <a:lnTo>
                  <a:pt x="23006" y="40937"/>
                </a:lnTo>
                <a:lnTo>
                  <a:pt x="23009" y="40937"/>
                </a:lnTo>
                <a:cubicBezTo>
                  <a:pt x="23008" y="40936"/>
                  <a:pt x="23008" y="40935"/>
                  <a:pt x="23008" y="40933"/>
                </a:cubicBezTo>
                <a:lnTo>
                  <a:pt x="23008" y="40933"/>
                </a:lnTo>
                <a:cubicBezTo>
                  <a:pt x="23009" y="40935"/>
                  <a:pt x="23011" y="40936"/>
                  <a:pt x="23012" y="40937"/>
                </a:cubicBezTo>
                <a:lnTo>
                  <a:pt x="23009" y="40937"/>
                </a:lnTo>
                <a:cubicBezTo>
                  <a:pt x="23018" y="40991"/>
                  <a:pt x="23011" y="41039"/>
                  <a:pt x="22993" y="41094"/>
                </a:cubicBezTo>
                <a:lnTo>
                  <a:pt x="22993" y="41100"/>
                </a:lnTo>
                <a:lnTo>
                  <a:pt x="22980" y="41068"/>
                </a:lnTo>
                <a:cubicBezTo>
                  <a:pt x="22898" y="41057"/>
                  <a:pt x="22917" y="40919"/>
                  <a:pt x="22974" y="40919"/>
                </a:cubicBezTo>
                <a:close/>
                <a:moveTo>
                  <a:pt x="25788" y="41039"/>
                </a:moveTo>
                <a:cubicBezTo>
                  <a:pt x="25818" y="41039"/>
                  <a:pt x="25882" y="41114"/>
                  <a:pt x="25924" y="41114"/>
                </a:cubicBezTo>
                <a:cubicBezTo>
                  <a:pt x="25926" y="41114"/>
                  <a:pt x="25928" y="41114"/>
                  <a:pt x="25930" y="41113"/>
                </a:cubicBezTo>
                <a:lnTo>
                  <a:pt x="25930" y="41113"/>
                </a:lnTo>
                <a:cubicBezTo>
                  <a:pt x="25948" y="41145"/>
                  <a:pt x="25935" y="41154"/>
                  <a:pt x="25911" y="41154"/>
                </a:cubicBezTo>
                <a:cubicBezTo>
                  <a:pt x="25881" y="41154"/>
                  <a:pt x="25835" y="41139"/>
                  <a:pt x="25813" y="41139"/>
                </a:cubicBezTo>
                <a:lnTo>
                  <a:pt x="25787" y="41120"/>
                </a:lnTo>
                <a:lnTo>
                  <a:pt x="25781" y="41107"/>
                </a:lnTo>
                <a:lnTo>
                  <a:pt x="25774" y="41100"/>
                </a:lnTo>
                <a:cubicBezTo>
                  <a:pt x="25768" y="41055"/>
                  <a:pt x="25775" y="41039"/>
                  <a:pt x="25788" y="41039"/>
                </a:cubicBezTo>
                <a:close/>
                <a:moveTo>
                  <a:pt x="20401" y="40846"/>
                </a:moveTo>
                <a:cubicBezTo>
                  <a:pt x="20423" y="40892"/>
                  <a:pt x="20446" y="40913"/>
                  <a:pt x="20465" y="40913"/>
                </a:cubicBezTo>
                <a:cubicBezTo>
                  <a:pt x="20467" y="40913"/>
                  <a:pt x="20470" y="40912"/>
                  <a:pt x="20472" y="40911"/>
                </a:cubicBezTo>
                <a:cubicBezTo>
                  <a:pt x="20544" y="41113"/>
                  <a:pt x="20531" y="40996"/>
                  <a:pt x="20648" y="41257"/>
                </a:cubicBezTo>
                <a:cubicBezTo>
                  <a:pt x="20636" y="41279"/>
                  <a:pt x="20623" y="41285"/>
                  <a:pt x="20609" y="41285"/>
                </a:cubicBezTo>
                <a:cubicBezTo>
                  <a:pt x="20588" y="41285"/>
                  <a:pt x="20566" y="41269"/>
                  <a:pt x="20545" y="41269"/>
                </a:cubicBezTo>
                <a:cubicBezTo>
                  <a:pt x="20536" y="41269"/>
                  <a:pt x="20526" y="41273"/>
                  <a:pt x="20518" y="41283"/>
                </a:cubicBezTo>
                <a:cubicBezTo>
                  <a:pt x="20355" y="41068"/>
                  <a:pt x="20355" y="40944"/>
                  <a:pt x="20401" y="40846"/>
                </a:cubicBezTo>
                <a:close/>
                <a:moveTo>
                  <a:pt x="23639" y="40863"/>
                </a:moveTo>
                <a:cubicBezTo>
                  <a:pt x="23783" y="40863"/>
                  <a:pt x="23993" y="41165"/>
                  <a:pt x="23931" y="41296"/>
                </a:cubicBezTo>
                <a:lnTo>
                  <a:pt x="23931" y="41289"/>
                </a:lnTo>
                <a:lnTo>
                  <a:pt x="23879" y="41289"/>
                </a:lnTo>
                <a:cubicBezTo>
                  <a:pt x="23859" y="41276"/>
                  <a:pt x="23840" y="41257"/>
                  <a:pt x="23820" y="41237"/>
                </a:cubicBezTo>
                <a:lnTo>
                  <a:pt x="23833" y="41237"/>
                </a:lnTo>
                <a:cubicBezTo>
                  <a:pt x="23781" y="41100"/>
                  <a:pt x="23709" y="40976"/>
                  <a:pt x="23618" y="40866"/>
                </a:cubicBezTo>
                <a:cubicBezTo>
                  <a:pt x="23625" y="40864"/>
                  <a:pt x="23632" y="40863"/>
                  <a:pt x="23639" y="40863"/>
                </a:cubicBezTo>
                <a:close/>
                <a:moveTo>
                  <a:pt x="25697" y="41154"/>
                </a:moveTo>
                <a:cubicBezTo>
                  <a:pt x="25708" y="41154"/>
                  <a:pt x="25723" y="41161"/>
                  <a:pt x="25742" y="41178"/>
                </a:cubicBezTo>
                <a:lnTo>
                  <a:pt x="25748" y="41185"/>
                </a:lnTo>
                <a:cubicBezTo>
                  <a:pt x="25774" y="41217"/>
                  <a:pt x="25807" y="41250"/>
                  <a:pt x="25846" y="41276"/>
                </a:cubicBezTo>
                <a:lnTo>
                  <a:pt x="25839" y="41289"/>
                </a:lnTo>
                <a:cubicBezTo>
                  <a:pt x="25859" y="41318"/>
                  <a:pt x="25857" y="41325"/>
                  <a:pt x="25844" y="41325"/>
                </a:cubicBezTo>
                <a:cubicBezTo>
                  <a:pt x="25831" y="41325"/>
                  <a:pt x="25810" y="41319"/>
                  <a:pt x="25790" y="41319"/>
                </a:cubicBezTo>
                <a:cubicBezTo>
                  <a:pt x="25768" y="41319"/>
                  <a:pt x="25748" y="41326"/>
                  <a:pt x="25742" y="41354"/>
                </a:cubicBezTo>
                <a:cubicBezTo>
                  <a:pt x="25658" y="41271"/>
                  <a:pt x="25650" y="41154"/>
                  <a:pt x="25697" y="41154"/>
                </a:cubicBezTo>
                <a:close/>
                <a:moveTo>
                  <a:pt x="21974" y="41119"/>
                </a:moveTo>
                <a:cubicBezTo>
                  <a:pt x="21997" y="41119"/>
                  <a:pt x="22021" y="41133"/>
                  <a:pt x="22048" y="41172"/>
                </a:cubicBezTo>
                <a:cubicBezTo>
                  <a:pt x="22153" y="41296"/>
                  <a:pt x="22029" y="41289"/>
                  <a:pt x="22075" y="41374"/>
                </a:cubicBezTo>
                <a:cubicBezTo>
                  <a:pt x="22068" y="41380"/>
                  <a:pt x="22061" y="41387"/>
                  <a:pt x="22055" y="41393"/>
                </a:cubicBezTo>
                <a:cubicBezTo>
                  <a:pt x="21983" y="41393"/>
                  <a:pt x="22003" y="41257"/>
                  <a:pt x="21899" y="41165"/>
                </a:cubicBezTo>
                <a:lnTo>
                  <a:pt x="21899" y="41159"/>
                </a:lnTo>
                <a:cubicBezTo>
                  <a:pt x="21923" y="41138"/>
                  <a:pt x="21948" y="41119"/>
                  <a:pt x="21974" y="41119"/>
                </a:cubicBezTo>
                <a:close/>
                <a:moveTo>
                  <a:pt x="22363" y="41199"/>
                </a:moveTo>
                <a:cubicBezTo>
                  <a:pt x="22375" y="41199"/>
                  <a:pt x="22391" y="41205"/>
                  <a:pt x="22413" y="41217"/>
                </a:cubicBezTo>
                <a:cubicBezTo>
                  <a:pt x="22465" y="41296"/>
                  <a:pt x="22426" y="41322"/>
                  <a:pt x="22459" y="41393"/>
                </a:cubicBezTo>
                <a:lnTo>
                  <a:pt x="22452" y="41393"/>
                </a:lnTo>
                <a:cubicBezTo>
                  <a:pt x="22446" y="41413"/>
                  <a:pt x="22433" y="41426"/>
                  <a:pt x="22426" y="41439"/>
                </a:cubicBezTo>
                <a:cubicBezTo>
                  <a:pt x="22420" y="41432"/>
                  <a:pt x="22420" y="41432"/>
                  <a:pt x="22413" y="41426"/>
                </a:cubicBezTo>
                <a:cubicBezTo>
                  <a:pt x="22381" y="41344"/>
                  <a:pt x="22307" y="41199"/>
                  <a:pt x="22363" y="41199"/>
                </a:cubicBezTo>
                <a:close/>
                <a:moveTo>
                  <a:pt x="19965" y="39035"/>
                </a:moveTo>
                <a:cubicBezTo>
                  <a:pt x="20000" y="39035"/>
                  <a:pt x="20044" y="39055"/>
                  <a:pt x="20101" y="39107"/>
                </a:cubicBezTo>
                <a:cubicBezTo>
                  <a:pt x="19866" y="39185"/>
                  <a:pt x="20205" y="39433"/>
                  <a:pt x="20257" y="39687"/>
                </a:cubicBezTo>
                <a:cubicBezTo>
                  <a:pt x="20388" y="39745"/>
                  <a:pt x="20511" y="39817"/>
                  <a:pt x="20629" y="39895"/>
                </a:cubicBezTo>
                <a:cubicBezTo>
                  <a:pt x="20570" y="39732"/>
                  <a:pt x="20570" y="39602"/>
                  <a:pt x="20713" y="39557"/>
                </a:cubicBezTo>
                <a:cubicBezTo>
                  <a:pt x="20817" y="39713"/>
                  <a:pt x="20902" y="39856"/>
                  <a:pt x="20798" y="39895"/>
                </a:cubicBezTo>
                <a:cubicBezTo>
                  <a:pt x="20902" y="40006"/>
                  <a:pt x="20883" y="39999"/>
                  <a:pt x="20863" y="40084"/>
                </a:cubicBezTo>
                <a:cubicBezTo>
                  <a:pt x="20896" y="40143"/>
                  <a:pt x="20948" y="40091"/>
                  <a:pt x="20935" y="40149"/>
                </a:cubicBezTo>
                <a:cubicBezTo>
                  <a:pt x="20969" y="40176"/>
                  <a:pt x="20990" y="40186"/>
                  <a:pt x="21004" y="40186"/>
                </a:cubicBezTo>
                <a:cubicBezTo>
                  <a:pt x="21035" y="40186"/>
                  <a:pt x="21033" y="40137"/>
                  <a:pt x="21078" y="40110"/>
                </a:cubicBezTo>
                <a:cubicBezTo>
                  <a:pt x="21204" y="40264"/>
                  <a:pt x="21306" y="40344"/>
                  <a:pt x="21385" y="40344"/>
                </a:cubicBezTo>
                <a:cubicBezTo>
                  <a:pt x="21417" y="40344"/>
                  <a:pt x="21445" y="40332"/>
                  <a:pt x="21469" y="40306"/>
                </a:cubicBezTo>
                <a:cubicBezTo>
                  <a:pt x="21612" y="40501"/>
                  <a:pt x="21553" y="40586"/>
                  <a:pt x="21606" y="40729"/>
                </a:cubicBezTo>
                <a:lnTo>
                  <a:pt x="21579" y="40742"/>
                </a:lnTo>
                <a:cubicBezTo>
                  <a:pt x="21577" y="40743"/>
                  <a:pt x="21574" y="40743"/>
                  <a:pt x="21571" y="40743"/>
                </a:cubicBezTo>
                <a:cubicBezTo>
                  <a:pt x="21554" y="40743"/>
                  <a:pt x="21538" y="40729"/>
                  <a:pt x="21521" y="40729"/>
                </a:cubicBezTo>
                <a:lnTo>
                  <a:pt x="21521" y="40742"/>
                </a:lnTo>
                <a:lnTo>
                  <a:pt x="21462" y="40690"/>
                </a:lnTo>
                <a:cubicBezTo>
                  <a:pt x="21378" y="40534"/>
                  <a:pt x="21306" y="40553"/>
                  <a:pt x="21234" y="40521"/>
                </a:cubicBezTo>
                <a:lnTo>
                  <a:pt x="21234" y="40521"/>
                </a:lnTo>
                <a:cubicBezTo>
                  <a:pt x="21240" y="40625"/>
                  <a:pt x="21340" y="40783"/>
                  <a:pt x="21422" y="40783"/>
                </a:cubicBezTo>
                <a:cubicBezTo>
                  <a:pt x="21427" y="40783"/>
                  <a:pt x="21432" y="40782"/>
                  <a:pt x="21436" y="40781"/>
                </a:cubicBezTo>
                <a:lnTo>
                  <a:pt x="21436" y="40775"/>
                </a:lnTo>
                <a:lnTo>
                  <a:pt x="21449" y="40781"/>
                </a:lnTo>
                <a:lnTo>
                  <a:pt x="21488" y="40814"/>
                </a:lnTo>
                <a:cubicBezTo>
                  <a:pt x="21509" y="40882"/>
                  <a:pt x="21505" y="40907"/>
                  <a:pt x="21488" y="40907"/>
                </a:cubicBezTo>
                <a:cubicBezTo>
                  <a:pt x="21452" y="40907"/>
                  <a:pt x="21357" y="40791"/>
                  <a:pt x="21325" y="40742"/>
                </a:cubicBezTo>
                <a:cubicBezTo>
                  <a:pt x="21293" y="40762"/>
                  <a:pt x="21293" y="40807"/>
                  <a:pt x="21319" y="40859"/>
                </a:cubicBezTo>
                <a:cubicBezTo>
                  <a:pt x="21221" y="40775"/>
                  <a:pt x="21130" y="40703"/>
                  <a:pt x="21026" y="40599"/>
                </a:cubicBezTo>
                <a:cubicBezTo>
                  <a:pt x="20967" y="40638"/>
                  <a:pt x="21026" y="40749"/>
                  <a:pt x="20987" y="40794"/>
                </a:cubicBezTo>
                <a:cubicBezTo>
                  <a:pt x="21088" y="40845"/>
                  <a:pt x="21256" y="41140"/>
                  <a:pt x="21403" y="41140"/>
                </a:cubicBezTo>
                <a:cubicBezTo>
                  <a:pt x="21408" y="41140"/>
                  <a:pt x="21412" y="41140"/>
                  <a:pt x="21417" y="41139"/>
                </a:cubicBezTo>
                <a:cubicBezTo>
                  <a:pt x="21475" y="41276"/>
                  <a:pt x="21547" y="41426"/>
                  <a:pt x="21482" y="41498"/>
                </a:cubicBezTo>
                <a:cubicBezTo>
                  <a:pt x="21423" y="41419"/>
                  <a:pt x="21358" y="41348"/>
                  <a:pt x="21286" y="41283"/>
                </a:cubicBezTo>
                <a:cubicBezTo>
                  <a:pt x="21259" y="41326"/>
                  <a:pt x="21228" y="41339"/>
                  <a:pt x="21195" y="41339"/>
                </a:cubicBezTo>
                <a:cubicBezTo>
                  <a:pt x="21140" y="41339"/>
                  <a:pt x="21081" y="41301"/>
                  <a:pt x="21026" y="41301"/>
                </a:cubicBezTo>
                <a:cubicBezTo>
                  <a:pt x="21006" y="41301"/>
                  <a:pt x="20986" y="41307"/>
                  <a:pt x="20967" y="41322"/>
                </a:cubicBezTo>
                <a:cubicBezTo>
                  <a:pt x="20902" y="41250"/>
                  <a:pt x="20830" y="41185"/>
                  <a:pt x="20752" y="41126"/>
                </a:cubicBezTo>
                <a:cubicBezTo>
                  <a:pt x="20655" y="40846"/>
                  <a:pt x="20492" y="40807"/>
                  <a:pt x="20427" y="40547"/>
                </a:cubicBezTo>
                <a:cubicBezTo>
                  <a:pt x="20438" y="40544"/>
                  <a:pt x="20449" y="40542"/>
                  <a:pt x="20461" y="40542"/>
                </a:cubicBezTo>
                <a:cubicBezTo>
                  <a:pt x="20526" y="40542"/>
                  <a:pt x="20602" y="40587"/>
                  <a:pt x="20674" y="40664"/>
                </a:cubicBezTo>
                <a:cubicBezTo>
                  <a:pt x="20713" y="40618"/>
                  <a:pt x="20707" y="40553"/>
                  <a:pt x="20785" y="40534"/>
                </a:cubicBezTo>
                <a:cubicBezTo>
                  <a:pt x="20674" y="40423"/>
                  <a:pt x="20668" y="40364"/>
                  <a:pt x="20576" y="40214"/>
                </a:cubicBezTo>
                <a:cubicBezTo>
                  <a:pt x="20554" y="40205"/>
                  <a:pt x="20473" y="40151"/>
                  <a:pt x="20445" y="40151"/>
                </a:cubicBezTo>
                <a:cubicBezTo>
                  <a:pt x="20433" y="40151"/>
                  <a:pt x="20431" y="40161"/>
                  <a:pt x="20446" y="40188"/>
                </a:cubicBezTo>
                <a:cubicBezTo>
                  <a:pt x="20290" y="40071"/>
                  <a:pt x="20348" y="39986"/>
                  <a:pt x="20394" y="39934"/>
                </a:cubicBezTo>
                <a:cubicBezTo>
                  <a:pt x="20309" y="39772"/>
                  <a:pt x="20205" y="39824"/>
                  <a:pt x="20192" y="39674"/>
                </a:cubicBezTo>
                <a:cubicBezTo>
                  <a:pt x="20134" y="39758"/>
                  <a:pt x="20049" y="39817"/>
                  <a:pt x="19951" y="39830"/>
                </a:cubicBezTo>
                <a:cubicBezTo>
                  <a:pt x="19958" y="39610"/>
                  <a:pt x="19695" y="39596"/>
                  <a:pt x="19805" y="39526"/>
                </a:cubicBezTo>
                <a:lnTo>
                  <a:pt x="19805" y="39526"/>
                </a:lnTo>
                <a:cubicBezTo>
                  <a:pt x="19728" y="39382"/>
                  <a:pt x="19632" y="39457"/>
                  <a:pt x="19612" y="39316"/>
                </a:cubicBezTo>
                <a:lnTo>
                  <a:pt x="19612" y="39316"/>
                </a:lnTo>
                <a:cubicBezTo>
                  <a:pt x="19631" y="39322"/>
                  <a:pt x="19648" y="39326"/>
                  <a:pt x="19664" y="39326"/>
                </a:cubicBezTo>
                <a:cubicBezTo>
                  <a:pt x="19814" y="39326"/>
                  <a:pt x="19831" y="39035"/>
                  <a:pt x="19965" y="39035"/>
                </a:cubicBezTo>
                <a:close/>
                <a:moveTo>
                  <a:pt x="19488" y="41393"/>
                </a:moveTo>
                <a:cubicBezTo>
                  <a:pt x="19516" y="41393"/>
                  <a:pt x="19552" y="41443"/>
                  <a:pt x="19580" y="41443"/>
                </a:cubicBezTo>
                <a:cubicBezTo>
                  <a:pt x="19585" y="41443"/>
                  <a:pt x="19589" y="41442"/>
                  <a:pt x="19593" y="41439"/>
                </a:cubicBezTo>
                <a:cubicBezTo>
                  <a:pt x="19625" y="41478"/>
                  <a:pt x="19645" y="41524"/>
                  <a:pt x="19652" y="41576"/>
                </a:cubicBezTo>
                <a:lnTo>
                  <a:pt x="19489" y="41680"/>
                </a:lnTo>
                <a:lnTo>
                  <a:pt x="19495" y="41686"/>
                </a:lnTo>
                <a:cubicBezTo>
                  <a:pt x="19489" y="41686"/>
                  <a:pt x="19482" y="41686"/>
                  <a:pt x="19469" y="41693"/>
                </a:cubicBezTo>
                <a:cubicBezTo>
                  <a:pt x="19466" y="41695"/>
                  <a:pt x="19463" y="41696"/>
                  <a:pt x="19459" y="41696"/>
                </a:cubicBezTo>
                <a:cubicBezTo>
                  <a:pt x="19445" y="41696"/>
                  <a:pt x="19429" y="41679"/>
                  <a:pt x="19411" y="41679"/>
                </a:cubicBezTo>
                <a:cubicBezTo>
                  <a:pt x="19409" y="41679"/>
                  <a:pt x="19406" y="41679"/>
                  <a:pt x="19404" y="41680"/>
                </a:cubicBezTo>
                <a:cubicBezTo>
                  <a:pt x="19398" y="41657"/>
                  <a:pt x="19398" y="41639"/>
                  <a:pt x="19398" y="41621"/>
                </a:cubicBezTo>
                <a:lnTo>
                  <a:pt x="19398" y="41621"/>
                </a:lnTo>
                <a:cubicBezTo>
                  <a:pt x="19414" y="41630"/>
                  <a:pt x="19427" y="41634"/>
                  <a:pt x="19435" y="41634"/>
                </a:cubicBezTo>
                <a:cubicBezTo>
                  <a:pt x="19498" y="41634"/>
                  <a:pt x="19383" y="41436"/>
                  <a:pt x="19463" y="41413"/>
                </a:cubicBezTo>
                <a:cubicBezTo>
                  <a:pt x="19470" y="41398"/>
                  <a:pt x="19478" y="41393"/>
                  <a:pt x="19488" y="41393"/>
                </a:cubicBezTo>
                <a:close/>
                <a:moveTo>
                  <a:pt x="21514" y="41530"/>
                </a:moveTo>
                <a:lnTo>
                  <a:pt x="21514" y="41530"/>
                </a:lnTo>
                <a:cubicBezTo>
                  <a:pt x="21612" y="41550"/>
                  <a:pt x="21690" y="41608"/>
                  <a:pt x="21742" y="41693"/>
                </a:cubicBezTo>
                <a:lnTo>
                  <a:pt x="21736" y="41693"/>
                </a:lnTo>
                <a:cubicBezTo>
                  <a:pt x="21729" y="41713"/>
                  <a:pt x="21710" y="41719"/>
                  <a:pt x="21690" y="41719"/>
                </a:cubicBezTo>
                <a:lnTo>
                  <a:pt x="21684" y="41699"/>
                </a:lnTo>
                <a:cubicBezTo>
                  <a:pt x="21679" y="41702"/>
                  <a:pt x="21673" y="41704"/>
                  <a:pt x="21668" y="41704"/>
                </a:cubicBezTo>
                <a:cubicBezTo>
                  <a:pt x="21625" y="41704"/>
                  <a:pt x="21572" y="41617"/>
                  <a:pt x="21514" y="41530"/>
                </a:cubicBezTo>
                <a:close/>
                <a:moveTo>
                  <a:pt x="26712" y="41042"/>
                </a:moveTo>
                <a:lnTo>
                  <a:pt x="26712" y="41042"/>
                </a:lnTo>
                <a:cubicBezTo>
                  <a:pt x="26901" y="41146"/>
                  <a:pt x="26888" y="41361"/>
                  <a:pt x="27083" y="41602"/>
                </a:cubicBezTo>
                <a:cubicBezTo>
                  <a:pt x="26986" y="41628"/>
                  <a:pt x="26992" y="41713"/>
                  <a:pt x="26927" y="41758"/>
                </a:cubicBezTo>
                <a:cubicBezTo>
                  <a:pt x="26836" y="41582"/>
                  <a:pt x="26764" y="41576"/>
                  <a:pt x="26673" y="41413"/>
                </a:cubicBezTo>
                <a:cubicBezTo>
                  <a:pt x="26725" y="41361"/>
                  <a:pt x="26836" y="41263"/>
                  <a:pt x="26712" y="41042"/>
                </a:cubicBezTo>
                <a:close/>
                <a:moveTo>
                  <a:pt x="23045" y="40950"/>
                </a:moveTo>
                <a:lnTo>
                  <a:pt x="23052" y="40963"/>
                </a:lnTo>
                <a:cubicBezTo>
                  <a:pt x="23152" y="40988"/>
                  <a:pt x="23328" y="41136"/>
                  <a:pt x="23426" y="41136"/>
                </a:cubicBezTo>
                <a:cubicBezTo>
                  <a:pt x="23461" y="41136"/>
                  <a:pt x="23486" y="41117"/>
                  <a:pt x="23494" y="41068"/>
                </a:cubicBezTo>
                <a:cubicBezTo>
                  <a:pt x="23599" y="41120"/>
                  <a:pt x="23716" y="41250"/>
                  <a:pt x="23820" y="41302"/>
                </a:cubicBezTo>
                <a:lnTo>
                  <a:pt x="23814" y="41289"/>
                </a:lnTo>
                <a:lnTo>
                  <a:pt x="23814" y="41289"/>
                </a:lnTo>
                <a:cubicBezTo>
                  <a:pt x="23833" y="41309"/>
                  <a:pt x="23859" y="41335"/>
                  <a:pt x="23885" y="41354"/>
                </a:cubicBezTo>
                <a:lnTo>
                  <a:pt x="23898" y="41361"/>
                </a:lnTo>
                <a:lnTo>
                  <a:pt x="23944" y="41361"/>
                </a:lnTo>
                <a:cubicBezTo>
                  <a:pt x="23950" y="41364"/>
                  <a:pt x="23955" y="41366"/>
                  <a:pt x="23959" y="41366"/>
                </a:cubicBezTo>
                <a:cubicBezTo>
                  <a:pt x="23963" y="41366"/>
                  <a:pt x="23967" y="41364"/>
                  <a:pt x="23970" y="41361"/>
                </a:cubicBezTo>
                <a:lnTo>
                  <a:pt x="23976" y="41380"/>
                </a:lnTo>
                <a:cubicBezTo>
                  <a:pt x="24094" y="41589"/>
                  <a:pt x="24185" y="41530"/>
                  <a:pt x="24289" y="41628"/>
                </a:cubicBezTo>
                <a:cubicBezTo>
                  <a:pt x="24317" y="41578"/>
                  <a:pt x="24219" y="41413"/>
                  <a:pt x="24277" y="41413"/>
                </a:cubicBezTo>
                <a:cubicBezTo>
                  <a:pt x="24288" y="41413"/>
                  <a:pt x="24305" y="41419"/>
                  <a:pt x="24328" y="41432"/>
                </a:cubicBezTo>
                <a:cubicBezTo>
                  <a:pt x="24406" y="41537"/>
                  <a:pt x="24315" y="41569"/>
                  <a:pt x="24439" y="41641"/>
                </a:cubicBezTo>
                <a:cubicBezTo>
                  <a:pt x="24432" y="41641"/>
                  <a:pt x="24426" y="41647"/>
                  <a:pt x="24426" y="41647"/>
                </a:cubicBezTo>
                <a:cubicBezTo>
                  <a:pt x="24393" y="41654"/>
                  <a:pt x="24367" y="41686"/>
                  <a:pt x="24380" y="41713"/>
                </a:cubicBezTo>
                <a:lnTo>
                  <a:pt x="24361" y="41693"/>
                </a:lnTo>
                <a:cubicBezTo>
                  <a:pt x="24348" y="41713"/>
                  <a:pt x="24322" y="41719"/>
                  <a:pt x="24348" y="41758"/>
                </a:cubicBezTo>
                <a:cubicBezTo>
                  <a:pt x="24345" y="41760"/>
                  <a:pt x="24342" y="41761"/>
                  <a:pt x="24339" y="41761"/>
                </a:cubicBezTo>
                <a:cubicBezTo>
                  <a:pt x="24301" y="41761"/>
                  <a:pt x="24204" y="41653"/>
                  <a:pt x="24167" y="41653"/>
                </a:cubicBezTo>
                <a:cubicBezTo>
                  <a:pt x="24152" y="41653"/>
                  <a:pt x="24147" y="41670"/>
                  <a:pt x="24159" y="41719"/>
                </a:cubicBezTo>
                <a:lnTo>
                  <a:pt x="24152" y="41719"/>
                </a:lnTo>
                <a:cubicBezTo>
                  <a:pt x="24067" y="41596"/>
                  <a:pt x="23996" y="41548"/>
                  <a:pt x="23936" y="41548"/>
                </a:cubicBezTo>
                <a:cubicBezTo>
                  <a:pt x="23872" y="41548"/>
                  <a:pt x="23821" y="41603"/>
                  <a:pt x="23781" y="41680"/>
                </a:cubicBezTo>
                <a:cubicBezTo>
                  <a:pt x="23755" y="41765"/>
                  <a:pt x="23853" y="41797"/>
                  <a:pt x="23853" y="41914"/>
                </a:cubicBezTo>
                <a:cubicBezTo>
                  <a:pt x="23828" y="41931"/>
                  <a:pt x="23800" y="41939"/>
                  <a:pt x="23771" y="41939"/>
                </a:cubicBezTo>
                <a:cubicBezTo>
                  <a:pt x="23639" y="41939"/>
                  <a:pt x="23472" y="41787"/>
                  <a:pt x="23429" y="41569"/>
                </a:cubicBezTo>
                <a:cubicBezTo>
                  <a:pt x="23520" y="41556"/>
                  <a:pt x="23481" y="41543"/>
                  <a:pt x="23573" y="41530"/>
                </a:cubicBezTo>
                <a:cubicBezTo>
                  <a:pt x="23592" y="41504"/>
                  <a:pt x="23540" y="41432"/>
                  <a:pt x="23534" y="41387"/>
                </a:cubicBezTo>
                <a:cubicBezTo>
                  <a:pt x="23524" y="41392"/>
                  <a:pt x="23515" y="41394"/>
                  <a:pt x="23506" y="41394"/>
                </a:cubicBezTo>
                <a:cubicBezTo>
                  <a:pt x="23437" y="41394"/>
                  <a:pt x="23388" y="41249"/>
                  <a:pt x="23319" y="41191"/>
                </a:cubicBezTo>
                <a:cubicBezTo>
                  <a:pt x="23274" y="41152"/>
                  <a:pt x="23244" y="41136"/>
                  <a:pt x="23225" y="41136"/>
                </a:cubicBezTo>
                <a:cubicBezTo>
                  <a:pt x="23142" y="41136"/>
                  <a:pt x="23259" y="41447"/>
                  <a:pt x="23169" y="41569"/>
                </a:cubicBezTo>
                <a:cubicBezTo>
                  <a:pt x="23123" y="41491"/>
                  <a:pt x="23091" y="41498"/>
                  <a:pt x="23045" y="41426"/>
                </a:cubicBezTo>
                <a:cubicBezTo>
                  <a:pt x="23104" y="41328"/>
                  <a:pt x="23104" y="41204"/>
                  <a:pt x="23032" y="41113"/>
                </a:cubicBezTo>
                <a:cubicBezTo>
                  <a:pt x="23052" y="41061"/>
                  <a:pt x="23052" y="41003"/>
                  <a:pt x="23045" y="40950"/>
                </a:cubicBezTo>
                <a:close/>
                <a:moveTo>
                  <a:pt x="24530" y="41634"/>
                </a:moveTo>
                <a:cubicBezTo>
                  <a:pt x="24667" y="41732"/>
                  <a:pt x="24784" y="42025"/>
                  <a:pt x="24667" y="42058"/>
                </a:cubicBezTo>
                <a:cubicBezTo>
                  <a:pt x="24537" y="41895"/>
                  <a:pt x="24530" y="41810"/>
                  <a:pt x="24445" y="41719"/>
                </a:cubicBezTo>
                <a:cubicBezTo>
                  <a:pt x="24452" y="41719"/>
                  <a:pt x="24458" y="41713"/>
                  <a:pt x="24471" y="41713"/>
                </a:cubicBezTo>
                <a:lnTo>
                  <a:pt x="24465" y="41713"/>
                </a:lnTo>
                <a:cubicBezTo>
                  <a:pt x="24484" y="41706"/>
                  <a:pt x="24497" y="41699"/>
                  <a:pt x="24504" y="41680"/>
                </a:cubicBezTo>
                <a:lnTo>
                  <a:pt x="24517" y="41706"/>
                </a:lnTo>
                <a:cubicBezTo>
                  <a:pt x="24524" y="41686"/>
                  <a:pt x="24550" y="41673"/>
                  <a:pt x="24530" y="41634"/>
                </a:cubicBezTo>
                <a:close/>
                <a:moveTo>
                  <a:pt x="21321" y="41914"/>
                </a:moveTo>
                <a:cubicBezTo>
                  <a:pt x="21427" y="41914"/>
                  <a:pt x="21566" y="42010"/>
                  <a:pt x="21736" y="42292"/>
                </a:cubicBezTo>
                <a:cubicBezTo>
                  <a:pt x="21716" y="42323"/>
                  <a:pt x="21695" y="42336"/>
                  <a:pt x="21671" y="42336"/>
                </a:cubicBezTo>
                <a:cubicBezTo>
                  <a:pt x="21561" y="42336"/>
                  <a:pt x="21412" y="42051"/>
                  <a:pt x="21299" y="42019"/>
                </a:cubicBezTo>
                <a:lnTo>
                  <a:pt x="21293" y="42019"/>
                </a:lnTo>
                <a:cubicBezTo>
                  <a:pt x="21241" y="42045"/>
                  <a:pt x="21306" y="42136"/>
                  <a:pt x="21293" y="42188"/>
                </a:cubicBezTo>
                <a:cubicBezTo>
                  <a:pt x="21289" y="42190"/>
                  <a:pt x="21284" y="42190"/>
                  <a:pt x="21280" y="42190"/>
                </a:cubicBezTo>
                <a:cubicBezTo>
                  <a:pt x="21229" y="42190"/>
                  <a:pt x="21164" y="42096"/>
                  <a:pt x="21111" y="42084"/>
                </a:cubicBezTo>
                <a:cubicBezTo>
                  <a:pt x="21154" y="41994"/>
                  <a:pt x="21224" y="41914"/>
                  <a:pt x="21321" y="41914"/>
                </a:cubicBezTo>
                <a:close/>
                <a:moveTo>
                  <a:pt x="19560" y="41817"/>
                </a:moveTo>
                <a:cubicBezTo>
                  <a:pt x="19745" y="41971"/>
                  <a:pt x="19866" y="42026"/>
                  <a:pt x="19989" y="42026"/>
                </a:cubicBezTo>
                <a:cubicBezTo>
                  <a:pt x="19996" y="42026"/>
                  <a:pt x="20003" y="42026"/>
                  <a:pt x="20010" y="42025"/>
                </a:cubicBezTo>
                <a:lnTo>
                  <a:pt x="20010" y="42025"/>
                </a:lnTo>
                <a:cubicBezTo>
                  <a:pt x="20088" y="42155"/>
                  <a:pt x="19971" y="42123"/>
                  <a:pt x="19919" y="42136"/>
                </a:cubicBezTo>
                <a:lnTo>
                  <a:pt x="19919" y="42142"/>
                </a:lnTo>
                <a:cubicBezTo>
                  <a:pt x="19919" y="42195"/>
                  <a:pt x="19984" y="42292"/>
                  <a:pt x="19964" y="42338"/>
                </a:cubicBezTo>
                <a:cubicBezTo>
                  <a:pt x="19762" y="42227"/>
                  <a:pt x="19606" y="42045"/>
                  <a:pt x="19534" y="41823"/>
                </a:cubicBezTo>
                <a:lnTo>
                  <a:pt x="19547" y="41823"/>
                </a:lnTo>
                <a:cubicBezTo>
                  <a:pt x="19554" y="41823"/>
                  <a:pt x="19554" y="41817"/>
                  <a:pt x="19560" y="41817"/>
                </a:cubicBezTo>
                <a:close/>
                <a:moveTo>
                  <a:pt x="33630" y="41943"/>
                </a:moveTo>
                <a:cubicBezTo>
                  <a:pt x="33729" y="41943"/>
                  <a:pt x="33840" y="42241"/>
                  <a:pt x="33870" y="42344"/>
                </a:cubicBezTo>
                <a:cubicBezTo>
                  <a:pt x="33733" y="42253"/>
                  <a:pt x="33642" y="42110"/>
                  <a:pt x="33610" y="41947"/>
                </a:cubicBezTo>
                <a:cubicBezTo>
                  <a:pt x="33616" y="41944"/>
                  <a:pt x="33623" y="41943"/>
                  <a:pt x="33630" y="41943"/>
                </a:cubicBezTo>
                <a:close/>
                <a:moveTo>
                  <a:pt x="22262" y="41452"/>
                </a:moveTo>
                <a:cubicBezTo>
                  <a:pt x="22297" y="41452"/>
                  <a:pt x="22333" y="41467"/>
                  <a:pt x="22368" y="41485"/>
                </a:cubicBezTo>
                <a:lnTo>
                  <a:pt x="22400" y="41524"/>
                </a:lnTo>
                <a:lnTo>
                  <a:pt x="22394" y="41524"/>
                </a:lnTo>
                <a:cubicBezTo>
                  <a:pt x="22426" y="41582"/>
                  <a:pt x="22407" y="41615"/>
                  <a:pt x="22433" y="41667"/>
                </a:cubicBezTo>
                <a:cubicBezTo>
                  <a:pt x="22446" y="41628"/>
                  <a:pt x="22570" y="41647"/>
                  <a:pt x="22504" y="41563"/>
                </a:cubicBezTo>
                <a:lnTo>
                  <a:pt x="22491" y="41556"/>
                </a:lnTo>
                <a:cubicBezTo>
                  <a:pt x="22511" y="41530"/>
                  <a:pt x="22524" y="41511"/>
                  <a:pt x="22537" y="41485"/>
                </a:cubicBezTo>
                <a:cubicBezTo>
                  <a:pt x="22622" y="41608"/>
                  <a:pt x="22680" y="41556"/>
                  <a:pt x="22765" y="41739"/>
                </a:cubicBezTo>
                <a:cubicBezTo>
                  <a:pt x="22706" y="41836"/>
                  <a:pt x="22622" y="41914"/>
                  <a:pt x="22726" y="42103"/>
                </a:cubicBezTo>
                <a:lnTo>
                  <a:pt x="22706" y="42116"/>
                </a:lnTo>
                <a:lnTo>
                  <a:pt x="22713" y="42136"/>
                </a:lnTo>
                <a:cubicBezTo>
                  <a:pt x="22680" y="42110"/>
                  <a:pt x="22654" y="42084"/>
                  <a:pt x="22635" y="42051"/>
                </a:cubicBezTo>
                <a:cubicBezTo>
                  <a:pt x="22615" y="42032"/>
                  <a:pt x="22596" y="42006"/>
                  <a:pt x="22570" y="41980"/>
                </a:cubicBezTo>
                <a:cubicBezTo>
                  <a:pt x="22556" y="41970"/>
                  <a:pt x="22547" y="41965"/>
                  <a:pt x="22540" y="41965"/>
                </a:cubicBezTo>
                <a:cubicBezTo>
                  <a:pt x="22534" y="41965"/>
                  <a:pt x="22530" y="41970"/>
                  <a:pt x="22530" y="41980"/>
                </a:cubicBezTo>
                <a:cubicBezTo>
                  <a:pt x="22524" y="41999"/>
                  <a:pt x="22530" y="42012"/>
                  <a:pt x="22543" y="42025"/>
                </a:cubicBezTo>
                <a:cubicBezTo>
                  <a:pt x="22543" y="42032"/>
                  <a:pt x="22550" y="42038"/>
                  <a:pt x="22556" y="42045"/>
                </a:cubicBezTo>
                <a:cubicBezTo>
                  <a:pt x="22570" y="42058"/>
                  <a:pt x="22589" y="42077"/>
                  <a:pt x="22602" y="42103"/>
                </a:cubicBezTo>
                <a:cubicBezTo>
                  <a:pt x="22635" y="42136"/>
                  <a:pt x="22661" y="42168"/>
                  <a:pt x="22700" y="42201"/>
                </a:cubicBezTo>
                <a:lnTo>
                  <a:pt x="22732" y="42247"/>
                </a:lnTo>
                <a:cubicBezTo>
                  <a:pt x="22732" y="42260"/>
                  <a:pt x="22726" y="42266"/>
                  <a:pt x="22726" y="42279"/>
                </a:cubicBezTo>
                <a:cubicBezTo>
                  <a:pt x="22707" y="42289"/>
                  <a:pt x="22687" y="42294"/>
                  <a:pt x="22668" y="42294"/>
                </a:cubicBezTo>
                <a:cubicBezTo>
                  <a:pt x="22585" y="42294"/>
                  <a:pt x="22495" y="42212"/>
                  <a:pt x="22400" y="42097"/>
                </a:cubicBezTo>
                <a:lnTo>
                  <a:pt x="22400" y="42097"/>
                </a:lnTo>
                <a:cubicBezTo>
                  <a:pt x="22426" y="42175"/>
                  <a:pt x="22439" y="42266"/>
                  <a:pt x="22433" y="42351"/>
                </a:cubicBezTo>
                <a:lnTo>
                  <a:pt x="22426" y="42351"/>
                </a:lnTo>
                <a:cubicBezTo>
                  <a:pt x="22276" y="42318"/>
                  <a:pt x="21697" y="41999"/>
                  <a:pt x="21736" y="41778"/>
                </a:cubicBezTo>
                <a:cubicBezTo>
                  <a:pt x="21762" y="41778"/>
                  <a:pt x="21781" y="41752"/>
                  <a:pt x="21788" y="41719"/>
                </a:cubicBezTo>
                <a:lnTo>
                  <a:pt x="21801" y="41739"/>
                </a:lnTo>
                <a:cubicBezTo>
                  <a:pt x="21808" y="41733"/>
                  <a:pt x="21816" y="41731"/>
                  <a:pt x="21824" y="41731"/>
                </a:cubicBezTo>
                <a:cubicBezTo>
                  <a:pt x="21848" y="41731"/>
                  <a:pt x="21877" y="41749"/>
                  <a:pt x="21905" y="41778"/>
                </a:cubicBezTo>
                <a:cubicBezTo>
                  <a:pt x="21951" y="41830"/>
                  <a:pt x="21977" y="41836"/>
                  <a:pt x="21996" y="41836"/>
                </a:cubicBezTo>
                <a:lnTo>
                  <a:pt x="21957" y="41752"/>
                </a:lnTo>
                <a:lnTo>
                  <a:pt x="21951" y="41752"/>
                </a:lnTo>
                <a:cubicBezTo>
                  <a:pt x="21944" y="41745"/>
                  <a:pt x="21938" y="41739"/>
                  <a:pt x="21938" y="41732"/>
                </a:cubicBezTo>
                <a:cubicBezTo>
                  <a:pt x="21931" y="41726"/>
                  <a:pt x="21931" y="41719"/>
                  <a:pt x="21925" y="41719"/>
                </a:cubicBezTo>
                <a:cubicBezTo>
                  <a:pt x="21933" y="41708"/>
                  <a:pt x="21944" y="41704"/>
                  <a:pt x="21956" y="41704"/>
                </a:cubicBezTo>
                <a:cubicBezTo>
                  <a:pt x="22036" y="41704"/>
                  <a:pt x="22189" y="41902"/>
                  <a:pt x="22306" y="41902"/>
                </a:cubicBezTo>
                <a:cubicBezTo>
                  <a:pt x="22323" y="41902"/>
                  <a:pt x="22339" y="41898"/>
                  <a:pt x="22355" y="41888"/>
                </a:cubicBezTo>
                <a:cubicBezTo>
                  <a:pt x="22309" y="41758"/>
                  <a:pt x="22237" y="41726"/>
                  <a:pt x="22114" y="41530"/>
                </a:cubicBezTo>
                <a:lnTo>
                  <a:pt x="22127" y="41530"/>
                </a:lnTo>
                <a:cubicBezTo>
                  <a:pt x="22146" y="41517"/>
                  <a:pt x="22159" y="41504"/>
                  <a:pt x="22172" y="41491"/>
                </a:cubicBezTo>
                <a:lnTo>
                  <a:pt x="22179" y="41498"/>
                </a:lnTo>
                <a:cubicBezTo>
                  <a:pt x="22203" y="41464"/>
                  <a:pt x="22232" y="41452"/>
                  <a:pt x="22262" y="41452"/>
                </a:cubicBezTo>
                <a:close/>
                <a:moveTo>
                  <a:pt x="24309" y="41954"/>
                </a:moveTo>
                <a:lnTo>
                  <a:pt x="24309" y="41954"/>
                </a:lnTo>
                <a:cubicBezTo>
                  <a:pt x="24445" y="42077"/>
                  <a:pt x="24543" y="42084"/>
                  <a:pt x="24641" y="42312"/>
                </a:cubicBezTo>
                <a:lnTo>
                  <a:pt x="24634" y="42312"/>
                </a:lnTo>
                <a:lnTo>
                  <a:pt x="24550" y="42364"/>
                </a:lnTo>
                <a:cubicBezTo>
                  <a:pt x="24432" y="42149"/>
                  <a:pt x="24309" y="42077"/>
                  <a:pt x="24309" y="41954"/>
                </a:cubicBezTo>
                <a:close/>
                <a:moveTo>
                  <a:pt x="20786" y="42129"/>
                </a:moveTo>
                <a:cubicBezTo>
                  <a:pt x="20834" y="42129"/>
                  <a:pt x="20940" y="42229"/>
                  <a:pt x="20980" y="42234"/>
                </a:cubicBezTo>
                <a:cubicBezTo>
                  <a:pt x="21026" y="42370"/>
                  <a:pt x="20811" y="42214"/>
                  <a:pt x="20961" y="42416"/>
                </a:cubicBezTo>
                <a:cubicBezTo>
                  <a:pt x="20954" y="42416"/>
                  <a:pt x="20948" y="42416"/>
                  <a:pt x="20941" y="42422"/>
                </a:cubicBezTo>
                <a:cubicBezTo>
                  <a:pt x="20937" y="42433"/>
                  <a:pt x="20930" y="42437"/>
                  <a:pt x="20921" y="42437"/>
                </a:cubicBezTo>
                <a:cubicBezTo>
                  <a:pt x="20903" y="42437"/>
                  <a:pt x="20878" y="42418"/>
                  <a:pt x="20870" y="42409"/>
                </a:cubicBezTo>
                <a:cubicBezTo>
                  <a:pt x="20843" y="42383"/>
                  <a:pt x="20817" y="42357"/>
                  <a:pt x="20804" y="42318"/>
                </a:cubicBezTo>
                <a:lnTo>
                  <a:pt x="20804" y="42318"/>
                </a:lnTo>
                <a:lnTo>
                  <a:pt x="20824" y="42338"/>
                </a:lnTo>
                <a:cubicBezTo>
                  <a:pt x="20827" y="42336"/>
                  <a:pt x="20831" y="42335"/>
                  <a:pt x="20834" y="42335"/>
                </a:cubicBezTo>
                <a:cubicBezTo>
                  <a:pt x="20851" y="42335"/>
                  <a:pt x="20868" y="42350"/>
                  <a:pt x="20883" y="42350"/>
                </a:cubicBezTo>
                <a:cubicBezTo>
                  <a:pt x="20890" y="42350"/>
                  <a:pt x="20897" y="42347"/>
                  <a:pt x="20902" y="42338"/>
                </a:cubicBezTo>
                <a:cubicBezTo>
                  <a:pt x="20856" y="42266"/>
                  <a:pt x="20804" y="42214"/>
                  <a:pt x="20765" y="42201"/>
                </a:cubicBezTo>
                <a:lnTo>
                  <a:pt x="20765" y="42208"/>
                </a:lnTo>
                <a:cubicBezTo>
                  <a:pt x="20753" y="42149"/>
                  <a:pt x="20764" y="42129"/>
                  <a:pt x="20786" y="42129"/>
                </a:cubicBezTo>
                <a:close/>
                <a:moveTo>
                  <a:pt x="20238" y="42325"/>
                </a:moveTo>
                <a:lnTo>
                  <a:pt x="20238" y="42325"/>
                </a:lnTo>
                <a:cubicBezTo>
                  <a:pt x="20428" y="42426"/>
                  <a:pt x="20494" y="42690"/>
                  <a:pt x="20349" y="42690"/>
                </a:cubicBezTo>
                <a:cubicBezTo>
                  <a:pt x="20336" y="42690"/>
                  <a:pt x="20320" y="42688"/>
                  <a:pt x="20303" y="42683"/>
                </a:cubicBezTo>
                <a:cubicBezTo>
                  <a:pt x="20199" y="42514"/>
                  <a:pt x="20134" y="42364"/>
                  <a:pt x="20238" y="42325"/>
                </a:cubicBezTo>
                <a:close/>
                <a:moveTo>
                  <a:pt x="23473" y="42251"/>
                </a:moveTo>
                <a:cubicBezTo>
                  <a:pt x="23654" y="42251"/>
                  <a:pt x="23833" y="42658"/>
                  <a:pt x="23885" y="42865"/>
                </a:cubicBezTo>
                <a:cubicBezTo>
                  <a:pt x="23696" y="42690"/>
                  <a:pt x="23540" y="42494"/>
                  <a:pt x="23410" y="42273"/>
                </a:cubicBezTo>
                <a:lnTo>
                  <a:pt x="23403" y="42273"/>
                </a:lnTo>
                <a:cubicBezTo>
                  <a:pt x="23426" y="42258"/>
                  <a:pt x="23450" y="42251"/>
                  <a:pt x="23473" y="42251"/>
                </a:cubicBezTo>
                <a:close/>
                <a:moveTo>
                  <a:pt x="23221" y="42846"/>
                </a:moveTo>
                <a:lnTo>
                  <a:pt x="23306" y="42963"/>
                </a:lnTo>
                <a:lnTo>
                  <a:pt x="23312" y="42976"/>
                </a:lnTo>
                <a:cubicBezTo>
                  <a:pt x="23304" y="42975"/>
                  <a:pt x="23297" y="42974"/>
                  <a:pt x="23289" y="42974"/>
                </a:cubicBezTo>
                <a:cubicBezTo>
                  <a:pt x="23264" y="42974"/>
                  <a:pt x="23241" y="42982"/>
                  <a:pt x="23221" y="43002"/>
                </a:cubicBezTo>
                <a:lnTo>
                  <a:pt x="23214" y="43002"/>
                </a:lnTo>
                <a:cubicBezTo>
                  <a:pt x="23188" y="42963"/>
                  <a:pt x="23156" y="42931"/>
                  <a:pt x="23130" y="42898"/>
                </a:cubicBezTo>
                <a:lnTo>
                  <a:pt x="23143" y="42898"/>
                </a:lnTo>
                <a:cubicBezTo>
                  <a:pt x="23140" y="42860"/>
                  <a:pt x="23144" y="42851"/>
                  <a:pt x="23153" y="42851"/>
                </a:cubicBezTo>
                <a:cubicBezTo>
                  <a:pt x="23161" y="42851"/>
                  <a:pt x="23173" y="42858"/>
                  <a:pt x="23188" y="42858"/>
                </a:cubicBezTo>
                <a:cubicBezTo>
                  <a:pt x="23198" y="42858"/>
                  <a:pt x="23209" y="42855"/>
                  <a:pt x="23221" y="42846"/>
                </a:cubicBezTo>
                <a:close/>
                <a:moveTo>
                  <a:pt x="27447" y="41665"/>
                </a:moveTo>
                <a:cubicBezTo>
                  <a:pt x="27570" y="41665"/>
                  <a:pt x="27707" y="41760"/>
                  <a:pt x="27832" y="41784"/>
                </a:cubicBezTo>
                <a:lnTo>
                  <a:pt x="27839" y="41791"/>
                </a:lnTo>
                <a:cubicBezTo>
                  <a:pt x="27930" y="41934"/>
                  <a:pt x="27976" y="42103"/>
                  <a:pt x="27963" y="42279"/>
                </a:cubicBezTo>
                <a:cubicBezTo>
                  <a:pt x="28047" y="42351"/>
                  <a:pt x="28112" y="42449"/>
                  <a:pt x="28151" y="42553"/>
                </a:cubicBezTo>
                <a:cubicBezTo>
                  <a:pt x="28133" y="42573"/>
                  <a:pt x="28107" y="42581"/>
                  <a:pt x="28078" y="42581"/>
                </a:cubicBezTo>
                <a:cubicBezTo>
                  <a:pt x="27974" y="42581"/>
                  <a:pt x="27830" y="42469"/>
                  <a:pt x="27845" y="42357"/>
                </a:cubicBezTo>
                <a:cubicBezTo>
                  <a:pt x="27788" y="42327"/>
                  <a:pt x="27743" y="42313"/>
                  <a:pt x="27709" y="42313"/>
                </a:cubicBezTo>
                <a:cubicBezTo>
                  <a:pt x="27502" y="42313"/>
                  <a:pt x="27665" y="42805"/>
                  <a:pt x="27832" y="43106"/>
                </a:cubicBezTo>
                <a:cubicBezTo>
                  <a:pt x="27818" y="43115"/>
                  <a:pt x="27805" y="43119"/>
                  <a:pt x="27793" y="43119"/>
                </a:cubicBezTo>
                <a:cubicBezTo>
                  <a:pt x="27751" y="43119"/>
                  <a:pt x="27716" y="43077"/>
                  <a:pt x="27630" y="43067"/>
                </a:cubicBezTo>
                <a:cubicBezTo>
                  <a:pt x="27533" y="42865"/>
                  <a:pt x="27422" y="42800"/>
                  <a:pt x="27409" y="42644"/>
                </a:cubicBezTo>
                <a:cubicBezTo>
                  <a:pt x="27337" y="42598"/>
                  <a:pt x="27272" y="42546"/>
                  <a:pt x="27220" y="42481"/>
                </a:cubicBezTo>
                <a:cubicBezTo>
                  <a:pt x="27135" y="42253"/>
                  <a:pt x="27383" y="42318"/>
                  <a:pt x="27402" y="42247"/>
                </a:cubicBezTo>
                <a:cubicBezTo>
                  <a:pt x="27409" y="42260"/>
                  <a:pt x="27409" y="42273"/>
                  <a:pt x="27409" y="42292"/>
                </a:cubicBezTo>
                <a:cubicBezTo>
                  <a:pt x="27409" y="42299"/>
                  <a:pt x="27415" y="42312"/>
                  <a:pt x="27415" y="42318"/>
                </a:cubicBezTo>
                <a:lnTo>
                  <a:pt x="27429" y="42331"/>
                </a:lnTo>
                <a:cubicBezTo>
                  <a:pt x="27435" y="42338"/>
                  <a:pt x="27442" y="42341"/>
                  <a:pt x="27446" y="42341"/>
                </a:cubicBezTo>
                <a:cubicBezTo>
                  <a:pt x="27451" y="42341"/>
                  <a:pt x="27455" y="42338"/>
                  <a:pt x="27455" y="42331"/>
                </a:cubicBezTo>
                <a:cubicBezTo>
                  <a:pt x="27461" y="42286"/>
                  <a:pt x="27448" y="42247"/>
                  <a:pt x="27422" y="42208"/>
                </a:cubicBezTo>
                <a:lnTo>
                  <a:pt x="27422" y="42208"/>
                </a:lnTo>
                <a:lnTo>
                  <a:pt x="27442" y="42221"/>
                </a:lnTo>
                <a:lnTo>
                  <a:pt x="27461" y="42208"/>
                </a:lnTo>
                <a:cubicBezTo>
                  <a:pt x="27357" y="42051"/>
                  <a:pt x="27298" y="42142"/>
                  <a:pt x="27240" y="41954"/>
                </a:cubicBezTo>
                <a:cubicBezTo>
                  <a:pt x="27324" y="41856"/>
                  <a:pt x="27383" y="41823"/>
                  <a:pt x="27415" y="41667"/>
                </a:cubicBezTo>
                <a:cubicBezTo>
                  <a:pt x="27426" y="41665"/>
                  <a:pt x="27437" y="41665"/>
                  <a:pt x="27447" y="41665"/>
                </a:cubicBezTo>
                <a:close/>
                <a:moveTo>
                  <a:pt x="23101" y="42934"/>
                </a:moveTo>
                <a:cubicBezTo>
                  <a:pt x="23138" y="42966"/>
                  <a:pt x="23163" y="43004"/>
                  <a:pt x="23195" y="43041"/>
                </a:cubicBezTo>
                <a:lnTo>
                  <a:pt x="23201" y="43054"/>
                </a:lnTo>
                <a:lnTo>
                  <a:pt x="23182" y="43054"/>
                </a:lnTo>
                <a:cubicBezTo>
                  <a:pt x="23149" y="43074"/>
                  <a:pt x="23240" y="43172"/>
                  <a:pt x="23221" y="43198"/>
                </a:cubicBezTo>
                <a:lnTo>
                  <a:pt x="23221" y="43204"/>
                </a:lnTo>
                <a:cubicBezTo>
                  <a:pt x="23175" y="43165"/>
                  <a:pt x="23143" y="43126"/>
                  <a:pt x="23110" y="43087"/>
                </a:cubicBezTo>
                <a:cubicBezTo>
                  <a:pt x="23110" y="43048"/>
                  <a:pt x="23104" y="43015"/>
                  <a:pt x="23084" y="42989"/>
                </a:cubicBezTo>
                <a:cubicBezTo>
                  <a:pt x="23090" y="42971"/>
                  <a:pt x="23091" y="42952"/>
                  <a:pt x="23101" y="42934"/>
                </a:cubicBezTo>
                <a:close/>
                <a:moveTo>
                  <a:pt x="22661" y="43341"/>
                </a:moveTo>
                <a:lnTo>
                  <a:pt x="22661" y="43341"/>
                </a:lnTo>
                <a:cubicBezTo>
                  <a:pt x="22662" y="43344"/>
                  <a:pt x="22663" y="43346"/>
                  <a:pt x="22664" y="43349"/>
                </a:cubicBezTo>
                <a:lnTo>
                  <a:pt x="22664" y="43349"/>
                </a:lnTo>
                <a:cubicBezTo>
                  <a:pt x="22665" y="43348"/>
                  <a:pt x="22666" y="43348"/>
                  <a:pt x="22667" y="43347"/>
                </a:cubicBezTo>
                <a:lnTo>
                  <a:pt x="22661" y="43341"/>
                </a:lnTo>
                <a:close/>
                <a:moveTo>
                  <a:pt x="23906" y="43316"/>
                </a:moveTo>
                <a:cubicBezTo>
                  <a:pt x="23943" y="43329"/>
                  <a:pt x="24047" y="43410"/>
                  <a:pt x="24029" y="43452"/>
                </a:cubicBezTo>
                <a:lnTo>
                  <a:pt x="23963" y="43452"/>
                </a:lnTo>
                <a:lnTo>
                  <a:pt x="23963" y="43445"/>
                </a:lnTo>
                <a:cubicBezTo>
                  <a:pt x="23944" y="43419"/>
                  <a:pt x="23924" y="43393"/>
                  <a:pt x="23911" y="43360"/>
                </a:cubicBezTo>
                <a:cubicBezTo>
                  <a:pt x="23918" y="43360"/>
                  <a:pt x="23930" y="43348"/>
                  <a:pt x="23906" y="43316"/>
                </a:cubicBezTo>
                <a:close/>
                <a:moveTo>
                  <a:pt x="20042" y="42631"/>
                </a:moveTo>
                <a:cubicBezTo>
                  <a:pt x="20290" y="42722"/>
                  <a:pt x="20557" y="43087"/>
                  <a:pt x="20791" y="43158"/>
                </a:cubicBezTo>
                <a:lnTo>
                  <a:pt x="20824" y="43198"/>
                </a:lnTo>
                <a:lnTo>
                  <a:pt x="20837" y="43198"/>
                </a:lnTo>
                <a:cubicBezTo>
                  <a:pt x="20850" y="43263"/>
                  <a:pt x="20856" y="43328"/>
                  <a:pt x="20850" y="43399"/>
                </a:cubicBezTo>
                <a:lnTo>
                  <a:pt x="20850" y="43406"/>
                </a:lnTo>
                <a:cubicBezTo>
                  <a:pt x="20847" y="43406"/>
                  <a:pt x="20844" y="43406"/>
                  <a:pt x="20842" y="43406"/>
                </a:cubicBezTo>
                <a:cubicBezTo>
                  <a:pt x="20705" y="43406"/>
                  <a:pt x="20836" y="43563"/>
                  <a:pt x="20785" y="43614"/>
                </a:cubicBezTo>
                <a:lnTo>
                  <a:pt x="20785" y="43621"/>
                </a:lnTo>
                <a:cubicBezTo>
                  <a:pt x="20681" y="43243"/>
                  <a:pt x="20492" y="43536"/>
                  <a:pt x="20322" y="43185"/>
                </a:cubicBezTo>
                <a:cubicBezTo>
                  <a:pt x="20283" y="43209"/>
                  <a:pt x="20246" y="43250"/>
                  <a:pt x="20203" y="43250"/>
                </a:cubicBezTo>
                <a:cubicBezTo>
                  <a:pt x="20189" y="43250"/>
                  <a:pt x="20175" y="43246"/>
                  <a:pt x="20160" y="43237"/>
                </a:cubicBezTo>
                <a:cubicBezTo>
                  <a:pt x="20120" y="43152"/>
                  <a:pt x="20140" y="43106"/>
                  <a:pt x="20068" y="43015"/>
                </a:cubicBezTo>
                <a:cubicBezTo>
                  <a:pt x="20079" y="43004"/>
                  <a:pt x="20092" y="43000"/>
                  <a:pt x="20104" y="43000"/>
                </a:cubicBezTo>
                <a:cubicBezTo>
                  <a:pt x="20121" y="43000"/>
                  <a:pt x="20138" y="43008"/>
                  <a:pt x="20153" y="43015"/>
                </a:cubicBezTo>
                <a:lnTo>
                  <a:pt x="20153" y="43009"/>
                </a:lnTo>
                <a:cubicBezTo>
                  <a:pt x="20192" y="43035"/>
                  <a:pt x="20218" y="43067"/>
                  <a:pt x="20244" y="43100"/>
                </a:cubicBezTo>
                <a:cubicBezTo>
                  <a:pt x="20260" y="43116"/>
                  <a:pt x="20276" y="43128"/>
                  <a:pt x="20285" y="43128"/>
                </a:cubicBezTo>
                <a:cubicBezTo>
                  <a:pt x="20287" y="43128"/>
                  <a:pt x="20289" y="43127"/>
                  <a:pt x="20290" y="43126"/>
                </a:cubicBezTo>
                <a:cubicBezTo>
                  <a:pt x="20303" y="43113"/>
                  <a:pt x="20296" y="43093"/>
                  <a:pt x="20283" y="43067"/>
                </a:cubicBezTo>
                <a:cubicBezTo>
                  <a:pt x="20251" y="43022"/>
                  <a:pt x="20212" y="42983"/>
                  <a:pt x="20166" y="42944"/>
                </a:cubicBezTo>
                <a:cubicBezTo>
                  <a:pt x="20094" y="42859"/>
                  <a:pt x="20049" y="42748"/>
                  <a:pt x="20042" y="42631"/>
                </a:cubicBezTo>
                <a:close/>
                <a:moveTo>
                  <a:pt x="22784" y="42279"/>
                </a:moveTo>
                <a:lnTo>
                  <a:pt x="22791" y="42292"/>
                </a:lnTo>
                <a:cubicBezTo>
                  <a:pt x="22883" y="42360"/>
                  <a:pt x="23016" y="42445"/>
                  <a:pt x="23101" y="42445"/>
                </a:cubicBezTo>
                <a:cubicBezTo>
                  <a:pt x="23155" y="42445"/>
                  <a:pt x="23189" y="42411"/>
                  <a:pt x="23182" y="42318"/>
                </a:cubicBezTo>
                <a:cubicBezTo>
                  <a:pt x="23188" y="42300"/>
                  <a:pt x="23196" y="42293"/>
                  <a:pt x="23205" y="42293"/>
                </a:cubicBezTo>
                <a:cubicBezTo>
                  <a:pt x="23239" y="42293"/>
                  <a:pt x="23287" y="42409"/>
                  <a:pt x="23319" y="42409"/>
                </a:cubicBezTo>
                <a:cubicBezTo>
                  <a:pt x="23325" y="42403"/>
                  <a:pt x="23332" y="42390"/>
                  <a:pt x="23338" y="42383"/>
                </a:cubicBezTo>
                <a:lnTo>
                  <a:pt x="23338" y="42383"/>
                </a:lnTo>
                <a:cubicBezTo>
                  <a:pt x="23332" y="42403"/>
                  <a:pt x="23325" y="42409"/>
                  <a:pt x="23319" y="42409"/>
                </a:cubicBezTo>
                <a:cubicBezTo>
                  <a:pt x="23260" y="42488"/>
                  <a:pt x="23238" y="42644"/>
                  <a:pt x="23150" y="42644"/>
                </a:cubicBezTo>
                <a:cubicBezTo>
                  <a:pt x="23121" y="42644"/>
                  <a:pt x="23085" y="42627"/>
                  <a:pt x="23038" y="42585"/>
                </a:cubicBezTo>
                <a:lnTo>
                  <a:pt x="23038" y="42585"/>
                </a:lnTo>
                <a:cubicBezTo>
                  <a:pt x="23058" y="42683"/>
                  <a:pt x="23006" y="42748"/>
                  <a:pt x="23006" y="42833"/>
                </a:cubicBezTo>
                <a:lnTo>
                  <a:pt x="23038" y="42859"/>
                </a:lnTo>
                <a:cubicBezTo>
                  <a:pt x="23032" y="42885"/>
                  <a:pt x="23025" y="42917"/>
                  <a:pt x="23025" y="42950"/>
                </a:cubicBezTo>
                <a:lnTo>
                  <a:pt x="23025" y="42963"/>
                </a:lnTo>
                <a:lnTo>
                  <a:pt x="23032" y="42976"/>
                </a:lnTo>
                <a:cubicBezTo>
                  <a:pt x="23052" y="43028"/>
                  <a:pt x="23052" y="43035"/>
                  <a:pt x="23052" y="43041"/>
                </a:cubicBezTo>
                <a:lnTo>
                  <a:pt x="23052" y="43054"/>
                </a:lnTo>
                <a:lnTo>
                  <a:pt x="23058" y="43080"/>
                </a:lnTo>
                <a:cubicBezTo>
                  <a:pt x="23071" y="43093"/>
                  <a:pt x="23078" y="43113"/>
                  <a:pt x="23084" y="43126"/>
                </a:cubicBezTo>
                <a:cubicBezTo>
                  <a:pt x="23123" y="43178"/>
                  <a:pt x="23169" y="43230"/>
                  <a:pt x="23221" y="43269"/>
                </a:cubicBezTo>
                <a:cubicBezTo>
                  <a:pt x="23286" y="43406"/>
                  <a:pt x="23332" y="43373"/>
                  <a:pt x="23390" y="43439"/>
                </a:cubicBezTo>
                <a:cubicBezTo>
                  <a:pt x="23390" y="43384"/>
                  <a:pt x="23354" y="43281"/>
                  <a:pt x="23398" y="43281"/>
                </a:cubicBezTo>
                <a:cubicBezTo>
                  <a:pt x="23407" y="43281"/>
                  <a:pt x="23419" y="43285"/>
                  <a:pt x="23436" y="43295"/>
                </a:cubicBezTo>
                <a:cubicBezTo>
                  <a:pt x="23332" y="43158"/>
                  <a:pt x="23319" y="43165"/>
                  <a:pt x="23299" y="43067"/>
                </a:cubicBezTo>
                <a:lnTo>
                  <a:pt x="23345" y="43067"/>
                </a:lnTo>
                <a:lnTo>
                  <a:pt x="23345" y="43074"/>
                </a:lnTo>
                <a:cubicBezTo>
                  <a:pt x="23423" y="43126"/>
                  <a:pt x="23494" y="43321"/>
                  <a:pt x="23560" y="43445"/>
                </a:cubicBezTo>
                <a:cubicBezTo>
                  <a:pt x="23546" y="43519"/>
                  <a:pt x="23494" y="43538"/>
                  <a:pt x="23430" y="43538"/>
                </a:cubicBezTo>
                <a:cubicBezTo>
                  <a:pt x="23357" y="43538"/>
                  <a:pt x="23268" y="43513"/>
                  <a:pt x="23199" y="43513"/>
                </a:cubicBezTo>
                <a:cubicBezTo>
                  <a:pt x="23130" y="43513"/>
                  <a:pt x="23082" y="43538"/>
                  <a:pt x="23091" y="43640"/>
                </a:cubicBezTo>
                <a:cubicBezTo>
                  <a:pt x="22942" y="43570"/>
                  <a:pt x="22781" y="43626"/>
                  <a:pt x="22664" y="43349"/>
                </a:cubicBezTo>
                <a:lnTo>
                  <a:pt x="22664" y="43349"/>
                </a:lnTo>
                <a:cubicBezTo>
                  <a:pt x="22584" y="43390"/>
                  <a:pt x="22648" y="43518"/>
                  <a:pt x="22680" y="43621"/>
                </a:cubicBezTo>
                <a:cubicBezTo>
                  <a:pt x="22678" y="43621"/>
                  <a:pt x="22677" y="43621"/>
                  <a:pt x="22675" y="43621"/>
                </a:cubicBezTo>
                <a:cubicBezTo>
                  <a:pt x="22539" y="43621"/>
                  <a:pt x="22436" y="43401"/>
                  <a:pt x="22340" y="43401"/>
                </a:cubicBezTo>
                <a:cubicBezTo>
                  <a:pt x="22332" y="43401"/>
                  <a:pt x="22324" y="43402"/>
                  <a:pt x="22315" y="43406"/>
                </a:cubicBezTo>
                <a:lnTo>
                  <a:pt x="22302" y="43393"/>
                </a:lnTo>
                <a:cubicBezTo>
                  <a:pt x="22270" y="43328"/>
                  <a:pt x="22218" y="43282"/>
                  <a:pt x="22166" y="43243"/>
                </a:cubicBezTo>
                <a:lnTo>
                  <a:pt x="22159" y="43243"/>
                </a:lnTo>
                <a:lnTo>
                  <a:pt x="22159" y="43224"/>
                </a:lnTo>
                <a:cubicBezTo>
                  <a:pt x="22144" y="43208"/>
                  <a:pt x="22133" y="43193"/>
                  <a:pt x="22122" y="43193"/>
                </a:cubicBezTo>
                <a:cubicBezTo>
                  <a:pt x="22119" y="43193"/>
                  <a:pt x="22117" y="43195"/>
                  <a:pt x="22114" y="43198"/>
                </a:cubicBezTo>
                <a:cubicBezTo>
                  <a:pt x="22075" y="43165"/>
                  <a:pt x="22042" y="43132"/>
                  <a:pt x="22009" y="43093"/>
                </a:cubicBezTo>
                <a:cubicBezTo>
                  <a:pt x="22009" y="43093"/>
                  <a:pt x="21983" y="43054"/>
                  <a:pt x="21983" y="43054"/>
                </a:cubicBezTo>
                <a:cubicBezTo>
                  <a:pt x="22112" y="42878"/>
                  <a:pt x="22293" y="42811"/>
                  <a:pt x="22527" y="42811"/>
                </a:cubicBezTo>
                <a:cubicBezTo>
                  <a:pt x="22578" y="42811"/>
                  <a:pt x="22631" y="42814"/>
                  <a:pt x="22687" y="42820"/>
                </a:cubicBezTo>
                <a:cubicBezTo>
                  <a:pt x="22739" y="42794"/>
                  <a:pt x="22706" y="42716"/>
                  <a:pt x="22687" y="42644"/>
                </a:cubicBezTo>
                <a:lnTo>
                  <a:pt x="22687" y="42644"/>
                </a:lnTo>
                <a:cubicBezTo>
                  <a:pt x="22765" y="42683"/>
                  <a:pt x="22843" y="42644"/>
                  <a:pt x="22934" y="42768"/>
                </a:cubicBezTo>
                <a:cubicBezTo>
                  <a:pt x="22934" y="42657"/>
                  <a:pt x="22856" y="42501"/>
                  <a:pt x="22778" y="42357"/>
                </a:cubicBezTo>
                <a:lnTo>
                  <a:pt x="22765" y="42344"/>
                </a:lnTo>
                <a:cubicBezTo>
                  <a:pt x="22778" y="42325"/>
                  <a:pt x="22784" y="42299"/>
                  <a:pt x="22784" y="42279"/>
                </a:cubicBezTo>
                <a:close/>
                <a:moveTo>
                  <a:pt x="23689" y="43506"/>
                </a:moveTo>
                <a:cubicBezTo>
                  <a:pt x="23712" y="43506"/>
                  <a:pt x="23786" y="43590"/>
                  <a:pt x="23811" y="43654"/>
                </a:cubicBezTo>
                <a:lnTo>
                  <a:pt x="23811" y="43654"/>
                </a:lnTo>
                <a:cubicBezTo>
                  <a:pt x="23810" y="43654"/>
                  <a:pt x="23809" y="43654"/>
                  <a:pt x="23808" y="43654"/>
                </a:cubicBezTo>
                <a:cubicBezTo>
                  <a:pt x="23773" y="43654"/>
                  <a:pt x="23734" y="43560"/>
                  <a:pt x="23704" y="43560"/>
                </a:cubicBezTo>
                <a:cubicBezTo>
                  <a:pt x="23701" y="43560"/>
                  <a:pt x="23699" y="43561"/>
                  <a:pt x="23696" y="43562"/>
                </a:cubicBezTo>
                <a:cubicBezTo>
                  <a:pt x="23679" y="43522"/>
                  <a:pt x="23679" y="43506"/>
                  <a:pt x="23689" y="43506"/>
                </a:cubicBezTo>
                <a:close/>
                <a:moveTo>
                  <a:pt x="20602" y="43686"/>
                </a:moveTo>
                <a:lnTo>
                  <a:pt x="20681" y="43803"/>
                </a:lnTo>
                <a:cubicBezTo>
                  <a:pt x="20679" y="43804"/>
                  <a:pt x="20677" y="43804"/>
                  <a:pt x="20675" y="43804"/>
                </a:cubicBezTo>
                <a:cubicBezTo>
                  <a:pt x="20643" y="43804"/>
                  <a:pt x="20599" y="43756"/>
                  <a:pt x="20544" y="43725"/>
                </a:cubicBezTo>
                <a:lnTo>
                  <a:pt x="20524" y="43699"/>
                </a:lnTo>
                <a:lnTo>
                  <a:pt x="20524" y="43699"/>
                </a:lnTo>
                <a:cubicBezTo>
                  <a:pt x="20534" y="43709"/>
                  <a:pt x="20543" y="43715"/>
                  <a:pt x="20553" y="43715"/>
                </a:cubicBezTo>
                <a:cubicBezTo>
                  <a:pt x="20556" y="43715"/>
                  <a:pt x="20560" y="43714"/>
                  <a:pt x="20563" y="43712"/>
                </a:cubicBezTo>
                <a:lnTo>
                  <a:pt x="20602" y="43686"/>
                </a:lnTo>
                <a:close/>
                <a:moveTo>
                  <a:pt x="20957" y="43241"/>
                </a:moveTo>
                <a:cubicBezTo>
                  <a:pt x="21070" y="43241"/>
                  <a:pt x="21204" y="43409"/>
                  <a:pt x="21332" y="43543"/>
                </a:cubicBezTo>
                <a:cubicBezTo>
                  <a:pt x="21354" y="43526"/>
                  <a:pt x="21378" y="43519"/>
                  <a:pt x="21403" y="43519"/>
                </a:cubicBezTo>
                <a:cubicBezTo>
                  <a:pt x="21457" y="43519"/>
                  <a:pt x="21517" y="43554"/>
                  <a:pt x="21579" y="43608"/>
                </a:cubicBezTo>
                <a:cubicBezTo>
                  <a:pt x="21723" y="43764"/>
                  <a:pt x="21579" y="43758"/>
                  <a:pt x="21677" y="43881"/>
                </a:cubicBezTo>
                <a:cubicBezTo>
                  <a:pt x="21423" y="43732"/>
                  <a:pt x="21182" y="43673"/>
                  <a:pt x="20915" y="43471"/>
                </a:cubicBezTo>
                <a:lnTo>
                  <a:pt x="20915" y="43478"/>
                </a:lnTo>
                <a:lnTo>
                  <a:pt x="20909" y="43478"/>
                </a:lnTo>
                <a:lnTo>
                  <a:pt x="20909" y="43445"/>
                </a:lnTo>
                <a:cubicBezTo>
                  <a:pt x="20915" y="43386"/>
                  <a:pt x="20915" y="43321"/>
                  <a:pt x="20902" y="43256"/>
                </a:cubicBezTo>
                <a:cubicBezTo>
                  <a:pt x="20920" y="43246"/>
                  <a:pt x="20938" y="43241"/>
                  <a:pt x="20957" y="43241"/>
                </a:cubicBezTo>
                <a:close/>
                <a:moveTo>
                  <a:pt x="24667" y="43576"/>
                </a:moveTo>
                <a:cubicBezTo>
                  <a:pt x="24779" y="43576"/>
                  <a:pt x="24923" y="43677"/>
                  <a:pt x="25103" y="44005"/>
                </a:cubicBezTo>
                <a:lnTo>
                  <a:pt x="25019" y="44051"/>
                </a:lnTo>
                <a:lnTo>
                  <a:pt x="25019" y="44057"/>
                </a:lnTo>
                <a:cubicBezTo>
                  <a:pt x="24961" y="43997"/>
                  <a:pt x="24920" y="43976"/>
                  <a:pt x="24891" y="43976"/>
                </a:cubicBezTo>
                <a:cubicBezTo>
                  <a:pt x="24847" y="43976"/>
                  <a:pt x="24828" y="44022"/>
                  <a:pt x="24817" y="44057"/>
                </a:cubicBezTo>
                <a:cubicBezTo>
                  <a:pt x="24804" y="44083"/>
                  <a:pt x="24791" y="44109"/>
                  <a:pt x="24778" y="44122"/>
                </a:cubicBezTo>
                <a:lnTo>
                  <a:pt x="24778" y="44109"/>
                </a:lnTo>
                <a:cubicBezTo>
                  <a:pt x="24660" y="44051"/>
                  <a:pt x="24563" y="43797"/>
                  <a:pt x="24484" y="43673"/>
                </a:cubicBezTo>
                <a:cubicBezTo>
                  <a:pt x="24531" y="43621"/>
                  <a:pt x="24592" y="43576"/>
                  <a:pt x="24667" y="43576"/>
                </a:cubicBezTo>
                <a:close/>
                <a:moveTo>
                  <a:pt x="20446" y="42154"/>
                </a:moveTo>
                <a:cubicBezTo>
                  <a:pt x="20516" y="42154"/>
                  <a:pt x="20648" y="42328"/>
                  <a:pt x="20739" y="42328"/>
                </a:cubicBezTo>
                <a:cubicBezTo>
                  <a:pt x="20746" y="42328"/>
                  <a:pt x="20752" y="42327"/>
                  <a:pt x="20759" y="42325"/>
                </a:cubicBezTo>
                <a:cubicBezTo>
                  <a:pt x="20765" y="42344"/>
                  <a:pt x="20778" y="42370"/>
                  <a:pt x="20791" y="42390"/>
                </a:cubicBezTo>
                <a:cubicBezTo>
                  <a:pt x="20811" y="42422"/>
                  <a:pt x="20837" y="42449"/>
                  <a:pt x="20863" y="42475"/>
                </a:cubicBezTo>
                <a:cubicBezTo>
                  <a:pt x="20900" y="42508"/>
                  <a:pt x="20935" y="42525"/>
                  <a:pt x="20963" y="42525"/>
                </a:cubicBezTo>
                <a:cubicBezTo>
                  <a:pt x="20980" y="42525"/>
                  <a:pt x="20994" y="42519"/>
                  <a:pt x="21006" y="42507"/>
                </a:cubicBezTo>
                <a:cubicBezTo>
                  <a:pt x="21058" y="42520"/>
                  <a:pt x="21124" y="42598"/>
                  <a:pt x="21182" y="42611"/>
                </a:cubicBezTo>
                <a:cubicBezTo>
                  <a:pt x="21208" y="42540"/>
                  <a:pt x="21084" y="42527"/>
                  <a:pt x="21097" y="42442"/>
                </a:cubicBezTo>
                <a:cubicBezTo>
                  <a:pt x="21158" y="42442"/>
                  <a:pt x="21223" y="42481"/>
                  <a:pt x="21284" y="42481"/>
                </a:cubicBezTo>
                <a:cubicBezTo>
                  <a:pt x="21322" y="42481"/>
                  <a:pt x="21358" y="42466"/>
                  <a:pt x="21391" y="42416"/>
                </a:cubicBezTo>
                <a:cubicBezTo>
                  <a:pt x="21449" y="42488"/>
                  <a:pt x="21501" y="42488"/>
                  <a:pt x="21566" y="42585"/>
                </a:cubicBezTo>
                <a:cubicBezTo>
                  <a:pt x="21508" y="42650"/>
                  <a:pt x="21534" y="42898"/>
                  <a:pt x="21658" y="42983"/>
                </a:cubicBezTo>
                <a:lnTo>
                  <a:pt x="21664" y="42970"/>
                </a:lnTo>
                <a:cubicBezTo>
                  <a:pt x="21671" y="42996"/>
                  <a:pt x="21677" y="43015"/>
                  <a:pt x="21690" y="43041"/>
                </a:cubicBezTo>
                <a:lnTo>
                  <a:pt x="21690" y="43048"/>
                </a:lnTo>
                <a:cubicBezTo>
                  <a:pt x="21697" y="43054"/>
                  <a:pt x="21710" y="43061"/>
                  <a:pt x="21716" y="43061"/>
                </a:cubicBezTo>
                <a:cubicBezTo>
                  <a:pt x="21723" y="43061"/>
                  <a:pt x="21723" y="43048"/>
                  <a:pt x="21716" y="43035"/>
                </a:cubicBezTo>
                <a:cubicBezTo>
                  <a:pt x="21716" y="43028"/>
                  <a:pt x="21710" y="43015"/>
                  <a:pt x="21710" y="43009"/>
                </a:cubicBezTo>
                <a:lnTo>
                  <a:pt x="21710" y="43009"/>
                </a:lnTo>
                <a:cubicBezTo>
                  <a:pt x="21788" y="43022"/>
                  <a:pt x="21873" y="43106"/>
                  <a:pt x="21951" y="43126"/>
                </a:cubicBezTo>
                <a:lnTo>
                  <a:pt x="21951" y="43119"/>
                </a:lnTo>
                <a:cubicBezTo>
                  <a:pt x="22003" y="43185"/>
                  <a:pt x="22055" y="43243"/>
                  <a:pt x="22120" y="43289"/>
                </a:cubicBezTo>
                <a:lnTo>
                  <a:pt x="22120" y="43295"/>
                </a:lnTo>
                <a:cubicBezTo>
                  <a:pt x="22145" y="43331"/>
                  <a:pt x="22171" y="43362"/>
                  <a:pt x="22190" y="43362"/>
                </a:cubicBezTo>
                <a:cubicBezTo>
                  <a:pt x="22195" y="43362"/>
                  <a:pt x="22200" y="43360"/>
                  <a:pt x="22205" y="43354"/>
                </a:cubicBezTo>
                <a:cubicBezTo>
                  <a:pt x="22211" y="43367"/>
                  <a:pt x="22224" y="43386"/>
                  <a:pt x="22244" y="43413"/>
                </a:cubicBezTo>
                <a:lnTo>
                  <a:pt x="22270" y="43458"/>
                </a:lnTo>
                <a:cubicBezTo>
                  <a:pt x="22276" y="43458"/>
                  <a:pt x="22283" y="43465"/>
                  <a:pt x="22289" y="43471"/>
                </a:cubicBezTo>
                <a:cubicBezTo>
                  <a:pt x="22257" y="43601"/>
                  <a:pt x="22517" y="43758"/>
                  <a:pt x="22615" y="43881"/>
                </a:cubicBezTo>
                <a:cubicBezTo>
                  <a:pt x="22615" y="43834"/>
                  <a:pt x="22613" y="43777"/>
                  <a:pt x="22635" y="43777"/>
                </a:cubicBezTo>
                <a:cubicBezTo>
                  <a:pt x="22650" y="43777"/>
                  <a:pt x="22676" y="43802"/>
                  <a:pt x="22719" y="43868"/>
                </a:cubicBezTo>
                <a:cubicBezTo>
                  <a:pt x="22635" y="43911"/>
                  <a:pt x="22608" y="44023"/>
                  <a:pt x="22501" y="44023"/>
                </a:cubicBezTo>
                <a:cubicBezTo>
                  <a:pt x="22459" y="44023"/>
                  <a:pt x="22404" y="44006"/>
                  <a:pt x="22329" y="43960"/>
                </a:cubicBezTo>
                <a:lnTo>
                  <a:pt x="22329" y="43960"/>
                </a:lnTo>
                <a:lnTo>
                  <a:pt x="22335" y="43966"/>
                </a:lnTo>
                <a:cubicBezTo>
                  <a:pt x="22322" y="43986"/>
                  <a:pt x="22296" y="43992"/>
                  <a:pt x="22322" y="44031"/>
                </a:cubicBezTo>
                <a:cubicBezTo>
                  <a:pt x="22283" y="44051"/>
                  <a:pt x="22237" y="44064"/>
                  <a:pt x="22192" y="44064"/>
                </a:cubicBezTo>
                <a:lnTo>
                  <a:pt x="22179" y="44064"/>
                </a:lnTo>
                <a:lnTo>
                  <a:pt x="22179" y="44083"/>
                </a:lnTo>
                <a:cubicBezTo>
                  <a:pt x="22179" y="44103"/>
                  <a:pt x="22185" y="44116"/>
                  <a:pt x="22185" y="44129"/>
                </a:cubicBezTo>
                <a:lnTo>
                  <a:pt x="22179" y="44122"/>
                </a:lnTo>
                <a:cubicBezTo>
                  <a:pt x="22171" y="44129"/>
                  <a:pt x="22164" y="44133"/>
                  <a:pt x="22156" y="44133"/>
                </a:cubicBezTo>
                <a:cubicBezTo>
                  <a:pt x="22071" y="44133"/>
                  <a:pt x="21986" y="43726"/>
                  <a:pt x="22016" y="43660"/>
                </a:cubicBezTo>
                <a:lnTo>
                  <a:pt x="22016" y="43660"/>
                </a:lnTo>
                <a:cubicBezTo>
                  <a:pt x="22029" y="43693"/>
                  <a:pt x="22068" y="43738"/>
                  <a:pt x="22048" y="43751"/>
                </a:cubicBezTo>
                <a:cubicBezTo>
                  <a:pt x="22146" y="43823"/>
                  <a:pt x="22263" y="43868"/>
                  <a:pt x="22387" y="43868"/>
                </a:cubicBezTo>
                <a:cubicBezTo>
                  <a:pt x="22342" y="43647"/>
                  <a:pt x="22140" y="43601"/>
                  <a:pt x="22048" y="43575"/>
                </a:cubicBezTo>
                <a:cubicBezTo>
                  <a:pt x="22022" y="43510"/>
                  <a:pt x="22009" y="43458"/>
                  <a:pt x="21983" y="43393"/>
                </a:cubicBezTo>
                <a:cubicBezTo>
                  <a:pt x="21965" y="43394"/>
                  <a:pt x="21946" y="43394"/>
                  <a:pt x="21926" y="43394"/>
                </a:cubicBezTo>
                <a:cubicBezTo>
                  <a:pt x="21765" y="43394"/>
                  <a:pt x="21546" y="43358"/>
                  <a:pt x="21430" y="43074"/>
                </a:cubicBezTo>
                <a:cubicBezTo>
                  <a:pt x="21365" y="43022"/>
                  <a:pt x="21280" y="43106"/>
                  <a:pt x="21267" y="42957"/>
                </a:cubicBezTo>
                <a:cubicBezTo>
                  <a:pt x="21250" y="43032"/>
                  <a:pt x="21263" y="43076"/>
                  <a:pt x="21203" y="43076"/>
                </a:cubicBezTo>
                <a:cubicBezTo>
                  <a:pt x="21195" y="43076"/>
                  <a:pt x="21186" y="43075"/>
                  <a:pt x="21176" y="43074"/>
                </a:cubicBezTo>
                <a:cubicBezTo>
                  <a:pt x="21091" y="42950"/>
                  <a:pt x="20974" y="42852"/>
                  <a:pt x="20837" y="42787"/>
                </a:cubicBezTo>
                <a:cubicBezTo>
                  <a:pt x="20713" y="42462"/>
                  <a:pt x="20602" y="42429"/>
                  <a:pt x="20401" y="42214"/>
                </a:cubicBezTo>
                <a:cubicBezTo>
                  <a:pt x="20408" y="42170"/>
                  <a:pt x="20424" y="42154"/>
                  <a:pt x="20446" y="42154"/>
                </a:cubicBezTo>
                <a:close/>
                <a:moveTo>
                  <a:pt x="26237" y="41537"/>
                </a:moveTo>
                <a:cubicBezTo>
                  <a:pt x="26367" y="41641"/>
                  <a:pt x="26595" y="41778"/>
                  <a:pt x="26666" y="41927"/>
                </a:cubicBezTo>
                <a:cubicBezTo>
                  <a:pt x="26660" y="41934"/>
                  <a:pt x="26653" y="41947"/>
                  <a:pt x="26640" y="41954"/>
                </a:cubicBezTo>
                <a:cubicBezTo>
                  <a:pt x="26627" y="41960"/>
                  <a:pt x="26634" y="41986"/>
                  <a:pt x="26647" y="42006"/>
                </a:cubicBezTo>
                <a:cubicBezTo>
                  <a:pt x="26658" y="42027"/>
                  <a:pt x="26677" y="42040"/>
                  <a:pt x="26688" y="42040"/>
                </a:cubicBezTo>
                <a:cubicBezTo>
                  <a:pt x="26690" y="42040"/>
                  <a:pt x="26691" y="42039"/>
                  <a:pt x="26692" y="42038"/>
                </a:cubicBezTo>
                <a:cubicBezTo>
                  <a:pt x="26712" y="42025"/>
                  <a:pt x="26725" y="42006"/>
                  <a:pt x="26738" y="41986"/>
                </a:cubicBezTo>
                <a:lnTo>
                  <a:pt x="26745" y="41999"/>
                </a:lnTo>
                <a:cubicBezTo>
                  <a:pt x="26760" y="42015"/>
                  <a:pt x="26774" y="42023"/>
                  <a:pt x="26786" y="42023"/>
                </a:cubicBezTo>
                <a:cubicBezTo>
                  <a:pt x="26794" y="42023"/>
                  <a:pt x="26802" y="42020"/>
                  <a:pt x="26810" y="42012"/>
                </a:cubicBezTo>
                <a:cubicBezTo>
                  <a:pt x="26914" y="42181"/>
                  <a:pt x="26940" y="42149"/>
                  <a:pt x="26992" y="42292"/>
                </a:cubicBezTo>
                <a:cubicBezTo>
                  <a:pt x="26927" y="42312"/>
                  <a:pt x="26894" y="42383"/>
                  <a:pt x="26927" y="42449"/>
                </a:cubicBezTo>
                <a:cubicBezTo>
                  <a:pt x="26823" y="42439"/>
                  <a:pt x="26700" y="42271"/>
                  <a:pt x="26596" y="42271"/>
                </a:cubicBezTo>
                <a:cubicBezTo>
                  <a:pt x="26563" y="42271"/>
                  <a:pt x="26532" y="42287"/>
                  <a:pt x="26504" y="42331"/>
                </a:cubicBezTo>
                <a:cubicBezTo>
                  <a:pt x="26634" y="42520"/>
                  <a:pt x="26797" y="42683"/>
                  <a:pt x="26992" y="42807"/>
                </a:cubicBezTo>
                <a:cubicBezTo>
                  <a:pt x="26927" y="42820"/>
                  <a:pt x="26888" y="42800"/>
                  <a:pt x="26920" y="42911"/>
                </a:cubicBezTo>
                <a:cubicBezTo>
                  <a:pt x="26938" y="42920"/>
                  <a:pt x="26952" y="42923"/>
                  <a:pt x="26964" y="42923"/>
                </a:cubicBezTo>
                <a:cubicBezTo>
                  <a:pt x="27025" y="42923"/>
                  <a:pt x="27019" y="42825"/>
                  <a:pt x="27073" y="42825"/>
                </a:cubicBezTo>
                <a:cubicBezTo>
                  <a:pt x="27102" y="42825"/>
                  <a:pt x="27147" y="42853"/>
                  <a:pt x="27227" y="42937"/>
                </a:cubicBezTo>
                <a:cubicBezTo>
                  <a:pt x="27286" y="42921"/>
                  <a:pt x="27221" y="42817"/>
                  <a:pt x="27258" y="42817"/>
                </a:cubicBezTo>
                <a:cubicBezTo>
                  <a:pt x="27266" y="42817"/>
                  <a:pt x="27279" y="42821"/>
                  <a:pt x="27298" y="42833"/>
                </a:cubicBezTo>
                <a:cubicBezTo>
                  <a:pt x="27468" y="43048"/>
                  <a:pt x="27585" y="43302"/>
                  <a:pt x="27643" y="43569"/>
                </a:cubicBezTo>
                <a:cubicBezTo>
                  <a:pt x="27865" y="43719"/>
                  <a:pt x="27871" y="43862"/>
                  <a:pt x="28054" y="44096"/>
                </a:cubicBezTo>
                <a:cubicBezTo>
                  <a:pt x="28042" y="44099"/>
                  <a:pt x="28030" y="44100"/>
                  <a:pt x="28018" y="44100"/>
                </a:cubicBezTo>
                <a:cubicBezTo>
                  <a:pt x="27870" y="44100"/>
                  <a:pt x="27702" y="43920"/>
                  <a:pt x="27539" y="43758"/>
                </a:cubicBezTo>
                <a:lnTo>
                  <a:pt x="27539" y="43758"/>
                </a:lnTo>
                <a:cubicBezTo>
                  <a:pt x="27552" y="43849"/>
                  <a:pt x="27533" y="43940"/>
                  <a:pt x="27487" y="44018"/>
                </a:cubicBezTo>
                <a:cubicBezTo>
                  <a:pt x="27318" y="43842"/>
                  <a:pt x="27090" y="43992"/>
                  <a:pt x="26960" y="43569"/>
                </a:cubicBezTo>
                <a:cubicBezTo>
                  <a:pt x="26941" y="43578"/>
                  <a:pt x="26952" y="43618"/>
                  <a:pt x="26944" y="43618"/>
                </a:cubicBezTo>
                <a:cubicBezTo>
                  <a:pt x="26940" y="43618"/>
                  <a:pt x="26933" y="43611"/>
                  <a:pt x="26920" y="43595"/>
                </a:cubicBezTo>
                <a:lnTo>
                  <a:pt x="26920" y="43595"/>
                </a:lnTo>
                <a:cubicBezTo>
                  <a:pt x="26842" y="43647"/>
                  <a:pt x="26947" y="43790"/>
                  <a:pt x="26933" y="43875"/>
                </a:cubicBezTo>
                <a:cubicBezTo>
                  <a:pt x="26926" y="43889"/>
                  <a:pt x="26917" y="43894"/>
                  <a:pt x="26907" y="43894"/>
                </a:cubicBezTo>
                <a:cubicBezTo>
                  <a:pt x="26869" y="43894"/>
                  <a:pt x="26823" y="43803"/>
                  <a:pt x="26787" y="43803"/>
                </a:cubicBezTo>
                <a:cubicBezTo>
                  <a:pt x="26781" y="43803"/>
                  <a:pt x="26776" y="43805"/>
                  <a:pt x="26771" y="43810"/>
                </a:cubicBezTo>
                <a:cubicBezTo>
                  <a:pt x="26797" y="44018"/>
                  <a:pt x="26699" y="44012"/>
                  <a:pt x="26784" y="44259"/>
                </a:cubicBezTo>
                <a:cubicBezTo>
                  <a:pt x="26780" y="44260"/>
                  <a:pt x="26777" y="44260"/>
                  <a:pt x="26774" y="44260"/>
                </a:cubicBezTo>
                <a:cubicBezTo>
                  <a:pt x="26695" y="44260"/>
                  <a:pt x="26721" y="44183"/>
                  <a:pt x="26627" y="44070"/>
                </a:cubicBezTo>
                <a:cubicBezTo>
                  <a:pt x="26673" y="44005"/>
                  <a:pt x="26647" y="44018"/>
                  <a:pt x="26732" y="44005"/>
                </a:cubicBezTo>
                <a:cubicBezTo>
                  <a:pt x="26601" y="43849"/>
                  <a:pt x="26647" y="43790"/>
                  <a:pt x="26556" y="43660"/>
                </a:cubicBezTo>
                <a:cubicBezTo>
                  <a:pt x="26570" y="43636"/>
                  <a:pt x="26563" y="43611"/>
                  <a:pt x="26586" y="43611"/>
                </a:cubicBezTo>
                <a:cubicBezTo>
                  <a:pt x="26593" y="43611"/>
                  <a:pt x="26604" y="43614"/>
                  <a:pt x="26621" y="43621"/>
                </a:cubicBezTo>
                <a:cubicBezTo>
                  <a:pt x="26438" y="43250"/>
                  <a:pt x="26575" y="43061"/>
                  <a:pt x="26673" y="42846"/>
                </a:cubicBezTo>
                <a:lnTo>
                  <a:pt x="26660" y="42833"/>
                </a:lnTo>
                <a:cubicBezTo>
                  <a:pt x="26666" y="42820"/>
                  <a:pt x="26673" y="42807"/>
                  <a:pt x="26686" y="42794"/>
                </a:cubicBezTo>
                <a:cubicBezTo>
                  <a:pt x="26692" y="42787"/>
                  <a:pt x="26686" y="42768"/>
                  <a:pt x="26673" y="42748"/>
                </a:cubicBezTo>
                <a:cubicBezTo>
                  <a:pt x="26668" y="42739"/>
                  <a:pt x="26656" y="42733"/>
                  <a:pt x="26648" y="42733"/>
                </a:cubicBezTo>
                <a:cubicBezTo>
                  <a:pt x="26645" y="42733"/>
                  <a:pt x="26642" y="42733"/>
                  <a:pt x="26640" y="42735"/>
                </a:cubicBezTo>
                <a:cubicBezTo>
                  <a:pt x="26634" y="42748"/>
                  <a:pt x="26627" y="42755"/>
                  <a:pt x="26621" y="42768"/>
                </a:cubicBezTo>
                <a:cubicBezTo>
                  <a:pt x="26575" y="42683"/>
                  <a:pt x="26517" y="42605"/>
                  <a:pt x="26445" y="42546"/>
                </a:cubicBezTo>
                <a:lnTo>
                  <a:pt x="26445" y="42546"/>
                </a:lnTo>
                <a:cubicBezTo>
                  <a:pt x="26341" y="42566"/>
                  <a:pt x="26458" y="42716"/>
                  <a:pt x="26334" y="42729"/>
                </a:cubicBezTo>
                <a:cubicBezTo>
                  <a:pt x="26269" y="42650"/>
                  <a:pt x="26211" y="42644"/>
                  <a:pt x="26139" y="42520"/>
                </a:cubicBezTo>
                <a:lnTo>
                  <a:pt x="26139" y="42520"/>
                </a:lnTo>
                <a:cubicBezTo>
                  <a:pt x="26126" y="42579"/>
                  <a:pt x="26165" y="42663"/>
                  <a:pt x="26074" y="42676"/>
                </a:cubicBezTo>
                <a:cubicBezTo>
                  <a:pt x="25964" y="42554"/>
                  <a:pt x="25873" y="42424"/>
                  <a:pt x="25795" y="42288"/>
                </a:cubicBezTo>
                <a:lnTo>
                  <a:pt x="25795" y="42288"/>
                </a:lnTo>
                <a:cubicBezTo>
                  <a:pt x="25818" y="42228"/>
                  <a:pt x="25871" y="42145"/>
                  <a:pt x="25944" y="42145"/>
                </a:cubicBezTo>
                <a:cubicBezTo>
                  <a:pt x="25958" y="42145"/>
                  <a:pt x="25973" y="42148"/>
                  <a:pt x="25989" y="42155"/>
                </a:cubicBezTo>
                <a:cubicBezTo>
                  <a:pt x="25729" y="41778"/>
                  <a:pt x="25553" y="42110"/>
                  <a:pt x="25292" y="41706"/>
                </a:cubicBezTo>
                <a:cubicBezTo>
                  <a:pt x="25441" y="41659"/>
                  <a:pt x="25567" y="41611"/>
                  <a:pt x="25702" y="41611"/>
                </a:cubicBezTo>
                <a:cubicBezTo>
                  <a:pt x="25827" y="41611"/>
                  <a:pt x="25960" y="41652"/>
                  <a:pt x="26126" y="41771"/>
                </a:cubicBezTo>
                <a:cubicBezTo>
                  <a:pt x="26178" y="41836"/>
                  <a:pt x="26250" y="41875"/>
                  <a:pt x="26334" y="41895"/>
                </a:cubicBezTo>
                <a:cubicBezTo>
                  <a:pt x="26347" y="41895"/>
                  <a:pt x="26354" y="41875"/>
                  <a:pt x="26341" y="41856"/>
                </a:cubicBezTo>
                <a:cubicBezTo>
                  <a:pt x="26334" y="41836"/>
                  <a:pt x="26321" y="41823"/>
                  <a:pt x="26302" y="41817"/>
                </a:cubicBezTo>
                <a:cubicBezTo>
                  <a:pt x="26237" y="41804"/>
                  <a:pt x="26178" y="41765"/>
                  <a:pt x="26139" y="41713"/>
                </a:cubicBezTo>
                <a:lnTo>
                  <a:pt x="26152" y="41713"/>
                </a:lnTo>
                <a:cubicBezTo>
                  <a:pt x="26158" y="41641"/>
                  <a:pt x="26211" y="41595"/>
                  <a:pt x="26237" y="41537"/>
                </a:cubicBezTo>
                <a:close/>
                <a:moveTo>
                  <a:pt x="22368" y="44109"/>
                </a:moveTo>
                <a:cubicBezTo>
                  <a:pt x="22382" y="44124"/>
                  <a:pt x="22395" y="44133"/>
                  <a:pt x="22406" y="44133"/>
                </a:cubicBezTo>
                <a:cubicBezTo>
                  <a:pt x="22416" y="44133"/>
                  <a:pt x="22424" y="44127"/>
                  <a:pt x="22433" y="44116"/>
                </a:cubicBezTo>
                <a:lnTo>
                  <a:pt x="22433" y="44116"/>
                </a:lnTo>
                <a:cubicBezTo>
                  <a:pt x="22511" y="44227"/>
                  <a:pt x="22465" y="44266"/>
                  <a:pt x="22413" y="44305"/>
                </a:cubicBezTo>
                <a:cubicBezTo>
                  <a:pt x="22355" y="44214"/>
                  <a:pt x="22309" y="44207"/>
                  <a:pt x="22250" y="44142"/>
                </a:cubicBezTo>
                <a:cubicBezTo>
                  <a:pt x="22296" y="44142"/>
                  <a:pt x="22335" y="44129"/>
                  <a:pt x="22368" y="44109"/>
                </a:cubicBezTo>
                <a:close/>
                <a:moveTo>
                  <a:pt x="23019" y="43966"/>
                </a:moveTo>
                <a:cubicBezTo>
                  <a:pt x="23105" y="44040"/>
                  <a:pt x="23191" y="44137"/>
                  <a:pt x="23266" y="44137"/>
                </a:cubicBezTo>
                <a:cubicBezTo>
                  <a:pt x="23270" y="44137"/>
                  <a:pt x="23275" y="44136"/>
                  <a:pt x="23279" y="44136"/>
                </a:cubicBezTo>
                <a:lnTo>
                  <a:pt x="23279" y="44129"/>
                </a:lnTo>
                <a:cubicBezTo>
                  <a:pt x="23293" y="44149"/>
                  <a:pt x="23306" y="44175"/>
                  <a:pt x="23319" y="44194"/>
                </a:cubicBezTo>
                <a:cubicBezTo>
                  <a:pt x="23319" y="44207"/>
                  <a:pt x="23319" y="44214"/>
                  <a:pt x="23312" y="44227"/>
                </a:cubicBezTo>
                <a:cubicBezTo>
                  <a:pt x="23306" y="44253"/>
                  <a:pt x="23306" y="44279"/>
                  <a:pt x="23306" y="44305"/>
                </a:cubicBezTo>
                <a:lnTo>
                  <a:pt x="23293" y="44298"/>
                </a:lnTo>
                <a:cubicBezTo>
                  <a:pt x="23288" y="44296"/>
                  <a:pt x="23283" y="44295"/>
                  <a:pt x="23278" y="44295"/>
                </a:cubicBezTo>
                <a:cubicBezTo>
                  <a:pt x="23260" y="44295"/>
                  <a:pt x="23236" y="44306"/>
                  <a:pt x="23206" y="44306"/>
                </a:cubicBezTo>
                <a:cubicBezTo>
                  <a:pt x="23175" y="44306"/>
                  <a:pt x="23139" y="44295"/>
                  <a:pt x="23097" y="44253"/>
                </a:cubicBezTo>
                <a:lnTo>
                  <a:pt x="23097" y="44259"/>
                </a:lnTo>
                <a:cubicBezTo>
                  <a:pt x="23089" y="44243"/>
                  <a:pt x="23086" y="44223"/>
                  <a:pt x="23093" y="44223"/>
                </a:cubicBezTo>
                <a:lnTo>
                  <a:pt x="23093" y="44223"/>
                </a:lnTo>
                <a:cubicBezTo>
                  <a:pt x="23097" y="44223"/>
                  <a:pt x="23105" y="44230"/>
                  <a:pt x="23117" y="44246"/>
                </a:cubicBezTo>
                <a:cubicBezTo>
                  <a:pt x="23130" y="44122"/>
                  <a:pt x="23045" y="44090"/>
                  <a:pt x="22960" y="44005"/>
                </a:cubicBezTo>
                <a:cubicBezTo>
                  <a:pt x="22967" y="43995"/>
                  <a:pt x="22977" y="43992"/>
                  <a:pt x="22987" y="43992"/>
                </a:cubicBezTo>
                <a:cubicBezTo>
                  <a:pt x="23000" y="43992"/>
                  <a:pt x="23014" y="43997"/>
                  <a:pt x="23021" y="43997"/>
                </a:cubicBezTo>
                <a:cubicBezTo>
                  <a:pt x="23030" y="43997"/>
                  <a:pt x="23031" y="43991"/>
                  <a:pt x="23019" y="43966"/>
                </a:cubicBezTo>
                <a:close/>
                <a:moveTo>
                  <a:pt x="24933" y="44079"/>
                </a:moveTo>
                <a:cubicBezTo>
                  <a:pt x="24942" y="44079"/>
                  <a:pt x="24952" y="44085"/>
                  <a:pt x="24966" y="44096"/>
                </a:cubicBezTo>
                <a:cubicBezTo>
                  <a:pt x="25038" y="44220"/>
                  <a:pt x="25142" y="44259"/>
                  <a:pt x="25103" y="44337"/>
                </a:cubicBezTo>
                <a:lnTo>
                  <a:pt x="25097" y="44331"/>
                </a:lnTo>
                <a:lnTo>
                  <a:pt x="25090" y="44331"/>
                </a:lnTo>
                <a:cubicBezTo>
                  <a:pt x="25084" y="44337"/>
                  <a:pt x="25077" y="44344"/>
                  <a:pt x="25064" y="44344"/>
                </a:cubicBezTo>
                <a:cubicBezTo>
                  <a:pt x="24999" y="44298"/>
                  <a:pt x="25038" y="44292"/>
                  <a:pt x="24973" y="44194"/>
                </a:cubicBezTo>
                <a:lnTo>
                  <a:pt x="24973" y="44194"/>
                </a:lnTo>
                <a:cubicBezTo>
                  <a:pt x="24914" y="44214"/>
                  <a:pt x="25025" y="44324"/>
                  <a:pt x="24993" y="44350"/>
                </a:cubicBezTo>
                <a:cubicBezTo>
                  <a:pt x="24987" y="44366"/>
                  <a:pt x="24977" y="44373"/>
                  <a:pt x="24965" y="44373"/>
                </a:cubicBezTo>
                <a:cubicBezTo>
                  <a:pt x="24914" y="44373"/>
                  <a:pt x="24822" y="44267"/>
                  <a:pt x="24843" y="44220"/>
                </a:cubicBezTo>
                <a:lnTo>
                  <a:pt x="24836" y="44214"/>
                </a:lnTo>
                <a:cubicBezTo>
                  <a:pt x="24862" y="44194"/>
                  <a:pt x="24882" y="44168"/>
                  <a:pt x="24888" y="44136"/>
                </a:cubicBezTo>
                <a:cubicBezTo>
                  <a:pt x="24905" y="44098"/>
                  <a:pt x="24916" y="44079"/>
                  <a:pt x="24933" y="44079"/>
                </a:cubicBezTo>
                <a:close/>
                <a:moveTo>
                  <a:pt x="23788" y="44259"/>
                </a:moveTo>
                <a:lnTo>
                  <a:pt x="23794" y="44266"/>
                </a:lnTo>
                <a:lnTo>
                  <a:pt x="23866" y="44376"/>
                </a:lnTo>
                <a:lnTo>
                  <a:pt x="23827" y="44403"/>
                </a:lnTo>
                <a:cubicBezTo>
                  <a:pt x="23801" y="44363"/>
                  <a:pt x="23774" y="44318"/>
                  <a:pt x="23748" y="44285"/>
                </a:cubicBezTo>
                <a:cubicBezTo>
                  <a:pt x="23761" y="44272"/>
                  <a:pt x="23774" y="44266"/>
                  <a:pt x="23788" y="44259"/>
                </a:cubicBezTo>
                <a:close/>
                <a:moveTo>
                  <a:pt x="35390" y="44315"/>
                </a:moveTo>
                <a:cubicBezTo>
                  <a:pt x="35474" y="44315"/>
                  <a:pt x="35706" y="44517"/>
                  <a:pt x="35596" y="44565"/>
                </a:cubicBezTo>
                <a:cubicBezTo>
                  <a:pt x="35518" y="44396"/>
                  <a:pt x="35466" y="44513"/>
                  <a:pt x="35375" y="44318"/>
                </a:cubicBezTo>
                <a:cubicBezTo>
                  <a:pt x="35379" y="44316"/>
                  <a:pt x="35384" y="44315"/>
                  <a:pt x="35390" y="44315"/>
                </a:cubicBezTo>
                <a:close/>
                <a:moveTo>
                  <a:pt x="25155" y="44429"/>
                </a:moveTo>
                <a:cubicBezTo>
                  <a:pt x="25227" y="44533"/>
                  <a:pt x="25240" y="44481"/>
                  <a:pt x="25260" y="44585"/>
                </a:cubicBezTo>
                <a:cubicBezTo>
                  <a:pt x="25256" y="44587"/>
                  <a:pt x="25253" y="44587"/>
                  <a:pt x="25249" y="44587"/>
                </a:cubicBezTo>
                <a:cubicBezTo>
                  <a:pt x="25233" y="44587"/>
                  <a:pt x="25215" y="44573"/>
                  <a:pt x="25197" y="44573"/>
                </a:cubicBezTo>
                <a:cubicBezTo>
                  <a:pt x="25190" y="44573"/>
                  <a:pt x="25182" y="44576"/>
                  <a:pt x="25175" y="44585"/>
                </a:cubicBezTo>
                <a:cubicBezTo>
                  <a:pt x="25142" y="44546"/>
                  <a:pt x="25123" y="44500"/>
                  <a:pt x="25116" y="44448"/>
                </a:cubicBezTo>
                <a:lnTo>
                  <a:pt x="25103" y="44442"/>
                </a:lnTo>
                <a:cubicBezTo>
                  <a:pt x="25116" y="44435"/>
                  <a:pt x="25136" y="44435"/>
                  <a:pt x="25149" y="44429"/>
                </a:cubicBezTo>
                <a:close/>
                <a:moveTo>
                  <a:pt x="24074" y="43575"/>
                </a:moveTo>
                <a:cubicBezTo>
                  <a:pt x="24250" y="43849"/>
                  <a:pt x="24302" y="44057"/>
                  <a:pt x="24230" y="44188"/>
                </a:cubicBezTo>
                <a:cubicBezTo>
                  <a:pt x="24309" y="44337"/>
                  <a:pt x="24413" y="44259"/>
                  <a:pt x="24426" y="44403"/>
                </a:cubicBezTo>
                <a:cubicBezTo>
                  <a:pt x="24412" y="44393"/>
                  <a:pt x="24402" y="44390"/>
                  <a:pt x="24395" y="44390"/>
                </a:cubicBezTo>
                <a:cubicBezTo>
                  <a:pt x="24373" y="44390"/>
                  <a:pt x="24375" y="44423"/>
                  <a:pt x="24357" y="44423"/>
                </a:cubicBezTo>
                <a:cubicBezTo>
                  <a:pt x="24348" y="44423"/>
                  <a:pt x="24334" y="44415"/>
                  <a:pt x="24309" y="44390"/>
                </a:cubicBezTo>
                <a:cubicBezTo>
                  <a:pt x="24289" y="44357"/>
                  <a:pt x="24270" y="44331"/>
                  <a:pt x="24256" y="44305"/>
                </a:cubicBezTo>
                <a:cubicBezTo>
                  <a:pt x="24243" y="44287"/>
                  <a:pt x="24228" y="44279"/>
                  <a:pt x="24216" y="44279"/>
                </a:cubicBezTo>
                <a:cubicBezTo>
                  <a:pt x="24211" y="44279"/>
                  <a:pt x="24207" y="44281"/>
                  <a:pt x="24204" y="44285"/>
                </a:cubicBezTo>
                <a:cubicBezTo>
                  <a:pt x="24198" y="44292"/>
                  <a:pt x="24204" y="44324"/>
                  <a:pt x="24217" y="44344"/>
                </a:cubicBezTo>
                <a:cubicBezTo>
                  <a:pt x="24230" y="44363"/>
                  <a:pt x="24243" y="44376"/>
                  <a:pt x="24256" y="44396"/>
                </a:cubicBezTo>
                <a:cubicBezTo>
                  <a:pt x="24165" y="44376"/>
                  <a:pt x="24061" y="44227"/>
                  <a:pt x="23963" y="44136"/>
                </a:cubicBezTo>
                <a:cubicBezTo>
                  <a:pt x="23943" y="44170"/>
                  <a:pt x="23919" y="44180"/>
                  <a:pt x="23894" y="44180"/>
                </a:cubicBezTo>
                <a:cubicBezTo>
                  <a:pt x="23857" y="44180"/>
                  <a:pt x="23817" y="44157"/>
                  <a:pt x="23780" y="44157"/>
                </a:cubicBezTo>
                <a:cubicBezTo>
                  <a:pt x="23772" y="44157"/>
                  <a:pt x="23763" y="44158"/>
                  <a:pt x="23755" y="44162"/>
                </a:cubicBezTo>
                <a:lnTo>
                  <a:pt x="23761" y="44168"/>
                </a:lnTo>
                <a:cubicBezTo>
                  <a:pt x="23735" y="44175"/>
                  <a:pt x="23716" y="44181"/>
                  <a:pt x="23690" y="44194"/>
                </a:cubicBezTo>
                <a:cubicBezTo>
                  <a:pt x="23675" y="44182"/>
                  <a:pt x="23663" y="44176"/>
                  <a:pt x="23652" y="44176"/>
                </a:cubicBezTo>
                <a:cubicBezTo>
                  <a:pt x="23602" y="44176"/>
                  <a:pt x="23599" y="44298"/>
                  <a:pt x="23631" y="44357"/>
                </a:cubicBezTo>
                <a:cubicBezTo>
                  <a:pt x="23729" y="44578"/>
                  <a:pt x="23846" y="44416"/>
                  <a:pt x="23872" y="44598"/>
                </a:cubicBezTo>
                <a:cubicBezTo>
                  <a:pt x="23862" y="44607"/>
                  <a:pt x="23851" y="44611"/>
                  <a:pt x="23840" y="44611"/>
                </a:cubicBezTo>
                <a:cubicBezTo>
                  <a:pt x="23810" y="44611"/>
                  <a:pt x="23778" y="44580"/>
                  <a:pt x="23735" y="44513"/>
                </a:cubicBezTo>
                <a:cubicBezTo>
                  <a:pt x="23720" y="44580"/>
                  <a:pt x="23683" y="44666"/>
                  <a:pt x="23618" y="44666"/>
                </a:cubicBezTo>
                <a:cubicBezTo>
                  <a:pt x="23576" y="44666"/>
                  <a:pt x="23522" y="44629"/>
                  <a:pt x="23455" y="44526"/>
                </a:cubicBezTo>
                <a:cubicBezTo>
                  <a:pt x="23466" y="44519"/>
                  <a:pt x="23477" y="44516"/>
                  <a:pt x="23488" y="44516"/>
                </a:cubicBezTo>
                <a:cubicBezTo>
                  <a:pt x="23506" y="44516"/>
                  <a:pt x="23524" y="44522"/>
                  <a:pt x="23540" y="44526"/>
                </a:cubicBezTo>
                <a:cubicBezTo>
                  <a:pt x="23462" y="44357"/>
                  <a:pt x="23403" y="44481"/>
                  <a:pt x="23384" y="44344"/>
                </a:cubicBezTo>
                <a:lnTo>
                  <a:pt x="23384" y="44344"/>
                </a:lnTo>
                <a:lnTo>
                  <a:pt x="23390" y="44350"/>
                </a:lnTo>
                <a:cubicBezTo>
                  <a:pt x="23390" y="44331"/>
                  <a:pt x="23390" y="44318"/>
                  <a:pt x="23397" y="44298"/>
                </a:cubicBezTo>
                <a:cubicBezTo>
                  <a:pt x="23403" y="44279"/>
                  <a:pt x="23403" y="44259"/>
                  <a:pt x="23403" y="44240"/>
                </a:cubicBezTo>
                <a:lnTo>
                  <a:pt x="23403" y="44227"/>
                </a:lnTo>
                <a:lnTo>
                  <a:pt x="23397" y="44207"/>
                </a:lnTo>
                <a:cubicBezTo>
                  <a:pt x="23377" y="44168"/>
                  <a:pt x="23351" y="44129"/>
                  <a:pt x="23332" y="44096"/>
                </a:cubicBezTo>
                <a:lnTo>
                  <a:pt x="23338" y="44096"/>
                </a:lnTo>
                <a:lnTo>
                  <a:pt x="23286" y="44018"/>
                </a:lnTo>
                <a:lnTo>
                  <a:pt x="23286" y="44018"/>
                </a:lnTo>
                <a:cubicBezTo>
                  <a:pt x="23316" y="44039"/>
                  <a:pt x="23343" y="44046"/>
                  <a:pt x="23367" y="44046"/>
                </a:cubicBezTo>
                <a:cubicBezTo>
                  <a:pt x="23449" y="44046"/>
                  <a:pt x="23503" y="43957"/>
                  <a:pt x="23583" y="43957"/>
                </a:cubicBezTo>
                <a:cubicBezTo>
                  <a:pt x="23631" y="43957"/>
                  <a:pt x="23689" y="43990"/>
                  <a:pt x="23768" y="44096"/>
                </a:cubicBezTo>
                <a:cubicBezTo>
                  <a:pt x="23775" y="44097"/>
                  <a:pt x="23782" y="44098"/>
                  <a:pt x="23788" y="44098"/>
                </a:cubicBezTo>
                <a:cubicBezTo>
                  <a:pt x="23970" y="44098"/>
                  <a:pt x="23918" y="43790"/>
                  <a:pt x="24051" y="43790"/>
                </a:cubicBezTo>
                <a:cubicBezTo>
                  <a:pt x="24070" y="43790"/>
                  <a:pt x="24092" y="43796"/>
                  <a:pt x="24120" y="43810"/>
                </a:cubicBezTo>
                <a:cubicBezTo>
                  <a:pt x="24139" y="43758"/>
                  <a:pt x="24015" y="43621"/>
                  <a:pt x="24042" y="43575"/>
                </a:cubicBezTo>
                <a:close/>
                <a:moveTo>
                  <a:pt x="22586" y="44489"/>
                </a:moveTo>
                <a:cubicBezTo>
                  <a:pt x="22637" y="44489"/>
                  <a:pt x="22706" y="44609"/>
                  <a:pt x="22765" y="44702"/>
                </a:cubicBezTo>
                <a:lnTo>
                  <a:pt x="22687" y="44754"/>
                </a:lnTo>
                <a:cubicBezTo>
                  <a:pt x="22596" y="44670"/>
                  <a:pt x="22635" y="44552"/>
                  <a:pt x="22556" y="44552"/>
                </a:cubicBezTo>
                <a:lnTo>
                  <a:pt x="22556" y="44559"/>
                </a:lnTo>
                <a:cubicBezTo>
                  <a:pt x="22544" y="44535"/>
                  <a:pt x="22549" y="44530"/>
                  <a:pt x="22558" y="44530"/>
                </a:cubicBezTo>
                <a:cubicBezTo>
                  <a:pt x="22563" y="44530"/>
                  <a:pt x="22569" y="44532"/>
                  <a:pt x="22574" y="44532"/>
                </a:cubicBezTo>
                <a:cubicBezTo>
                  <a:pt x="22584" y="44532"/>
                  <a:pt x="22588" y="44526"/>
                  <a:pt x="22570" y="44494"/>
                </a:cubicBezTo>
                <a:cubicBezTo>
                  <a:pt x="22575" y="44490"/>
                  <a:pt x="22580" y="44489"/>
                  <a:pt x="22586" y="44489"/>
                </a:cubicBezTo>
                <a:close/>
                <a:moveTo>
                  <a:pt x="33978" y="44169"/>
                </a:moveTo>
                <a:cubicBezTo>
                  <a:pt x="34164" y="44169"/>
                  <a:pt x="34462" y="44778"/>
                  <a:pt x="34283" y="44778"/>
                </a:cubicBezTo>
                <a:cubicBezTo>
                  <a:pt x="34274" y="44778"/>
                  <a:pt x="34265" y="44777"/>
                  <a:pt x="34255" y="44774"/>
                </a:cubicBezTo>
                <a:lnTo>
                  <a:pt x="34255" y="44774"/>
                </a:lnTo>
                <a:lnTo>
                  <a:pt x="34261" y="44787"/>
                </a:lnTo>
                <a:cubicBezTo>
                  <a:pt x="34228" y="44761"/>
                  <a:pt x="34202" y="44735"/>
                  <a:pt x="34170" y="44715"/>
                </a:cubicBezTo>
                <a:lnTo>
                  <a:pt x="34131" y="44683"/>
                </a:lnTo>
                <a:lnTo>
                  <a:pt x="34137" y="44683"/>
                </a:lnTo>
                <a:cubicBezTo>
                  <a:pt x="34098" y="44631"/>
                  <a:pt x="34066" y="44578"/>
                  <a:pt x="34033" y="44520"/>
                </a:cubicBezTo>
                <a:cubicBezTo>
                  <a:pt x="34027" y="44468"/>
                  <a:pt x="34059" y="44429"/>
                  <a:pt x="34105" y="44416"/>
                </a:cubicBezTo>
                <a:cubicBezTo>
                  <a:pt x="34092" y="44318"/>
                  <a:pt x="34020" y="44324"/>
                  <a:pt x="33948" y="44175"/>
                </a:cubicBezTo>
                <a:cubicBezTo>
                  <a:pt x="33958" y="44171"/>
                  <a:pt x="33968" y="44169"/>
                  <a:pt x="33978" y="44169"/>
                </a:cubicBezTo>
                <a:close/>
                <a:moveTo>
                  <a:pt x="24554" y="44488"/>
                </a:moveTo>
                <a:cubicBezTo>
                  <a:pt x="24642" y="44488"/>
                  <a:pt x="24697" y="44704"/>
                  <a:pt x="24778" y="44767"/>
                </a:cubicBezTo>
                <a:cubicBezTo>
                  <a:pt x="24784" y="44793"/>
                  <a:pt x="24791" y="44813"/>
                  <a:pt x="24797" y="44832"/>
                </a:cubicBezTo>
                <a:lnTo>
                  <a:pt x="24791" y="44826"/>
                </a:lnTo>
                <a:cubicBezTo>
                  <a:pt x="24778" y="44865"/>
                  <a:pt x="24778" y="44911"/>
                  <a:pt x="24791" y="44950"/>
                </a:cubicBezTo>
                <a:lnTo>
                  <a:pt x="24784" y="44950"/>
                </a:lnTo>
                <a:cubicBezTo>
                  <a:pt x="24779" y="44953"/>
                  <a:pt x="24774" y="44955"/>
                  <a:pt x="24769" y="44955"/>
                </a:cubicBezTo>
                <a:cubicBezTo>
                  <a:pt x="24722" y="44955"/>
                  <a:pt x="24659" y="44825"/>
                  <a:pt x="24614" y="44825"/>
                </a:cubicBezTo>
                <a:cubicBezTo>
                  <a:pt x="24602" y="44825"/>
                  <a:pt x="24591" y="44834"/>
                  <a:pt x="24582" y="44858"/>
                </a:cubicBezTo>
                <a:cubicBezTo>
                  <a:pt x="24543" y="44813"/>
                  <a:pt x="24517" y="44780"/>
                  <a:pt x="24484" y="44748"/>
                </a:cubicBezTo>
                <a:cubicBezTo>
                  <a:pt x="24452" y="44696"/>
                  <a:pt x="24471" y="44676"/>
                  <a:pt x="24419" y="44617"/>
                </a:cubicBezTo>
                <a:cubicBezTo>
                  <a:pt x="24429" y="44583"/>
                  <a:pt x="24458" y="44577"/>
                  <a:pt x="24487" y="44577"/>
                </a:cubicBezTo>
                <a:cubicBezTo>
                  <a:pt x="24503" y="44577"/>
                  <a:pt x="24519" y="44579"/>
                  <a:pt x="24531" y="44579"/>
                </a:cubicBezTo>
                <a:cubicBezTo>
                  <a:pt x="24560" y="44579"/>
                  <a:pt x="24571" y="44569"/>
                  <a:pt x="24517" y="44500"/>
                </a:cubicBezTo>
                <a:cubicBezTo>
                  <a:pt x="24530" y="44492"/>
                  <a:pt x="24542" y="44488"/>
                  <a:pt x="24554" y="44488"/>
                </a:cubicBezTo>
                <a:close/>
                <a:moveTo>
                  <a:pt x="24595" y="45132"/>
                </a:moveTo>
                <a:cubicBezTo>
                  <a:pt x="24595" y="45133"/>
                  <a:pt x="24595" y="45133"/>
                  <a:pt x="24595" y="45134"/>
                </a:cubicBezTo>
                <a:lnTo>
                  <a:pt x="24595" y="45134"/>
                </a:lnTo>
                <a:cubicBezTo>
                  <a:pt x="24595" y="45133"/>
                  <a:pt x="24595" y="45133"/>
                  <a:pt x="24595" y="45132"/>
                </a:cubicBezTo>
                <a:close/>
                <a:moveTo>
                  <a:pt x="24907" y="44771"/>
                </a:moveTo>
                <a:cubicBezTo>
                  <a:pt x="25013" y="44771"/>
                  <a:pt x="25257" y="45134"/>
                  <a:pt x="25233" y="45230"/>
                </a:cubicBezTo>
                <a:cubicBezTo>
                  <a:pt x="25097" y="45126"/>
                  <a:pt x="24979" y="44995"/>
                  <a:pt x="24895" y="44845"/>
                </a:cubicBezTo>
                <a:cubicBezTo>
                  <a:pt x="24882" y="44826"/>
                  <a:pt x="24875" y="44806"/>
                  <a:pt x="24869" y="44787"/>
                </a:cubicBezTo>
                <a:lnTo>
                  <a:pt x="24869" y="44774"/>
                </a:lnTo>
                <a:lnTo>
                  <a:pt x="24882" y="44780"/>
                </a:lnTo>
                <a:cubicBezTo>
                  <a:pt x="24889" y="44774"/>
                  <a:pt x="24897" y="44771"/>
                  <a:pt x="24907" y="44771"/>
                </a:cubicBezTo>
                <a:close/>
                <a:moveTo>
                  <a:pt x="23796" y="44822"/>
                </a:moveTo>
                <a:cubicBezTo>
                  <a:pt x="23898" y="44822"/>
                  <a:pt x="24037" y="45133"/>
                  <a:pt x="24048" y="45217"/>
                </a:cubicBezTo>
                <a:lnTo>
                  <a:pt x="24055" y="45223"/>
                </a:lnTo>
                <a:cubicBezTo>
                  <a:pt x="24040" y="45215"/>
                  <a:pt x="24024" y="45210"/>
                  <a:pt x="24007" y="45210"/>
                </a:cubicBezTo>
                <a:cubicBezTo>
                  <a:pt x="23986" y="45210"/>
                  <a:pt x="23965" y="45218"/>
                  <a:pt x="23950" y="45236"/>
                </a:cubicBezTo>
                <a:cubicBezTo>
                  <a:pt x="23846" y="45073"/>
                  <a:pt x="23892" y="44969"/>
                  <a:pt x="23748" y="44852"/>
                </a:cubicBezTo>
                <a:cubicBezTo>
                  <a:pt x="23763" y="44831"/>
                  <a:pt x="23779" y="44822"/>
                  <a:pt x="23796" y="44822"/>
                </a:cubicBezTo>
                <a:close/>
                <a:moveTo>
                  <a:pt x="22739" y="45178"/>
                </a:moveTo>
                <a:cubicBezTo>
                  <a:pt x="22803" y="45234"/>
                  <a:pt x="22783" y="45286"/>
                  <a:pt x="22747" y="45286"/>
                </a:cubicBezTo>
                <a:cubicBezTo>
                  <a:pt x="22725" y="45286"/>
                  <a:pt x="22698" y="45266"/>
                  <a:pt x="22680" y="45217"/>
                </a:cubicBezTo>
                <a:lnTo>
                  <a:pt x="22739" y="45178"/>
                </a:lnTo>
                <a:close/>
                <a:moveTo>
                  <a:pt x="34111" y="44735"/>
                </a:moveTo>
                <a:lnTo>
                  <a:pt x="34163" y="44774"/>
                </a:lnTo>
                <a:cubicBezTo>
                  <a:pt x="34189" y="44793"/>
                  <a:pt x="34222" y="44819"/>
                  <a:pt x="34248" y="44839"/>
                </a:cubicBezTo>
                <a:lnTo>
                  <a:pt x="34235" y="44839"/>
                </a:lnTo>
                <a:cubicBezTo>
                  <a:pt x="34253" y="44903"/>
                  <a:pt x="34427" y="45040"/>
                  <a:pt x="34514" y="45040"/>
                </a:cubicBezTo>
                <a:cubicBezTo>
                  <a:pt x="34525" y="45040"/>
                  <a:pt x="34534" y="45038"/>
                  <a:pt x="34541" y="45034"/>
                </a:cubicBezTo>
                <a:lnTo>
                  <a:pt x="34541" y="45041"/>
                </a:lnTo>
                <a:cubicBezTo>
                  <a:pt x="34613" y="45145"/>
                  <a:pt x="34697" y="45262"/>
                  <a:pt x="34704" y="45327"/>
                </a:cubicBezTo>
                <a:cubicBezTo>
                  <a:pt x="34554" y="45282"/>
                  <a:pt x="34404" y="45204"/>
                  <a:pt x="34255" y="45171"/>
                </a:cubicBezTo>
                <a:cubicBezTo>
                  <a:pt x="34176" y="45008"/>
                  <a:pt x="34196" y="44911"/>
                  <a:pt x="34118" y="44748"/>
                </a:cubicBezTo>
                <a:lnTo>
                  <a:pt x="34111" y="44735"/>
                </a:lnTo>
                <a:close/>
                <a:moveTo>
                  <a:pt x="29595" y="45080"/>
                </a:moveTo>
                <a:cubicBezTo>
                  <a:pt x="29681" y="45080"/>
                  <a:pt x="29845" y="45283"/>
                  <a:pt x="29819" y="45380"/>
                </a:cubicBezTo>
                <a:cubicBezTo>
                  <a:pt x="29812" y="45384"/>
                  <a:pt x="29805" y="45386"/>
                  <a:pt x="29797" y="45386"/>
                </a:cubicBezTo>
                <a:cubicBezTo>
                  <a:pt x="29733" y="45386"/>
                  <a:pt x="29648" y="45250"/>
                  <a:pt x="29578" y="45145"/>
                </a:cubicBezTo>
                <a:cubicBezTo>
                  <a:pt x="29602" y="45133"/>
                  <a:pt x="29604" y="45109"/>
                  <a:pt x="29593" y="45080"/>
                </a:cubicBezTo>
                <a:lnTo>
                  <a:pt x="29593" y="45080"/>
                </a:lnTo>
                <a:cubicBezTo>
                  <a:pt x="29594" y="45080"/>
                  <a:pt x="29594" y="45080"/>
                  <a:pt x="29595" y="45080"/>
                </a:cubicBezTo>
                <a:close/>
                <a:moveTo>
                  <a:pt x="24344" y="44786"/>
                </a:moveTo>
                <a:cubicBezTo>
                  <a:pt x="24375" y="44786"/>
                  <a:pt x="24410" y="44836"/>
                  <a:pt x="24439" y="44836"/>
                </a:cubicBezTo>
                <a:cubicBezTo>
                  <a:pt x="24444" y="44836"/>
                  <a:pt x="24448" y="44835"/>
                  <a:pt x="24452" y="44832"/>
                </a:cubicBezTo>
                <a:lnTo>
                  <a:pt x="24452" y="44826"/>
                </a:lnTo>
                <a:cubicBezTo>
                  <a:pt x="24484" y="44858"/>
                  <a:pt x="24517" y="44891"/>
                  <a:pt x="24550" y="44930"/>
                </a:cubicBezTo>
                <a:cubicBezTo>
                  <a:pt x="24550" y="44930"/>
                  <a:pt x="24550" y="44930"/>
                  <a:pt x="24550" y="44937"/>
                </a:cubicBezTo>
                <a:cubicBezTo>
                  <a:pt x="24608" y="45002"/>
                  <a:pt x="24660" y="45002"/>
                  <a:pt x="24725" y="45106"/>
                </a:cubicBezTo>
                <a:cubicBezTo>
                  <a:pt x="24641" y="45158"/>
                  <a:pt x="24804" y="45347"/>
                  <a:pt x="24901" y="45503"/>
                </a:cubicBezTo>
                <a:cubicBezTo>
                  <a:pt x="24877" y="45511"/>
                  <a:pt x="24853" y="45514"/>
                  <a:pt x="24829" y="45514"/>
                </a:cubicBezTo>
                <a:cubicBezTo>
                  <a:pt x="24787" y="45514"/>
                  <a:pt x="24745" y="45507"/>
                  <a:pt x="24704" y="45507"/>
                </a:cubicBezTo>
                <a:cubicBezTo>
                  <a:pt x="24669" y="45507"/>
                  <a:pt x="24635" y="45512"/>
                  <a:pt x="24602" y="45529"/>
                </a:cubicBezTo>
                <a:cubicBezTo>
                  <a:pt x="24458" y="45367"/>
                  <a:pt x="24589" y="45360"/>
                  <a:pt x="24517" y="45243"/>
                </a:cubicBezTo>
                <a:cubicBezTo>
                  <a:pt x="24519" y="45240"/>
                  <a:pt x="24522" y="45239"/>
                  <a:pt x="24526" y="45239"/>
                </a:cubicBezTo>
                <a:cubicBezTo>
                  <a:pt x="24540" y="45239"/>
                  <a:pt x="24559" y="45261"/>
                  <a:pt x="24543" y="45282"/>
                </a:cubicBezTo>
                <a:cubicBezTo>
                  <a:pt x="24565" y="45304"/>
                  <a:pt x="24599" y="45317"/>
                  <a:pt x="24633" y="45317"/>
                </a:cubicBezTo>
                <a:cubicBezTo>
                  <a:pt x="24649" y="45317"/>
                  <a:pt x="24665" y="45314"/>
                  <a:pt x="24680" y="45308"/>
                </a:cubicBezTo>
                <a:cubicBezTo>
                  <a:pt x="24712" y="45269"/>
                  <a:pt x="24578" y="45218"/>
                  <a:pt x="24595" y="45134"/>
                </a:cubicBezTo>
                <a:lnTo>
                  <a:pt x="24595" y="45134"/>
                </a:lnTo>
                <a:cubicBezTo>
                  <a:pt x="24593" y="45142"/>
                  <a:pt x="24588" y="45145"/>
                  <a:pt x="24581" y="45145"/>
                </a:cubicBezTo>
                <a:cubicBezTo>
                  <a:pt x="24527" y="45145"/>
                  <a:pt x="24349" y="44949"/>
                  <a:pt x="24315" y="44806"/>
                </a:cubicBezTo>
                <a:cubicBezTo>
                  <a:pt x="24324" y="44792"/>
                  <a:pt x="24334" y="44786"/>
                  <a:pt x="24344" y="44786"/>
                </a:cubicBezTo>
                <a:close/>
                <a:moveTo>
                  <a:pt x="34801" y="44784"/>
                </a:moveTo>
                <a:cubicBezTo>
                  <a:pt x="35005" y="44784"/>
                  <a:pt x="35296" y="45122"/>
                  <a:pt x="35447" y="45516"/>
                </a:cubicBezTo>
                <a:lnTo>
                  <a:pt x="35407" y="45575"/>
                </a:lnTo>
                <a:cubicBezTo>
                  <a:pt x="35179" y="45542"/>
                  <a:pt x="34978" y="44969"/>
                  <a:pt x="34730" y="44800"/>
                </a:cubicBezTo>
                <a:cubicBezTo>
                  <a:pt x="34752" y="44789"/>
                  <a:pt x="34776" y="44784"/>
                  <a:pt x="34801" y="44784"/>
                </a:cubicBezTo>
                <a:close/>
                <a:moveTo>
                  <a:pt x="25805" y="45428"/>
                </a:moveTo>
                <a:cubicBezTo>
                  <a:pt x="25852" y="45428"/>
                  <a:pt x="25912" y="45512"/>
                  <a:pt x="25917" y="45575"/>
                </a:cubicBezTo>
                <a:cubicBezTo>
                  <a:pt x="25913" y="45576"/>
                  <a:pt x="25909" y="45577"/>
                  <a:pt x="25905" y="45577"/>
                </a:cubicBezTo>
                <a:cubicBezTo>
                  <a:pt x="25868" y="45577"/>
                  <a:pt x="25822" y="45527"/>
                  <a:pt x="25776" y="45442"/>
                </a:cubicBezTo>
                <a:lnTo>
                  <a:pt x="25776" y="45442"/>
                </a:lnTo>
                <a:cubicBezTo>
                  <a:pt x="25785" y="45432"/>
                  <a:pt x="25795" y="45428"/>
                  <a:pt x="25805" y="45428"/>
                </a:cubicBezTo>
                <a:close/>
                <a:moveTo>
                  <a:pt x="28497" y="44715"/>
                </a:moveTo>
                <a:lnTo>
                  <a:pt x="28503" y="44722"/>
                </a:lnTo>
                <a:cubicBezTo>
                  <a:pt x="28627" y="44845"/>
                  <a:pt x="28653" y="44950"/>
                  <a:pt x="28803" y="45086"/>
                </a:cubicBezTo>
                <a:cubicBezTo>
                  <a:pt x="28829" y="45282"/>
                  <a:pt x="28627" y="45393"/>
                  <a:pt x="28803" y="45601"/>
                </a:cubicBezTo>
                <a:cubicBezTo>
                  <a:pt x="28588" y="45568"/>
                  <a:pt x="28575" y="45301"/>
                  <a:pt x="28399" y="45301"/>
                </a:cubicBezTo>
                <a:cubicBezTo>
                  <a:pt x="28366" y="45197"/>
                  <a:pt x="28379" y="45126"/>
                  <a:pt x="28321" y="45008"/>
                </a:cubicBezTo>
                <a:cubicBezTo>
                  <a:pt x="28294" y="44997"/>
                  <a:pt x="28265" y="44992"/>
                  <a:pt x="28238" y="44992"/>
                </a:cubicBezTo>
                <a:cubicBezTo>
                  <a:pt x="28199" y="44992"/>
                  <a:pt x="28162" y="45002"/>
                  <a:pt x="28132" y="45021"/>
                </a:cubicBezTo>
                <a:lnTo>
                  <a:pt x="28021" y="44865"/>
                </a:lnTo>
                <a:cubicBezTo>
                  <a:pt x="28038" y="44836"/>
                  <a:pt x="28057" y="44825"/>
                  <a:pt x="28076" y="44825"/>
                </a:cubicBezTo>
                <a:cubicBezTo>
                  <a:pt x="28147" y="44825"/>
                  <a:pt x="28232" y="44964"/>
                  <a:pt x="28299" y="44964"/>
                </a:cubicBezTo>
                <a:cubicBezTo>
                  <a:pt x="28316" y="44964"/>
                  <a:pt x="28332" y="44955"/>
                  <a:pt x="28347" y="44930"/>
                </a:cubicBezTo>
                <a:cubicBezTo>
                  <a:pt x="28249" y="44741"/>
                  <a:pt x="28516" y="44917"/>
                  <a:pt x="28497" y="44715"/>
                </a:cubicBezTo>
                <a:close/>
                <a:moveTo>
                  <a:pt x="30014" y="45419"/>
                </a:moveTo>
                <a:lnTo>
                  <a:pt x="30014" y="45419"/>
                </a:lnTo>
                <a:cubicBezTo>
                  <a:pt x="30145" y="45471"/>
                  <a:pt x="30151" y="45536"/>
                  <a:pt x="30314" y="45738"/>
                </a:cubicBezTo>
                <a:lnTo>
                  <a:pt x="30327" y="45770"/>
                </a:lnTo>
                <a:cubicBezTo>
                  <a:pt x="30281" y="45744"/>
                  <a:pt x="30236" y="45712"/>
                  <a:pt x="30190" y="45673"/>
                </a:cubicBezTo>
                <a:lnTo>
                  <a:pt x="30171" y="45660"/>
                </a:lnTo>
                <a:lnTo>
                  <a:pt x="30177" y="45660"/>
                </a:lnTo>
                <a:lnTo>
                  <a:pt x="30014" y="45419"/>
                </a:lnTo>
                <a:close/>
                <a:moveTo>
                  <a:pt x="36274" y="45536"/>
                </a:moveTo>
                <a:cubicBezTo>
                  <a:pt x="36339" y="45536"/>
                  <a:pt x="36397" y="45568"/>
                  <a:pt x="36437" y="45621"/>
                </a:cubicBezTo>
                <a:cubicBezTo>
                  <a:pt x="36417" y="45673"/>
                  <a:pt x="36404" y="45738"/>
                  <a:pt x="36404" y="45796"/>
                </a:cubicBezTo>
                <a:lnTo>
                  <a:pt x="36404" y="45790"/>
                </a:lnTo>
                <a:cubicBezTo>
                  <a:pt x="36345" y="45718"/>
                  <a:pt x="36300" y="45627"/>
                  <a:pt x="36274" y="45536"/>
                </a:cubicBezTo>
                <a:close/>
                <a:moveTo>
                  <a:pt x="23465" y="45055"/>
                </a:moveTo>
                <a:cubicBezTo>
                  <a:pt x="23609" y="45055"/>
                  <a:pt x="23911" y="45362"/>
                  <a:pt x="23859" y="45523"/>
                </a:cubicBezTo>
                <a:cubicBezTo>
                  <a:pt x="23937" y="45595"/>
                  <a:pt x="24002" y="45516"/>
                  <a:pt x="24081" y="45608"/>
                </a:cubicBezTo>
                <a:cubicBezTo>
                  <a:pt x="24139" y="45744"/>
                  <a:pt x="24159" y="45705"/>
                  <a:pt x="24191" y="45816"/>
                </a:cubicBezTo>
                <a:cubicBezTo>
                  <a:pt x="24186" y="45835"/>
                  <a:pt x="24172" y="45841"/>
                  <a:pt x="24154" y="45841"/>
                </a:cubicBezTo>
                <a:cubicBezTo>
                  <a:pt x="24131" y="45841"/>
                  <a:pt x="24102" y="45831"/>
                  <a:pt x="24083" y="45831"/>
                </a:cubicBezTo>
                <a:cubicBezTo>
                  <a:pt x="24063" y="45831"/>
                  <a:pt x="24053" y="45841"/>
                  <a:pt x="24068" y="45881"/>
                </a:cubicBezTo>
                <a:cubicBezTo>
                  <a:pt x="24055" y="45888"/>
                  <a:pt x="24035" y="45894"/>
                  <a:pt x="24015" y="45894"/>
                </a:cubicBezTo>
                <a:lnTo>
                  <a:pt x="24009" y="45881"/>
                </a:lnTo>
                <a:lnTo>
                  <a:pt x="23989" y="45894"/>
                </a:lnTo>
                <a:cubicBezTo>
                  <a:pt x="23905" y="45777"/>
                  <a:pt x="23931" y="45712"/>
                  <a:pt x="23892" y="45621"/>
                </a:cubicBezTo>
                <a:cubicBezTo>
                  <a:pt x="23801" y="45640"/>
                  <a:pt x="23872" y="45757"/>
                  <a:pt x="23807" y="45790"/>
                </a:cubicBezTo>
                <a:cubicBezTo>
                  <a:pt x="23722" y="45705"/>
                  <a:pt x="23644" y="45621"/>
                  <a:pt x="23573" y="45529"/>
                </a:cubicBezTo>
                <a:lnTo>
                  <a:pt x="23573" y="45529"/>
                </a:lnTo>
                <a:lnTo>
                  <a:pt x="23579" y="45536"/>
                </a:lnTo>
                <a:cubicBezTo>
                  <a:pt x="23588" y="45541"/>
                  <a:pt x="23602" y="45544"/>
                  <a:pt x="23618" y="45544"/>
                </a:cubicBezTo>
                <a:cubicBezTo>
                  <a:pt x="23678" y="45544"/>
                  <a:pt x="23768" y="45504"/>
                  <a:pt x="23742" y="45432"/>
                </a:cubicBezTo>
                <a:cubicBezTo>
                  <a:pt x="23717" y="45376"/>
                  <a:pt x="23696" y="45362"/>
                  <a:pt x="23675" y="45362"/>
                </a:cubicBezTo>
                <a:cubicBezTo>
                  <a:pt x="23653" y="45362"/>
                  <a:pt x="23633" y="45380"/>
                  <a:pt x="23610" y="45380"/>
                </a:cubicBezTo>
                <a:cubicBezTo>
                  <a:pt x="23600" y="45380"/>
                  <a:pt x="23590" y="45376"/>
                  <a:pt x="23579" y="45367"/>
                </a:cubicBezTo>
                <a:cubicBezTo>
                  <a:pt x="23488" y="45249"/>
                  <a:pt x="23520" y="45204"/>
                  <a:pt x="23416" y="45073"/>
                </a:cubicBezTo>
                <a:cubicBezTo>
                  <a:pt x="23429" y="45061"/>
                  <a:pt x="23445" y="45055"/>
                  <a:pt x="23465" y="45055"/>
                </a:cubicBezTo>
                <a:close/>
                <a:moveTo>
                  <a:pt x="25270" y="45712"/>
                </a:moveTo>
                <a:cubicBezTo>
                  <a:pt x="25330" y="45712"/>
                  <a:pt x="25402" y="45821"/>
                  <a:pt x="25460" y="45821"/>
                </a:cubicBezTo>
                <a:cubicBezTo>
                  <a:pt x="25474" y="45821"/>
                  <a:pt x="25488" y="45814"/>
                  <a:pt x="25501" y="45796"/>
                </a:cubicBezTo>
                <a:lnTo>
                  <a:pt x="25579" y="45914"/>
                </a:lnTo>
                <a:lnTo>
                  <a:pt x="25585" y="45914"/>
                </a:lnTo>
                <a:cubicBezTo>
                  <a:pt x="25585" y="45931"/>
                  <a:pt x="25585" y="45948"/>
                  <a:pt x="25585" y="45966"/>
                </a:cubicBezTo>
                <a:cubicBezTo>
                  <a:pt x="25539" y="45941"/>
                  <a:pt x="25510" y="45932"/>
                  <a:pt x="25486" y="45932"/>
                </a:cubicBezTo>
                <a:cubicBezTo>
                  <a:pt x="25438" y="45932"/>
                  <a:pt x="25416" y="45966"/>
                  <a:pt x="25339" y="45966"/>
                </a:cubicBezTo>
                <a:cubicBezTo>
                  <a:pt x="25334" y="45966"/>
                  <a:pt x="25330" y="45966"/>
                  <a:pt x="25325" y="45966"/>
                </a:cubicBezTo>
                <a:cubicBezTo>
                  <a:pt x="25233" y="45868"/>
                  <a:pt x="25286" y="45849"/>
                  <a:pt x="25214" y="45757"/>
                </a:cubicBezTo>
                <a:cubicBezTo>
                  <a:pt x="25230" y="45724"/>
                  <a:pt x="25249" y="45712"/>
                  <a:pt x="25270" y="45712"/>
                </a:cubicBezTo>
                <a:close/>
                <a:moveTo>
                  <a:pt x="35863" y="45705"/>
                </a:moveTo>
                <a:lnTo>
                  <a:pt x="35863" y="45705"/>
                </a:lnTo>
                <a:cubicBezTo>
                  <a:pt x="35946" y="45841"/>
                  <a:pt x="35954" y="46024"/>
                  <a:pt x="35853" y="46024"/>
                </a:cubicBezTo>
                <a:cubicBezTo>
                  <a:pt x="35843" y="46024"/>
                  <a:pt x="35831" y="46022"/>
                  <a:pt x="35818" y="46018"/>
                </a:cubicBezTo>
                <a:cubicBezTo>
                  <a:pt x="35792" y="45888"/>
                  <a:pt x="35759" y="45757"/>
                  <a:pt x="35863" y="45705"/>
                </a:cubicBezTo>
                <a:close/>
                <a:moveTo>
                  <a:pt x="27194" y="45809"/>
                </a:moveTo>
                <a:lnTo>
                  <a:pt x="27194" y="45816"/>
                </a:lnTo>
                <a:cubicBezTo>
                  <a:pt x="27318" y="45927"/>
                  <a:pt x="27318" y="46037"/>
                  <a:pt x="27448" y="46161"/>
                </a:cubicBezTo>
                <a:cubicBezTo>
                  <a:pt x="27444" y="46168"/>
                  <a:pt x="27437" y="46172"/>
                  <a:pt x="27430" y="46172"/>
                </a:cubicBezTo>
                <a:cubicBezTo>
                  <a:pt x="27352" y="46172"/>
                  <a:pt x="27123" y="45857"/>
                  <a:pt x="27194" y="45809"/>
                </a:cubicBezTo>
                <a:close/>
                <a:moveTo>
                  <a:pt x="25686" y="45977"/>
                </a:moveTo>
                <a:cubicBezTo>
                  <a:pt x="25731" y="45977"/>
                  <a:pt x="25782" y="46013"/>
                  <a:pt x="25833" y="46090"/>
                </a:cubicBezTo>
                <a:cubicBezTo>
                  <a:pt x="25872" y="46161"/>
                  <a:pt x="25735" y="46148"/>
                  <a:pt x="25787" y="46233"/>
                </a:cubicBezTo>
                <a:cubicBezTo>
                  <a:pt x="25722" y="46200"/>
                  <a:pt x="25722" y="46155"/>
                  <a:pt x="25650" y="46037"/>
                </a:cubicBezTo>
                <a:cubicBezTo>
                  <a:pt x="25650" y="46018"/>
                  <a:pt x="25650" y="45998"/>
                  <a:pt x="25650" y="45985"/>
                </a:cubicBezTo>
                <a:cubicBezTo>
                  <a:pt x="25662" y="45980"/>
                  <a:pt x="25674" y="45977"/>
                  <a:pt x="25686" y="45977"/>
                </a:cubicBezTo>
                <a:close/>
                <a:moveTo>
                  <a:pt x="24796" y="46119"/>
                </a:moveTo>
                <a:cubicBezTo>
                  <a:pt x="24804" y="46119"/>
                  <a:pt x="24813" y="46120"/>
                  <a:pt x="24823" y="46122"/>
                </a:cubicBezTo>
                <a:cubicBezTo>
                  <a:pt x="24914" y="46278"/>
                  <a:pt x="24791" y="46181"/>
                  <a:pt x="24765" y="46278"/>
                </a:cubicBezTo>
                <a:cubicBezTo>
                  <a:pt x="24752" y="46265"/>
                  <a:pt x="24745" y="46252"/>
                  <a:pt x="24732" y="46246"/>
                </a:cubicBezTo>
                <a:cubicBezTo>
                  <a:pt x="24712" y="46220"/>
                  <a:pt x="24699" y="46194"/>
                  <a:pt x="24680" y="46161"/>
                </a:cubicBezTo>
                <a:lnTo>
                  <a:pt x="24680" y="46161"/>
                </a:lnTo>
                <a:cubicBezTo>
                  <a:pt x="24690" y="46165"/>
                  <a:pt x="24699" y="46166"/>
                  <a:pt x="24706" y="46166"/>
                </a:cubicBezTo>
                <a:cubicBezTo>
                  <a:pt x="24746" y="46166"/>
                  <a:pt x="24741" y="46119"/>
                  <a:pt x="24796" y="46119"/>
                </a:cubicBezTo>
                <a:close/>
                <a:moveTo>
                  <a:pt x="27907" y="45923"/>
                </a:moveTo>
                <a:cubicBezTo>
                  <a:pt x="28075" y="45923"/>
                  <a:pt x="28386" y="46242"/>
                  <a:pt x="28249" y="46363"/>
                </a:cubicBezTo>
                <a:lnTo>
                  <a:pt x="28243" y="46370"/>
                </a:lnTo>
                <a:lnTo>
                  <a:pt x="28256" y="46383"/>
                </a:lnTo>
                <a:cubicBezTo>
                  <a:pt x="28249" y="46383"/>
                  <a:pt x="28236" y="46370"/>
                  <a:pt x="28204" y="46344"/>
                </a:cubicBezTo>
                <a:cubicBezTo>
                  <a:pt x="28178" y="46318"/>
                  <a:pt x="28145" y="46298"/>
                  <a:pt x="28106" y="46285"/>
                </a:cubicBezTo>
                <a:cubicBezTo>
                  <a:pt x="28067" y="46246"/>
                  <a:pt x="28015" y="46213"/>
                  <a:pt x="27963" y="46194"/>
                </a:cubicBezTo>
                <a:cubicBezTo>
                  <a:pt x="27891" y="46057"/>
                  <a:pt x="27904" y="46103"/>
                  <a:pt x="27832" y="45959"/>
                </a:cubicBezTo>
                <a:cubicBezTo>
                  <a:pt x="27850" y="45934"/>
                  <a:pt x="27876" y="45923"/>
                  <a:pt x="27907" y="45923"/>
                </a:cubicBezTo>
                <a:close/>
                <a:moveTo>
                  <a:pt x="27989" y="46311"/>
                </a:moveTo>
                <a:cubicBezTo>
                  <a:pt x="28021" y="46318"/>
                  <a:pt x="28054" y="46337"/>
                  <a:pt x="28086" y="46363"/>
                </a:cubicBezTo>
                <a:cubicBezTo>
                  <a:pt x="28080" y="46370"/>
                  <a:pt x="28080" y="46383"/>
                  <a:pt x="28073" y="46396"/>
                </a:cubicBezTo>
                <a:cubicBezTo>
                  <a:pt x="28073" y="46409"/>
                  <a:pt x="28067" y="46422"/>
                  <a:pt x="28067" y="46441"/>
                </a:cubicBezTo>
                <a:lnTo>
                  <a:pt x="28067" y="46435"/>
                </a:lnTo>
                <a:cubicBezTo>
                  <a:pt x="28041" y="46402"/>
                  <a:pt x="28008" y="46383"/>
                  <a:pt x="27969" y="46383"/>
                </a:cubicBezTo>
                <a:cubicBezTo>
                  <a:pt x="27950" y="46337"/>
                  <a:pt x="27963" y="46324"/>
                  <a:pt x="27989" y="46311"/>
                </a:cubicBezTo>
                <a:close/>
                <a:moveTo>
                  <a:pt x="36313" y="46031"/>
                </a:moveTo>
                <a:cubicBezTo>
                  <a:pt x="36352" y="46090"/>
                  <a:pt x="36450" y="46213"/>
                  <a:pt x="36521" y="46331"/>
                </a:cubicBezTo>
                <a:cubicBezTo>
                  <a:pt x="36482" y="46389"/>
                  <a:pt x="36450" y="46448"/>
                  <a:pt x="36410" y="46506"/>
                </a:cubicBezTo>
                <a:cubicBezTo>
                  <a:pt x="36293" y="46389"/>
                  <a:pt x="36189" y="46402"/>
                  <a:pt x="36046" y="46148"/>
                </a:cubicBezTo>
                <a:cubicBezTo>
                  <a:pt x="36117" y="46050"/>
                  <a:pt x="36319" y="46142"/>
                  <a:pt x="36313" y="46031"/>
                </a:cubicBezTo>
                <a:close/>
                <a:moveTo>
                  <a:pt x="26371" y="46104"/>
                </a:moveTo>
                <a:cubicBezTo>
                  <a:pt x="26392" y="46104"/>
                  <a:pt x="26418" y="46112"/>
                  <a:pt x="26452" y="46129"/>
                </a:cubicBezTo>
                <a:cubicBezTo>
                  <a:pt x="26575" y="46304"/>
                  <a:pt x="26530" y="46389"/>
                  <a:pt x="26569" y="46513"/>
                </a:cubicBezTo>
                <a:cubicBezTo>
                  <a:pt x="26546" y="46503"/>
                  <a:pt x="26535" y="46500"/>
                  <a:pt x="26530" y="46500"/>
                </a:cubicBezTo>
                <a:cubicBezTo>
                  <a:pt x="26525" y="46500"/>
                  <a:pt x="26526" y="46503"/>
                  <a:pt x="26530" y="46506"/>
                </a:cubicBezTo>
                <a:lnTo>
                  <a:pt x="26530" y="46513"/>
                </a:lnTo>
                <a:lnTo>
                  <a:pt x="26510" y="46493"/>
                </a:lnTo>
                <a:cubicBezTo>
                  <a:pt x="26504" y="46487"/>
                  <a:pt x="26504" y="46487"/>
                  <a:pt x="26491" y="46480"/>
                </a:cubicBezTo>
                <a:cubicBezTo>
                  <a:pt x="26432" y="46376"/>
                  <a:pt x="26367" y="46278"/>
                  <a:pt x="26289" y="46181"/>
                </a:cubicBezTo>
                <a:cubicBezTo>
                  <a:pt x="26306" y="46137"/>
                  <a:pt x="26327" y="46104"/>
                  <a:pt x="26371" y="46104"/>
                </a:cubicBezTo>
                <a:close/>
                <a:moveTo>
                  <a:pt x="28672" y="45808"/>
                </a:moveTo>
                <a:cubicBezTo>
                  <a:pt x="28876" y="45808"/>
                  <a:pt x="29011" y="46208"/>
                  <a:pt x="29220" y="46233"/>
                </a:cubicBezTo>
                <a:lnTo>
                  <a:pt x="29226" y="46239"/>
                </a:lnTo>
                <a:lnTo>
                  <a:pt x="29226" y="46233"/>
                </a:lnTo>
                <a:cubicBezTo>
                  <a:pt x="29285" y="46291"/>
                  <a:pt x="29330" y="46370"/>
                  <a:pt x="29356" y="46448"/>
                </a:cubicBezTo>
                <a:cubicBezTo>
                  <a:pt x="29370" y="46467"/>
                  <a:pt x="29370" y="46493"/>
                  <a:pt x="29356" y="46513"/>
                </a:cubicBezTo>
                <a:cubicBezTo>
                  <a:pt x="29330" y="46513"/>
                  <a:pt x="29298" y="46519"/>
                  <a:pt x="29278" y="46539"/>
                </a:cubicBezTo>
                <a:cubicBezTo>
                  <a:pt x="29203" y="46423"/>
                  <a:pt x="29143" y="46395"/>
                  <a:pt x="29089" y="46395"/>
                </a:cubicBezTo>
                <a:cubicBezTo>
                  <a:pt x="29082" y="46395"/>
                  <a:pt x="29076" y="46395"/>
                  <a:pt x="29070" y="46396"/>
                </a:cubicBezTo>
                <a:cubicBezTo>
                  <a:pt x="28888" y="46070"/>
                  <a:pt x="28757" y="45959"/>
                  <a:pt x="28653" y="45809"/>
                </a:cubicBezTo>
                <a:cubicBezTo>
                  <a:pt x="28659" y="45809"/>
                  <a:pt x="28666" y="45808"/>
                  <a:pt x="28672" y="45808"/>
                </a:cubicBezTo>
                <a:close/>
                <a:moveTo>
                  <a:pt x="31964" y="45945"/>
                </a:moveTo>
                <a:cubicBezTo>
                  <a:pt x="32004" y="45945"/>
                  <a:pt x="32060" y="45989"/>
                  <a:pt x="32144" y="46116"/>
                </a:cubicBezTo>
                <a:lnTo>
                  <a:pt x="32144" y="46109"/>
                </a:lnTo>
                <a:lnTo>
                  <a:pt x="32157" y="46174"/>
                </a:lnTo>
                <a:cubicBezTo>
                  <a:pt x="32157" y="46181"/>
                  <a:pt x="32157" y="46187"/>
                  <a:pt x="32164" y="46194"/>
                </a:cubicBezTo>
                <a:cubicBezTo>
                  <a:pt x="32164" y="46200"/>
                  <a:pt x="32170" y="46200"/>
                  <a:pt x="32177" y="46207"/>
                </a:cubicBezTo>
                <a:cubicBezTo>
                  <a:pt x="32180" y="46209"/>
                  <a:pt x="32183" y="46209"/>
                  <a:pt x="32186" y="46209"/>
                </a:cubicBezTo>
                <a:cubicBezTo>
                  <a:pt x="32192" y="46209"/>
                  <a:pt x="32195" y="46203"/>
                  <a:pt x="32190" y="46194"/>
                </a:cubicBezTo>
                <a:lnTo>
                  <a:pt x="32183" y="46135"/>
                </a:lnTo>
                <a:lnTo>
                  <a:pt x="32190" y="46142"/>
                </a:lnTo>
                <a:cubicBezTo>
                  <a:pt x="32192" y="46141"/>
                  <a:pt x="32194" y="46140"/>
                  <a:pt x="32197" y="46140"/>
                </a:cubicBezTo>
                <a:cubicBezTo>
                  <a:pt x="32222" y="46140"/>
                  <a:pt x="32257" y="46200"/>
                  <a:pt x="32281" y="46200"/>
                </a:cubicBezTo>
                <a:cubicBezTo>
                  <a:pt x="32354" y="46362"/>
                  <a:pt x="32415" y="46566"/>
                  <a:pt x="32338" y="46566"/>
                </a:cubicBezTo>
                <a:cubicBezTo>
                  <a:pt x="32319" y="46566"/>
                  <a:pt x="32292" y="46554"/>
                  <a:pt x="32255" y="46526"/>
                </a:cubicBezTo>
                <a:cubicBezTo>
                  <a:pt x="32235" y="46506"/>
                  <a:pt x="32222" y="46487"/>
                  <a:pt x="32209" y="46467"/>
                </a:cubicBezTo>
                <a:cubicBezTo>
                  <a:pt x="32255" y="46454"/>
                  <a:pt x="32209" y="46389"/>
                  <a:pt x="32216" y="46350"/>
                </a:cubicBezTo>
                <a:cubicBezTo>
                  <a:pt x="32176" y="46319"/>
                  <a:pt x="32084" y="46247"/>
                  <a:pt x="32039" y="46247"/>
                </a:cubicBezTo>
                <a:cubicBezTo>
                  <a:pt x="32018" y="46247"/>
                  <a:pt x="32008" y="46264"/>
                  <a:pt x="32020" y="46311"/>
                </a:cubicBezTo>
                <a:lnTo>
                  <a:pt x="31981" y="46311"/>
                </a:lnTo>
                <a:cubicBezTo>
                  <a:pt x="31923" y="46265"/>
                  <a:pt x="31877" y="46207"/>
                  <a:pt x="31845" y="46135"/>
                </a:cubicBezTo>
                <a:cubicBezTo>
                  <a:pt x="31877" y="46062"/>
                  <a:pt x="31899" y="45945"/>
                  <a:pt x="31964" y="45945"/>
                </a:cubicBezTo>
                <a:close/>
                <a:moveTo>
                  <a:pt x="25156" y="46321"/>
                </a:moveTo>
                <a:cubicBezTo>
                  <a:pt x="25292" y="46321"/>
                  <a:pt x="25421" y="46655"/>
                  <a:pt x="25448" y="46806"/>
                </a:cubicBezTo>
                <a:cubicBezTo>
                  <a:pt x="25306" y="46761"/>
                  <a:pt x="25189" y="46593"/>
                  <a:pt x="25073" y="46367"/>
                </a:cubicBezTo>
                <a:lnTo>
                  <a:pt x="25073" y="46367"/>
                </a:lnTo>
                <a:cubicBezTo>
                  <a:pt x="25100" y="46335"/>
                  <a:pt x="25128" y="46321"/>
                  <a:pt x="25156" y="46321"/>
                </a:cubicBezTo>
                <a:close/>
                <a:moveTo>
                  <a:pt x="26536" y="46591"/>
                </a:moveTo>
                <a:lnTo>
                  <a:pt x="26556" y="46617"/>
                </a:lnTo>
                <a:cubicBezTo>
                  <a:pt x="26536" y="46682"/>
                  <a:pt x="26523" y="46754"/>
                  <a:pt x="26523" y="46832"/>
                </a:cubicBezTo>
                <a:cubicBezTo>
                  <a:pt x="26504" y="46728"/>
                  <a:pt x="26484" y="46780"/>
                  <a:pt x="26412" y="46669"/>
                </a:cubicBezTo>
                <a:lnTo>
                  <a:pt x="26536" y="46591"/>
                </a:lnTo>
                <a:close/>
                <a:moveTo>
                  <a:pt x="28614" y="46578"/>
                </a:moveTo>
                <a:lnTo>
                  <a:pt x="28614" y="46578"/>
                </a:lnTo>
                <a:cubicBezTo>
                  <a:pt x="28731" y="46598"/>
                  <a:pt x="28848" y="46630"/>
                  <a:pt x="28992" y="46839"/>
                </a:cubicBezTo>
                <a:cubicBezTo>
                  <a:pt x="28958" y="46809"/>
                  <a:pt x="28938" y="46798"/>
                  <a:pt x="28924" y="46798"/>
                </a:cubicBezTo>
                <a:cubicBezTo>
                  <a:pt x="28889" y="46798"/>
                  <a:pt x="28894" y="46867"/>
                  <a:pt x="28829" y="46891"/>
                </a:cubicBezTo>
                <a:lnTo>
                  <a:pt x="28822" y="46891"/>
                </a:lnTo>
                <a:cubicBezTo>
                  <a:pt x="28725" y="46806"/>
                  <a:pt x="28653" y="46695"/>
                  <a:pt x="28614" y="46578"/>
                </a:cubicBezTo>
                <a:close/>
                <a:moveTo>
                  <a:pt x="25859" y="46813"/>
                </a:moveTo>
                <a:lnTo>
                  <a:pt x="25852" y="46819"/>
                </a:lnTo>
                <a:cubicBezTo>
                  <a:pt x="25904" y="46858"/>
                  <a:pt x="25950" y="46904"/>
                  <a:pt x="25983" y="46962"/>
                </a:cubicBezTo>
                <a:lnTo>
                  <a:pt x="25898" y="47014"/>
                </a:lnTo>
                <a:cubicBezTo>
                  <a:pt x="25859" y="46930"/>
                  <a:pt x="25794" y="46839"/>
                  <a:pt x="25859" y="46813"/>
                </a:cubicBezTo>
                <a:close/>
                <a:moveTo>
                  <a:pt x="24107" y="45940"/>
                </a:moveTo>
                <a:cubicBezTo>
                  <a:pt x="24167" y="46098"/>
                  <a:pt x="24308" y="46206"/>
                  <a:pt x="24407" y="46206"/>
                </a:cubicBezTo>
                <a:cubicBezTo>
                  <a:pt x="24459" y="46206"/>
                  <a:pt x="24499" y="46176"/>
                  <a:pt x="24511" y="46109"/>
                </a:cubicBezTo>
                <a:cubicBezTo>
                  <a:pt x="24561" y="46109"/>
                  <a:pt x="24630" y="46286"/>
                  <a:pt x="24681" y="46286"/>
                </a:cubicBezTo>
                <a:cubicBezTo>
                  <a:pt x="24683" y="46286"/>
                  <a:pt x="24685" y="46285"/>
                  <a:pt x="24686" y="46285"/>
                </a:cubicBezTo>
                <a:lnTo>
                  <a:pt x="24686" y="46272"/>
                </a:lnTo>
                <a:lnTo>
                  <a:pt x="24712" y="46298"/>
                </a:lnTo>
                <a:lnTo>
                  <a:pt x="24758" y="46350"/>
                </a:lnTo>
                <a:cubicBezTo>
                  <a:pt x="24869" y="46493"/>
                  <a:pt x="24823" y="46545"/>
                  <a:pt x="24882" y="46656"/>
                </a:cubicBezTo>
                <a:cubicBezTo>
                  <a:pt x="24882" y="46663"/>
                  <a:pt x="24869" y="46676"/>
                  <a:pt x="24869" y="46689"/>
                </a:cubicBezTo>
                <a:lnTo>
                  <a:pt x="24869" y="46682"/>
                </a:lnTo>
                <a:cubicBezTo>
                  <a:pt x="24810" y="46695"/>
                  <a:pt x="24836" y="46754"/>
                  <a:pt x="24797" y="46773"/>
                </a:cubicBezTo>
                <a:lnTo>
                  <a:pt x="24797" y="46780"/>
                </a:lnTo>
                <a:cubicBezTo>
                  <a:pt x="24765" y="46721"/>
                  <a:pt x="24725" y="46669"/>
                  <a:pt x="24673" y="46630"/>
                </a:cubicBezTo>
                <a:lnTo>
                  <a:pt x="24673" y="46630"/>
                </a:lnTo>
                <a:cubicBezTo>
                  <a:pt x="24745" y="46813"/>
                  <a:pt x="24511" y="46813"/>
                  <a:pt x="24660" y="47040"/>
                </a:cubicBezTo>
                <a:cubicBezTo>
                  <a:pt x="24649" y="47044"/>
                  <a:pt x="24638" y="47045"/>
                  <a:pt x="24628" y="47045"/>
                </a:cubicBezTo>
                <a:cubicBezTo>
                  <a:pt x="24510" y="47045"/>
                  <a:pt x="24466" y="46853"/>
                  <a:pt x="24335" y="46799"/>
                </a:cubicBezTo>
                <a:lnTo>
                  <a:pt x="24296" y="46760"/>
                </a:lnTo>
                <a:lnTo>
                  <a:pt x="24270" y="46721"/>
                </a:lnTo>
                <a:lnTo>
                  <a:pt x="24250" y="46715"/>
                </a:lnTo>
                <a:cubicBezTo>
                  <a:pt x="24226" y="46705"/>
                  <a:pt x="24202" y="46699"/>
                  <a:pt x="24178" y="46699"/>
                </a:cubicBezTo>
                <a:cubicBezTo>
                  <a:pt x="24170" y="46699"/>
                  <a:pt x="24161" y="46700"/>
                  <a:pt x="24152" y="46702"/>
                </a:cubicBezTo>
                <a:lnTo>
                  <a:pt x="24152" y="46695"/>
                </a:lnTo>
                <a:cubicBezTo>
                  <a:pt x="24033" y="46608"/>
                  <a:pt x="24023" y="46454"/>
                  <a:pt x="23918" y="46454"/>
                </a:cubicBezTo>
                <a:cubicBezTo>
                  <a:pt x="23914" y="46454"/>
                  <a:pt x="23909" y="46454"/>
                  <a:pt x="23905" y="46454"/>
                </a:cubicBezTo>
                <a:lnTo>
                  <a:pt x="23905" y="46461"/>
                </a:lnTo>
                <a:cubicBezTo>
                  <a:pt x="23879" y="46422"/>
                  <a:pt x="23846" y="46389"/>
                  <a:pt x="23814" y="46350"/>
                </a:cubicBezTo>
                <a:cubicBezTo>
                  <a:pt x="23827" y="46324"/>
                  <a:pt x="23788" y="46272"/>
                  <a:pt x="23748" y="46220"/>
                </a:cubicBezTo>
                <a:cubicBezTo>
                  <a:pt x="23763" y="46197"/>
                  <a:pt x="23779" y="46188"/>
                  <a:pt x="23796" y="46188"/>
                </a:cubicBezTo>
                <a:cubicBezTo>
                  <a:pt x="23844" y="46188"/>
                  <a:pt x="23898" y="46259"/>
                  <a:pt x="23946" y="46259"/>
                </a:cubicBezTo>
                <a:cubicBezTo>
                  <a:pt x="23947" y="46259"/>
                  <a:pt x="23949" y="46259"/>
                  <a:pt x="23950" y="46259"/>
                </a:cubicBezTo>
                <a:cubicBezTo>
                  <a:pt x="23976" y="46207"/>
                  <a:pt x="23885" y="46213"/>
                  <a:pt x="23892" y="46122"/>
                </a:cubicBezTo>
                <a:cubicBezTo>
                  <a:pt x="23908" y="46104"/>
                  <a:pt x="23926" y="46098"/>
                  <a:pt x="23945" y="46098"/>
                </a:cubicBezTo>
                <a:cubicBezTo>
                  <a:pt x="23995" y="46098"/>
                  <a:pt x="24055" y="46145"/>
                  <a:pt x="24107" y="46155"/>
                </a:cubicBezTo>
                <a:cubicBezTo>
                  <a:pt x="24107" y="46083"/>
                  <a:pt x="24087" y="46018"/>
                  <a:pt x="24042" y="45966"/>
                </a:cubicBezTo>
                <a:lnTo>
                  <a:pt x="24035" y="45953"/>
                </a:lnTo>
                <a:cubicBezTo>
                  <a:pt x="24061" y="45953"/>
                  <a:pt x="24087" y="45946"/>
                  <a:pt x="24107" y="45940"/>
                </a:cubicBezTo>
                <a:close/>
                <a:moveTo>
                  <a:pt x="29389" y="46650"/>
                </a:moveTo>
                <a:cubicBezTo>
                  <a:pt x="29402" y="46695"/>
                  <a:pt x="29422" y="46734"/>
                  <a:pt x="29441" y="46780"/>
                </a:cubicBezTo>
                <a:cubicBezTo>
                  <a:pt x="29426" y="46780"/>
                  <a:pt x="29414" y="46788"/>
                  <a:pt x="29400" y="46788"/>
                </a:cubicBezTo>
                <a:cubicBezTo>
                  <a:pt x="29391" y="46788"/>
                  <a:pt x="29381" y="46784"/>
                  <a:pt x="29370" y="46767"/>
                </a:cubicBezTo>
                <a:lnTo>
                  <a:pt x="29370" y="46767"/>
                </a:lnTo>
                <a:cubicBezTo>
                  <a:pt x="29330" y="46839"/>
                  <a:pt x="29526" y="47047"/>
                  <a:pt x="29363" y="47054"/>
                </a:cubicBezTo>
                <a:cubicBezTo>
                  <a:pt x="29181" y="46813"/>
                  <a:pt x="29278" y="46728"/>
                  <a:pt x="29343" y="46676"/>
                </a:cubicBezTo>
                <a:cubicBezTo>
                  <a:pt x="29356" y="46663"/>
                  <a:pt x="29370" y="46656"/>
                  <a:pt x="29389" y="46650"/>
                </a:cubicBezTo>
                <a:close/>
                <a:moveTo>
                  <a:pt x="26473" y="47021"/>
                </a:moveTo>
                <a:cubicBezTo>
                  <a:pt x="26526" y="47021"/>
                  <a:pt x="26598" y="47040"/>
                  <a:pt x="26634" y="47040"/>
                </a:cubicBezTo>
                <a:cubicBezTo>
                  <a:pt x="26621" y="47110"/>
                  <a:pt x="26582" y="47142"/>
                  <a:pt x="26526" y="47142"/>
                </a:cubicBezTo>
                <a:cubicBezTo>
                  <a:pt x="26499" y="47142"/>
                  <a:pt x="26467" y="47134"/>
                  <a:pt x="26432" y="47119"/>
                </a:cubicBezTo>
                <a:lnTo>
                  <a:pt x="26425" y="47119"/>
                </a:lnTo>
                <a:cubicBezTo>
                  <a:pt x="26386" y="47040"/>
                  <a:pt x="26421" y="47021"/>
                  <a:pt x="26473" y="47021"/>
                </a:cubicBezTo>
                <a:close/>
                <a:moveTo>
                  <a:pt x="24953" y="46715"/>
                </a:moveTo>
                <a:lnTo>
                  <a:pt x="24966" y="46728"/>
                </a:lnTo>
                <a:cubicBezTo>
                  <a:pt x="25155" y="46799"/>
                  <a:pt x="25292" y="46962"/>
                  <a:pt x="25338" y="47164"/>
                </a:cubicBezTo>
                <a:cubicBezTo>
                  <a:pt x="25265" y="47103"/>
                  <a:pt x="25188" y="47027"/>
                  <a:pt x="25122" y="47027"/>
                </a:cubicBezTo>
                <a:cubicBezTo>
                  <a:pt x="25111" y="47027"/>
                  <a:pt x="25100" y="47029"/>
                  <a:pt x="25090" y="47034"/>
                </a:cubicBezTo>
                <a:lnTo>
                  <a:pt x="25090" y="47040"/>
                </a:lnTo>
                <a:cubicBezTo>
                  <a:pt x="24999" y="46930"/>
                  <a:pt x="25032" y="46878"/>
                  <a:pt x="24934" y="46760"/>
                </a:cubicBezTo>
                <a:cubicBezTo>
                  <a:pt x="24940" y="46747"/>
                  <a:pt x="24947" y="46728"/>
                  <a:pt x="24953" y="46715"/>
                </a:cubicBezTo>
                <a:close/>
                <a:moveTo>
                  <a:pt x="31229" y="46188"/>
                </a:moveTo>
                <a:cubicBezTo>
                  <a:pt x="31305" y="46188"/>
                  <a:pt x="31457" y="46300"/>
                  <a:pt x="31467" y="46396"/>
                </a:cubicBezTo>
                <a:lnTo>
                  <a:pt x="31473" y="46396"/>
                </a:lnTo>
                <a:cubicBezTo>
                  <a:pt x="31610" y="46506"/>
                  <a:pt x="31727" y="46500"/>
                  <a:pt x="31871" y="46650"/>
                </a:cubicBezTo>
                <a:cubicBezTo>
                  <a:pt x="31910" y="46572"/>
                  <a:pt x="32001" y="46526"/>
                  <a:pt x="32014" y="46435"/>
                </a:cubicBezTo>
                <a:lnTo>
                  <a:pt x="32007" y="46415"/>
                </a:lnTo>
                <a:lnTo>
                  <a:pt x="32066" y="46415"/>
                </a:lnTo>
                <a:cubicBezTo>
                  <a:pt x="32099" y="46461"/>
                  <a:pt x="32131" y="46454"/>
                  <a:pt x="32170" y="46500"/>
                </a:cubicBezTo>
                <a:cubicBezTo>
                  <a:pt x="32190" y="46526"/>
                  <a:pt x="32209" y="46552"/>
                  <a:pt x="32235" y="46578"/>
                </a:cubicBezTo>
                <a:lnTo>
                  <a:pt x="32222" y="46578"/>
                </a:lnTo>
                <a:cubicBezTo>
                  <a:pt x="32229" y="46702"/>
                  <a:pt x="32288" y="46734"/>
                  <a:pt x="32385" y="46871"/>
                </a:cubicBezTo>
                <a:cubicBezTo>
                  <a:pt x="32320" y="47034"/>
                  <a:pt x="32379" y="47125"/>
                  <a:pt x="32209" y="47216"/>
                </a:cubicBezTo>
                <a:cubicBezTo>
                  <a:pt x="32033" y="47093"/>
                  <a:pt x="31825" y="46754"/>
                  <a:pt x="31656" y="46728"/>
                </a:cubicBezTo>
                <a:cubicBezTo>
                  <a:pt x="31617" y="46519"/>
                  <a:pt x="31330" y="46246"/>
                  <a:pt x="31187" y="46239"/>
                </a:cubicBezTo>
                <a:cubicBezTo>
                  <a:pt x="31183" y="46203"/>
                  <a:pt x="31201" y="46188"/>
                  <a:pt x="31229" y="46188"/>
                </a:cubicBezTo>
                <a:close/>
                <a:moveTo>
                  <a:pt x="30653" y="47268"/>
                </a:moveTo>
                <a:lnTo>
                  <a:pt x="30659" y="47275"/>
                </a:lnTo>
                <a:cubicBezTo>
                  <a:pt x="30705" y="47333"/>
                  <a:pt x="30704" y="47357"/>
                  <a:pt x="30687" y="47357"/>
                </a:cubicBezTo>
                <a:cubicBezTo>
                  <a:pt x="30668" y="47357"/>
                  <a:pt x="30630" y="47326"/>
                  <a:pt x="30620" y="47281"/>
                </a:cubicBezTo>
                <a:cubicBezTo>
                  <a:pt x="30633" y="47275"/>
                  <a:pt x="30640" y="47275"/>
                  <a:pt x="30653" y="47268"/>
                </a:cubicBezTo>
                <a:close/>
                <a:moveTo>
                  <a:pt x="28145" y="46389"/>
                </a:moveTo>
                <a:cubicBezTo>
                  <a:pt x="28165" y="46396"/>
                  <a:pt x="28178" y="46409"/>
                  <a:pt x="28191" y="46422"/>
                </a:cubicBezTo>
                <a:cubicBezTo>
                  <a:pt x="28223" y="46454"/>
                  <a:pt x="28262" y="46474"/>
                  <a:pt x="28301" y="46487"/>
                </a:cubicBezTo>
                <a:lnTo>
                  <a:pt x="28301" y="46493"/>
                </a:lnTo>
                <a:cubicBezTo>
                  <a:pt x="28327" y="46572"/>
                  <a:pt x="28366" y="46643"/>
                  <a:pt x="28419" y="46702"/>
                </a:cubicBezTo>
                <a:cubicBezTo>
                  <a:pt x="28476" y="46713"/>
                  <a:pt x="28543" y="46805"/>
                  <a:pt x="28598" y="46805"/>
                </a:cubicBezTo>
                <a:cubicBezTo>
                  <a:pt x="28606" y="46805"/>
                  <a:pt x="28613" y="46803"/>
                  <a:pt x="28620" y="46799"/>
                </a:cubicBezTo>
                <a:cubicBezTo>
                  <a:pt x="28620" y="46936"/>
                  <a:pt x="28718" y="46975"/>
                  <a:pt x="28835" y="47171"/>
                </a:cubicBezTo>
                <a:cubicBezTo>
                  <a:pt x="28679" y="47197"/>
                  <a:pt x="28575" y="47184"/>
                  <a:pt x="28523" y="47379"/>
                </a:cubicBezTo>
                <a:cubicBezTo>
                  <a:pt x="28451" y="47314"/>
                  <a:pt x="28399" y="47229"/>
                  <a:pt x="28360" y="47145"/>
                </a:cubicBezTo>
                <a:cubicBezTo>
                  <a:pt x="28373" y="47135"/>
                  <a:pt x="28388" y="47130"/>
                  <a:pt x="28403" y="47130"/>
                </a:cubicBezTo>
                <a:cubicBezTo>
                  <a:pt x="28419" y="47130"/>
                  <a:pt x="28435" y="47135"/>
                  <a:pt x="28451" y="47145"/>
                </a:cubicBezTo>
                <a:cubicBezTo>
                  <a:pt x="28334" y="46865"/>
                  <a:pt x="28236" y="46734"/>
                  <a:pt x="28132" y="46493"/>
                </a:cubicBezTo>
                <a:lnTo>
                  <a:pt x="28125" y="46493"/>
                </a:lnTo>
                <a:cubicBezTo>
                  <a:pt x="28125" y="46474"/>
                  <a:pt x="28125" y="46461"/>
                  <a:pt x="28132" y="46448"/>
                </a:cubicBezTo>
                <a:cubicBezTo>
                  <a:pt x="28138" y="46428"/>
                  <a:pt x="28145" y="46409"/>
                  <a:pt x="28145" y="46389"/>
                </a:cubicBezTo>
                <a:close/>
                <a:moveTo>
                  <a:pt x="45977" y="46944"/>
                </a:moveTo>
                <a:cubicBezTo>
                  <a:pt x="46149" y="46944"/>
                  <a:pt x="46213" y="47329"/>
                  <a:pt x="45920" y="47549"/>
                </a:cubicBezTo>
                <a:cubicBezTo>
                  <a:pt x="45796" y="47444"/>
                  <a:pt x="45699" y="47308"/>
                  <a:pt x="45842" y="47021"/>
                </a:cubicBezTo>
                <a:lnTo>
                  <a:pt x="45835" y="47021"/>
                </a:lnTo>
                <a:cubicBezTo>
                  <a:pt x="45886" y="46967"/>
                  <a:pt x="45935" y="46944"/>
                  <a:pt x="45977" y="46944"/>
                </a:cubicBezTo>
                <a:close/>
                <a:moveTo>
                  <a:pt x="26064" y="47425"/>
                </a:moveTo>
                <a:lnTo>
                  <a:pt x="26064" y="47425"/>
                </a:lnTo>
                <a:cubicBezTo>
                  <a:pt x="26102" y="47426"/>
                  <a:pt x="26147" y="47451"/>
                  <a:pt x="26191" y="47451"/>
                </a:cubicBezTo>
                <a:cubicBezTo>
                  <a:pt x="26228" y="47516"/>
                  <a:pt x="26218" y="47552"/>
                  <a:pt x="26188" y="47552"/>
                </a:cubicBezTo>
                <a:cubicBezTo>
                  <a:pt x="26157" y="47552"/>
                  <a:pt x="26104" y="47512"/>
                  <a:pt x="26064" y="47425"/>
                </a:cubicBezTo>
                <a:close/>
                <a:moveTo>
                  <a:pt x="28249" y="47275"/>
                </a:moveTo>
                <a:cubicBezTo>
                  <a:pt x="28392" y="47431"/>
                  <a:pt x="28445" y="47549"/>
                  <a:pt x="28379" y="47640"/>
                </a:cubicBezTo>
                <a:cubicBezTo>
                  <a:pt x="28362" y="47620"/>
                  <a:pt x="28347" y="47616"/>
                  <a:pt x="28332" y="47616"/>
                </a:cubicBezTo>
                <a:cubicBezTo>
                  <a:pt x="28324" y="47616"/>
                  <a:pt x="28316" y="47617"/>
                  <a:pt x="28307" y="47617"/>
                </a:cubicBezTo>
                <a:cubicBezTo>
                  <a:pt x="28295" y="47617"/>
                  <a:pt x="28283" y="47615"/>
                  <a:pt x="28269" y="47607"/>
                </a:cubicBezTo>
                <a:lnTo>
                  <a:pt x="28269" y="47601"/>
                </a:lnTo>
                <a:lnTo>
                  <a:pt x="28236" y="47568"/>
                </a:lnTo>
                <a:cubicBezTo>
                  <a:pt x="28230" y="47562"/>
                  <a:pt x="28223" y="47555"/>
                  <a:pt x="28217" y="47549"/>
                </a:cubicBezTo>
                <a:cubicBezTo>
                  <a:pt x="28184" y="47483"/>
                  <a:pt x="28151" y="47425"/>
                  <a:pt x="28112" y="47366"/>
                </a:cubicBezTo>
                <a:lnTo>
                  <a:pt x="28112" y="47366"/>
                </a:lnTo>
                <a:cubicBezTo>
                  <a:pt x="28169" y="47398"/>
                  <a:pt x="28194" y="47411"/>
                  <a:pt x="28204" y="47411"/>
                </a:cubicBezTo>
                <a:cubicBezTo>
                  <a:pt x="28228" y="47411"/>
                  <a:pt x="28162" y="47335"/>
                  <a:pt x="28249" y="47275"/>
                </a:cubicBezTo>
                <a:close/>
                <a:moveTo>
                  <a:pt x="25533" y="47321"/>
                </a:moveTo>
                <a:lnTo>
                  <a:pt x="25533" y="47321"/>
                </a:lnTo>
                <a:cubicBezTo>
                  <a:pt x="25644" y="47444"/>
                  <a:pt x="25598" y="47412"/>
                  <a:pt x="25709" y="47542"/>
                </a:cubicBezTo>
                <a:cubicBezTo>
                  <a:pt x="25650" y="47588"/>
                  <a:pt x="25761" y="47731"/>
                  <a:pt x="25650" y="47750"/>
                </a:cubicBezTo>
                <a:cubicBezTo>
                  <a:pt x="25481" y="47581"/>
                  <a:pt x="25377" y="47373"/>
                  <a:pt x="25533" y="47321"/>
                </a:cubicBezTo>
                <a:close/>
                <a:moveTo>
                  <a:pt x="26367" y="47672"/>
                </a:moveTo>
                <a:cubicBezTo>
                  <a:pt x="26379" y="47697"/>
                  <a:pt x="26389" y="47703"/>
                  <a:pt x="26397" y="47703"/>
                </a:cubicBezTo>
                <a:cubicBezTo>
                  <a:pt x="26403" y="47703"/>
                  <a:pt x="26407" y="47701"/>
                  <a:pt x="26412" y="47698"/>
                </a:cubicBezTo>
                <a:lnTo>
                  <a:pt x="26412" y="47698"/>
                </a:lnTo>
                <a:cubicBezTo>
                  <a:pt x="26445" y="47739"/>
                  <a:pt x="26425" y="47773"/>
                  <a:pt x="26394" y="47773"/>
                </a:cubicBezTo>
                <a:cubicBezTo>
                  <a:pt x="26371" y="47773"/>
                  <a:pt x="26342" y="47752"/>
                  <a:pt x="26328" y="47698"/>
                </a:cubicBezTo>
                <a:lnTo>
                  <a:pt x="26367" y="47672"/>
                </a:lnTo>
                <a:close/>
                <a:moveTo>
                  <a:pt x="46744" y="46930"/>
                </a:moveTo>
                <a:cubicBezTo>
                  <a:pt x="46845" y="46930"/>
                  <a:pt x="46909" y="47001"/>
                  <a:pt x="46878" y="47158"/>
                </a:cubicBezTo>
                <a:cubicBezTo>
                  <a:pt x="46695" y="47347"/>
                  <a:pt x="46519" y="47483"/>
                  <a:pt x="46311" y="47803"/>
                </a:cubicBezTo>
                <a:cubicBezTo>
                  <a:pt x="46187" y="47679"/>
                  <a:pt x="46272" y="47418"/>
                  <a:pt x="46356" y="47158"/>
                </a:cubicBezTo>
                <a:cubicBezTo>
                  <a:pt x="46481" y="47012"/>
                  <a:pt x="46635" y="46930"/>
                  <a:pt x="46744" y="46930"/>
                </a:cubicBezTo>
                <a:close/>
                <a:moveTo>
                  <a:pt x="28236" y="47685"/>
                </a:moveTo>
                <a:lnTo>
                  <a:pt x="28256" y="47711"/>
                </a:lnTo>
                <a:cubicBezTo>
                  <a:pt x="28243" y="47757"/>
                  <a:pt x="28230" y="47803"/>
                  <a:pt x="28236" y="47855"/>
                </a:cubicBezTo>
                <a:cubicBezTo>
                  <a:pt x="28171" y="47770"/>
                  <a:pt x="28269" y="47777"/>
                  <a:pt x="28236" y="47685"/>
                </a:cubicBezTo>
                <a:close/>
                <a:moveTo>
                  <a:pt x="34066" y="47978"/>
                </a:moveTo>
                <a:lnTo>
                  <a:pt x="34072" y="47985"/>
                </a:lnTo>
                <a:lnTo>
                  <a:pt x="34079" y="47985"/>
                </a:lnTo>
                <a:cubicBezTo>
                  <a:pt x="34066" y="47998"/>
                  <a:pt x="34053" y="48011"/>
                  <a:pt x="34040" y="48024"/>
                </a:cubicBezTo>
                <a:cubicBezTo>
                  <a:pt x="34033" y="48004"/>
                  <a:pt x="34040" y="47985"/>
                  <a:pt x="34066" y="47978"/>
                </a:cubicBezTo>
                <a:close/>
                <a:moveTo>
                  <a:pt x="34106" y="48018"/>
                </a:moveTo>
                <a:lnTo>
                  <a:pt x="34106" y="48018"/>
                </a:lnTo>
                <a:cubicBezTo>
                  <a:pt x="34112" y="48025"/>
                  <a:pt x="34120" y="48033"/>
                  <a:pt x="34124" y="48037"/>
                </a:cubicBezTo>
                <a:cubicBezTo>
                  <a:pt x="34119" y="48037"/>
                  <a:pt x="34114" y="48033"/>
                  <a:pt x="34106" y="48018"/>
                </a:cubicBezTo>
                <a:close/>
                <a:moveTo>
                  <a:pt x="29077" y="47960"/>
                </a:moveTo>
                <a:cubicBezTo>
                  <a:pt x="29083" y="47960"/>
                  <a:pt x="29093" y="47963"/>
                  <a:pt x="29109" y="47972"/>
                </a:cubicBezTo>
                <a:cubicBezTo>
                  <a:pt x="29129" y="47998"/>
                  <a:pt x="29142" y="48024"/>
                  <a:pt x="29161" y="48050"/>
                </a:cubicBezTo>
                <a:cubicBezTo>
                  <a:pt x="29159" y="48051"/>
                  <a:pt x="29157" y="48051"/>
                  <a:pt x="29154" y="48051"/>
                </a:cubicBezTo>
                <a:cubicBezTo>
                  <a:pt x="29136" y="48051"/>
                  <a:pt x="29113" y="48031"/>
                  <a:pt x="29096" y="48031"/>
                </a:cubicBezTo>
                <a:lnTo>
                  <a:pt x="29096" y="48031"/>
                </a:lnTo>
                <a:lnTo>
                  <a:pt x="29102" y="48037"/>
                </a:lnTo>
                <a:lnTo>
                  <a:pt x="29096" y="48037"/>
                </a:lnTo>
                <a:cubicBezTo>
                  <a:pt x="29076" y="48031"/>
                  <a:pt x="29057" y="48024"/>
                  <a:pt x="29044" y="48011"/>
                </a:cubicBezTo>
                <a:lnTo>
                  <a:pt x="29050" y="48011"/>
                </a:lnTo>
                <a:cubicBezTo>
                  <a:pt x="29065" y="47987"/>
                  <a:pt x="29058" y="47960"/>
                  <a:pt x="29077" y="47960"/>
                </a:cubicBezTo>
                <a:close/>
                <a:moveTo>
                  <a:pt x="25909" y="48212"/>
                </a:moveTo>
                <a:cubicBezTo>
                  <a:pt x="25939" y="48212"/>
                  <a:pt x="25996" y="48252"/>
                  <a:pt x="26015" y="48311"/>
                </a:cubicBezTo>
                <a:cubicBezTo>
                  <a:pt x="25984" y="48311"/>
                  <a:pt x="25948" y="48264"/>
                  <a:pt x="25911" y="48264"/>
                </a:cubicBezTo>
                <a:cubicBezTo>
                  <a:pt x="25909" y="48264"/>
                  <a:pt x="25907" y="48265"/>
                  <a:pt x="25904" y="48265"/>
                </a:cubicBezTo>
                <a:lnTo>
                  <a:pt x="25904" y="48272"/>
                </a:lnTo>
                <a:cubicBezTo>
                  <a:pt x="25881" y="48230"/>
                  <a:pt x="25889" y="48212"/>
                  <a:pt x="25909" y="48212"/>
                </a:cubicBezTo>
                <a:close/>
                <a:moveTo>
                  <a:pt x="31740" y="47581"/>
                </a:moveTo>
                <a:cubicBezTo>
                  <a:pt x="31819" y="47666"/>
                  <a:pt x="31884" y="47750"/>
                  <a:pt x="31949" y="47848"/>
                </a:cubicBezTo>
                <a:cubicBezTo>
                  <a:pt x="31993" y="47875"/>
                  <a:pt x="32032" y="47886"/>
                  <a:pt x="32068" y="47886"/>
                </a:cubicBezTo>
                <a:cubicBezTo>
                  <a:pt x="32191" y="47886"/>
                  <a:pt x="32272" y="47759"/>
                  <a:pt x="32388" y="47759"/>
                </a:cubicBezTo>
                <a:cubicBezTo>
                  <a:pt x="32415" y="47759"/>
                  <a:pt x="32444" y="47766"/>
                  <a:pt x="32476" y="47783"/>
                </a:cubicBezTo>
                <a:lnTo>
                  <a:pt x="32483" y="47783"/>
                </a:lnTo>
                <a:cubicBezTo>
                  <a:pt x="32457" y="47985"/>
                  <a:pt x="32724" y="47926"/>
                  <a:pt x="32763" y="48167"/>
                </a:cubicBezTo>
                <a:cubicBezTo>
                  <a:pt x="32776" y="48182"/>
                  <a:pt x="32784" y="48188"/>
                  <a:pt x="32789" y="48188"/>
                </a:cubicBezTo>
                <a:cubicBezTo>
                  <a:pt x="32803" y="48188"/>
                  <a:pt x="32792" y="48138"/>
                  <a:pt x="32822" y="48128"/>
                </a:cubicBezTo>
                <a:lnTo>
                  <a:pt x="32822" y="48128"/>
                </a:lnTo>
                <a:cubicBezTo>
                  <a:pt x="32893" y="48311"/>
                  <a:pt x="32796" y="48265"/>
                  <a:pt x="32796" y="48428"/>
                </a:cubicBezTo>
                <a:cubicBezTo>
                  <a:pt x="32704" y="48356"/>
                  <a:pt x="32613" y="48226"/>
                  <a:pt x="32522" y="48154"/>
                </a:cubicBezTo>
                <a:cubicBezTo>
                  <a:pt x="32522" y="48192"/>
                  <a:pt x="32511" y="48219"/>
                  <a:pt x="32497" y="48219"/>
                </a:cubicBezTo>
                <a:cubicBezTo>
                  <a:pt x="32485" y="48219"/>
                  <a:pt x="32469" y="48197"/>
                  <a:pt x="32457" y="48141"/>
                </a:cubicBezTo>
                <a:cubicBezTo>
                  <a:pt x="32379" y="48187"/>
                  <a:pt x="32392" y="48304"/>
                  <a:pt x="32450" y="48428"/>
                </a:cubicBezTo>
                <a:cubicBezTo>
                  <a:pt x="32445" y="48429"/>
                  <a:pt x="32440" y="48429"/>
                  <a:pt x="32435" y="48429"/>
                </a:cubicBezTo>
                <a:cubicBezTo>
                  <a:pt x="32358" y="48429"/>
                  <a:pt x="32262" y="48348"/>
                  <a:pt x="32183" y="48324"/>
                </a:cubicBezTo>
                <a:lnTo>
                  <a:pt x="32183" y="48324"/>
                </a:lnTo>
                <a:cubicBezTo>
                  <a:pt x="32105" y="48330"/>
                  <a:pt x="32196" y="48428"/>
                  <a:pt x="32157" y="48454"/>
                </a:cubicBezTo>
                <a:lnTo>
                  <a:pt x="32157" y="48460"/>
                </a:lnTo>
                <a:lnTo>
                  <a:pt x="32125" y="48467"/>
                </a:lnTo>
                <a:cubicBezTo>
                  <a:pt x="32027" y="48428"/>
                  <a:pt x="31942" y="48369"/>
                  <a:pt x="31871" y="48298"/>
                </a:cubicBezTo>
                <a:cubicBezTo>
                  <a:pt x="31871" y="48389"/>
                  <a:pt x="31851" y="48473"/>
                  <a:pt x="31819" y="48558"/>
                </a:cubicBezTo>
                <a:cubicBezTo>
                  <a:pt x="31760" y="48467"/>
                  <a:pt x="31708" y="48467"/>
                  <a:pt x="31643" y="48337"/>
                </a:cubicBezTo>
                <a:cubicBezTo>
                  <a:pt x="31648" y="48336"/>
                  <a:pt x="31653" y="48335"/>
                  <a:pt x="31658" y="48335"/>
                </a:cubicBezTo>
                <a:cubicBezTo>
                  <a:pt x="31730" y="48335"/>
                  <a:pt x="31707" y="48424"/>
                  <a:pt x="31786" y="48467"/>
                </a:cubicBezTo>
                <a:cubicBezTo>
                  <a:pt x="31819" y="48389"/>
                  <a:pt x="31773" y="48304"/>
                  <a:pt x="31669" y="48200"/>
                </a:cubicBezTo>
                <a:cubicBezTo>
                  <a:pt x="31734" y="48128"/>
                  <a:pt x="31682" y="47985"/>
                  <a:pt x="31532" y="47783"/>
                </a:cubicBezTo>
                <a:lnTo>
                  <a:pt x="31532" y="47783"/>
                </a:lnTo>
                <a:cubicBezTo>
                  <a:pt x="31547" y="47787"/>
                  <a:pt x="31560" y="47789"/>
                  <a:pt x="31571" y="47789"/>
                </a:cubicBezTo>
                <a:cubicBezTo>
                  <a:pt x="31677" y="47789"/>
                  <a:pt x="31599" y="47605"/>
                  <a:pt x="31740" y="47581"/>
                </a:cubicBezTo>
                <a:close/>
                <a:moveTo>
                  <a:pt x="29012" y="48044"/>
                </a:moveTo>
                <a:cubicBezTo>
                  <a:pt x="29022" y="48044"/>
                  <a:pt x="29033" y="48046"/>
                  <a:pt x="29044" y="48050"/>
                </a:cubicBezTo>
                <a:lnTo>
                  <a:pt x="29044" y="48057"/>
                </a:lnTo>
                <a:cubicBezTo>
                  <a:pt x="29063" y="48063"/>
                  <a:pt x="29083" y="48076"/>
                  <a:pt x="29102" y="48083"/>
                </a:cubicBezTo>
                <a:cubicBezTo>
                  <a:pt x="29168" y="48272"/>
                  <a:pt x="29304" y="48298"/>
                  <a:pt x="29422" y="48389"/>
                </a:cubicBezTo>
                <a:cubicBezTo>
                  <a:pt x="29467" y="48467"/>
                  <a:pt x="29422" y="48499"/>
                  <a:pt x="29467" y="48584"/>
                </a:cubicBezTo>
                <a:lnTo>
                  <a:pt x="29474" y="48584"/>
                </a:lnTo>
                <a:cubicBezTo>
                  <a:pt x="29474" y="48604"/>
                  <a:pt x="29467" y="48617"/>
                  <a:pt x="29461" y="48636"/>
                </a:cubicBezTo>
                <a:cubicBezTo>
                  <a:pt x="29363" y="48636"/>
                  <a:pt x="29272" y="48597"/>
                  <a:pt x="29200" y="48532"/>
                </a:cubicBezTo>
                <a:cubicBezTo>
                  <a:pt x="29192" y="48515"/>
                  <a:pt x="29189" y="48496"/>
                  <a:pt x="29196" y="48496"/>
                </a:cubicBezTo>
                <a:lnTo>
                  <a:pt x="29196" y="48496"/>
                </a:lnTo>
                <a:cubicBezTo>
                  <a:pt x="29200" y="48496"/>
                  <a:pt x="29208" y="48502"/>
                  <a:pt x="29220" y="48519"/>
                </a:cubicBezTo>
                <a:cubicBezTo>
                  <a:pt x="29304" y="48506"/>
                  <a:pt x="29194" y="48389"/>
                  <a:pt x="29220" y="48343"/>
                </a:cubicBezTo>
                <a:cubicBezTo>
                  <a:pt x="29129" y="48239"/>
                  <a:pt x="29057" y="48278"/>
                  <a:pt x="28953" y="48070"/>
                </a:cubicBezTo>
                <a:cubicBezTo>
                  <a:pt x="28970" y="48052"/>
                  <a:pt x="28990" y="48044"/>
                  <a:pt x="29012" y="48044"/>
                </a:cubicBezTo>
                <a:close/>
                <a:moveTo>
                  <a:pt x="26706" y="48311"/>
                </a:moveTo>
                <a:cubicBezTo>
                  <a:pt x="26836" y="48454"/>
                  <a:pt x="27005" y="48643"/>
                  <a:pt x="26862" y="48714"/>
                </a:cubicBezTo>
                <a:lnTo>
                  <a:pt x="26862" y="48721"/>
                </a:lnTo>
                <a:cubicBezTo>
                  <a:pt x="26725" y="48636"/>
                  <a:pt x="26699" y="48526"/>
                  <a:pt x="26621" y="48363"/>
                </a:cubicBezTo>
                <a:lnTo>
                  <a:pt x="26706" y="48311"/>
                </a:lnTo>
                <a:close/>
                <a:moveTo>
                  <a:pt x="33017" y="48506"/>
                </a:moveTo>
                <a:cubicBezTo>
                  <a:pt x="33082" y="48513"/>
                  <a:pt x="33154" y="48558"/>
                  <a:pt x="33232" y="48708"/>
                </a:cubicBezTo>
                <a:lnTo>
                  <a:pt x="33238" y="48708"/>
                </a:lnTo>
                <a:cubicBezTo>
                  <a:pt x="33186" y="48714"/>
                  <a:pt x="33199" y="48767"/>
                  <a:pt x="33186" y="48799"/>
                </a:cubicBezTo>
                <a:cubicBezTo>
                  <a:pt x="33176" y="48802"/>
                  <a:pt x="33169" y="48804"/>
                  <a:pt x="33163" y="48804"/>
                </a:cubicBezTo>
                <a:cubicBezTo>
                  <a:pt x="33119" y="48804"/>
                  <a:pt x="33198" y="48711"/>
                  <a:pt x="33148" y="48711"/>
                </a:cubicBezTo>
                <a:cubicBezTo>
                  <a:pt x="33143" y="48711"/>
                  <a:pt x="33136" y="48712"/>
                  <a:pt x="33128" y="48714"/>
                </a:cubicBezTo>
                <a:cubicBezTo>
                  <a:pt x="33128" y="48617"/>
                  <a:pt x="33121" y="48656"/>
                  <a:pt x="33017" y="48506"/>
                </a:cubicBezTo>
                <a:close/>
                <a:moveTo>
                  <a:pt x="26973" y="47334"/>
                </a:moveTo>
                <a:cubicBezTo>
                  <a:pt x="27122" y="47490"/>
                  <a:pt x="27155" y="47575"/>
                  <a:pt x="27174" y="47718"/>
                </a:cubicBezTo>
                <a:cubicBezTo>
                  <a:pt x="27181" y="47698"/>
                  <a:pt x="27207" y="47685"/>
                  <a:pt x="27188" y="47646"/>
                </a:cubicBezTo>
                <a:lnTo>
                  <a:pt x="27188" y="47646"/>
                </a:lnTo>
                <a:cubicBezTo>
                  <a:pt x="27225" y="47694"/>
                  <a:pt x="27460" y="48009"/>
                  <a:pt x="27550" y="48009"/>
                </a:cubicBezTo>
                <a:cubicBezTo>
                  <a:pt x="27571" y="48009"/>
                  <a:pt x="27584" y="47992"/>
                  <a:pt x="27585" y="47952"/>
                </a:cubicBezTo>
                <a:cubicBezTo>
                  <a:pt x="27800" y="48180"/>
                  <a:pt x="27924" y="48044"/>
                  <a:pt x="28158" y="48376"/>
                </a:cubicBezTo>
                <a:cubicBezTo>
                  <a:pt x="28158" y="48421"/>
                  <a:pt x="28132" y="48467"/>
                  <a:pt x="28086" y="48480"/>
                </a:cubicBezTo>
                <a:cubicBezTo>
                  <a:pt x="28101" y="48505"/>
                  <a:pt x="28114" y="48515"/>
                  <a:pt x="28125" y="48515"/>
                </a:cubicBezTo>
                <a:cubicBezTo>
                  <a:pt x="28155" y="48515"/>
                  <a:pt x="28177" y="48454"/>
                  <a:pt x="28210" y="48454"/>
                </a:cubicBezTo>
                <a:cubicBezTo>
                  <a:pt x="28386" y="48695"/>
                  <a:pt x="28347" y="48812"/>
                  <a:pt x="28243" y="48890"/>
                </a:cubicBezTo>
                <a:cubicBezTo>
                  <a:pt x="28041" y="48643"/>
                  <a:pt x="28106" y="48565"/>
                  <a:pt x="27943" y="48402"/>
                </a:cubicBezTo>
                <a:cubicBezTo>
                  <a:pt x="27845" y="48519"/>
                  <a:pt x="27800" y="48669"/>
                  <a:pt x="27826" y="48825"/>
                </a:cubicBezTo>
                <a:cubicBezTo>
                  <a:pt x="27748" y="48714"/>
                  <a:pt x="27637" y="48708"/>
                  <a:pt x="27624" y="48558"/>
                </a:cubicBezTo>
                <a:lnTo>
                  <a:pt x="27624" y="48558"/>
                </a:lnTo>
                <a:cubicBezTo>
                  <a:pt x="27683" y="48578"/>
                  <a:pt x="27728" y="48545"/>
                  <a:pt x="27741" y="48649"/>
                </a:cubicBezTo>
                <a:cubicBezTo>
                  <a:pt x="27728" y="48499"/>
                  <a:pt x="27813" y="48402"/>
                  <a:pt x="27683" y="48174"/>
                </a:cubicBezTo>
                <a:cubicBezTo>
                  <a:pt x="27487" y="48167"/>
                  <a:pt x="27285" y="48076"/>
                  <a:pt x="27064" y="47848"/>
                </a:cubicBezTo>
                <a:cubicBezTo>
                  <a:pt x="26992" y="47750"/>
                  <a:pt x="27012" y="47698"/>
                  <a:pt x="26933" y="47653"/>
                </a:cubicBezTo>
                <a:lnTo>
                  <a:pt x="26933" y="47627"/>
                </a:lnTo>
                <a:cubicBezTo>
                  <a:pt x="26927" y="47607"/>
                  <a:pt x="26914" y="47588"/>
                  <a:pt x="26894" y="47575"/>
                </a:cubicBezTo>
                <a:cubicBezTo>
                  <a:pt x="26891" y="47571"/>
                  <a:pt x="26887" y="47569"/>
                  <a:pt x="26884" y="47569"/>
                </a:cubicBezTo>
                <a:cubicBezTo>
                  <a:pt x="26875" y="47569"/>
                  <a:pt x="26868" y="47580"/>
                  <a:pt x="26868" y="47594"/>
                </a:cubicBezTo>
                <a:lnTo>
                  <a:pt x="26875" y="47653"/>
                </a:lnTo>
                <a:lnTo>
                  <a:pt x="26862" y="47633"/>
                </a:lnTo>
                <a:cubicBezTo>
                  <a:pt x="26614" y="47399"/>
                  <a:pt x="26907" y="47392"/>
                  <a:pt x="26973" y="47334"/>
                </a:cubicBezTo>
                <a:close/>
                <a:moveTo>
                  <a:pt x="34079" y="48949"/>
                </a:moveTo>
                <a:lnTo>
                  <a:pt x="34079" y="48949"/>
                </a:lnTo>
                <a:cubicBezTo>
                  <a:pt x="34093" y="48992"/>
                  <a:pt x="34080" y="49007"/>
                  <a:pt x="34056" y="49007"/>
                </a:cubicBezTo>
                <a:cubicBezTo>
                  <a:pt x="34047" y="49007"/>
                  <a:pt x="34037" y="49005"/>
                  <a:pt x="34027" y="49001"/>
                </a:cubicBezTo>
                <a:cubicBezTo>
                  <a:pt x="34046" y="48988"/>
                  <a:pt x="34066" y="48968"/>
                  <a:pt x="34079" y="48955"/>
                </a:cubicBezTo>
                <a:lnTo>
                  <a:pt x="34079" y="48949"/>
                </a:lnTo>
                <a:close/>
                <a:moveTo>
                  <a:pt x="33804" y="48781"/>
                </a:moveTo>
                <a:cubicBezTo>
                  <a:pt x="33836" y="48781"/>
                  <a:pt x="33877" y="48797"/>
                  <a:pt x="33929" y="48832"/>
                </a:cubicBezTo>
                <a:cubicBezTo>
                  <a:pt x="33864" y="48884"/>
                  <a:pt x="33799" y="48949"/>
                  <a:pt x="33720" y="49021"/>
                </a:cubicBezTo>
                <a:lnTo>
                  <a:pt x="33694" y="48975"/>
                </a:lnTo>
                <a:cubicBezTo>
                  <a:pt x="33707" y="48849"/>
                  <a:pt x="33738" y="48781"/>
                  <a:pt x="33804" y="48781"/>
                </a:cubicBezTo>
                <a:close/>
                <a:moveTo>
                  <a:pt x="32216" y="48591"/>
                </a:moveTo>
                <a:cubicBezTo>
                  <a:pt x="32340" y="48721"/>
                  <a:pt x="32470" y="48845"/>
                  <a:pt x="32607" y="48955"/>
                </a:cubicBezTo>
                <a:cubicBezTo>
                  <a:pt x="32633" y="49008"/>
                  <a:pt x="32652" y="49060"/>
                  <a:pt x="32652" y="49118"/>
                </a:cubicBezTo>
                <a:cubicBezTo>
                  <a:pt x="32639" y="49131"/>
                  <a:pt x="32633" y="49144"/>
                  <a:pt x="32620" y="49157"/>
                </a:cubicBezTo>
                <a:cubicBezTo>
                  <a:pt x="32626" y="49170"/>
                  <a:pt x="32626" y="49183"/>
                  <a:pt x="32633" y="49190"/>
                </a:cubicBezTo>
                <a:cubicBezTo>
                  <a:pt x="32626" y="49209"/>
                  <a:pt x="32613" y="49229"/>
                  <a:pt x="32594" y="49242"/>
                </a:cubicBezTo>
                <a:cubicBezTo>
                  <a:pt x="32576" y="49219"/>
                  <a:pt x="32548" y="49175"/>
                  <a:pt x="32529" y="49175"/>
                </a:cubicBezTo>
                <a:cubicBezTo>
                  <a:pt x="32526" y="49175"/>
                  <a:pt x="32524" y="49175"/>
                  <a:pt x="32522" y="49177"/>
                </a:cubicBezTo>
                <a:cubicBezTo>
                  <a:pt x="32502" y="49131"/>
                  <a:pt x="32509" y="49079"/>
                  <a:pt x="32548" y="49047"/>
                </a:cubicBezTo>
                <a:cubicBezTo>
                  <a:pt x="32411" y="48916"/>
                  <a:pt x="32288" y="48760"/>
                  <a:pt x="32196" y="48597"/>
                </a:cubicBezTo>
                <a:lnTo>
                  <a:pt x="32190" y="48591"/>
                </a:lnTo>
                <a:close/>
                <a:moveTo>
                  <a:pt x="29230" y="49139"/>
                </a:moveTo>
                <a:cubicBezTo>
                  <a:pt x="29249" y="49139"/>
                  <a:pt x="29270" y="49153"/>
                  <a:pt x="29287" y="49153"/>
                </a:cubicBezTo>
                <a:cubicBezTo>
                  <a:pt x="29291" y="49153"/>
                  <a:pt x="29294" y="49153"/>
                  <a:pt x="29298" y="49151"/>
                </a:cubicBezTo>
                <a:cubicBezTo>
                  <a:pt x="29317" y="49177"/>
                  <a:pt x="29330" y="49203"/>
                  <a:pt x="29350" y="49229"/>
                </a:cubicBezTo>
                <a:lnTo>
                  <a:pt x="29291" y="49268"/>
                </a:lnTo>
                <a:lnTo>
                  <a:pt x="29207" y="49151"/>
                </a:lnTo>
                <a:cubicBezTo>
                  <a:pt x="29214" y="49142"/>
                  <a:pt x="29222" y="49139"/>
                  <a:pt x="29230" y="49139"/>
                </a:cubicBezTo>
                <a:close/>
                <a:moveTo>
                  <a:pt x="32238" y="49103"/>
                </a:moveTo>
                <a:cubicBezTo>
                  <a:pt x="32316" y="49103"/>
                  <a:pt x="32436" y="49198"/>
                  <a:pt x="32483" y="49379"/>
                </a:cubicBezTo>
                <a:lnTo>
                  <a:pt x="32476" y="49379"/>
                </a:lnTo>
                <a:cubicBezTo>
                  <a:pt x="32468" y="49381"/>
                  <a:pt x="32460" y="49382"/>
                  <a:pt x="32451" y="49382"/>
                </a:cubicBezTo>
                <a:cubicBezTo>
                  <a:pt x="32371" y="49382"/>
                  <a:pt x="32272" y="49305"/>
                  <a:pt x="32190" y="49288"/>
                </a:cubicBezTo>
                <a:cubicBezTo>
                  <a:pt x="32141" y="49163"/>
                  <a:pt x="32176" y="49103"/>
                  <a:pt x="32238" y="49103"/>
                </a:cubicBezTo>
                <a:close/>
                <a:moveTo>
                  <a:pt x="32824" y="49325"/>
                </a:moveTo>
                <a:cubicBezTo>
                  <a:pt x="32860" y="49325"/>
                  <a:pt x="32904" y="49367"/>
                  <a:pt x="32945" y="49398"/>
                </a:cubicBezTo>
                <a:cubicBezTo>
                  <a:pt x="32919" y="49424"/>
                  <a:pt x="32900" y="49457"/>
                  <a:pt x="32874" y="49490"/>
                </a:cubicBezTo>
                <a:cubicBezTo>
                  <a:pt x="32828" y="49450"/>
                  <a:pt x="32802" y="49405"/>
                  <a:pt x="32783" y="49353"/>
                </a:cubicBezTo>
                <a:cubicBezTo>
                  <a:pt x="32794" y="49333"/>
                  <a:pt x="32809" y="49325"/>
                  <a:pt x="32824" y="49325"/>
                </a:cubicBezTo>
                <a:close/>
                <a:moveTo>
                  <a:pt x="33942" y="49086"/>
                </a:moveTo>
                <a:cubicBezTo>
                  <a:pt x="34007" y="49183"/>
                  <a:pt x="34092" y="49262"/>
                  <a:pt x="34189" y="49320"/>
                </a:cubicBezTo>
                <a:cubicBezTo>
                  <a:pt x="34137" y="49327"/>
                  <a:pt x="34105" y="49444"/>
                  <a:pt x="34150" y="49450"/>
                </a:cubicBezTo>
                <a:cubicBezTo>
                  <a:pt x="34137" y="49470"/>
                  <a:pt x="34131" y="49483"/>
                  <a:pt x="34124" y="49496"/>
                </a:cubicBezTo>
                <a:cubicBezTo>
                  <a:pt x="34105" y="49499"/>
                  <a:pt x="34087" y="49501"/>
                  <a:pt x="34069" y="49501"/>
                </a:cubicBezTo>
                <a:cubicBezTo>
                  <a:pt x="34051" y="49501"/>
                  <a:pt x="34033" y="49499"/>
                  <a:pt x="34014" y="49496"/>
                </a:cubicBezTo>
                <a:cubicBezTo>
                  <a:pt x="33942" y="49372"/>
                  <a:pt x="33903" y="49307"/>
                  <a:pt x="33844" y="49216"/>
                </a:cubicBezTo>
                <a:cubicBezTo>
                  <a:pt x="33877" y="49170"/>
                  <a:pt x="33909" y="49131"/>
                  <a:pt x="33942" y="49092"/>
                </a:cubicBezTo>
                <a:lnTo>
                  <a:pt x="33942" y="49086"/>
                </a:lnTo>
                <a:close/>
                <a:moveTo>
                  <a:pt x="29011" y="45060"/>
                </a:moveTo>
                <a:lnTo>
                  <a:pt x="29011" y="45067"/>
                </a:lnTo>
                <a:cubicBezTo>
                  <a:pt x="29174" y="45269"/>
                  <a:pt x="29304" y="45230"/>
                  <a:pt x="29474" y="45497"/>
                </a:cubicBezTo>
                <a:cubicBezTo>
                  <a:pt x="29509" y="45530"/>
                  <a:pt x="29538" y="45541"/>
                  <a:pt x="29564" y="45541"/>
                </a:cubicBezTo>
                <a:cubicBezTo>
                  <a:pt x="29611" y="45541"/>
                  <a:pt x="29650" y="45507"/>
                  <a:pt x="29701" y="45507"/>
                </a:cubicBezTo>
                <a:cubicBezTo>
                  <a:pt x="29722" y="45507"/>
                  <a:pt x="29746" y="45513"/>
                  <a:pt x="29773" y="45529"/>
                </a:cubicBezTo>
                <a:cubicBezTo>
                  <a:pt x="29865" y="45575"/>
                  <a:pt x="29812" y="45608"/>
                  <a:pt x="29904" y="45725"/>
                </a:cubicBezTo>
                <a:cubicBezTo>
                  <a:pt x="29930" y="45690"/>
                  <a:pt x="29958" y="45678"/>
                  <a:pt x="29987" y="45678"/>
                </a:cubicBezTo>
                <a:cubicBezTo>
                  <a:pt x="30045" y="45678"/>
                  <a:pt x="30108" y="45725"/>
                  <a:pt x="30164" y="45725"/>
                </a:cubicBezTo>
                <a:lnTo>
                  <a:pt x="30151" y="45699"/>
                </a:lnTo>
                <a:lnTo>
                  <a:pt x="30190" y="45725"/>
                </a:lnTo>
                <a:cubicBezTo>
                  <a:pt x="30229" y="45751"/>
                  <a:pt x="30268" y="45777"/>
                  <a:pt x="30307" y="45803"/>
                </a:cubicBezTo>
                <a:cubicBezTo>
                  <a:pt x="30320" y="45829"/>
                  <a:pt x="30340" y="45855"/>
                  <a:pt x="30360" y="45888"/>
                </a:cubicBezTo>
                <a:cubicBezTo>
                  <a:pt x="30414" y="45861"/>
                  <a:pt x="30463" y="45793"/>
                  <a:pt x="30523" y="45793"/>
                </a:cubicBezTo>
                <a:cubicBezTo>
                  <a:pt x="30535" y="45793"/>
                  <a:pt x="30548" y="45796"/>
                  <a:pt x="30561" y="45803"/>
                </a:cubicBezTo>
                <a:cubicBezTo>
                  <a:pt x="30646" y="45920"/>
                  <a:pt x="30503" y="45920"/>
                  <a:pt x="30522" y="46005"/>
                </a:cubicBezTo>
                <a:cubicBezTo>
                  <a:pt x="30538" y="45998"/>
                  <a:pt x="30554" y="45995"/>
                  <a:pt x="30571" y="45995"/>
                </a:cubicBezTo>
                <a:cubicBezTo>
                  <a:pt x="30747" y="45995"/>
                  <a:pt x="30969" y="46341"/>
                  <a:pt x="31148" y="46383"/>
                </a:cubicBezTo>
                <a:cubicBezTo>
                  <a:pt x="31206" y="46760"/>
                  <a:pt x="31727" y="47379"/>
                  <a:pt x="31382" y="47431"/>
                </a:cubicBezTo>
                <a:cubicBezTo>
                  <a:pt x="31258" y="47288"/>
                  <a:pt x="31382" y="47295"/>
                  <a:pt x="31310" y="47190"/>
                </a:cubicBezTo>
                <a:cubicBezTo>
                  <a:pt x="31226" y="47177"/>
                  <a:pt x="31128" y="47067"/>
                  <a:pt x="31037" y="47027"/>
                </a:cubicBezTo>
                <a:lnTo>
                  <a:pt x="31037" y="47027"/>
                </a:lnTo>
                <a:cubicBezTo>
                  <a:pt x="31050" y="47321"/>
                  <a:pt x="31630" y="47933"/>
                  <a:pt x="31258" y="47965"/>
                </a:cubicBezTo>
                <a:cubicBezTo>
                  <a:pt x="31317" y="48285"/>
                  <a:pt x="31512" y="48532"/>
                  <a:pt x="31656" y="48903"/>
                </a:cubicBezTo>
                <a:cubicBezTo>
                  <a:pt x="31819" y="49060"/>
                  <a:pt x="31994" y="49203"/>
                  <a:pt x="32053" y="49379"/>
                </a:cubicBezTo>
                <a:cubicBezTo>
                  <a:pt x="32031" y="49409"/>
                  <a:pt x="32007" y="49420"/>
                  <a:pt x="31981" y="49420"/>
                </a:cubicBezTo>
                <a:cubicBezTo>
                  <a:pt x="31902" y="49420"/>
                  <a:pt x="31810" y="49314"/>
                  <a:pt x="31733" y="49314"/>
                </a:cubicBezTo>
                <a:cubicBezTo>
                  <a:pt x="31731" y="49314"/>
                  <a:pt x="31729" y="49314"/>
                  <a:pt x="31727" y="49314"/>
                </a:cubicBezTo>
                <a:cubicBezTo>
                  <a:pt x="31660" y="49123"/>
                  <a:pt x="31558" y="49050"/>
                  <a:pt x="31473" y="49050"/>
                </a:cubicBezTo>
                <a:cubicBezTo>
                  <a:pt x="31360" y="49050"/>
                  <a:pt x="31276" y="49180"/>
                  <a:pt x="31343" y="49340"/>
                </a:cubicBezTo>
                <a:cubicBezTo>
                  <a:pt x="31288" y="49328"/>
                  <a:pt x="31228" y="49287"/>
                  <a:pt x="31172" y="49287"/>
                </a:cubicBezTo>
                <a:cubicBezTo>
                  <a:pt x="31168" y="49287"/>
                  <a:pt x="31165" y="49287"/>
                  <a:pt x="31161" y="49288"/>
                </a:cubicBezTo>
                <a:cubicBezTo>
                  <a:pt x="31148" y="49222"/>
                  <a:pt x="31122" y="49164"/>
                  <a:pt x="31083" y="49112"/>
                </a:cubicBezTo>
                <a:cubicBezTo>
                  <a:pt x="31013" y="49078"/>
                  <a:pt x="30966" y="49063"/>
                  <a:pt x="30935" y="49063"/>
                </a:cubicBezTo>
                <a:cubicBezTo>
                  <a:pt x="30808" y="49063"/>
                  <a:pt x="30960" y="49318"/>
                  <a:pt x="30939" y="49496"/>
                </a:cubicBezTo>
                <a:cubicBezTo>
                  <a:pt x="30724" y="49437"/>
                  <a:pt x="30666" y="49144"/>
                  <a:pt x="30555" y="49008"/>
                </a:cubicBezTo>
                <a:lnTo>
                  <a:pt x="30555" y="49008"/>
                </a:lnTo>
                <a:cubicBezTo>
                  <a:pt x="30594" y="49138"/>
                  <a:pt x="30197" y="49105"/>
                  <a:pt x="30412" y="49444"/>
                </a:cubicBezTo>
                <a:cubicBezTo>
                  <a:pt x="30383" y="49502"/>
                  <a:pt x="30343" y="49523"/>
                  <a:pt x="30296" y="49523"/>
                </a:cubicBezTo>
                <a:cubicBezTo>
                  <a:pt x="30180" y="49523"/>
                  <a:pt x="30020" y="49396"/>
                  <a:pt x="29891" y="49392"/>
                </a:cubicBezTo>
                <a:cubicBezTo>
                  <a:pt x="29793" y="49144"/>
                  <a:pt x="29695" y="49021"/>
                  <a:pt x="29578" y="48740"/>
                </a:cubicBezTo>
                <a:lnTo>
                  <a:pt x="29571" y="48740"/>
                </a:lnTo>
                <a:lnTo>
                  <a:pt x="29571" y="48734"/>
                </a:lnTo>
                <a:lnTo>
                  <a:pt x="29578" y="48695"/>
                </a:lnTo>
                <a:cubicBezTo>
                  <a:pt x="29580" y="48694"/>
                  <a:pt x="29583" y="48693"/>
                  <a:pt x="29586" y="48693"/>
                </a:cubicBezTo>
                <a:cubicBezTo>
                  <a:pt x="29598" y="48693"/>
                  <a:pt x="29613" y="48703"/>
                  <a:pt x="29624" y="48708"/>
                </a:cubicBezTo>
                <a:lnTo>
                  <a:pt x="29637" y="48714"/>
                </a:lnTo>
                <a:cubicBezTo>
                  <a:pt x="29676" y="48734"/>
                  <a:pt x="29708" y="48754"/>
                  <a:pt x="29741" y="48786"/>
                </a:cubicBezTo>
                <a:cubicBezTo>
                  <a:pt x="29749" y="48799"/>
                  <a:pt x="29758" y="48806"/>
                  <a:pt x="29764" y="48806"/>
                </a:cubicBezTo>
                <a:cubicBezTo>
                  <a:pt x="29768" y="48806"/>
                  <a:pt x="29771" y="48804"/>
                  <a:pt x="29773" y="48799"/>
                </a:cubicBezTo>
                <a:cubicBezTo>
                  <a:pt x="29780" y="48793"/>
                  <a:pt x="29773" y="48773"/>
                  <a:pt x="29760" y="48760"/>
                </a:cubicBezTo>
                <a:cubicBezTo>
                  <a:pt x="29728" y="48714"/>
                  <a:pt x="29682" y="48682"/>
                  <a:pt x="29630" y="48656"/>
                </a:cubicBezTo>
                <a:cubicBezTo>
                  <a:pt x="29596" y="48541"/>
                  <a:pt x="29576" y="48442"/>
                  <a:pt x="29657" y="48442"/>
                </a:cubicBezTo>
                <a:cubicBezTo>
                  <a:pt x="29668" y="48442"/>
                  <a:pt x="29680" y="48443"/>
                  <a:pt x="29695" y="48447"/>
                </a:cubicBezTo>
                <a:cubicBezTo>
                  <a:pt x="29767" y="48513"/>
                  <a:pt x="29799" y="48617"/>
                  <a:pt x="29904" y="48688"/>
                </a:cubicBezTo>
                <a:cubicBezTo>
                  <a:pt x="29917" y="48708"/>
                  <a:pt x="29930" y="48734"/>
                  <a:pt x="29943" y="48754"/>
                </a:cubicBezTo>
                <a:cubicBezTo>
                  <a:pt x="29995" y="48825"/>
                  <a:pt x="30066" y="48890"/>
                  <a:pt x="30145" y="48936"/>
                </a:cubicBezTo>
                <a:lnTo>
                  <a:pt x="30158" y="48942"/>
                </a:lnTo>
                <a:cubicBezTo>
                  <a:pt x="30165" y="48947"/>
                  <a:pt x="30171" y="48949"/>
                  <a:pt x="30176" y="48949"/>
                </a:cubicBezTo>
                <a:cubicBezTo>
                  <a:pt x="30185" y="48949"/>
                  <a:pt x="30190" y="48942"/>
                  <a:pt x="30190" y="48929"/>
                </a:cubicBezTo>
                <a:cubicBezTo>
                  <a:pt x="30190" y="48903"/>
                  <a:pt x="30177" y="48884"/>
                  <a:pt x="30158" y="48871"/>
                </a:cubicBezTo>
                <a:lnTo>
                  <a:pt x="30138" y="48858"/>
                </a:lnTo>
                <a:cubicBezTo>
                  <a:pt x="30060" y="48819"/>
                  <a:pt x="29988" y="48754"/>
                  <a:pt x="29956" y="48669"/>
                </a:cubicBezTo>
                <a:cubicBezTo>
                  <a:pt x="29949" y="48656"/>
                  <a:pt x="29943" y="48643"/>
                  <a:pt x="29930" y="48636"/>
                </a:cubicBezTo>
                <a:cubicBezTo>
                  <a:pt x="29956" y="48552"/>
                  <a:pt x="29760" y="48337"/>
                  <a:pt x="29845" y="48291"/>
                </a:cubicBezTo>
                <a:lnTo>
                  <a:pt x="29845" y="48291"/>
                </a:lnTo>
                <a:cubicBezTo>
                  <a:pt x="29839" y="48292"/>
                  <a:pt x="29833" y="48293"/>
                  <a:pt x="29827" y="48293"/>
                </a:cubicBezTo>
                <a:cubicBezTo>
                  <a:pt x="29739" y="48293"/>
                  <a:pt x="29635" y="48159"/>
                  <a:pt x="29546" y="48159"/>
                </a:cubicBezTo>
                <a:cubicBezTo>
                  <a:pt x="29521" y="48159"/>
                  <a:pt x="29496" y="48171"/>
                  <a:pt x="29474" y="48200"/>
                </a:cubicBezTo>
                <a:lnTo>
                  <a:pt x="29285" y="47920"/>
                </a:lnTo>
                <a:cubicBezTo>
                  <a:pt x="29306" y="47911"/>
                  <a:pt x="29327" y="47908"/>
                  <a:pt x="29349" y="47908"/>
                </a:cubicBezTo>
                <a:cubicBezTo>
                  <a:pt x="29397" y="47908"/>
                  <a:pt x="29444" y="47923"/>
                  <a:pt x="29480" y="47923"/>
                </a:cubicBezTo>
                <a:cubicBezTo>
                  <a:pt x="29525" y="47923"/>
                  <a:pt x="29555" y="47901"/>
                  <a:pt x="29552" y="47803"/>
                </a:cubicBezTo>
                <a:lnTo>
                  <a:pt x="29552" y="47803"/>
                </a:lnTo>
                <a:cubicBezTo>
                  <a:pt x="29721" y="47985"/>
                  <a:pt x="29884" y="48070"/>
                  <a:pt x="30060" y="48265"/>
                </a:cubicBezTo>
                <a:cubicBezTo>
                  <a:pt x="30099" y="48363"/>
                  <a:pt x="30027" y="48402"/>
                  <a:pt x="30125" y="48539"/>
                </a:cubicBezTo>
                <a:cubicBezTo>
                  <a:pt x="30125" y="48552"/>
                  <a:pt x="30119" y="48558"/>
                  <a:pt x="30106" y="48571"/>
                </a:cubicBezTo>
                <a:cubicBezTo>
                  <a:pt x="30099" y="48571"/>
                  <a:pt x="30099" y="48584"/>
                  <a:pt x="30106" y="48597"/>
                </a:cubicBezTo>
                <a:cubicBezTo>
                  <a:pt x="30112" y="48610"/>
                  <a:pt x="30125" y="48617"/>
                  <a:pt x="30132" y="48617"/>
                </a:cubicBezTo>
                <a:cubicBezTo>
                  <a:pt x="30158" y="48604"/>
                  <a:pt x="30164" y="48578"/>
                  <a:pt x="30171" y="48552"/>
                </a:cubicBezTo>
                <a:lnTo>
                  <a:pt x="30184" y="48578"/>
                </a:lnTo>
                <a:cubicBezTo>
                  <a:pt x="30206" y="48595"/>
                  <a:pt x="30220" y="48602"/>
                  <a:pt x="30230" y="48602"/>
                </a:cubicBezTo>
                <a:cubicBezTo>
                  <a:pt x="30280" y="48602"/>
                  <a:pt x="30205" y="48427"/>
                  <a:pt x="30253" y="48427"/>
                </a:cubicBezTo>
                <a:cubicBezTo>
                  <a:pt x="30259" y="48427"/>
                  <a:pt x="30266" y="48429"/>
                  <a:pt x="30275" y="48434"/>
                </a:cubicBezTo>
                <a:cubicBezTo>
                  <a:pt x="30294" y="48460"/>
                  <a:pt x="30314" y="48480"/>
                  <a:pt x="30333" y="48506"/>
                </a:cubicBezTo>
                <a:cubicBezTo>
                  <a:pt x="30360" y="48558"/>
                  <a:pt x="30392" y="48604"/>
                  <a:pt x="30438" y="48643"/>
                </a:cubicBezTo>
                <a:cubicBezTo>
                  <a:pt x="30447" y="48652"/>
                  <a:pt x="30455" y="48655"/>
                  <a:pt x="30463" y="48655"/>
                </a:cubicBezTo>
                <a:cubicBezTo>
                  <a:pt x="30472" y="48655"/>
                  <a:pt x="30480" y="48650"/>
                  <a:pt x="30483" y="48643"/>
                </a:cubicBezTo>
                <a:cubicBezTo>
                  <a:pt x="30477" y="48617"/>
                  <a:pt x="30470" y="48591"/>
                  <a:pt x="30451" y="48571"/>
                </a:cubicBezTo>
                <a:cubicBezTo>
                  <a:pt x="30418" y="48545"/>
                  <a:pt x="30399" y="48513"/>
                  <a:pt x="30379" y="48480"/>
                </a:cubicBezTo>
                <a:cubicBezTo>
                  <a:pt x="30360" y="48447"/>
                  <a:pt x="30333" y="48415"/>
                  <a:pt x="30307" y="48382"/>
                </a:cubicBezTo>
                <a:cubicBezTo>
                  <a:pt x="30275" y="48330"/>
                  <a:pt x="30294" y="48311"/>
                  <a:pt x="30249" y="48252"/>
                </a:cubicBezTo>
                <a:lnTo>
                  <a:pt x="30262" y="48252"/>
                </a:lnTo>
                <a:cubicBezTo>
                  <a:pt x="30281" y="48239"/>
                  <a:pt x="30294" y="48219"/>
                  <a:pt x="30301" y="48200"/>
                </a:cubicBezTo>
                <a:lnTo>
                  <a:pt x="30307" y="48213"/>
                </a:lnTo>
                <a:cubicBezTo>
                  <a:pt x="30470" y="48454"/>
                  <a:pt x="30581" y="48239"/>
                  <a:pt x="30744" y="48434"/>
                </a:cubicBezTo>
                <a:cubicBezTo>
                  <a:pt x="30734" y="48455"/>
                  <a:pt x="30718" y="48461"/>
                  <a:pt x="30699" y="48461"/>
                </a:cubicBezTo>
                <a:cubicBezTo>
                  <a:pt x="30666" y="48461"/>
                  <a:pt x="30623" y="48442"/>
                  <a:pt x="30582" y="48442"/>
                </a:cubicBezTo>
                <a:cubicBezTo>
                  <a:pt x="30571" y="48442"/>
                  <a:pt x="30559" y="48443"/>
                  <a:pt x="30548" y="48447"/>
                </a:cubicBezTo>
                <a:cubicBezTo>
                  <a:pt x="30653" y="48571"/>
                  <a:pt x="30783" y="48662"/>
                  <a:pt x="30926" y="48714"/>
                </a:cubicBezTo>
                <a:cubicBezTo>
                  <a:pt x="30952" y="48636"/>
                  <a:pt x="31024" y="48571"/>
                  <a:pt x="30978" y="48454"/>
                </a:cubicBezTo>
                <a:cubicBezTo>
                  <a:pt x="30874" y="48298"/>
                  <a:pt x="30796" y="48350"/>
                  <a:pt x="30698" y="48239"/>
                </a:cubicBezTo>
                <a:cubicBezTo>
                  <a:pt x="30640" y="48161"/>
                  <a:pt x="30601" y="48070"/>
                  <a:pt x="30581" y="47978"/>
                </a:cubicBezTo>
                <a:lnTo>
                  <a:pt x="30614" y="47952"/>
                </a:lnTo>
                <a:cubicBezTo>
                  <a:pt x="30666" y="47998"/>
                  <a:pt x="30731" y="48031"/>
                  <a:pt x="30802" y="48044"/>
                </a:cubicBezTo>
                <a:lnTo>
                  <a:pt x="30802" y="48057"/>
                </a:lnTo>
                <a:cubicBezTo>
                  <a:pt x="30848" y="48097"/>
                  <a:pt x="30888" y="48105"/>
                  <a:pt x="30927" y="48105"/>
                </a:cubicBezTo>
                <a:cubicBezTo>
                  <a:pt x="30949" y="48105"/>
                  <a:pt x="30970" y="48102"/>
                  <a:pt x="30992" y="48102"/>
                </a:cubicBezTo>
                <a:cubicBezTo>
                  <a:pt x="31038" y="48102"/>
                  <a:pt x="31085" y="48112"/>
                  <a:pt x="31141" y="48174"/>
                </a:cubicBezTo>
                <a:cubicBezTo>
                  <a:pt x="31109" y="48024"/>
                  <a:pt x="30881" y="47763"/>
                  <a:pt x="30789" y="47724"/>
                </a:cubicBezTo>
                <a:cubicBezTo>
                  <a:pt x="30757" y="47685"/>
                  <a:pt x="30737" y="47633"/>
                  <a:pt x="30718" y="47588"/>
                </a:cubicBezTo>
                <a:lnTo>
                  <a:pt x="30718" y="47588"/>
                </a:lnTo>
                <a:lnTo>
                  <a:pt x="30724" y="47594"/>
                </a:lnTo>
                <a:cubicBezTo>
                  <a:pt x="30855" y="47614"/>
                  <a:pt x="30998" y="47698"/>
                  <a:pt x="31128" y="47724"/>
                </a:cubicBezTo>
                <a:cubicBezTo>
                  <a:pt x="31056" y="47457"/>
                  <a:pt x="30842" y="47496"/>
                  <a:pt x="30698" y="47210"/>
                </a:cubicBezTo>
                <a:lnTo>
                  <a:pt x="30692" y="47229"/>
                </a:lnTo>
                <a:cubicBezTo>
                  <a:pt x="30685" y="47223"/>
                  <a:pt x="30679" y="47216"/>
                  <a:pt x="30672" y="47210"/>
                </a:cubicBezTo>
                <a:cubicBezTo>
                  <a:pt x="30659" y="47207"/>
                  <a:pt x="30645" y="47205"/>
                  <a:pt x="30630" y="47205"/>
                </a:cubicBezTo>
                <a:cubicBezTo>
                  <a:pt x="30615" y="47205"/>
                  <a:pt x="30601" y="47207"/>
                  <a:pt x="30588" y="47210"/>
                </a:cubicBezTo>
                <a:cubicBezTo>
                  <a:pt x="30516" y="47093"/>
                  <a:pt x="30431" y="46982"/>
                  <a:pt x="30340" y="46878"/>
                </a:cubicBezTo>
                <a:lnTo>
                  <a:pt x="30340" y="46878"/>
                </a:lnTo>
                <a:cubicBezTo>
                  <a:pt x="30281" y="46891"/>
                  <a:pt x="30347" y="46982"/>
                  <a:pt x="30268" y="46982"/>
                </a:cubicBezTo>
                <a:cubicBezTo>
                  <a:pt x="30171" y="46891"/>
                  <a:pt x="30066" y="46747"/>
                  <a:pt x="29969" y="46669"/>
                </a:cubicBezTo>
                <a:cubicBezTo>
                  <a:pt x="29891" y="46572"/>
                  <a:pt x="29819" y="46461"/>
                  <a:pt x="29760" y="46350"/>
                </a:cubicBezTo>
                <a:cubicBezTo>
                  <a:pt x="29656" y="46311"/>
                  <a:pt x="29545" y="46220"/>
                  <a:pt x="29441" y="46220"/>
                </a:cubicBezTo>
                <a:cubicBezTo>
                  <a:pt x="29526" y="46519"/>
                  <a:pt x="29715" y="46585"/>
                  <a:pt x="29936" y="46747"/>
                </a:cubicBezTo>
                <a:cubicBezTo>
                  <a:pt x="30073" y="47093"/>
                  <a:pt x="30347" y="47151"/>
                  <a:pt x="30640" y="47594"/>
                </a:cubicBezTo>
                <a:cubicBezTo>
                  <a:pt x="30666" y="47653"/>
                  <a:pt x="30692" y="47711"/>
                  <a:pt x="30724" y="47763"/>
                </a:cubicBezTo>
                <a:cubicBezTo>
                  <a:pt x="30675" y="47776"/>
                  <a:pt x="30841" y="47921"/>
                  <a:pt x="30761" y="47921"/>
                </a:cubicBezTo>
                <a:cubicBezTo>
                  <a:pt x="30756" y="47921"/>
                  <a:pt x="30750" y="47921"/>
                  <a:pt x="30744" y="47920"/>
                </a:cubicBezTo>
                <a:cubicBezTo>
                  <a:pt x="30698" y="47913"/>
                  <a:pt x="30659" y="47887"/>
                  <a:pt x="30620" y="47861"/>
                </a:cubicBezTo>
                <a:cubicBezTo>
                  <a:pt x="30498" y="47627"/>
                  <a:pt x="30336" y="47524"/>
                  <a:pt x="30224" y="47524"/>
                </a:cubicBezTo>
                <a:cubicBezTo>
                  <a:pt x="30075" y="47524"/>
                  <a:pt x="30016" y="47709"/>
                  <a:pt x="30262" y="48011"/>
                </a:cubicBezTo>
                <a:cubicBezTo>
                  <a:pt x="30216" y="48037"/>
                  <a:pt x="30236" y="48102"/>
                  <a:pt x="30255" y="48167"/>
                </a:cubicBezTo>
                <a:cubicBezTo>
                  <a:pt x="30255" y="48174"/>
                  <a:pt x="30249" y="48187"/>
                  <a:pt x="30236" y="48193"/>
                </a:cubicBezTo>
                <a:cubicBezTo>
                  <a:pt x="29988" y="47926"/>
                  <a:pt x="29773" y="47627"/>
                  <a:pt x="29617" y="47295"/>
                </a:cubicBezTo>
                <a:cubicBezTo>
                  <a:pt x="29629" y="47286"/>
                  <a:pt x="29643" y="47283"/>
                  <a:pt x="29657" y="47283"/>
                </a:cubicBezTo>
                <a:cubicBezTo>
                  <a:pt x="29708" y="47283"/>
                  <a:pt x="29768" y="47328"/>
                  <a:pt x="29819" y="47334"/>
                </a:cubicBezTo>
                <a:lnTo>
                  <a:pt x="29819" y="47327"/>
                </a:lnTo>
                <a:cubicBezTo>
                  <a:pt x="29845" y="47373"/>
                  <a:pt x="29884" y="47412"/>
                  <a:pt x="29923" y="47444"/>
                </a:cubicBezTo>
                <a:cubicBezTo>
                  <a:pt x="29934" y="47453"/>
                  <a:pt x="29944" y="47456"/>
                  <a:pt x="29951" y="47456"/>
                </a:cubicBezTo>
                <a:cubicBezTo>
                  <a:pt x="29962" y="47456"/>
                  <a:pt x="29969" y="47449"/>
                  <a:pt x="29969" y="47438"/>
                </a:cubicBezTo>
                <a:cubicBezTo>
                  <a:pt x="29969" y="47405"/>
                  <a:pt x="29956" y="47379"/>
                  <a:pt x="29936" y="47360"/>
                </a:cubicBezTo>
                <a:cubicBezTo>
                  <a:pt x="29910" y="47347"/>
                  <a:pt x="29891" y="47321"/>
                  <a:pt x="29871" y="47295"/>
                </a:cubicBezTo>
                <a:cubicBezTo>
                  <a:pt x="29819" y="47086"/>
                  <a:pt x="29624" y="47001"/>
                  <a:pt x="29506" y="46793"/>
                </a:cubicBezTo>
                <a:cubicBezTo>
                  <a:pt x="29487" y="46741"/>
                  <a:pt x="29467" y="46689"/>
                  <a:pt x="29441" y="46630"/>
                </a:cubicBezTo>
                <a:cubicBezTo>
                  <a:pt x="29441" y="46630"/>
                  <a:pt x="29441" y="46624"/>
                  <a:pt x="29441" y="46624"/>
                </a:cubicBezTo>
                <a:cubicBezTo>
                  <a:pt x="29467" y="46578"/>
                  <a:pt x="29467" y="46526"/>
                  <a:pt x="29448" y="46480"/>
                </a:cubicBezTo>
                <a:cubicBezTo>
                  <a:pt x="29409" y="46363"/>
                  <a:pt x="29343" y="46252"/>
                  <a:pt x="29252" y="46161"/>
                </a:cubicBezTo>
                <a:cubicBezTo>
                  <a:pt x="29256" y="46159"/>
                  <a:pt x="29259" y="46158"/>
                  <a:pt x="29263" y="46158"/>
                </a:cubicBezTo>
                <a:cubicBezTo>
                  <a:pt x="29278" y="46158"/>
                  <a:pt x="29297" y="46175"/>
                  <a:pt x="29312" y="46175"/>
                </a:cubicBezTo>
                <a:cubicBezTo>
                  <a:pt x="29314" y="46175"/>
                  <a:pt x="29316" y="46175"/>
                  <a:pt x="29317" y="46174"/>
                </a:cubicBezTo>
                <a:cubicBezTo>
                  <a:pt x="29207" y="46005"/>
                  <a:pt x="29076" y="45822"/>
                  <a:pt x="29070" y="45712"/>
                </a:cubicBezTo>
                <a:cubicBezTo>
                  <a:pt x="29082" y="45700"/>
                  <a:pt x="29094" y="45695"/>
                  <a:pt x="29107" y="45695"/>
                </a:cubicBezTo>
                <a:cubicBezTo>
                  <a:pt x="29165" y="45695"/>
                  <a:pt x="29235" y="45799"/>
                  <a:pt x="29304" y="45842"/>
                </a:cubicBezTo>
                <a:cubicBezTo>
                  <a:pt x="29337" y="45803"/>
                  <a:pt x="29337" y="45731"/>
                  <a:pt x="29415" y="45712"/>
                </a:cubicBezTo>
                <a:cubicBezTo>
                  <a:pt x="29330" y="45608"/>
                  <a:pt x="29220" y="45523"/>
                  <a:pt x="29102" y="45464"/>
                </a:cubicBezTo>
                <a:cubicBezTo>
                  <a:pt x="29057" y="45314"/>
                  <a:pt x="28940" y="45132"/>
                  <a:pt x="29011" y="45060"/>
                </a:cubicBezTo>
                <a:close/>
                <a:moveTo>
                  <a:pt x="26253" y="48916"/>
                </a:moveTo>
                <a:cubicBezTo>
                  <a:pt x="26379" y="48916"/>
                  <a:pt x="26655" y="49308"/>
                  <a:pt x="26679" y="49522"/>
                </a:cubicBezTo>
                <a:cubicBezTo>
                  <a:pt x="26652" y="49543"/>
                  <a:pt x="26627" y="49552"/>
                  <a:pt x="26602" y="49552"/>
                </a:cubicBezTo>
                <a:cubicBezTo>
                  <a:pt x="26449" y="49552"/>
                  <a:pt x="26338" y="49198"/>
                  <a:pt x="26197" y="49047"/>
                </a:cubicBezTo>
                <a:lnTo>
                  <a:pt x="26191" y="49047"/>
                </a:lnTo>
                <a:cubicBezTo>
                  <a:pt x="26189" y="48954"/>
                  <a:pt x="26214" y="48916"/>
                  <a:pt x="26253" y="48916"/>
                </a:cubicBezTo>
                <a:close/>
                <a:moveTo>
                  <a:pt x="29669" y="49483"/>
                </a:moveTo>
                <a:cubicBezTo>
                  <a:pt x="29702" y="49483"/>
                  <a:pt x="29741" y="49503"/>
                  <a:pt x="29786" y="49574"/>
                </a:cubicBezTo>
                <a:cubicBezTo>
                  <a:pt x="29741" y="49574"/>
                  <a:pt x="29702" y="49548"/>
                  <a:pt x="29663" y="49483"/>
                </a:cubicBezTo>
                <a:close/>
                <a:moveTo>
                  <a:pt x="28491" y="48972"/>
                </a:moveTo>
                <a:cubicBezTo>
                  <a:pt x="28644" y="48972"/>
                  <a:pt x="28861" y="49170"/>
                  <a:pt x="28959" y="49379"/>
                </a:cubicBezTo>
                <a:cubicBezTo>
                  <a:pt x="28973" y="49393"/>
                  <a:pt x="28985" y="49398"/>
                  <a:pt x="28995" y="49398"/>
                </a:cubicBezTo>
                <a:cubicBezTo>
                  <a:pt x="29013" y="49398"/>
                  <a:pt x="29027" y="49383"/>
                  <a:pt x="29044" y="49379"/>
                </a:cubicBezTo>
                <a:cubicBezTo>
                  <a:pt x="29129" y="49450"/>
                  <a:pt x="29181" y="49555"/>
                  <a:pt x="29207" y="49665"/>
                </a:cubicBezTo>
                <a:cubicBezTo>
                  <a:pt x="29129" y="49652"/>
                  <a:pt x="29037" y="49548"/>
                  <a:pt x="28985" y="49418"/>
                </a:cubicBezTo>
                <a:cubicBezTo>
                  <a:pt x="28975" y="49462"/>
                  <a:pt x="28948" y="49478"/>
                  <a:pt x="28913" y="49478"/>
                </a:cubicBezTo>
                <a:cubicBezTo>
                  <a:pt x="28838" y="49478"/>
                  <a:pt x="28724" y="49406"/>
                  <a:pt x="28640" y="49366"/>
                </a:cubicBezTo>
                <a:cubicBezTo>
                  <a:pt x="28510" y="49151"/>
                  <a:pt x="28529" y="49131"/>
                  <a:pt x="28438" y="48981"/>
                </a:cubicBezTo>
                <a:cubicBezTo>
                  <a:pt x="28455" y="48975"/>
                  <a:pt x="28473" y="48972"/>
                  <a:pt x="28491" y="48972"/>
                </a:cubicBezTo>
                <a:close/>
                <a:moveTo>
                  <a:pt x="31727" y="49770"/>
                </a:moveTo>
                <a:cubicBezTo>
                  <a:pt x="31730" y="49774"/>
                  <a:pt x="31732" y="49778"/>
                  <a:pt x="31734" y="49782"/>
                </a:cubicBezTo>
                <a:lnTo>
                  <a:pt x="31734" y="49782"/>
                </a:lnTo>
                <a:cubicBezTo>
                  <a:pt x="31732" y="49778"/>
                  <a:pt x="31730" y="49774"/>
                  <a:pt x="31727" y="49770"/>
                </a:cubicBezTo>
                <a:close/>
                <a:moveTo>
                  <a:pt x="27819" y="49678"/>
                </a:moveTo>
                <a:lnTo>
                  <a:pt x="27871" y="49763"/>
                </a:lnTo>
                <a:lnTo>
                  <a:pt x="27839" y="49783"/>
                </a:lnTo>
                <a:cubicBezTo>
                  <a:pt x="27826" y="49763"/>
                  <a:pt x="27806" y="49744"/>
                  <a:pt x="27787" y="49718"/>
                </a:cubicBezTo>
                <a:lnTo>
                  <a:pt x="27774" y="49704"/>
                </a:lnTo>
                <a:lnTo>
                  <a:pt x="27780" y="49704"/>
                </a:lnTo>
                <a:lnTo>
                  <a:pt x="27819" y="49678"/>
                </a:lnTo>
                <a:close/>
                <a:moveTo>
                  <a:pt x="29458" y="49673"/>
                </a:moveTo>
                <a:cubicBezTo>
                  <a:pt x="29497" y="49673"/>
                  <a:pt x="29578" y="49818"/>
                  <a:pt x="29521" y="49818"/>
                </a:cubicBezTo>
                <a:cubicBezTo>
                  <a:pt x="29517" y="49818"/>
                  <a:pt x="29512" y="49817"/>
                  <a:pt x="29506" y="49815"/>
                </a:cubicBezTo>
                <a:lnTo>
                  <a:pt x="29454" y="49731"/>
                </a:lnTo>
                <a:cubicBezTo>
                  <a:pt x="29474" y="49731"/>
                  <a:pt x="29461" y="49704"/>
                  <a:pt x="29454" y="49678"/>
                </a:cubicBezTo>
                <a:lnTo>
                  <a:pt x="29448" y="49678"/>
                </a:lnTo>
                <a:cubicBezTo>
                  <a:pt x="29451" y="49675"/>
                  <a:pt x="29454" y="49673"/>
                  <a:pt x="29458" y="49673"/>
                </a:cubicBezTo>
                <a:close/>
                <a:moveTo>
                  <a:pt x="32309" y="49591"/>
                </a:moveTo>
                <a:cubicBezTo>
                  <a:pt x="32366" y="49591"/>
                  <a:pt x="32484" y="49699"/>
                  <a:pt x="32587" y="49789"/>
                </a:cubicBezTo>
                <a:cubicBezTo>
                  <a:pt x="32568" y="49802"/>
                  <a:pt x="32548" y="49835"/>
                  <a:pt x="32522" y="49861"/>
                </a:cubicBezTo>
                <a:cubicBezTo>
                  <a:pt x="32515" y="49854"/>
                  <a:pt x="32509" y="49854"/>
                  <a:pt x="32502" y="49854"/>
                </a:cubicBezTo>
                <a:cubicBezTo>
                  <a:pt x="32411" y="49822"/>
                  <a:pt x="32333" y="49763"/>
                  <a:pt x="32274" y="49691"/>
                </a:cubicBezTo>
                <a:lnTo>
                  <a:pt x="32281" y="49691"/>
                </a:lnTo>
                <a:cubicBezTo>
                  <a:pt x="32268" y="49619"/>
                  <a:pt x="32281" y="49591"/>
                  <a:pt x="32309" y="49591"/>
                </a:cubicBezTo>
                <a:close/>
                <a:moveTo>
                  <a:pt x="46207" y="49444"/>
                </a:moveTo>
                <a:cubicBezTo>
                  <a:pt x="46252" y="49496"/>
                  <a:pt x="46285" y="49542"/>
                  <a:pt x="46324" y="49600"/>
                </a:cubicBezTo>
                <a:lnTo>
                  <a:pt x="46324" y="49594"/>
                </a:lnTo>
                <a:lnTo>
                  <a:pt x="46324" y="49587"/>
                </a:lnTo>
                <a:cubicBezTo>
                  <a:pt x="46356" y="49620"/>
                  <a:pt x="46382" y="49665"/>
                  <a:pt x="46402" y="49711"/>
                </a:cubicBezTo>
                <a:lnTo>
                  <a:pt x="46396" y="49711"/>
                </a:lnTo>
                <a:cubicBezTo>
                  <a:pt x="46396" y="49835"/>
                  <a:pt x="46376" y="49796"/>
                  <a:pt x="46330" y="49867"/>
                </a:cubicBezTo>
                <a:cubicBezTo>
                  <a:pt x="46285" y="49848"/>
                  <a:pt x="46239" y="49783"/>
                  <a:pt x="46168" y="49665"/>
                </a:cubicBezTo>
                <a:lnTo>
                  <a:pt x="46141" y="49633"/>
                </a:lnTo>
                <a:cubicBezTo>
                  <a:pt x="46161" y="49568"/>
                  <a:pt x="46187" y="49509"/>
                  <a:pt x="46207" y="49444"/>
                </a:cubicBezTo>
                <a:close/>
                <a:moveTo>
                  <a:pt x="32001" y="49691"/>
                </a:moveTo>
                <a:lnTo>
                  <a:pt x="32001" y="49704"/>
                </a:lnTo>
                <a:cubicBezTo>
                  <a:pt x="32015" y="49719"/>
                  <a:pt x="32028" y="49724"/>
                  <a:pt x="32039" y="49724"/>
                </a:cubicBezTo>
                <a:cubicBezTo>
                  <a:pt x="32059" y="49724"/>
                  <a:pt x="32075" y="49708"/>
                  <a:pt x="32092" y="49692"/>
                </a:cubicBezTo>
                <a:lnTo>
                  <a:pt x="32092" y="49692"/>
                </a:lnTo>
                <a:lnTo>
                  <a:pt x="32086" y="49698"/>
                </a:lnTo>
                <a:lnTo>
                  <a:pt x="32170" y="49822"/>
                </a:lnTo>
                <a:cubicBezTo>
                  <a:pt x="32165" y="49832"/>
                  <a:pt x="32157" y="49835"/>
                  <a:pt x="32147" y="49835"/>
                </a:cubicBezTo>
                <a:cubicBezTo>
                  <a:pt x="32129" y="49835"/>
                  <a:pt x="32106" y="49823"/>
                  <a:pt x="32098" y="49823"/>
                </a:cubicBezTo>
                <a:cubicBezTo>
                  <a:pt x="32088" y="49823"/>
                  <a:pt x="32094" y="49838"/>
                  <a:pt x="32138" y="49900"/>
                </a:cubicBezTo>
                <a:cubicBezTo>
                  <a:pt x="32099" y="49900"/>
                  <a:pt x="32060" y="49874"/>
                  <a:pt x="32014" y="49809"/>
                </a:cubicBezTo>
                <a:cubicBezTo>
                  <a:pt x="32001" y="49770"/>
                  <a:pt x="31994" y="49731"/>
                  <a:pt x="32001" y="49691"/>
                </a:cubicBezTo>
                <a:close/>
                <a:moveTo>
                  <a:pt x="26992" y="49830"/>
                </a:moveTo>
                <a:cubicBezTo>
                  <a:pt x="27028" y="49830"/>
                  <a:pt x="27067" y="49866"/>
                  <a:pt x="26986" y="49893"/>
                </a:cubicBezTo>
                <a:lnTo>
                  <a:pt x="26992" y="49913"/>
                </a:lnTo>
                <a:lnTo>
                  <a:pt x="26960" y="49893"/>
                </a:lnTo>
                <a:cubicBezTo>
                  <a:pt x="26944" y="49846"/>
                  <a:pt x="26967" y="49830"/>
                  <a:pt x="26992" y="49830"/>
                </a:cubicBezTo>
                <a:close/>
                <a:moveTo>
                  <a:pt x="28686" y="49561"/>
                </a:moveTo>
                <a:cubicBezTo>
                  <a:pt x="28765" y="49650"/>
                  <a:pt x="28791" y="49675"/>
                  <a:pt x="28823" y="49675"/>
                </a:cubicBezTo>
                <a:cubicBezTo>
                  <a:pt x="28836" y="49675"/>
                  <a:pt x="28849" y="49671"/>
                  <a:pt x="28868" y="49665"/>
                </a:cubicBezTo>
                <a:lnTo>
                  <a:pt x="28868" y="49665"/>
                </a:lnTo>
                <a:cubicBezTo>
                  <a:pt x="28835" y="49724"/>
                  <a:pt x="28842" y="49750"/>
                  <a:pt x="28966" y="49945"/>
                </a:cubicBezTo>
                <a:cubicBezTo>
                  <a:pt x="28959" y="49965"/>
                  <a:pt x="28927" y="49972"/>
                  <a:pt x="28953" y="50011"/>
                </a:cubicBezTo>
                <a:lnTo>
                  <a:pt x="28966" y="50037"/>
                </a:lnTo>
                <a:cubicBezTo>
                  <a:pt x="28940" y="50017"/>
                  <a:pt x="28920" y="49998"/>
                  <a:pt x="28894" y="49985"/>
                </a:cubicBezTo>
                <a:cubicBezTo>
                  <a:pt x="28868" y="49965"/>
                  <a:pt x="28842" y="49945"/>
                  <a:pt x="28816" y="49919"/>
                </a:cubicBezTo>
                <a:cubicBezTo>
                  <a:pt x="28822" y="49841"/>
                  <a:pt x="28673" y="49724"/>
                  <a:pt x="28633" y="49652"/>
                </a:cubicBezTo>
                <a:cubicBezTo>
                  <a:pt x="28647" y="49626"/>
                  <a:pt x="28633" y="49574"/>
                  <a:pt x="28686" y="49561"/>
                </a:cubicBezTo>
                <a:close/>
                <a:moveTo>
                  <a:pt x="32268" y="49757"/>
                </a:moveTo>
                <a:cubicBezTo>
                  <a:pt x="32327" y="49822"/>
                  <a:pt x="32398" y="49874"/>
                  <a:pt x="32476" y="49919"/>
                </a:cubicBezTo>
                <a:cubicBezTo>
                  <a:pt x="32450" y="49952"/>
                  <a:pt x="32424" y="49991"/>
                  <a:pt x="32398" y="50030"/>
                </a:cubicBezTo>
                <a:lnTo>
                  <a:pt x="32398" y="50037"/>
                </a:lnTo>
                <a:cubicBezTo>
                  <a:pt x="32333" y="49939"/>
                  <a:pt x="32281" y="49887"/>
                  <a:pt x="32268" y="49757"/>
                </a:cubicBezTo>
                <a:close/>
                <a:moveTo>
                  <a:pt x="30028" y="49878"/>
                </a:moveTo>
                <a:cubicBezTo>
                  <a:pt x="30069" y="49878"/>
                  <a:pt x="30112" y="49929"/>
                  <a:pt x="30164" y="50011"/>
                </a:cubicBezTo>
                <a:lnTo>
                  <a:pt x="30079" y="50063"/>
                </a:lnTo>
                <a:cubicBezTo>
                  <a:pt x="30047" y="49998"/>
                  <a:pt x="30040" y="49945"/>
                  <a:pt x="30008" y="49880"/>
                </a:cubicBezTo>
                <a:lnTo>
                  <a:pt x="30014" y="49880"/>
                </a:lnTo>
                <a:cubicBezTo>
                  <a:pt x="30019" y="49879"/>
                  <a:pt x="30024" y="49878"/>
                  <a:pt x="30028" y="49878"/>
                </a:cubicBezTo>
                <a:close/>
                <a:moveTo>
                  <a:pt x="31923" y="49581"/>
                </a:moveTo>
                <a:cubicBezTo>
                  <a:pt x="31949" y="49620"/>
                  <a:pt x="31942" y="49639"/>
                  <a:pt x="31955" y="49665"/>
                </a:cubicBezTo>
                <a:cubicBezTo>
                  <a:pt x="31955" y="49718"/>
                  <a:pt x="31968" y="49776"/>
                  <a:pt x="31988" y="49828"/>
                </a:cubicBezTo>
                <a:lnTo>
                  <a:pt x="31988" y="49835"/>
                </a:lnTo>
                <a:lnTo>
                  <a:pt x="31975" y="49835"/>
                </a:lnTo>
                <a:cubicBezTo>
                  <a:pt x="31981" y="49880"/>
                  <a:pt x="31949" y="49926"/>
                  <a:pt x="31903" y="49939"/>
                </a:cubicBezTo>
                <a:cubicBezTo>
                  <a:pt x="31846" y="49876"/>
                  <a:pt x="31802" y="49904"/>
                  <a:pt x="31734" y="49782"/>
                </a:cubicBezTo>
                <a:lnTo>
                  <a:pt x="31734" y="49782"/>
                </a:lnTo>
                <a:cubicBezTo>
                  <a:pt x="31805" y="49922"/>
                  <a:pt x="31690" y="49962"/>
                  <a:pt x="31747" y="50095"/>
                </a:cubicBezTo>
                <a:lnTo>
                  <a:pt x="31721" y="50102"/>
                </a:lnTo>
                <a:cubicBezTo>
                  <a:pt x="31545" y="49965"/>
                  <a:pt x="31675" y="49841"/>
                  <a:pt x="31545" y="49665"/>
                </a:cubicBezTo>
                <a:cubicBezTo>
                  <a:pt x="31708" y="49639"/>
                  <a:pt x="31760" y="49678"/>
                  <a:pt x="31923" y="49581"/>
                </a:cubicBezTo>
                <a:close/>
                <a:moveTo>
                  <a:pt x="32398" y="50043"/>
                </a:moveTo>
                <a:lnTo>
                  <a:pt x="32398" y="50043"/>
                </a:lnTo>
                <a:cubicBezTo>
                  <a:pt x="32418" y="50056"/>
                  <a:pt x="32431" y="50076"/>
                  <a:pt x="32437" y="50102"/>
                </a:cubicBezTo>
                <a:lnTo>
                  <a:pt x="32398" y="50043"/>
                </a:lnTo>
                <a:close/>
                <a:moveTo>
                  <a:pt x="30520" y="50066"/>
                </a:moveTo>
                <a:cubicBezTo>
                  <a:pt x="30567" y="50066"/>
                  <a:pt x="30615" y="50135"/>
                  <a:pt x="30627" y="50193"/>
                </a:cubicBezTo>
                <a:cubicBezTo>
                  <a:pt x="30627" y="50206"/>
                  <a:pt x="30620" y="50219"/>
                  <a:pt x="30620" y="50232"/>
                </a:cubicBezTo>
                <a:lnTo>
                  <a:pt x="30620" y="50239"/>
                </a:lnTo>
                <a:lnTo>
                  <a:pt x="30614" y="50226"/>
                </a:lnTo>
                <a:lnTo>
                  <a:pt x="30503" y="50069"/>
                </a:lnTo>
                <a:cubicBezTo>
                  <a:pt x="30508" y="50067"/>
                  <a:pt x="30514" y="50066"/>
                  <a:pt x="30520" y="50066"/>
                </a:cubicBezTo>
                <a:close/>
                <a:moveTo>
                  <a:pt x="29780" y="50037"/>
                </a:moveTo>
                <a:lnTo>
                  <a:pt x="29884" y="50193"/>
                </a:lnTo>
                <a:cubicBezTo>
                  <a:pt x="29871" y="50193"/>
                  <a:pt x="29865" y="50193"/>
                  <a:pt x="29858" y="50200"/>
                </a:cubicBezTo>
                <a:lnTo>
                  <a:pt x="29865" y="50200"/>
                </a:lnTo>
                <a:cubicBezTo>
                  <a:pt x="29858" y="50213"/>
                  <a:pt x="29858" y="50226"/>
                  <a:pt x="29851" y="50245"/>
                </a:cubicBezTo>
                <a:lnTo>
                  <a:pt x="29845" y="50219"/>
                </a:lnTo>
                <a:cubicBezTo>
                  <a:pt x="29760" y="50128"/>
                  <a:pt x="29708" y="50089"/>
                  <a:pt x="29780" y="50037"/>
                </a:cubicBezTo>
                <a:close/>
                <a:moveTo>
                  <a:pt x="31806" y="50173"/>
                </a:moveTo>
                <a:cubicBezTo>
                  <a:pt x="31871" y="50173"/>
                  <a:pt x="32027" y="50317"/>
                  <a:pt x="31949" y="50369"/>
                </a:cubicBezTo>
                <a:lnTo>
                  <a:pt x="31858" y="50349"/>
                </a:lnTo>
                <a:cubicBezTo>
                  <a:pt x="31806" y="50317"/>
                  <a:pt x="31773" y="50258"/>
                  <a:pt x="31766" y="50200"/>
                </a:cubicBezTo>
                <a:lnTo>
                  <a:pt x="31753" y="50193"/>
                </a:lnTo>
                <a:cubicBezTo>
                  <a:pt x="31773" y="50186"/>
                  <a:pt x="31786" y="50180"/>
                  <a:pt x="31799" y="50173"/>
                </a:cubicBezTo>
                <a:close/>
                <a:moveTo>
                  <a:pt x="30666" y="50226"/>
                </a:moveTo>
                <a:lnTo>
                  <a:pt x="30672" y="50239"/>
                </a:lnTo>
                <a:cubicBezTo>
                  <a:pt x="30718" y="50291"/>
                  <a:pt x="30757" y="50297"/>
                  <a:pt x="30796" y="50382"/>
                </a:cubicBezTo>
                <a:lnTo>
                  <a:pt x="30737" y="50421"/>
                </a:lnTo>
                <a:cubicBezTo>
                  <a:pt x="30705" y="50376"/>
                  <a:pt x="30679" y="50324"/>
                  <a:pt x="30660" y="50266"/>
                </a:cubicBezTo>
                <a:lnTo>
                  <a:pt x="30660" y="50266"/>
                </a:lnTo>
                <a:cubicBezTo>
                  <a:pt x="30661" y="50254"/>
                  <a:pt x="30666" y="50242"/>
                  <a:pt x="30666" y="50226"/>
                </a:cubicBezTo>
                <a:close/>
                <a:moveTo>
                  <a:pt x="31877" y="50454"/>
                </a:moveTo>
                <a:lnTo>
                  <a:pt x="31942" y="50467"/>
                </a:lnTo>
                <a:lnTo>
                  <a:pt x="31910" y="50499"/>
                </a:lnTo>
                <a:cubicBezTo>
                  <a:pt x="31897" y="50486"/>
                  <a:pt x="31897" y="50473"/>
                  <a:pt x="31884" y="50460"/>
                </a:cubicBezTo>
                <a:lnTo>
                  <a:pt x="31877" y="50460"/>
                </a:lnTo>
                <a:lnTo>
                  <a:pt x="31877" y="50454"/>
                </a:lnTo>
                <a:close/>
                <a:moveTo>
                  <a:pt x="32040" y="50610"/>
                </a:moveTo>
                <a:cubicBezTo>
                  <a:pt x="32040" y="50616"/>
                  <a:pt x="32047" y="50629"/>
                  <a:pt x="32053" y="50636"/>
                </a:cubicBezTo>
                <a:lnTo>
                  <a:pt x="32040" y="50636"/>
                </a:lnTo>
                <a:cubicBezTo>
                  <a:pt x="32033" y="50629"/>
                  <a:pt x="32033" y="50616"/>
                  <a:pt x="32040" y="50610"/>
                </a:cubicBezTo>
                <a:close/>
                <a:moveTo>
                  <a:pt x="31581" y="50327"/>
                </a:moveTo>
                <a:cubicBezTo>
                  <a:pt x="31674" y="50327"/>
                  <a:pt x="31752" y="50553"/>
                  <a:pt x="31826" y="50558"/>
                </a:cubicBezTo>
                <a:lnTo>
                  <a:pt x="31825" y="50558"/>
                </a:lnTo>
                <a:cubicBezTo>
                  <a:pt x="31832" y="50564"/>
                  <a:pt x="31832" y="50577"/>
                  <a:pt x="31838" y="50584"/>
                </a:cubicBezTo>
                <a:cubicBezTo>
                  <a:pt x="31825" y="50597"/>
                  <a:pt x="31812" y="50616"/>
                  <a:pt x="31806" y="50629"/>
                </a:cubicBezTo>
                <a:lnTo>
                  <a:pt x="31792" y="50636"/>
                </a:lnTo>
                <a:lnTo>
                  <a:pt x="31792" y="50642"/>
                </a:lnTo>
                <a:cubicBezTo>
                  <a:pt x="31730" y="50591"/>
                  <a:pt x="31687" y="50570"/>
                  <a:pt x="31646" y="50570"/>
                </a:cubicBezTo>
                <a:cubicBezTo>
                  <a:pt x="31641" y="50570"/>
                  <a:pt x="31635" y="50570"/>
                  <a:pt x="31630" y="50571"/>
                </a:cubicBezTo>
                <a:cubicBezTo>
                  <a:pt x="31538" y="50486"/>
                  <a:pt x="31597" y="50473"/>
                  <a:pt x="31519" y="50362"/>
                </a:cubicBezTo>
                <a:cubicBezTo>
                  <a:pt x="31540" y="50338"/>
                  <a:pt x="31561" y="50327"/>
                  <a:pt x="31581" y="50327"/>
                </a:cubicBezTo>
                <a:close/>
                <a:moveTo>
                  <a:pt x="31722" y="50698"/>
                </a:moveTo>
                <a:lnTo>
                  <a:pt x="31722" y="50698"/>
                </a:lnTo>
                <a:cubicBezTo>
                  <a:pt x="31732" y="50704"/>
                  <a:pt x="31742" y="50709"/>
                  <a:pt x="31747" y="50714"/>
                </a:cubicBezTo>
                <a:lnTo>
                  <a:pt x="31721" y="50753"/>
                </a:lnTo>
                <a:cubicBezTo>
                  <a:pt x="31727" y="50735"/>
                  <a:pt x="31727" y="50717"/>
                  <a:pt x="31722" y="50698"/>
                </a:cubicBezTo>
                <a:close/>
                <a:moveTo>
                  <a:pt x="29897" y="50258"/>
                </a:moveTo>
                <a:cubicBezTo>
                  <a:pt x="30060" y="50369"/>
                  <a:pt x="30451" y="50668"/>
                  <a:pt x="30301" y="50825"/>
                </a:cubicBezTo>
                <a:cubicBezTo>
                  <a:pt x="30257" y="50609"/>
                  <a:pt x="30120" y="50524"/>
                  <a:pt x="30017" y="50524"/>
                </a:cubicBezTo>
                <a:cubicBezTo>
                  <a:pt x="29970" y="50524"/>
                  <a:pt x="29929" y="50541"/>
                  <a:pt x="29907" y="50572"/>
                </a:cubicBezTo>
                <a:lnTo>
                  <a:pt x="29907" y="50572"/>
                </a:lnTo>
                <a:cubicBezTo>
                  <a:pt x="29817" y="50390"/>
                  <a:pt x="29708" y="50478"/>
                  <a:pt x="29682" y="50330"/>
                </a:cubicBezTo>
                <a:cubicBezTo>
                  <a:pt x="29690" y="50313"/>
                  <a:pt x="29704" y="50307"/>
                  <a:pt x="29721" y="50307"/>
                </a:cubicBezTo>
                <a:cubicBezTo>
                  <a:pt x="29774" y="50307"/>
                  <a:pt x="29857" y="50363"/>
                  <a:pt x="29896" y="50363"/>
                </a:cubicBezTo>
                <a:cubicBezTo>
                  <a:pt x="29920" y="50363"/>
                  <a:pt x="29926" y="50342"/>
                  <a:pt x="29897" y="50271"/>
                </a:cubicBezTo>
                <a:cubicBezTo>
                  <a:pt x="29897" y="50265"/>
                  <a:pt x="29897" y="50258"/>
                  <a:pt x="29897" y="50258"/>
                </a:cubicBezTo>
                <a:close/>
                <a:moveTo>
                  <a:pt x="27038" y="50375"/>
                </a:moveTo>
                <a:cubicBezTo>
                  <a:pt x="27142" y="50441"/>
                  <a:pt x="27220" y="50538"/>
                  <a:pt x="27272" y="50649"/>
                </a:cubicBezTo>
                <a:cubicBezTo>
                  <a:pt x="27305" y="50799"/>
                  <a:pt x="27207" y="50818"/>
                  <a:pt x="27116" y="50942"/>
                </a:cubicBezTo>
                <a:lnTo>
                  <a:pt x="27116" y="50949"/>
                </a:lnTo>
                <a:cubicBezTo>
                  <a:pt x="27057" y="50883"/>
                  <a:pt x="27012" y="50916"/>
                  <a:pt x="26940" y="50779"/>
                </a:cubicBezTo>
                <a:cubicBezTo>
                  <a:pt x="27070" y="50701"/>
                  <a:pt x="27070" y="50610"/>
                  <a:pt x="26914" y="50395"/>
                </a:cubicBezTo>
                <a:lnTo>
                  <a:pt x="26914" y="50395"/>
                </a:lnTo>
                <a:cubicBezTo>
                  <a:pt x="26931" y="50404"/>
                  <a:pt x="26948" y="50409"/>
                  <a:pt x="26965" y="50409"/>
                </a:cubicBezTo>
                <a:cubicBezTo>
                  <a:pt x="26994" y="50409"/>
                  <a:pt x="27021" y="50396"/>
                  <a:pt x="27038" y="50375"/>
                </a:cubicBezTo>
                <a:close/>
                <a:moveTo>
                  <a:pt x="30568" y="50760"/>
                </a:moveTo>
                <a:lnTo>
                  <a:pt x="30568" y="50766"/>
                </a:lnTo>
                <a:lnTo>
                  <a:pt x="30672" y="50922"/>
                </a:lnTo>
                <a:lnTo>
                  <a:pt x="30633" y="50949"/>
                </a:lnTo>
                <a:lnTo>
                  <a:pt x="30529" y="50786"/>
                </a:lnTo>
                <a:cubicBezTo>
                  <a:pt x="30542" y="50779"/>
                  <a:pt x="30555" y="50773"/>
                  <a:pt x="30568" y="50760"/>
                </a:cubicBezTo>
                <a:close/>
                <a:moveTo>
                  <a:pt x="45614" y="50369"/>
                </a:moveTo>
                <a:cubicBezTo>
                  <a:pt x="45653" y="50414"/>
                  <a:pt x="45705" y="50447"/>
                  <a:pt x="45764" y="50473"/>
                </a:cubicBezTo>
                <a:cubicBezTo>
                  <a:pt x="45829" y="50558"/>
                  <a:pt x="45790" y="50577"/>
                  <a:pt x="45848" y="50662"/>
                </a:cubicBezTo>
                <a:cubicBezTo>
                  <a:pt x="45783" y="50805"/>
                  <a:pt x="45725" y="50916"/>
                  <a:pt x="45660" y="51014"/>
                </a:cubicBezTo>
                <a:cubicBezTo>
                  <a:pt x="45607" y="50949"/>
                  <a:pt x="45555" y="50883"/>
                  <a:pt x="45503" y="50812"/>
                </a:cubicBezTo>
                <a:cubicBezTo>
                  <a:pt x="45471" y="50760"/>
                  <a:pt x="45432" y="50714"/>
                  <a:pt x="45399" y="50662"/>
                </a:cubicBezTo>
                <a:cubicBezTo>
                  <a:pt x="45386" y="50636"/>
                  <a:pt x="45373" y="50610"/>
                  <a:pt x="45353" y="50584"/>
                </a:cubicBezTo>
                <a:cubicBezTo>
                  <a:pt x="45386" y="50519"/>
                  <a:pt x="45425" y="50460"/>
                  <a:pt x="45451" y="50408"/>
                </a:cubicBezTo>
                <a:cubicBezTo>
                  <a:pt x="45510" y="50388"/>
                  <a:pt x="45562" y="50382"/>
                  <a:pt x="45614" y="50369"/>
                </a:cubicBezTo>
                <a:close/>
                <a:moveTo>
                  <a:pt x="29444" y="50507"/>
                </a:moveTo>
                <a:cubicBezTo>
                  <a:pt x="29579" y="50507"/>
                  <a:pt x="29730" y="50656"/>
                  <a:pt x="29857" y="50656"/>
                </a:cubicBezTo>
                <a:cubicBezTo>
                  <a:pt x="29862" y="50656"/>
                  <a:pt x="29866" y="50656"/>
                  <a:pt x="29871" y="50655"/>
                </a:cubicBezTo>
                <a:cubicBezTo>
                  <a:pt x="29982" y="50831"/>
                  <a:pt x="29969" y="50936"/>
                  <a:pt x="30053" y="51105"/>
                </a:cubicBezTo>
                <a:lnTo>
                  <a:pt x="30034" y="51118"/>
                </a:lnTo>
                <a:cubicBezTo>
                  <a:pt x="29799" y="50844"/>
                  <a:pt x="29624" y="51033"/>
                  <a:pt x="29376" y="50642"/>
                </a:cubicBezTo>
                <a:cubicBezTo>
                  <a:pt x="29396" y="50603"/>
                  <a:pt x="29389" y="50551"/>
                  <a:pt x="29402" y="50512"/>
                </a:cubicBezTo>
                <a:cubicBezTo>
                  <a:pt x="29416" y="50509"/>
                  <a:pt x="29430" y="50507"/>
                  <a:pt x="29444" y="50507"/>
                </a:cubicBezTo>
                <a:close/>
                <a:moveTo>
                  <a:pt x="45295" y="50695"/>
                </a:moveTo>
                <a:cubicBezTo>
                  <a:pt x="45314" y="50695"/>
                  <a:pt x="45334" y="50701"/>
                  <a:pt x="45347" y="50708"/>
                </a:cubicBezTo>
                <a:lnTo>
                  <a:pt x="45347" y="50701"/>
                </a:lnTo>
                <a:cubicBezTo>
                  <a:pt x="45386" y="50753"/>
                  <a:pt x="45432" y="50805"/>
                  <a:pt x="45464" y="50857"/>
                </a:cubicBezTo>
                <a:cubicBezTo>
                  <a:pt x="45510" y="50922"/>
                  <a:pt x="45562" y="50994"/>
                  <a:pt x="45614" y="51059"/>
                </a:cubicBezTo>
                <a:cubicBezTo>
                  <a:pt x="45614" y="51066"/>
                  <a:pt x="45614" y="51079"/>
                  <a:pt x="45614" y="51085"/>
                </a:cubicBezTo>
                <a:cubicBezTo>
                  <a:pt x="45608" y="51103"/>
                  <a:pt x="45591" y="51116"/>
                  <a:pt x="45578" y="51133"/>
                </a:cubicBezTo>
                <a:lnTo>
                  <a:pt x="45578" y="51133"/>
                </a:lnTo>
                <a:cubicBezTo>
                  <a:pt x="45553" y="51092"/>
                  <a:pt x="45531" y="51061"/>
                  <a:pt x="45511" y="51061"/>
                </a:cubicBezTo>
                <a:cubicBezTo>
                  <a:pt x="45506" y="51061"/>
                  <a:pt x="45501" y="51062"/>
                  <a:pt x="45497" y="51066"/>
                </a:cubicBezTo>
                <a:cubicBezTo>
                  <a:pt x="45484" y="51033"/>
                  <a:pt x="45484" y="51007"/>
                  <a:pt x="45510" y="51001"/>
                </a:cubicBezTo>
                <a:cubicBezTo>
                  <a:pt x="45445" y="50994"/>
                  <a:pt x="45349" y="50747"/>
                  <a:pt x="45290" y="50747"/>
                </a:cubicBezTo>
                <a:cubicBezTo>
                  <a:pt x="45290" y="50747"/>
                  <a:pt x="45289" y="50747"/>
                  <a:pt x="45288" y="50747"/>
                </a:cubicBezTo>
                <a:cubicBezTo>
                  <a:pt x="45282" y="50740"/>
                  <a:pt x="45282" y="50734"/>
                  <a:pt x="45282" y="50727"/>
                </a:cubicBezTo>
                <a:lnTo>
                  <a:pt x="45295" y="50695"/>
                </a:lnTo>
                <a:close/>
                <a:moveTo>
                  <a:pt x="30086" y="51150"/>
                </a:moveTo>
                <a:cubicBezTo>
                  <a:pt x="30101" y="51162"/>
                  <a:pt x="30114" y="51169"/>
                  <a:pt x="30126" y="51169"/>
                </a:cubicBezTo>
                <a:cubicBezTo>
                  <a:pt x="30135" y="51169"/>
                  <a:pt x="30143" y="51165"/>
                  <a:pt x="30151" y="51157"/>
                </a:cubicBezTo>
                <a:cubicBezTo>
                  <a:pt x="30222" y="51240"/>
                  <a:pt x="30194" y="51262"/>
                  <a:pt x="30157" y="51262"/>
                </a:cubicBezTo>
                <a:cubicBezTo>
                  <a:pt x="30135" y="51262"/>
                  <a:pt x="30111" y="51255"/>
                  <a:pt x="30099" y="51248"/>
                </a:cubicBezTo>
                <a:cubicBezTo>
                  <a:pt x="30073" y="51209"/>
                  <a:pt x="30079" y="51196"/>
                  <a:pt x="30066" y="51163"/>
                </a:cubicBezTo>
                <a:lnTo>
                  <a:pt x="30086" y="51150"/>
                </a:lnTo>
                <a:close/>
                <a:moveTo>
                  <a:pt x="28970" y="50846"/>
                </a:moveTo>
                <a:cubicBezTo>
                  <a:pt x="29032" y="50846"/>
                  <a:pt x="29132" y="50911"/>
                  <a:pt x="29213" y="50911"/>
                </a:cubicBezTo>
                <a:cubicBezTo>
                  <a:pt x="29246" y="50911"/>
                  <a:pt x="29275" y="50900"/>
                  <a:pt x="29298" y="50870"/>
                </a:cubicBezTo>
                <a:cubicBezTo>
                  <a:pt x="29363" y="50955"/>
                  <a:pt x="29428" y="51027"/>
                  <a:pt x="29487" y="51027"/>
                </a:cubicBezTo>
                <a:cubicBezTo>
                  <a:pt x="29550" y="51142"/>
                  <a:pt x="29465" y="51268"/>
                  <a:pt x="29346" y="51268"/>
                </a:cubicBezTo>
                <a:cubicBezTo>
                  <a:pt x="29332" y="51268"/>
                  <a:pt x="29318" y="51266"/>
                  <a:pt x="29304" y="51263"/>
                </a:cubicBezTo>
                <a:lnTo>
                  <a:pt x="29304" y="51263"/>
                </a:lnTo>
                <a:lnTo>
                  <a:pt x="29304" y="51268"/>
                </a:lnTo>
                <a:cubicBezTo>
                  <a:pt x="29302" y="51266"/>
                  <a:pt x="29300" y="51263"/>
                  <a:pt x="29298" y="51261"/>
                </a:cubicBezTo>
                <a:lnTo>
                  <a:pt x="29298" y="51261"/>
                </a:lnTo>
                <a:cubicBezTo>
                  <a:pt x="29300" y="51262"/>
                  <a:pt x="29302" y="51262"/>
                  <a:pt x="29304" y="51263"/>
                </a:cubicBezTo>
                <a:lnTo>
                  <a:pt x="29304" y="51263"/>
                </a:lnTo>
                <a:lnTo>
                  <a:pt x="29304" y="51261"/>
                </a:lnTo>
                <a:lnTo>
                  <a:pt x="29298" y="51261"/>
                </a:lnTo>
                <a:cubicBezTo>
                  <a:pt x="29298" y="51261"/>
                  <a:pt x="29298" y="51261"/>
                  <a:pt x="29298" y="51261"/>
                </a:cubicBezTo>
                <a:lnTo>
                  <a:pt x="29298" y="51261"/>
                </a:lnTo>
                <a:cubicBezTo>
                  <a:pt x="29298" y="51261"/>
                  <a:pt x="29298" y="51261"/>
                  <a:pt x="29298" y="51261"/>
                </a:cubicBezTo>
                <a:lnTo>
                  <a:pt x="29298" y="51261"/>
                </a:lnTo>
                <a:cubicBezTo>
                  <a:pt x="29279" y="51243"/>
                  <a:pt x="29257" y="51219"/>
                  <a:pt x="29239" y="51196"/>
                </a:cubicBezTo>
                <a:lnTo>
                  <a:pt x="29187" y="51144"/>
                </a:lnTo>
                <a:cubicBezTo>
                  <a:pt x="29181" y="51137"/>
                  <a:pt x="29181" y="51131"/>
                  <a:pt x="29181" y="51124"/>
                </a:cubicBezTo>
                <a:lnTo>
                  <a:pt x="29181" y="51118"/>
                </a:lnTo>
                <a:lnTo>
                  <a:pt x="29155" y="51079"/>
                </a:lnTo>
                <a:lnTo>
                  <a:pt x="29155" y="51085"/>
                </a:lnTo>
                <a:cubicBezTo>
                  <a:pt x="29142" y="51079"/>
                  <a:pt x="29135" y="51072"/>
                  <a:pt x="29129" y="51066"/>
                </a:cubicBezTo>
                <a:cubicBezTo>
                  <a:pt x="29102" y="51046"/>
                  <a:pt x="29076" y="51027"/>
                  <a:pt x="29044" y="51014"/>
                </a:cubicBezTo>
                <a:lnTo>
                  <a:pt x="29005" y="50994"/>
                </a:lnTo>
                <a:cubicBezTo>
                  <a:pt x="28972" y="50955"/>
                  <a:pt x="28946" y="50962"/>
                  <a:pt x="28914" y="50896"/>
                </a:cubicBezTo>
                <a:cubicBezTo>
                  <a:pt x="28921" y="50859"/>
                  <a:pt x="28942" y="50846"/>
                  <a:pt x="28970" y="50846"/>
                </a:cubicBezTo>
                <a:close/>
                <a:moveTo>
                  <a:pt x="27168" y="49086"/>
                </a:moveTo>
                <a:cubicBezTo>
                  <a:pt x="27285" y="49125"/>
                  <a:pt x="27422" y="49288"/>
                  <a:pt x="27559" y="49509"/>
                </a:cubicBezTo>
                <a:cubicBezTo>
                  <a:pt x="27557" y="49509"/>
                  <a:pt x="27555" y="49509"/>
                  <a:pt x="27553" y="49509"/>
                </a:cubicBezTo>
                <a:cubicBezTo>
                  <a:pt x="27470" y="49509"/>
                  <a:pt x="27621" y="49640"/>
                  <a:pt x="27539" y="49640"/>
                </a:cubicBezTo>
                <a:cubicBezTo>
                  <a:pt x="27537" y="49640"/>
                  <a:pt x="27535" y="49639"/>
                  <a:pt x="27533" y="49639"/>
                </a:cubicBezTo>
                <a:lnTo>
                  <a:pt x="27533" y="49639"/>
                </a:lnTo>
                <a:cubicBezTo>
                  <a:pt x="27598" y="49691"/>
                  <a:pt x="27670" y="49737"/>
                  <a:pt x="27748" y="49763"/>
                </a:cubicBezTo>
                <a:lnTo>
                  <a:pt x="27748" y="49770"/>
                </a:lnTo>
                <a:cubicBezTo>
                  <a:pt x="27780" y="49815"/>
                  <a:pt x="27813" y="49854"/>
                  <a:pt x="27858" y="49887"/>
                </a:cubicBezTo>
                <a:lnTo>
                  <a:pt x="27871" y="49893"/>
                </a:lnTo>
                <a:lnTo>
                  <a:pt x="27897" y="49893"/>
                </a:lnTo>
                <a:lnTo>
                  <a:pt x="27904" y="49906"/>
                </a:lnTo>
                <a:cubicBezTo>
                  <a:pt x="27950" y="49906"/>
                  <a:pt x="27995" y="49932"/>
                  <a:pt x="28034" y="49932"/>
                </a:cubicBezTo>
                <a:cubicBezTo>
                  <a:pt x="28135" y="50033"/>
                  <a:pt x="28235" y="50200"/>
                  <a:pt x="28318" y="50200"/>
                </a:cubicBezTo>
                <a:cubicBezTo>
                  <a:pt x="28321" y="50200"/>
                  <a:pt x="28324" y="50200"/>
                  <a:pt x="28327" y="50200"/>
                </a:cubicBezTo>
                <a:cubicBezTo>
                  <a:pt x="28353" y="50239"/>
                  <a:pt x="28373" y="50278"/>
                  <a:pt x="28386" y="50330"/>
                </a:cubicBezTo>
                <a:cubicBezTo>
                  <a:pt x="28413" y="50368"/>
                  <a:pt x="28438" y="50381"/>
                  <a:pt x="28461" y="50381"/>
                </a:cubicBezTo>
                <a:cubicBezTo>
                  <a:pt x="28510" y="50381"/>
                  <a:pt x="28552" y="50321"/>
                  <a:pt x="28601" y="50304"/>
                </a:cubicBezTo>
                <a:cubicBezTo>
                  <a:pt x="28516" y="50245"/>
                  <a:pt x="28438" y="50115"/>
                  <a:pt x="28360" y="50115"/>
                </a:cubicBezTo>
                <a:cubicBezTo>
                  <a:pt x="28308" y="50056"/>
                  <a:pt x="28269" y="49985"/>
                  <a:pt x="28249" y="49906"/>
                </a:cubicBezTo>
                <a:cubicBezTo>
                  <a:pt x="28165" y="49835"/>
                  <a:pt x="28080" y="49802"/>
                  <a:pt x="27995" y="49737"/>
                </a:cubicBezTo>
                <a:cubicBezTo>
                  <a:pt x="27891" y="49607"/>
                  <a:pt x="27826" y="49457"/>
                  <a:pt x="27787" y="49301"/>
                </a:cubicBezTo>
                <a:cubicBezTo>
                  <a:pt x="27826" y="49288"/>
                  <a:pt x="27865" y="49283"/>
                  <a:pt x="27904" y="49283"/>
                </a:cubicBezTo>
                <a:cubicBezTo>
                  <a:pt x="27969" y="49283"/>
                  <a:pt x="28032" y="49298"/>
                  <a:pt x="28093" y="49327"/>
                </a:cubicBezTo>
                <a:cubicBezTo>
                  <a:pt x="28145" y="49470"/>
                  <a:pt x="28275" y="49548"/>
                  <a:pt x="28210" y="49587"/>
                </a:cubicBezTo>
                <a:cubicBezTo>
                  <a:pt x="28295" y="49691"/>
                  <a:pt x="28360" y="49724"/>
                  <a:pt x="28438" y="49809"/>
                </a:cubicBezTo>
                <a:cubicBezTo>
                  <a:pt x="28445" y="49815"/>
                  <a:pt x="28445" y="49828"/>
                  <a:pt x="28451" y="49835"/>
                </a:cubicBezTo>
                <a:cubicBezTo>
                  <a:pt x="28419" y="49906"/>
                  <a:pt x="28425" y="49985"/>
                  <a:pt x="28458" y="50050"/>
                </a:cubicBezTo>
                <a:cubicBezTo>
                  <a:pt x="28493" y="50066"/>
                  <a:pt x="28556" y="50085"/>
                  <a:pt x="28601" y="50085"/>
                </a:cubicBezTo>
                <a:cubicBezTo>
                  <a:pt x="28665" y="50085"/>
                  <a:pt x="28696" y="50048"/>
                  <a:pt x="28575" y="49919"/>
                </a:cubicBezTo>
                <a:lnTo>
                  <a:pt x="28562" y="49913"/>
                </a:lnTo>
                <a:cubicBezTo>
                  <a:pt x="28562" y="49906"/>
                  <a:pt x="28562" y="49900"/>
                  <a:pt x="28562" y="49893"/>
                </a:cubicBezTo>
                <a:cubicBezTo>
                  <a:pt x="28549" y="49854"/>
                  <a:pt x="28536" y="49822"/>
                  <a:pt x="28516" y="49789"/>
                </a:cubicBezTo>
                <a:cubicBezTo>
                  <a:pt x="28521" y="49788"/>
                  <a:pt x="28527" y="49787"/>
                  <a:pt x="28532" y="49787"/>
                </a:cubicBezTo>
                <a:cubicBezTo>
                  <a:pt x="28596" y="49787"/>
                  <a:pt x="28678" y="49883"/>
                  <a:pt x="28744" y="49919"/>
                </a:cubicBezTo>
                <a:lnTo>
                  <a:pt x="28751" y="49906"/>
                </a:lnTo>
                <a:lnTo>
                  <a:pt x="28757" y="49926"/>
                </a:lnTo>
                <a:lnTo>
                  <a:pt x="28770" y="49939"/>
                </a:lnTo>
                <a:cubicBezTo>
                  <a:pt x="28809" y="49978"/>
                  <a:pt x="28848" y="50011"/>
                  <a:pt x="28894" y="50037"/>
                </a:cubicBezTo>
                <a:lnTo>
                  <a:pt x="28946" y="50076"/>
                </a:lnTo>
                <a:lnTo>
                  <a:pt x="28933" y="50076"/>
                </a:lnTo>
                <a:cubicBezTo>
                  <a:pt x="29044" y="50245"/>
                  <a:pt x="29037" y="50349"/>
                  <a:pt x="29142" y="50512"/>
                </a:cubicBezTo>
                <a:cubicBezTo>
                  <a:pt x="29134" y="50511"/>
                  <a:pt x="29126" y="50511"/>
                  <a:pt x="29119" y="50511"/>
                </a:cubicBezTo>
                <a:cubicBezTo>
                  <a:pt x="29027" y="50511"/>
                  <a:pt x="28966" y="50585"/>
                  <a:pt x="28966" y="50688"/>
                </a:cubicBezTo>
                <a:cubicBezTo>
                  <a:pt x="28907" y="50675"/>
                  <a:pt x="28848" y="50655"/>
                  <a:pt x="28777" y="50525"/>
                </a:cubicBezTo>
                <a:lnTo>
                  <a:pt x="28777" y="50525"/>
                </a:lnTo>
                <a:cubicBezTo>
                  <a:pt x="28783" y="50590"/>
                  <a:pt x="28816" y="50662"/>
                  <a:pt x="28731" y="50675"/>
                </a:cubicBezTo>
                <a:cubicBezTo>
                  <a:pt x="28692" y="50603"/>
                  <a:pt x="28640" y="50538"/>
                  <a:pt x="28581" y="50486"/>
                </a:cubicBezTo>
                <a:cubicBezTo>
                  <a:pt x="28563" y="50495"/>
                  <a:pt x="28574" y="50535"/>
                  <a:pt x="28565" y="50535"/>
                </a:cubicBezTo>
                <a:cubicBezTo>
                  <a:pt x="28562" y="50535"/>
                  <a:pt x="28555" y="50529"/>
                  <a:pt x="28542" y="50512"/>
                </a:cubicBezTo>
                <a:lnTo>
                  <a:pt x="28542" y="50512"/>
                </a:lnTo>
                <a:cubicBezTo>
                  <a:pt x="28510" y="50597"/>
                  <a:pt x="28660" y="50779"/>
                  <a:pt x="28718" y="50909"/>
                </a:cubicBezTo>
                <a:cubicBezTo>
                  <a:pt x="28706" y="50908"/>
                  <a:pt x="28695" y="50907"/>
                  <a:pt x="28684" y="50907"/>
                </a:cubicBezTo>
                <a:cubicBezTo>
                  <a:pt x="28621" y="50907"/>
                  <a:pt x="28589" y="50945"/>
                  <a:pt x="28633" y="51079"/>
                </a:cubicBezTo>
                <a:cubicBezTo>
                  <a:pt x="28704" y="51124"/>
                  <a:pt x="28751" y="51136"/>
                  <a:pt x="28792" y="51136"/>
                </a:cubicBezTo>
                <a:cubicBezTo>
                  <a:pt x="28842" y="51136"/>
                  <a:pt x="28882" y="51118"/>
                  <a:pt x="28939" y="51118"/>
                </a:cubicBezTo>
                <a:cubicBezTo>
                  <a:pt x="28957" y="51118"/>
                  <a:pt x="28976" y="51120"/>
                  <a:pt x="28998" y="51124"/>
                </a:cubicBezTo>
                <a:cubicBezTo>
                  <a:pt x="29018" y="51137"/>
                  <a:pt x="29037" y="51144"/>
                  <a:pt x="29063" y="51157"/>
                </a:cubicBezTo>
                <a:lnTo>
                  <a:pt x="29096" y="51177"/>
                </a:lnTo>
                <a:cubicBezTo>
                  <a:pt x="29113" y="51200"/>
                  <a:pt x="29141" y="51244"/>
                  <a:pt x="29161" y="51244"/>
                </a:cubicBezTo>
                <a:cubicBezTo>
                  <a:pt x="29163" y="51244"/>
                  <a:pt x="29165" y="51243"/>
                  <a:pt x="29168" y="51242"/>
                </a:cubicBezTo>
                <a:lnTo>
                  <a:pt x="29168" y="51229"/>
                </a:lnTo>
                <a:lnTo>
                  <a:pt x="29200" y="51268"/>
                </a:lnTo>
                <a:lnTo>
                  <a:pt x="29239" y="51313"/>
                </a:lnTo>
                <a:cubicBezTo>
                  <a:pt x="29258" y="51380"/>
                  <a:pt x="29238" y="51408"/>
                  <a:pt x="29199" y="51408"/>
                </a:cubicBezTo>
                <a:cubicBezTo>
                  <a:pt x="29131" y="51408"/>
                  <a:pt x="29007" y="51325"/>
                  <a:pt x="28933" y="51222"/>
                </a:cubicBezTo>
                <a:lnTo>
                  <a:pt x="28933" y="51229"/>
                </a:lnTo>
                <a:cubicBezTo>
                  <a:pt x="28909" y="51252"/>
                  <a:pt x="28884" y="51265"/>
                  <a:pt x="28857" y="51265"/>
                </a:cubicBezTo>
                <a:cubicBezTo>
                  <a:pt x="28810" y="51265"/>
                  <a:pt x="28759" y="51227"/>
                  <a:pt x="28705" y="51144"/>
                </a:cubicBezTo>
                <a:lnTo>
                  <a:pt x="28705" y="51144"/>
                </a:lnTo>
                <a:cubicBezTo>
                  <a:pt x="28712" y="51196"/>
                  <a:pt x="28679" y="51235"/>
                  <a:pt x="28633" y="51248"/>
                </a:cubicBezTo>
                <a:cubicBezTo>
                  <a:pt x="28490" y="51098"/>
                  <a:pt x="28360" y="51020"/>
                  <a:pt x="28210" y="50786"/>
                </a:cubicBezTo>
                <a:cubicBezTo>
                  <a:pt x="28171" y="50668"/>
                  <a:pt x="28243" y="50610"/>
                  <a:pt x="28217" y="50499"/>
                </a:cubicBezTo>
                <a:lnTo>
                  <a:pt x="28217" y="50499"/>
                </a:lnTo>
                <a:cubicBezTo>
                  <a:pt x="28207" y="50501"/>
                  <a:pt x="28196" y="50501"/>
                  <a:pt x="28186" y="50501"/>
                </a:cubicBezTo>
                <a:cubicBezTo>
                  <a:pt x="27845" y="50501"/>
                  <a:pt x="27415" y="49680"/>
                  <a:pt x="27168" y="49307"/>
                </a:cubicBezTo>
                <a:cubicBezTo>
                  <a:pt x="27129" y="49209"/>
                  <a:pt x="27298" y="49236"/>
                  <a:pt x="27168" y="49086"/>
                </a:cubicBezTo>
                <a:close/>
                <a:moveTo>
                  <a:pt x="26947" y="49952"/>
                </a:moveTo>
                <a:lnTo>
                  <a:pt x="26986" y="49972"/>
                </a:lnTo>
                <a:cubicBezTo>
                  <a:pt x="27038" y="50082"/>
                  <a:pt x="27142" y="50154"/>
                  <a:pt x="27259" y="50167"/>
                </a:cubicBezTo>
                <a:cubicBezTo>
                  <a:pt x="27263" y="50165"/>
                  <a:pt x="27267" y="50165"/>
                  <a:pt x="27271" y="50165"/>
                </a:cubicBezTo>
                <a:cubicBezTo>
                  <a:pt x="27319" y="50165"/>
                  <a:pt x="27318" y="50291"/>
                  <a:pt x="27292" y="50291"/>
                </a:cubicBezTo>
                <a:cubicBezTo>
                  <a:pt x="27286" y="50291"/>
                  <a:pt x="27280" y="50285"/>
                  <a:pt x="27272" y="50271"/>
                </a:cubicBezTo>
                <a:lnTo>
                  <a:pt x="27272" y="50271"/>
                </a:lnTo>
                <a:cubicBezTo>
                  <a:pt x="27324" y="50382"/>
                  <a:pt x="27591" y="50616"/>
                  <a:pt x="27761" y="50805"/>
                </a:cubicBezTo>
                <a:cubicBezTo>
                  <a:pt x="27969" y="51027"/>
                  <a:pt x="27976" y="51046"/>
                  <a:pt x="28060" y="51294"/>
                </a:cubicBezTo>
                <a:cubicBezTo>
                  <a:pt x="28008" y="51333"/>
                  <a:pt x="27845" y="51268"/>
                  <a:pt x="27930" y="51437"/>
                </a:cubicBezTo>
                <a:cubicBezTo>
                  <a:pt x="27899" y="51393"/>
                  <a:pt x="27801" y="51284"/>
                  <a:pt x="27738" y="51284"/>
                </a:cubicBezTo>
                <a:cubicBezTo>
                  <a:pt x="27709" y="51284"/>
                  <a:pt x="27687" y="51308"/>
                  <a:pt x="27683" y="51372"/>
                </a:cubicBezTo>
                <a:cubicBezTo>
                  <a:pt x="27624" y="51242"/>
                  <a:pt x="27552" y="51118"/>
                  <a:pt x="27468" y="51007"/>
                </a:cubicBezTo>
                <a:cubicBezTo>
                  <a:pt x="27572" y="50929"/>
                  <a:pt x="27370" y="50708"/>
                  <a:pt x="27318" y="50649"/>
                </a:cubicBezTo>
                <a:lnTo>
                  <a:pt x="27311" y="50655"/>
                </a:lnTo>
                <a:cubicBezTo>
                  <a:pt x="27246" y="50512"/>
                  <a:pt x="27148" y="50401"/>
                  <a:pt x="27025" y="50317"/>
                </a:cubicBezTo>
                <a:lnTo>
                  <a:pt x="27038" y="50317"/>
                </a:lnTo>
                <a:lnTo>
                  <a:pt x="26933" y="50154"/>
                </a:lnTo>
                <a:cubicBezTo>
                  <a:pt x="26979" y="50102"/>
                  <a:pt x="26986" y="50030"/>
                  <a:pt x="26953" y="49972"/>
                </a:cubicBezTo>
                <a:lnTo>
                  <a:pt x="26947" y="49952"/>
                </a:lnTo>
                <a:close/>
                <a:moveTo>
                  <a:pt x="45072" y="51342"/>
                </a:moveTo>
                <a:cubicBezTo>
                  <a:pt x="45092" y="51342"/>
                  <a:pt x="45112" y="51356"/>
                  <a:pt x="45131" y="51356"/>
                </a:cubicBezTo>
                <a:cubicBezTo>
                  <a:pt x="45136" y="51356"/>
                  <a:pt x="45140" y="51355"/>
                  <a:pt x="45145" y="51352"/>
                </a:cubicBezTo>
                <a:lnTo>
                  <a:pt x="45145" y="51352"/>
                </a:lnTo>
                <a:lnTo>
                  <a:pt x="45060" y="51437"/>
                </a:lnTo>
                <a:cubicBezTo>
                  <a:pt x="45047" y="51418"/>
                  <a:pt x="45041" y="51391"/>
                  <a:pt x="45041" y="51372"/>
                </a:cubicBezTo>
                <a:lnTo>
                  <a:pt x="45034" y="51372"/>
                </a:lnTo>
                <a:cubicBezTo>
                  <a:pt x="45046" y="51349"/>
                  <a:pt x="45059" y="51342"/>
                  <a:pt x="45072" y="51342"/>
                </a:cubicBezTo>
                <a:close/>
                <a:moveTo>
                  <a:pt x="28699" y="51437"/>
                </a:moveTo>
                <a:cubicBezTo>
                  <a:pt x="28738" y="51437"/>
                  <a:pt x="28777" y="51457"/>
                  <a:pt x="28816" y="51528"/>
                </a:cubicBezTo>
                <a:cubicBezTo>
                  <a:pt x="28783" y="51528"/>
                  <a:pt x="28744" y="51509"/>
                  <a:pt x="28699" y="51437"/>
                </a:cubicBezTo>
                <a:close/>
                <a:moveTo>
                  <a:pt x="32301" y="50857"/>
                </a:moveTo>
                <a:cubicBezTo>
                  <a:pt x="32353" y="50942"/>
                  <a:pt x="32418" y="50994"/>
                  <a:pt x="32405" y="51085"/>
                </a:cubicBezTo>
                <a:cubicBezTo>
                  <a:pt x="32418" y="51098"/>
                  <a:pt x="32431" y="51105"/>
                  <a:pt x="32450" y="51111"/>
                </a:cubicBezTo>
                <a:cubicBezTo>
                  <a:pt x="32418" y="51190"/>
                  <a:pt x="32379" y="51268"/>
                  <a:pt x="32327" y="51346"/>
                </a:cubicBezTo>
                <a:cubicBezTo>
                  <a:pt x="32255" y="51463"/>
                  <a:pt x="32164" y="51567"/>
                  <a:pt x="32060" y="51659"/>
                </a:cubicBezTo>
                <a:cubicBezTo>
                  <a:pt x="31962" y="51437"/>
                  <a:pt x="31910" y="51248"/>
                  <a:pt x="31838" y="51079"/>
                </a:cubicBezTo>
                <a:lnTo>
                  <a:pt x="31832" y="51085"/>
                </a:lnTo>
                <a:cubicBezTo>
                  <a:pt x="31871" y="51027"/>
                  <a:pt x="31923" y="50975"/>
                  <a:pt x="31975" y="50942"/>
                </a:cubicBezTo>
                <a:cubicBezTo>
                  <a:pt x="32086" y="51014"/>
                  <a:pt x="32203" y="51144"/>
                  <a:pt x="32307" y="51150"/>
                </a:cubicBezTo>
                <a:cubicBezTo>
                  <a:pt x="32320" y="51092"/>
                  <a:pt x="32294" y="51007"/>
                  <a:pt x="32229" y="50903"/>
                </a:cubicBezTo>
                <a:lnTo>
                  <a:pt x="32268" y="50903"/>
                </a:lnTo>
                <a:lnTo>
                  <a:pt x="32301" y="50857"/>
                </a:lnTo>
                <a:close/>
                <a:moveTo>
                  <a:pt x="45308" y="51587"/>
                </a:moveTo>
                <a:cubicBezTo>
                  <a:pt x="45334" y="51645"/>
                  <a:pt x="45366" y="51704"/>
                  <a:pt x="45412" y="51750"/>
                </a:cubicBezTo>
                <a:lnTo>
                  <a:pt x="45379" y="51756"/>
                </a:lnTo>
                <a:cubicBezTo>
                  <a:pt x="45353" y="51737"/>
                  <a:pt x="45334" y="51717"/>
                  <a:pt x="45308" y="51698"/>
                </a:cubicBezTo>
                <a:cubicBezTo>
                  <a:pt x="45301" y="51659"/>
                  <a:pt x="45301" y="51626"/>
                  <a:pt x="45308" y="51587"/>
                </a:cubicBezTo>
                <a:close/>
                <a:moveTo>
                  <a:pt x="31219" y="51072"/>
                </a:moveTo>
                <a:cubicBezTo>
                  <a:pt x="31389" y="51313"/>
                  <a:pt x="31506" y="51216"/>
                  <a:pt x="31669" y="51515"/>
                </a:cubicBezTo>
                <a:lnTo>
                  <a:pt x="31662" y="51522"/>
                </a:lnTo>
                <a:cubicBezTo>
                  <a:pt x="31651" y="51512"/>
                  <a:pt x="31640" y="51508"/>
                  <a:pt x="31630" y="51508"/>
                </a:cubicBezTo>
                <a:cubicBezTo>
                  <a:pt x="31609" y="51508"/>
                  <a:pt x="31591" y="51524"/>
                  <a:pt x="31571" y="51524"/>
                </a:cubicBezTo>
                <a:cubicBezTo>
                  <a:pt x="31552" y="51524"/>
                  <a:pt x="31531" y="51510"/>
                  <a:pt x="31506" y="51457"/>
                </a:cubicBezTo>
                <a:cubicBezTo>
                  <a:pt x="31485" y="51494"/>
                  <a:pt x="31502" y="51574"/>
                  <a:pt x="31467" y="51574"/>
                </a:cubicBezTo>
                <a:cubicBezTo>
                  <a:pt x="31459" y="51574"/>
                  <a:pt x="31449" y="51570"/>
                  <a:pt x="31434" y="51561"/>
                </a:cubicBezTo>
                <a:lnTo>
                  <a:pt x="31434" y="51561"/>
                </a:lnTo>
                <a:cubicBezTo>
                  <a:pt x="31395" y="51632"/>
                  <a:pt x="31512" y="51587"/>
                  <a:pt x="31558" y="51704"/>
                </a:cubicBezTo>
                <a:cubicBezTo>
                  <a:pt x="31550" y="51788"/>
                  <a:pt x="31519" y="51823"/>
                  <a:pt x="31474" y="51823"/>
                </a:cubicBezTo>
                <a:cubicBezTo>
                  <a:pt x="31334" y="51823"/>
                  <a:pt x="31065" y="51473"/>
                  <a:pt x="31030" y="51255"/>
                </a:cubicBezTo>
                <a:cubicBezTo>
                  <a:pt x="31154" y="51229"/>
                  <a:pt x="31174" y="51190"/>
                  <a:pt x="31219" y="51072"/>
                </a:cubicBezTo>
                <a:close/>
                <a:moveTo>
                  <a:pt x="27992" y="51754"/>
                </a:moveTo>
                <a:cubicBezTo>
                  <a:pt x="28097" y="51754"/>
                  <a:pt x="28212" y="51882"/>
                  <a:pt x="28243" y="52258"/>
                </a:cubicBezTo>
                <a:lnTo>
                  <a:pt x="28230" y="52284"/>
                </a:lnTo>
                <a:cubicBezTo>
                  <a:pt x="28230" y="52284"/>
                  <a:pt x="28230" y="52290"/>
                  <a:pt x="28230" y="52290"/>
                </a:cubicBezTo>
                <a:cubicBezTo>
                  <a:pt x="28223" y="52287"/>
                  <a:pt x="28215" y="52285"/>
                  <a:pt x="28207" y="52285"/>
                </a:cubicBezTo>
                <a:cubicBezTo>
                  <a:pt x="28199" y="52285"/>
                  <a:pt x="28191" y="52287"/>
                  <a:pt x="28184" y="52290"/>
                </a:cubicBezTo>
                <a:lnTo>
                  <a:pt x="28184" y="52297"/>
                </a:lnTo>
                <a:cubicBezTo>
                  <a:pt x="28158" y="52271"/>
                  <a:pt x="28125" y="52251"/>
                  <a:pt x="28093" y="52245"/>
                </a:cubicBezTo>
                <a:cubicBezTo>
                  <a:pt x="27995" y="52101"/>
                  <a:pt x="28112" y="52082"/>
                  <a:pt x="27943" y="51886"/>
                </a:cubicBezTo>
                <a:cubicBezTo>
                  <a:pt x="27956" y="51847"/>
                  <a:pt x="27950" y="51795"/>
                  <a:pt x="27969" y="51756"/>
                </a:cubicBezTo>
                <a:cubicBezTo>
                  <a:pt x="27977" y="51755"/>
                  <a:pt x="27984" y="51754"/>
                  <a:pt x="27992" y="51754"/>
                </a:cubicBezTo>
                <a:close/>
                <a:moveTo>
                  <a:pt x="45445" y="51847"/>
                </a:moveTo>
                <a:cubicBezTo>
                  <a:pt x="45471" y="51939"/>
                  <a:pt x="45660" y="51965"/>
                  <a:pt x="45796" y="52114"/>
                </a:cubicBezTo>
                <a:cubicBezTo>
                  <a:pt x="45848" y="52193"/>
                  <a:pt x="45835" y="52219"/>
                  <a:pt x="45881" y="52290"/>
                </a:cubicBezTo>
                <a:lnTo>
                  <a:pt x="45881" y="52284"/>
                </a:lnTo>
                <a:cubicBezTo>
                  <a:pt x="46057" y="52427"/>
                  <a:pt x="46161" y="52649"/>
                  <a:pt x="46252" y="52831"/>
                </a:cubicBezTo>
                <a:lnTo>
                  <a:pt x="46174" y="52903"/>
                </a:lnTo>
                <a:cubicBezTo>
                  <a:pt x="46155" y="52942"/>
                  <a:pt x="46135" y="52981"/>
                  <a:pt x="46122" y="53020"/>
                </a:cubicBezTo>
                <a:cubicBezTo>
                  <a:pt x="46122" y="52818"/>
                  <a:pt x="45757" y="52486"/>
                  <a:pt x="45783" y="52349"/>
                </a:cubicBezTo>
                <a:cubicBezTo>
                  <a:pt x="45620" y="52219"/>
                  <a:pt x="45490" y="52049"/>
                  <a:pt x="45399" y="51860"/>
                </a:cubicBezTo>
                <a:lnTo>
                  <a:pt x="45392" y="51847"/>
                </a:lnTo>
                <a:close/>
                <a:moveTo>
                  <a:pt x="31330" y="52903"/>
                </a:moveTo>
                <a:cubicBezTo>
                  <a:pt x="31428" y="52955"/>
                  <a:pt x="31519" y="52942"/>
                  <a:pt x="31623" y="53033"/>
                </a:cubicBezTo>
                <a:cubicBezTo>
                  <a:pt x="31623" y="53157"/>
                  <a:pt x="31617" y="53280"/>
                  <a:pt x="31604" y="53404"/>
                </a:cubicBezTo>
                <a:cubicBezTo>
                  <a:pt x="31512" y="53254"/>
                  <a:pt x="31402" y="53111"/>
                  <a:pt x="31278" y="52987"/>
                </a:cubicBezTo>
                <a:lnTo>
                  <a:pt x="31330" y="52903"/>
                </a:lnTo>
                <a:close/>
                <a:moveTo>
                  <a:pt x="29754" y="53602"/>
                </a:moveTo>
                <a:cubicBezTo>
                  <a:pt x="29769" y="53602"/>
                  <a:pt x="29783" y="53607"/>
                  <a:pt x="29796" y="53607"/>
                </a:cubicBezTo>
                <a:cubicBezTo>
                  <a:pt x="29800" y="53607"/>
                  <a:pt x="29803" y="53607"/>
                  <a:pt x="29806" y="53606"/>
                </a:cubicBezTo>
                <a:lnTo>
                  <a:pt x="29806" y="53619"/>
                </a:lnTo>
                <a:cubicBezTo>
                  <a:pt x="29799" y="53632"/>
                  <a:pt x="29786" y="53652"/>
                  <a:pt x="29780" y="53671"/>
                </a:cubicBezTo>
                <a:cubicBezTo>
                  <a:pt x="29793" y="53656"/>
                  <a:pt x="29802" y="53648"/>
                  <a:pt x="29808" y="53648"/>
                </a:cubicBezTo>
                <a:lnTo>
                  <a:pt x="29808" y="53648"/>
                </a:lnTo>
                <a:cubicBezTo>
                  <a:pt x="29816" y="53648"/>
                  <a:pt x="29813" y="53666"/>
                  <a:pt x="29793" y="53697"/>
                </a:cubicBezTo>
                <a:cubicBezTo>
                  <a:pt x="29773" y="53671"/>
                  <a:pt x="29747" y="53645"/>
                  <a:pt x="29715" y="53619"/>
                </a:cubicBezTo>
                <a:cubicBezTo>
                  <a:pt x="29728" y="53606"/>
                  <a:pt x="29741" y="53602"/>
                  <a:pt x="29754" y="53602"/>
                </a:cubicBezTo>
                <a:close/>
                <a:moveTo>
                  <a:pt x="29695" y="53632"/>
                </a:moveTo>
                <a:lnTo>
                  <a:pt x="29708" y="53652"/>
                </a:lnTo>
                <a:cubicBezTo>
                  <a:pt x="29708" y="53658"/>
                  <a:pt x="29715" y="53665"/>
                  <a:pt x="29728" y="53665"/>
                </a:cubicBezTo>
                <a:cubicBezTo>
                  <a:pt x="29747" y="53678"/>
                  <a:pt x="29760" y="53697"/>
                  <a:pt x="29780" y="53717"/>
                </a:cubicBezTo>
                <a:lnTo>
                  <a:pt x="29767" y="53730"/>
                </a:lnTo>
                <a:lnTo>
                  <a:pt x="29786" y="53730"/>
                </a:lnTo>
                <a:lnTo>
                  <a:pt x="29793" y="53743"/>
                </a:lnTo>
                <a:cubicBezTo>
                  <a:pt x="29780" y="53749"/>
                  <a:pt x="29773" y="53762"/>
                  <a:pt x="29799" y="53795"/>
                </a:cubicBezTo>
                <a:lnTo>
                  <a:pt x="29806" y="53795"/>
                </a:lnTo>
                <a:cubicBezTo>
                  <a:pt x="29806" y="53821"/>
                  <a:pt x="29799" y="53834"/>
                  <a:pt x="29793" y="53854"/>
                </a:cubicBezTo>
                <a:cubicBezTo>
                  <a:pt x="29767" y="53854"/>
                  <a:pt x="29747" y="53847"/>
                  <a:pt x="29721" y="53834"/>
                </a:cubicBezTo>
                <a:lnTo>
                  <a:pt x="29721" y="53841"/>
                </a:lnTo>
                <a:lnTo>
                  <a:pt x="29695" y="53801"/>
                </a:lnTo>
                <a:cubicBezTo>
                  <a:pt x="29676" y="53736"/>
                  <a:pt x="29610" y="53639"/>
                  <a:pt x="29695" y="53632"/>
                </a:cubicBezTo>
                <a:close/>
                <a:moveTo>
                  <a:pt x="31109" y="53841"/>
                </a:moveTo>
                <a:cubicBezTo>
                  <a:pt x="31122" y="53841"/>
                  <a:pt x="31135" y="53847"/>
                  <a:pt x="31141" y="53860"/>
                </a:cubicBezTo>
                <a:lnTo>
                  <a:pt x="31154" y="53867"/>
                </a:lnTo>
                <a:cubicBezTo>
                  <a:pt x="31135" y="53873"/>
                  <a:pt x="31115" y="53880"/>
                  <a:pt x="31096" y="53893"/>
                </a:cubicBezTo>
                <a:cubicBezTo>
                  <a:pt x="31102" y="53873"/>
                  <a:pt x="31102" y="53854"/>
                  <a:pt x="31102" y="53841"/>
                </a:cubicBezTo>
                <a:close/>
                <a:moveTo>
                  <a:pt x="41745" y="53730"/>
                </a:moveTo>
                <a:cubicBezTo>
                  <a:pt x="41817" y="53788"/>
                  <a:pt x="41882" y="53854"/>
                  <a:pt x="41940" y="53925"/>
                </a:cubicBezTo>
                <a:lnTo>
                  <a:pt x="41940" y="53932"/>
                </a:lnTo>
                <a:lnTo>
                  <a:pt x="41934" y="53932"/>
                </a:lnTo>
                <a:cubicBezTo>
                  <a:pt x="41899" y="53949"/>
                  <a:pt x="41838" y="53964"/>
                  <a:pt x="41794" y="53964"/>
                </a:cubicBezTo>
                <a:cubicBezTo>
                  <a:pt x="41772" y="53964"/>
                  <a:pt x="41754" y="53960"/>
                  <a:pt x="41745" y="53951"/>
                </a:cubicBezTo>
                <a:cubicBezTo>
                  <a:pt x="41712" y="53880"/>
                  <a:pt x="41712" y="53795"/>
                  <a:pt x="41745" y="53730"/>
                </a:cubicBezTo>
                <a:close/>
                <a:moveTo>
                  <a:pt x="28640" y="52336"/>
                </a:moveTo>
                <a:cubicBezTo>
                  <a:pt x="28718" y="52479"/>
                  <a:pt x="28868" y="52649"/>
                  <a:pt x="28881" y="52746"/>
                </a:cubicBezTo>
                <a:cubicBezTo>
                  <a:pt x="28868" y="52744"/>
                  <a:pt x="28857" y="52742"/>
                  <a:pt x="28848" y="52742"/>
                </a:cubicBezTo>
                <a:cubicBezTo>
                  <a:pt x="28783" y="52742"/>
                  <a:pt x="28782" y="52797"/>
                  <a:pt x="28770" y="52877"/>
                </a:cubicBezTo>
                <a:cubicBezTo>
                  <a:pt x="28985" y="52935"/>
                  <a:pt x="29233" y="53267"/>
                  <a:pt x="29474" y="53547"/>
                </a:cubicBezTo>
                <a:cubicBezTo>
                  <a:pt x="29441" y="53665"/>
                  <a:pt x="29474" y="53710"/>
                  <a:pt x="29656" y="53867"/>
                </a:cubicBezTo>
                <a:cubicBezTo>
                  <a:pt x="29663" y="53873"/>
                  <a:pt x="29669" y="53886"/>
                  <a:pt x="29669" y="53893"/>
                </a:cubicBezTo>
                <a:cubicBezTo>
                  <a:pt x="29689" y="53919"/>
                  <a:pt x="29689" y="53951"/>
                  <a:pt x="29682" y="53984"/>
                </a:cubicBezTo>
                <a:lnTo>
                  <a:pt x="29689" y="54010"/>
                </a:lnTo>
                <a:lnTo>
                  <a:pt x="29656" y="54010"/>
                </a:lnTo>
                <a:cubicBezTo>
                  <a:pt x="29637" y="54010"/>
                  <a:pt x="29617" y="54003"/>
                  <a:pt x="29597" y="53997"/>
                </a:cubicBezTo>
                <a:cubicBezTo>
                  <a:pt x="29474" y="53854"/>
                  <a:pt x="29454" y="53775"/>
                  <a:pt x="29311" y="53600"/>
                </a:cubicBezTo>
                <a:lnTo>
                  <a:pt x="29311" y="53606"/>
                </a:lnTo>
                <a:cubicBezTo>
                  <a:pt x="29324" y="53749"/>
                  <a:pt x="29376" y="53893"/>
                  <a:pt x="29311" y="53951"/>
                </a:cubicBezTo>
                <a:cubicBezTo>
                  <a:pt x="29161" y="53912"/>
                  <a:pt x="29037" y="53658"/>
                  <a:pt x="29018" y="53515"/>
                </a:cubicBezTo>
                <a:cubicBezTo>
                  <a:pt x="28970" y="53464"/>
                  <a:pt x="28943" y="53446"/>
                  <a:pt x="28924" y="53446"/>
                </a:cubicBezTo>
                <a:cubicBezTo>
                  <a:pt x="28894" y="53446"/>
                  <a:pt x="28881" y="53492"/>
                  <a:pt x="28829" y="53528"/>
                </a:cubicBezTo>
                <a:cubicBezTo>
                  <a:pt x="28666" y="53339"/>
                  <a:pt x="28529" y="53398"/>
                  <a:pt x="28360" y="53209"/>
                </a:cubicBezTo>
                <a:cubicBezTo>
                  <a:pt x="28327" y="53150"/>
                  <a:pt x="28373" y="53137"/>
                  <a:pt x="28366" y="53091"/>
                </a:cubicBezTo>
                <a:cubicBezTo>
                  <a:pt x="28386" y="53078"/>
                  <a:pt x="28412" y="53065"/>
                  <a:pt x="28438" y="53059"/>
                </a:cubicBezTo>
                <a:cubicBezTo>
                  <a:pt x="28478" y="53086"/>
                  <a:pt x="28524" y="53099"/>
                  <a:pt x="28570" y="53099"/>
                </a:cubicBezTo>
                <a:cubicBezTo>
                  <a:pt x="28645" y="53099"/>
                  <a:pt x="28719" y="53065"/>
                  <a:pt x="28764" y="53000"/>
                </a:cubicBezTo>
                <a:cubicBezTo>
                  <a:pt x="28744" y="52909"/>
                  <a:pt x="28542" y="52844"/>
                  <a:pt x="28458" y="52798"/>
                </a:cubicBezTo>
                <a:cubicBezTo>
                  <a:pt x="28406" y="52629"/>
                  <a:pt x="28432" y="52590"/>
                  <a:pt x="28327" y="52427"/>
                </a:cubicBezTo>
                <a:cubicBezTo>
                  <a:pt x="28340" y="52414"/>
                  <a:pt x="28366" y="52401"/>
                  <a:pt x="28340" y="52362"/>
                </a:cubicBezTo>
                <a:lnTo>
                  <a:pt x="28340" y="52362"/>
                </a:lnTo>
                <a:cubicBezTo>
                  <a:pt x="28397" y="52400"/>
                  <a:pt x="28435" y="52413"/>
                  <a:pt x="28466" y="52413"/>
                </a:cubicBezTo>
                <a:cubicBezTo>
                  <a:pt x="28529" y="52413"/>
                  <a:pt x="28556" y="52354"/>
                  <a:pt x="28640" y="52336"/>
                </a:cubicBezTo>
                <a:close/>
                <a:moveTo>
                  <a:pt x="31017" y="54068"/>
                </a:moveTo>
                <a:lnTo>
                  <a:pt x="31011" y="54082"/>
                </a:lnTo>
                <a:cubicBezTo>
                  <a:pt x="31011" y="54095"/>
                  <a:pt x="31011" y="54108"/>
                  <a:pt x="31017" y="54121"/>
                </a:cubicBezTo>
                <a:cubicBezTo>
                  <a:pt x="31004" y="54127"/>
                  <a:pt x="30991" y="54127"/>
                  <a:pt x="30978" y="54134"/>
                </a:cubicBezTo>
                <a:cubicBezTo>
                  <a:pt x="30998" y="54108"/>
                  <a:pt x="31004" y="54088"/>
                  <a:pt x="31017" y="54068"/>
                </a:cubicBezTo>
                <a:close/>
                <a:moveTo>
                  <a:pt x="30927" y="54236"/>
                </a:moveTo>
                <a:cubicBezTo>
                  <a:pt x="30933" y="54273"/>
                  <a:pt x="30940" y="54304"/>
                  <a:pt x="30959" y="54336"/>
                </a:cubicBezTo>
                <a:cubicBezTo>
                  <a:pt x="30926" y="54336"/>
                  <a:pt x="30900" y="54329"/>
                  <a:pt x="30874" y="54316"/>
                </a:cubicBezTo>
                <a:cubicBezTo>
                  <a:pt x="30897" y="54288"/>
                  <a:pt x="30914" y="54260"/>
                  <a:pt x="30927" y="54236"/>
                </a:cubicBezTo>
                <a:close/>
                <a:moveTo>
                  <a:pt x="31154" y="54205"/>
                </a:moveTo>
                <a:cubicBezTo>
                  <a:pt x="31180" y="54225"/>
                  <a:pt x="31200" y="54244"/>
                  <a:pt x="31219" y="54264"/>
                </a:cubicBezTo>
                <a:cubicBezTo>
                  <a:pt x="31213" y="54283"/>
                  <a:pt x="31206" y="54296"/>
                  <a:pt x="31206" y="54316"/>
                </a:cubicBezTo>
                <a:lnTo>
                  <a:pt x="31200" y="54323"/>
                </a:lnTo>
                <a:cubicBezTo>
                  <a:pt x="31187" y="54349"/>
                  <a:pt x="31180" y="54375"/>
                  <a:pt x="31180" y="54407"/>
                </a:cubicBezTo>
                <a:cubicBezTo>
                  <a:pt x="31154" y="54349"/>
                  <a:pt x="31135" y="54290"/>
                  <a:pt x="31115" y="54231"/>
                </a:cubicBezTo>
                <a:lnTo>
                  <a:pt x="31154" y="54205"/>
                </a:lnTo>
                <a:close/>
                <a:moveTo>
                  <a:pt x="29962" y="54179"/>
                </a:moveTo>
                <a:lnTo>
                  <a:pt x="29975" y="54192"/>
                </a:lnTo>
                <a:cubicBezTo>
                  <a:pt x="29943" y="54270"/>
                  <a:pt x="29923" y="54342"/>
                  <a:pt x="29910" y="54427"/>
                </a:cubicBezTo>
                <a:cubicBezTo>
                  <a:pt x="29904" y="54414"/>
                  <a:pt x="29897" y="54407"/>
                  <a:pt x="29891" y="54394"/>
                </a:cubicBezTo>
                <a:cubicBezTo>
                  <a:pt x="29871" y="54355"/>
                  <a:pt x="29865" y="54309"/>
                  <a:pt x="29865" y="54264"/>
                </a:cubicBezTo>
                <a:lnTo>
                  <a:pt x="29962" y="54199"/>
                </a:lnTo>
                <a:lnTo>
                  <a:pt x="29962" y="54179"/>
                </a:lnTo>
                <a:close/>
                <a:moveTo>
                  <a:pt x="31773" y="54596"/>
                </a:moveTo>
                <a:cubicBezTo>
                  <a:pt x="31779" y="54609"/>
                  <a:pt x="31786" y="54616"/>
                  <a:pt x="31792" y="54629"/>
                </a:cubicBezTo>
                <a:lnTo>
                  <a:pt x="31773" y="54629"/>
                </a:lnTo>
                <a:cubicBezTo>
                  <a:pt x="31773" y="54616"/>
                  <a:pt x="31773" y="54609"/>
                  <a:pt x="31773" y="54596"/>
                </a:cubicBezTo>
                <a:close/>
                <a:moveTo>
                  <a:pt x="29597" y="54082"/>
                </a:moveTo>
                <a:lnTo>
                  <a:pt x="29597" y="54082"/>
                </a:lnTo>
                <a:cubicBezTo>
                  <a:pt x="29630" y="54095"/>
                  <a:pt x="29663" y="54108"/>
                  <a:pt x="29695" y="54108"/>
                </a:cubicBezTo>
                <a:cubicBezTo>
                  <a:pt x="29728" y="54147"/>
                  <a:pt x="29754" y="54140"/>
                  <a:pt x="29793" y="54205"/>
                </a:cubicBezTo>
                <a:cubicBezTo>
                  <a:pt x="29786" y="54270"/>
                  <a:pt x="29799" y="54336"/>
                  <a:pt x="29825" y="54401"/>
                </a:cubicBezTo>
                <a:cubicBezTo>
                  <a:pt x="29845" y="54433"/>
                  <a:pt x="29865" y="54466"/>
                  <a:pt x="29884" y="54498"/>
                </a:cubicBezTo>
                <a:cubicBezTo>
                  <a:pt x="29884" y="54505"/>
                  <a:pt x="29891" y="54505"/>
                  <a:pt x="29891" y="54511"/>
                </a:cubicBezTo>
                <a:cubicBezTo>
                  <a:pt x="29891" y="54550"/>
                  <a:pt x="29884" y="54596"/>
                  <a:pt x="29884" y="54635"/>
                </a:cubicBezTo>
                <a:cubicBezTo>
                  <a:pt x="29832" y="54629"/>
                  <a:pt x="29780" y="54609"/>
                  <a:pt x="29741" y="54577"/>
                </a:cubicBezTo>
                <a:lnTo>
                  <a:pt x="29747" y="54577"/>
                </a:lnTo>
                <a:cubicBezTo>
                  <a:pt x="29785" y="54495"/>
                  <a:pt x="29671" y="54529"/>
                  <a:pt x="29628" y="54431"/>
                </a:cubicBezTo>
                <a:lnTo>
                  <a:pt x="29628" y="54431"/>
                </a:lnTo>
                <a:cubicBezTo>
                  <a:pt x="29658" y="54410"/>
                  <a:pt x="29682" y="54373"/>
                  <a:pt x="29676" y="54336"/>
                </a:cubicBezTo>
                <a:cubicBezTo>
                  <a:pt x="29624" y="54257"/>
                  <a:pt x="29591" y="54323"/>
                  <a:pt x="29532" y="54205"/>
                </a:cubicBezTo>
                <a:cubicBezTo>
                  <a:pt x="29526" y="54160"/>
                  <a:pt x="29558" y="54114"/>
                  <a:pt x="29604" y="54101"/>
                </a:cubicBezTo>
                <a:lnTo>
                  <a:pt x="29597" y="54082"/>
                </a:lnTo>
                <a:close/>
                <a:moveTo>
                  <a:pt x="45462" y="52300"/>
                </a:moveTo>
                <a:cubicBezTo>
                  <a:pt x="45584" y="52300"/>
                  <a:pt x="45756" y="52603"/>
                  <a:pt x="45699" y="52701"/>
                </a:cubicBezTo>
                <a:cubicBezTo>
                  <a:pt x="45816" y="52850"/>
                  <a:pt x="45920" y="52870"/>
                  <a:pt x="46037" y="53033"/>
                </a:cubicBezTo>
                <a:lnTo>
                  <a:pt x="46057" y="53091"/>
                </a:lnTo>
                <a:lnTo>
                  <a:pt x="46057" y="53104"/>
                </a:lnTo>
                <a:lnTo>
                  <a:pt x="46044" y="53098"/>
                </a:lnTo>
                <a:lnTo>
                  <a:pt x="46044" y="53098"/>
                </a:lnTo>
                <a:cubicBezTo>
                  <a:pt x="46031" y="53118"/>
                  <a:pt x="46044" y="53163"/>
                  <a:pt x="46057" y="53202"/>
                </a:cubicBezTo>
                <a:cubicBezTo>
                  <a:pt x="46037" y="53202"/>
                  <a:pt x="46011" y="53183"/>
                  <a:pt x="45985" y="53137"/>
                </a:cubicBezTo>
                <a:lnTo>
                  <a:pt x="45985" y="53137"/>
                </a:lnTo>
                <a:cubicBezTo>
                  <a:pt x="45960" y="53156"/>
                  <a:pt x="46027" y="53255"/>
                  <a:pt x="46066" y="53255"/>
                </a:cubicBezTo>
                <a:cubicBezTo>
                  <a:pt x="46067" y="53255"/>
                  <a:pt x="46069" y="53254"/>
                  <a:pt x="46070" y="53254"/>
                </a:cubicBezTo>
                <a:lnTo>
                  <a:pt x="46070" y="53254"/>
                </a:lnTo>
                <a:cubicBezTo>
                  <a:pt x="46057" y="53313"/>
                  <a:pt x="46031" y="53365"/>
                  <a:pt x="46005" y="53411"/>
                </a:cubicBezTo>
                <a:cubicBezTo>
                  <a:pt x="46109" y="53495"/>
                  <a:pt x="46096" y="53619"/>
                  <a:pt x="46200" y="53626"/>
                </a:cubicBezTo>
                <a:cubicBezTo>
                  <a:pt x="46226" y="53769"/>
                  <a:pt x="46291" y="53893"/>
                  <a:pt x="46467" y="54075"/>
                </a:cubicBezTo>
                <a:cubicBezTo>
                  <a:pt x="46487" y="54238"/>
                  <a:pt x="46539" y="54355"/>
                  <a:pt x="46702" y="54550"/>
                </a:cubicBezTo>
                <a:cubicBezTo>
                  <a:pt x="46689" y="54557"/>
                  <a:pt x="46676" y="54570"/>
                  <a:pt x="46669" y="54583"/>
                </a:cubicBezTo>
                <a:lnTo>
                  <a:pt x="46663" y="54570"/>
                </a:lnTo>
                <a:cubicBezTo>
                  <a:pt x="46643" y="54559"/>
                  <a:pt x="46630" y="54554"/>
                  <a:pt x="46620" y="54554"/>
                </a:cubicBezTo>
                <a:cubicBezTo>
                  <a:pt x="46581" y="54554"/>
                  <a:pt x="46603" y="54634"/>
                  <a:pt x="46545" y="54655"/>
                </a:cubicBezTo>
                <a:cubicBezTo>
                  <a:pt x="46402" y="54375"/>
                  <a:pt x="46278" y="54042"/>
                  <a:pt x="46050" y="53951"/>
                </a:cubicBezTo>
                <a:cubicBezTo>
                  <a:pt x="45972" y="53808"/>
                  <a:pt x="45998" y="53723"/>
                  <a:pt x="45920" y="53586"/>
                </a:cubicBezTo>
                <a:cubicBezTo>
                  <a:pt x="45917" y="53587"/>
                  <a:pt x="45914" y="53588"/>
                  <a:pt x="45912" y="53588"/>
                </a:cubicBezTo>
                <a:cubicBezTo>
                  <a:pt x="45794" y="53588"/>
                  <a:pt x="45503" y="52969"/>
                  <a:pt x="45497" y="52779"/>
                </a:cubicBezTo>
                <a:cubicBezTo>
                  <a:pt x="45412" y="52713"/>
                  <a:pt x="45364" y="52694"/>
                  <a:pt x="45322" y="52694"/>
                </a:cubicBezTo>
                <a:cubicBezTo>
                  <a:pt x="45306" y="52694"/>
                  <a:pt x="45291" y="52697"/>
                  <a:pt x="45275" y="52701"/>
                </a:cubicBezTo>
                <a:cubicBezTo>
                  <a:pt x="45015" y="52349"/>
                  <a:pt x="45529" y="52551"/>
                  <a:pt x="45412" y="52316"/>
                </a:cubicBezTo>
                <a:lnTo>
                  <a:pt x="45419" y="52316"/>
                </a:lnTo>
                <a:cubicBezTo>
                  <a:pt x="45432" y="52305"/>
                  <a:pt x="45447" y="52300"/>
                  <a:pt x="45462" y="52300"/>
                </a:cubicBezTo>
                <a:close/>
                <a:moveTo>
                  <a:pt x="31929" y="54524"/>
                </a:moveTo>
                <a:cubicBezTo>
                  <a:pt x="31903" y="54570"/>
                  <a:pt x="31877" y="54616"/>
                  <a:pt x="31845" y="54661"/>
                </a:cubicBezTo>
                <a:cubicBezTo>
                  <a:pt x="31849" y="54630"/>
                  <a:pt x="31845" y="54612"/>
                  <a:pt x="31835" y="54612"/>
                </a:cubicBezTo>
                <a:cubicBezTo>
                  <a:pt x="31828" y="54612"/>
                  <a:pt x="31818" y="54620"/>
                  <a:pt x="31806" y="54635"/>
                </a:cubicBezTo>
                <a:lnTo>
                  <a:pt x="31799" y="54629"/>
                </a:lnTo>
                <a:lnTo>
                  <a:pt x="31792" y="54629"/>
                </a:lnTo>
                <a:cubicBezTo>
                  <a:pt x="31838" y="54564"/>
                  <a:pt x="31877" y="54524"/>
                  <a:pt x="31929" y="54524"/>
                </a:cubicBezTo>
                <a:close/>
                <a:moveTo>
                  <a:pt x="30418" y="51444"/>
                </a:moveTo>
                <a:cubicBezTo>
                  <a:pt x="30535" y="51489"/>
                  <a:pt x="30653" y="51515"/>
                  <a:pt x="30796" y="51763"/>
                </a:cubicBezTo>
                <a:cubicBezTo>
                  <a:pt x="30750" y="51815"/>
                  <a:pt x="30829" y="51945"/>
                  <a:pt x="30737" y="51971"/>
                </a:cubicBezTo>
                <a:lnTo>
                  <a:pt x="30750" y="51984"/>
                </a:lnTo>
                <a:lnTo>
                  <a:pt x="30744" y="51984"/>
                </a:lnTo>
                <a:cubicBezTo>
                  <a:pt x="30711" y="51978"/>
                  <a:pt x="30679" y="51958"/>
                  <a:pt x="30653" y="51932"/>
                </a:cubicBezTo>
                <a:cubicBezTo>
                  <a:pt x="30649" y="51926"/>
                  <a:pt x="30645" y="51922"/>
                  <a:pt x="30640" y="51922"/>
                </a:cubicBezTo>
                <a:cubicBezTo>
                  <a:pt x="30635" y="51922"/>
                  <a:pt x="30630" y="51926"/>
                  <a:pt x="30627" y="51932"/>
                </a:cubicBezTo>
                <a:cubicBezTo>
                  <a:pt x="30627" y="51945"/>
                  <a:pt x="30633" y="51952"/>
                  <a:pt x="30633" y="51958"/>
                </a:cubicBezTo>
                <a:lnTo>
                  <a:pt x="30640" y="51971"/>
                </a:lnTo>
                <a:cubicBezTo>
                  <a:pt x="30672" y="51997"/>
                  <a:pt x="30711" y="52023"/>
                  <a:pt x="30750" y="52036"/>
                </a:cubicBezTo>
                <a:cubicBezTo>
                  <a:pt x="30842" y="52134"/>
                  <a:pt x="30913" y="52212"/>
                  <a:pt x="30972" y="52290"/>
                </a:cubicBezTo>
                <a:lnTo>
                  <a:pt x="30868" y="52453"/>
                </a:lnTo>
                <a:cubicBezTo>
                  <a:pt x="30835" y="52362"/>
                  <a:pt x="30809" y="52271"/>
                  <a:pt x="30783" y="52180"/>
                </a:cubicBezTo>
                <a:cubicBezTo>
                  <a:pt x="30754" y="52168"/>
                  <a:pt x="30725" y="52164"/>
                  <a:pt x="30698" y="52164"/>
                </a:cubicBezTo>
                <a:cubicBezTo>
                  <a:pt x="30653" y="52164"/>
                  <a:pt x="30612" y="52174"/>
                  <a:pt x="30582" y="52174"/>
                </a:cubicBezTo>
                <a:cubicBezTo>
                  <a:pt x="30568" y="52174"/>
                  <a:pt x="30557" y="52172"/>
                  <a:pt x="30548" y="52167"/>
                </a:cubicBezTo>
                <a:lnTo>
                  <a:pt x="30548" y="52167"/>
                </a:lnTo>
                <a:cubicBezTo>
                  <a:pt x="30640" y="52303"/>
                  <a:pt x="30711" y="52460"/>
                  <a:pt x="30757" y="52622"/>
                </a:cubicBezTo>
                <a:lnTo>
                  <a:pt x="30757" y="52629"/>
                </a:lnTo>
                <a:cubicBezTo>
                  <a:pt x="30731" y="52896"/>
                  <a:pt x="30783" y="53170"/>
                  <a:pt x="30920" y="53404"/>
                </a:cubicBezTo>
                <a:cubicBezTo>
                  <a:pt x="30939" y="53398"/>
                  <a:pt x="30952" y="53391"/>
                  <a:pt x="30965" y="53385"/>
                </a:cubicBezTo>
                <a:cubicBezTo>
                  <a:pt x="30983" y="53402"/>
                  <a:pt x="30998" y="53413"/>
                  <a:pt x="31007" y="53413"/>
                </a:cubicBezTo>
                <a:cubicBezTo>
                  <a:pt x="31017" y="53413"/>
                  <a:pt x="31019" y="53398"/>
                  <a:pt x="31004" y="53359"/>
                </a:cubicBezTo>
                <a:cubicBezTo>
                  <a:pt x="31056" y="53313"/>
                  <a:pt x="31102" y="53261"/>
                  <a:pt x="31141" y="53209"/>
                </a:cubicBezTo>
                <a:cubicBezTo>
                  <a:pt x="31206" y="53267"/>
                  <a:pt x="31265" y="53332"/>
                  <a:pt x="31324" y="53404"/>
                </a:cubicBezTo>
                <a:cubicBezTo>
                  <a:pt x="31384" y="53489"/>
                  <a:pt x="31557" y="53754"/>
                  <a:pt x="31508" y="53754"/>
                </a:cubicBezTo>
                <a:cubicBezTo>
                  <a:pt x="31504" y="53754"/>
                  <a:pt x="31499" y="53753"/>
                  <a:pt x="31493" y="53749"/>
                </a:cubicBezTo>
                <a:lnTo>
                  <a:pt x="31493" y="53749"/>
                </a:lnTo>
                <a:lnTo>
                  <a:pt x="31512" y="53762"/>
                </a:lnTo>
                <a:lnTo>
                  <a:pt x="31441" y="53762"/>
                </a:lnTo>
                <a:cubicBezTo>
                  <a:pt x="31428" y="53762"/>
                  <a:pt x="31428" y="53782"/>
                  <a:pt x="31441" y="53801"/>
                </a:cubicBezTo>
                <a:cubicBezTo>
                  <a:pt x="31441" y="53808"/>
                  <a:pt x="31441" y="53808"/>
                  <a:pt x="31441" y="53808"/>
                </a:cubicBezTo>
                <a:cubicBezTo>
                  <a:pt x="31447" y="53827"/>
                  <a:pt x="31467" y="53834"/>
                  <a:pt x="31473" y="53834"/>
                </a:cubicBezTo>
                <a:lnTo>
                  <a:pt x="31493" y="53834"/>
                </a:lnTo>
                <a:cubicBezTo>
                  <a:pt x="31467" y="53880"/>
                  <a:pt x="31441" y="53925"/>
                  <a:pt x="31408" y="53971"/>
                </a:cubicBezTo>
                <a:cubicBezTo>
                  <a:pt x="31330" y="53886"/>
                  <a:pt x="31258" y="53906"/>
                  <a:pt x="31180" y="53854"/>
                </a:cubicBezTo>
                <a:cubicBezTo>
                  <a:pt x="31174" y="53841"/>
                  <a:pt x="31167" y="53834"/>
                  <a:pt x="31161" y="53827"/>
                </a:cubicBezTo>
                <a:lnTo>
                  <a:pt x="31141" y="53814"/>
                </a:lnTo>
                <a:cubicBezTo>
                  <a:pt x="31135" y="53808"/>
                  <a:pt x="31122" y="53801"/>
                  <a:pt x="31109" y="53795"/>
                </a:cubicBezTo>
                <a:cubicBezTo>
                  <a:pt x="31109" y="53739"/>
                  <a:pt x="31090" y="53707"/>
                  <a:pt x="31031" y="53707"/>
                </a:cubicBezTo>
                <a:cubicBezTo>
                  <a:pt x="31021" y="53707"/>
                  <a:pt x="31010" y="53708"/>
                  <a:pt x="30998" y="53710"/>
                </a:cubicBezTo>
                <a:cubicBezTo>
                  <a:pt x="30874" y="53860"/>
                  <a:pt x="30744" y="53971"/>
                  <a:pt x="30640" y="54108"/>
                </a:cubicBezTo>
                <a:cubicBezTo>
                  <a:pt x="30601" y="54062"/>
                  <a:pt x="30542" y="54029"/>
                  <a:pt x="30477" y="54023"/>
                </a:cubicBezTo>
                <a:lnTo>
                  <a:pt x="30477" y="54023"/>
                </a:lnTo>
                <a:cubicBezTo>
                  <a:pt x="30496" y="54101"/>
                  <a:pt x="30522" y="54179"/>
                  <a:pt x="30555" y="54257"/>
                </a:cubicBezTo>
                <a:cubicBezTo>
                  <a:pt x="30529" y="54303"/>
                  <a:pt x="30509" y="54349"/>
                  <a:pt x="30496" y="54394"/>
                </a:cubicBezTo>
                <a:cubicBezTo>
                  <a:pt x="30502" y="54390"/>
                  <a:pt x="30506" y="54389"/>
                  <a:pt x="30510" y="54389"/>
                </a:cubicBezTo>
                <a:cubicBezTo>
                  <a:pt x="30554" y="54389"/>
                  <a:pt x="30512" y="54606"/>
                  <a:pt x="30464" y="54713"/>
                </a:cubicBezTo>
                <a:lnTo>
                  <a:pt x="30457" y="54720"/>
                </a:lnTo>
                <a:cubicBezTo>
                  <a:pt x="30347" y="54609"/>
                  <a:pt x="30275" y="54492"/>
                  <a:pt x="30177" y="54420"/>
                </a:cubicBezTo>
                <a:cubicBezTo>
                  <a:pt x="30242" y="54192"/>
                  <a:pt x="30203" y="54016"/>
                  <a:pt x="30086" y="53997"/>
                </a:cubicBezTo>
                <a:lnTo>
                  <a:pt x="30086" y="54010"/>
                </a:lnTo>
                <a:cubicBezTo>
                  <a:pt x="30060" y="54042"/>
                  <a:pt x="30034" y="54082"/>
                  <a:pt x="30014" y="54121"/>
                </a:cubicBezTo>
                <a:cubicBezTo>
                  <a:pt x="30001" y="54121"/>
                  <a:pt x="29995" y="54114"/>
                  <a:pt x="29982" y="54108"/>
                </a:cubicBezTo>
                <a:cubicBezTo>
                  <a:pt x="29936" y="54036"/>
                  <a:pt x="29962" y="54010"/>
                  <a:pt x="29897" y="53932"/>
                </a:cubicBezTo>
                <a:cubicBezTo>
                  <a:pt x="29897" y="53919"/>
                  <a:pt x="29897" y="53912"/>
                  <a:pt x="29904" y="53899"/>
                </a:cubicBezTo>
                <a:lnTo>
                  <a:pt x="29904" y="53906"/>
                </a:lnTo>
                <a:cubicBezTo>
                  <a:pt x="30027" y="53906"/>
                  <a:pt x="29956" y="53756"/>
                  <a:pt x="29891" y="53704"/>
                </a:cubicBezTo>
                <a:cubicBezTo>
                  <a:pt x="29897" y="53678"/>
                  <a:pt x="29910" y="53658"/>
                  <a:pt x="29930" y="53639"/>
                </a:cubicBezTo>
                <a:cubicBezTo>
                  <a:pt x="29940" y="53677"/>
                  <a:pt x="29949" y="53691"/>
                  <a:pt x="29958" y="53691"/>
                </a:cubicBezTo>
                <a:cubicBezTo>
                  <a:pt x="29967" y="53691"/>
                  <a:pt x="29976" y="53680"/>
                  <a:pt x="29988" y="53665"/>
                </a:cubicBezTo>
                <a:cubicBezTo>
                  <a:pt x="29991" y="53665"/>
                  <a:pt x="29994" y="53665"/>
                  <a:pt x="29997" y="53665"/>
                </a:cubicBezTo>
                <a:cubicBezTo>
                  <a:pt x="30019" y="53665"/>
                  <a:pt x="30040" y="53658"/>
                  <a:pt x="30064" y="53658"/>
                </a:cubicBezTo>
                <a:cubicBezTo>
                  <a:pt x="30100" y="53658"/>
                  <a:pt x="30141" y="53677"/>
                  <a:pt x="30190" y="53775"/>
                </a:cubicBezTo>
                <a:cubicBezTo>
                  <a:pt x="30229" y="53697"/>
                  <a:pt x="30275" y="53626"/>
                  <a:pt x="30333" y="53560"/>
                </a:cubicBezTo>
                <a:cubicBezTo>
                  <a:pt x="30392" y="53508"/>
                  <a:pt x="30171" y="53489"/>
                  <a:pt x="30229" y="53398"/>
                </a:cubicBezTo>
                <a:lnTo>
                  <a:pt x="30223" y="53391"/>
                </a:lnTo>
                <a:cubicBezTo>
                  <a:pt x="30249" y="53385"/>
                  <a:pt x="30268" y="53372"/>
                  <a:pt x="30281" y="53352"/>
                </a:cubicBezTo>
                <a:lnTo>
                  <a:pt x="30281" y="53359"/>
                </a:lnTo>
                <a:cubicBezTo>
                  <a:pt x="30362" y="53439"/>
                  <a:pt x="30412" y="53464"/>
                  <a:pt x="30449" y="53464"/>
                </a:cubicBezTo>
                <a:cubicBezTo>
                  <a:pt x="30512" y="53464"/>
                  <a:pt x="30539" y="53393"/>
                  <a:pt x="30617" y="53393"/>
                </a:cubicBezTo>
                <a:cubicBezTo>
                  <a:pt x="30628" y="53393"/>
                  <a:pt x="30640" y="53394"/>
                  <a:pt x="30653" y="53398"/>
                </a:cubicBezTo>
                <a:cubicBezTo>
                  <a:pt x="30646" y="53313"/>
                  <a:pt x="30614" y="53235"/>
                  <a:pt x="30561" y="53176"/>
                </a:cubicBezTo>
                <a:cubicBezTo>
                  <a:pt x="30392" y="53091"/>
                  <a:pt x="30197" y="52753"/>
                  <a:pt x="30027" y="52675"/>
                </a:cubicBezTo>
                <a:cubicBezTo>
                  <a:pt x="29975" y="52694"/>
                  <a:pt x="30027" y="52779"/>
                  <a:pt x="30027" y="52831"/>
                </a:cubicBezTo>
                <a:cubicBezTo>
                  <a:pt x="29975" y="52824"/>
                  <a:pt x="29930" y="52805"/>
                  <a:pt x="29891" y="52772"/>
                </a:cubicBezTo>
                <a:lnTo>
                  <a:pt x="29878" y="52766"/>
                </a:lnTo>
                <a:lnTo>
                  <a:pt x="29891" y="52766"/>
                </a:lnTo>
                <a:cubicBezTo>
                  <a:pt x="29894" y="52715"/>
                  <a:pt x="29838" y="52688"/>
                  <a:pt x="29782" y="52688"/>
                </a:cubicBezTo>
                <a:cubicBezTo>
                  <a:pt x="29745" y="52688"/>
                  <a:pt x="29707" y="52700"/>
                  <a:pt x="29689" y="52727"/>
                </a:cubicBezTo>
                <a:cubicBezTo>
                  <a:pt x="29780" y="52818"/>
                  <a:pt x="29851" y="52922"/>
                  <a:pt x="29923" y="53026"/>
                </a:cubicBezTo>
                <a:cubicBezTo>
                  <a:pt x="29995" y="53007"/>
                  <a:pt x="29910" y="52890"/>
                  <a:pt x="29897" y="52818"/>
                </a:cubicBezTo>
                <a:lnTo>
                  <a:pt x="29891" y="52811"/>
                </a:lnTo>
                <a:lnTo>
                  <a:pt x="29891" y="52811"/>
                </a:lnTo>
                <a:cubicBezTo>
                  <a:pt x="29943" y="52850"/>
                  <a:pt x="29995" y="52870"/>
                  <a:pt x="30053" y="52877"/>
                </a:cubicBezTo>
                <a:lnTo>
                  <a:pt x="30053" y="52883"/>
                </a:lnTo>
                <a:cubicBezTo>
                  <a:pt x="30138" y="53007"/>
                  <a:pt x="30197" y="52955"/>
                  <a:pt x="30281" y="53137"/>
                </a:cubicBezTo>
                <a:cubicBezTo>
                  <a:pt x="30262" y="53176"/>
                  <a:pt x="30145" y="53170"/>
                  <a:pt x="30184" y="53248"/>
                </a:cubicBezTo>
                <a:cubicBezTo>
                  <a:pt x="30177" y="53254"/>
                  <a:pt x="30164" y="53261"/>
                  <a:pt x="30151" y="53267"/>
                </a:cubicBezTo>
                <a:cubicBezTo>
                  <a:pt x="30001" y="53235"/>
                  <a:pt x="29689" y="52981"/>
                  <a:pt x="29656" y="52753"/>
                </a:cubicBezTo>
                <a:cubicBezTo>
                  <a:pt x="29617" y="52701"/>
                  <a:pt x="29597" y="52740"/>
                  <a:pt x="29558" y="52701"/>
                </a:cubicBezTo>
                <a:cubicBezTo>
                  <a:pt x="29487" y="52746"/>
                  <a:pt x="29506" y="52850"/>
                  <a:pt x="29526" y="52948"/>
                </a:cubicBezTo>
                <a:cubicBezTo>
                  <a:pt x="29630" y="53085"/>
                  <a:pt x="29715" y="53078"/>
                  <a:pt x="29812" y="53163"/>
                </a:cubicBezTo>
                <a:cubicBezTo>
                  <a:pt x="29825" y="53248"/>
                  <a:pt x="29891" y="53372"/>
                  <a:pt x="29891" y="53450"/>
                </a:cubicBezTo>
                <a:cubicBezTo>
                  <a:pt x="29878" y="53463"/>
                  <a:pt x="29865" y="53469"/>
                  <a:pt x="29851" y="53476"/>
                </a:cubicBezTo>
                <a:lnTo>
                  <a:pt x="29858" y="53489"/>
                </a:lnTo>
                <a:lnTo>
                  <a:pt x="29767" y="53489"/>
                </a:lnTo>
                <a:lnTo>
                  <a:pt x="29767" y="53476"/>
                </a:lnTo>
                <a:cubicBezTo>
                  <a:pt x="29733" y="53450"/>
                  <a:pt x="29702" y="53445"/>
                  <a:pt x="29671" y="53445"/>
                </a:cubicBezTo>
                <a:cubicBezTo>
                  <a:pt x="29650" y="53445"/>
                  <a:pt x="29629" y="53447"/>
                  <a:pt x="29607" y="53447"/>
                </a:cubicBezTo>
                <a:cubicBezTo>
                  <a:pt x="29558" y="53447"/>
                  <a:pt x="29508" y="53434"/>
                  <a:pt x="29448" y="53345"/>
                </a:cubicBezTo>
                <a:cubicBezTo>
                  <a:pt x="29610" y="53326"/>
                  <a:pt x="29448" y="53144"/>
                  <a:pt x="29343" y="52844"/>
                </a:cubicBezTo>
                <a:cubicBezTo>
                  <a:pt x="29325" y="52819"/>
                  <a:pt x="29295" y="52805"/>
                  <a:pt x="29264" y="52805"/>
                </a:cubicBezTo>
                <a:cubicBezTo>
                  <a:pt x="29239" y="52805"/>
                  <a:pt x="29214" y="52814"/>
                  <a:pt x="29194" y="52831"/>
                </a:cubicBezTo>
                <a:cubicBezTo>
                  <a:pt x="29168" y="52642"/>
                  <a:pt x="28881" y="52544"/>
                  <a:pt x="28998" y="52447"/>
                </a:cubicBezTo>
                <a:lnTo>
                  <a:pt x="29011" y="52440"/>
                </a:lnTo>
                <a:cubicBezTo>
                  <a:pt x="29018" y="52466"/>
                  <a:pt x="29024" y="52492"/>
                  <a:pt x="29037" y="52518"/>
                </a:cubicBezTo>
                <a:lnTo>
                  <a:pt x="29044" y="52531"/>
                </a:lnTo>
                <a:cubicBezTo>
                  <a:pt x="29055" y="52548"/>
                  <a:pt x="29076" y="52565"/>
                  <a:pt x="29090" y="52565"/>
                </a:cubicBezTo>
                <a:cubicBezTo>
                  <a:pt x="29092" y="52565"/>
                  <a:pt x="29094" y="52565"/>
                  <a:pt x="29096" y="52564"/>
                </a:cubicBezTo>
                <a:cubicBezTo>
                  <a:pt x="29109" y="52564"/>
                  <a:pt x="29115" y="52538"/>
                  <a:pt x="29096" y="52512"/>
                </a:cubicBezTo>
                <a:cubicBezTo>
                  <a:pt x="29096" y="52512"/>
                  <a:pt x="29096" y="52505"/>
                  <a:pt x="29096" y="52499"/>
                </a:cubicBezTo>
                <a:cubicBezTo>
                  <a:pt x="29113" y="52499"/>
                  <a:pt x="29134" y="52513"/>
                  <a:pt x="29151" y="52513"/>
                </a:cubicBezTo>
                <a:cubicBezTo>
                  <a:pt x="29160" y="52513"/>
                  <a:pt x="29168" y="52510"/>
                  <a:pt x="29174" y="52499"/>
                </a:cubicBezTo>
                <a:cubicBezTo>
                  <a:pt x="29096" y="52408"/>
                  <a:pt x="28940" y="52277"/>
                  <a:pt x="28920" y="52160"/>
                </a:cubicBezTo>
                <a:cubicBezTo>
                  <a:pt x="28924" y="52159"/>
                  <a:pt x="28929" y="52159"/>
                  <a:pt x="28933" y="52159"/>
                </a:cubicBezTo>
                <a:cubicBezTo>
                  <a:pt x="29077" y="52159"/>
                  <a:pt x="29282" y="52453"/>
                  <a:pt x="29395" y="52453"/>
                </a:cubicBezTo>
                <a:cubicBezTo>
                  <a:pt x="29436" y="52453"/>
                  <a:pt x="29465" y="52413"/>
                  <a:pt x="29474" y="52303"/>
                </a:cubicBezTo>
                <a:cubicBezTo>
                  <a:pt x="29493" y="52408"/>
                  <a:pt x="29539" y="52375"/>
                  <a:pt x="29552" y="52473"/>
                </a:cubicBezTo>
                <a:cubicBezTo>
                  <a:pt x="29567" y="52466"/>
                  <a:pt x="29582" y="52463"/>
                  <a:pt x="29597" y="52463"/>
                </a:cubicBezTo>
                <a:cubicBezTo>
                  <a:pt x="29712" y="52463"/>
                  <a:pt x="29847" y="52633"/>
                  <a:pt x="29962" y="52662"/>
                </a:cubicBezTo>
                <a:cubicBezTo>
                  <a:pt x="30034" y="52629"/>
                  <a:pt x="29838" y="52577"/>
                  <a:pt x="29904" y="52531"/>
                </a:cubicBezTo>
                <a:cubicBezTo>
                  <a:pt x="29912" y="52514"/>
                  <a:pt x="29922" y="52507"/>
                  <a:pt x="29933" y="52507"/>
                </a:cubicBezTo>
                <a:cubicBezTo>
                  <a:pt x="29978" y="52507"/>
                  <a:pt x="30038" y="52636"/>
                  <a:pt x="30086" y="52636"/>
                </a:cubicBezTo>
                <a:cubicBezTo>
                  <a:pt x="30119" y="52616"/>
                  <a:pt x="30119" y="52590"/>
                  <a:pt x="30119" y="52551"/>
                </a:cubicBezTo>
                <a:cubicBezTo>
                  <a:pt x="29910" y="52290"/>
                  <a:pt x="29558" y="51997"/>
                  <a:pt x="29754" y="51828"/>
                </a:cubicBezTo>
                <a:cubicBezTo>
                  <a:pt x="29637" y="51763"/>
                  <a:pt x="29669" y="51659"/>
                  <a:pt x="29591" y="51535"/>
                </a:cubicBezTo>
                <a:cubicBezTo>
                  <a:pt x="29600" y="51514"/>
                  <a:pt x="29612" y="51507"/>
                  <a:pt x="29624" y="51507"/>
                </a:cubicBezTo>
                <a:cubicBezTo>
                  <a:pt x="29643" y="51507"/>
                  <a:pt x="29665" y="51525"/>
                  <a:pt x="29686" y="51525"/>
                </a:cubicBezTo>
                <a:cubicBezTo>
                  <a:pt x="29696" y="51525"/>
                  <a:pt x="29706" y="51521"/>
                  <a:pt x="29715" y="51509"/>
                </a:cubicBezTo>
                <a:cubicBezTo>
                  <a:pt x="29819" y="51639"/>
                  <a:pt x="29812" y="51698"/>
                  <a:pt x="29786" y="51750"/>
                </a:cubicBezTo>
                <a:cubicBezTo>
                  <a:pt x="29814" y="51788"/>
                  <a:pt x="29839" y="51801"/>
                  <a:pt x="29861" y="51801"/>
                </a:cubicBezTo>
                <a:cubicBezTo>
                  <a:pt x="29896" y="51801"/>
                  <a:pt x="29927" y="51769"/>
                  <a:pt x="29962" y="51750"/>
                </a:cubicBezTo>
                <a:cubicBezTo>
                  <a:pt x="30027" y="51821"/>
                  <a:pt x="30099" y="51886"/>
                  <a:pt x="30177" y="51945"/>
                </a:cubicBezTo>
                <a:cubicBezTo>
                  <a:pt x="30184" y="51965"/>
                  <a:pt x="30197" y="51984"/>
                  <a:pt x="30203" y="51997"/>
                </a:cubicBezTo>
                <a:cubicBezTo>
                  <a:pt x="30223" y="52023"/>
                  <a:pt x="30242" y="52043"/>
                  <a:pt x="30262" y="52062"/>
                </a:cubicBezTo>
                <a:cubicBezTo>
                  <a:pt x="30272" y="52075"/>
                  <a:pt x="30283" y="52082"/>
                  <a:pt x="30293" y="52082"/>
                </a:cubicBezTo>
                <a:cubicBezTo>
                  <a:pt x="30303" y="52082"/>
                  <a:pt x="30311" y="52075"/>
                  <a:pt x="30314" y="52062"/>
                </a:cubicBezTo>
                <a:cubicBezTo>
                  <a:pt x="30314" y="52036"/>
                  <a:pt x="30301" y="52004"/>
                  <a:pt x="30281" y="51991"/>
                </a:cubicBezTo>
                <a:cubicBezTo>
                  <a:pt x="30255" y="51965"/>
                  <a:pt x="30242" y="51939"/>
                  <a:pt x="30229" y="51906"/>
                </a:cubicBezTo>
                <a:lnTo>
                  <a:pt x="30236" y="51906"/>
                </a:lnTo>
                <a:lnTo>
                  <a:pt x="30216" y="51886"/>
                </a:lnTo>
                <a:lnTo>
                  <a:pt x="30216" y="51886"/>
                </a:lnTo>
                <a:cubicBezTo>
                  <a:pt x="30221" y="51888"/>
                  <a:pt x="30225" y="51888"/>
                  <a:pt x="30230" y="51888"/>
                </a:cubicBezTo>
                <a:cubicBezTo>
                  <a:pt x="30253" y="51888"/>
                  <a:pt x="30277" y="51875"/>
                  <a:pt x="30288" y="51854"/>
                </a:cubicBezTo>
                <a:lnTo>
                  <a:pt x="30294" y="51867"/>
                </a:lnTo>
                <a:cubicBezTo>
                  <a:pt x="30311" y="51883"/>
                  <a:pt x="30324" y="51894"/>
                  <a:pt x="30337" y="51894"/>
                </a:cubicBezTo>
                <a:cubicBezTo>
                  <a:pt x="30345" y="51894"/>
                  <a:pt x="30352" y="51890"/>
                  <a:pt x="30360" y="51880"/>
                </a:cubicBezTo>
                <a:cubicBezTo>
                  <a:pt x="30379" y="51860"/>
                  <a:pt x="30327" y="51782"/>
                  <a:pt x="30320" y="51737"/>
                </a:cubicBezTo>
                <a:cubicBezTo>
                  <a:pt x="30303" y="51715"/>
                  <a:pt x="30289" y="51706"/>
                  <a:pt x="30277" y="51706"/>
                </a:cubicBezTo>
                <a:cubicBezTo>
                  <a:pt x="30244" y="51706"/>
                  <a:pt x="30233" y="51776"/>
                  <a:pt x="30242" y="51815"/>
                </a:cubicBezTo>
                <a:cubicBezTo>
                  <a:pt x="30236" y="51828"/>
                  <a:pt x="30223" y="51834"/>
                  <a:pt x="30216" y="51834"/>
                </a:cubicBezTo>
                <a:cubicBezTo>
                  <a:pt x="30099" y="51685"/>
                  <a:pt x="30138" y="51619"/>
                  <a:pt x="30079" y="51496"/>
                </a:cubicBezTo>
                <a:lnTo>
                  <a:pt x="30079" y="51496"/>
                </a:lnTo>
                <a:cubicBezTo>
                  <a:pt x="30158" y="51554"/>
                  <a:pt x="30229" y="51483"/>
                  <a:pt x="30333" y="51672"/>
                </a:cubicBezTo>
                <a:cubicBezTo>
                  <a:pt x="30340" y="51587"/>
                  <a:pt x="30373" y="51509"/>
                  <a:pt x="30418" y="51444"/>
                </a:cubicBezTo>
                <a:close/>
                <a:moveTo>
                  <a:pt x="31156" y="54529"/>
                </a:moveTo>
                <a:cubicBezTo>
                  <a:pt x="31170" y="54529"/>
                  <a:pt x="31185" y="54531"/>
                  <a:pt x="31200" y="54537"/>
                </a:cubicBezTo>
                <a:cubicBezTo>
                  <a:pt x="31219" y="54622"/>
                  <a:pt x="31206" y="54700"/>
                  <a:pt x="31174" y="54772"/>
                </a:cubicBezTo>
                <a:cubicBezTo>
                  <a:pt x="31154" y="54791"/>
                  <a:pt x="31135" y="54804"/>
                  <a:pt x="31122" y="54824"/>
                </a:cubicBezTo>
                <a:cubicBezTo>
                  <a:pt x="31091" y="54794"/>
                  <a:pt x="31072" y="54763"/>
                  <a:pt x="31059" y="54728"/>
                </a:cubicBezTo>
                <a:lnTo>
                  <a:pt x="31059" y="54728"/>
                </a:lnTo>
                <a:cubicBezTo>
                  <a:pt x="31080" y="54739"/>
                  <a:pt x="31095" y="54744"/>
                  <a:pt x="31105" y="54744"/>
                </a:cubicBezTo>
                <a:cubicBezTo>
                  <a:pt x="31159" y="54744"/>
                  <a:pt x="31060" y="54592"/>
                  <a:pt x="31076" y="54537"/>
                </a:cubicBezTo>
                <a:cubicBezTo>
                  <a:pt x="31102" y="54537"/>
                  <a:pt x="31128" y="54529"/>
                  <a:pt x="31156" y="54529"/>
                </a:cubicBezTo>
                <a:close/>
                <a:moveTo>
                  <a:pt x="30731" y="54590"/>
                </a:moveTo>
                <a:cubicBezTo>
                  <a:pt x="30802" y="54674"/>
                  <a:pt x="30868" y="54772"/>
                  <a:pt x="30926" y="54870"/>
                </a:cubicBezTo>
                <a:cubicBezTo>
                  <a:pt x="30822" y="54850"/>
                  <a:pt x="30822" y="54759"/>
                  <a:pt x="30718" y="54642"/>
                </a:cubicBezTo>
                <a:cubicBezTo>
                  <a:pt x="30718" y="54622"/>
                  <a:pt x="30724" y="54609"/>
                  <a:pt x="30731" y="54590"/>
                </a:cubicBezTo>
                <a:close/>
                <a:moveTo>
                  <a:pt x="42162" y="54824"/>
                </a:moveTo>
                <a:cubicBezTo>
                  <a:pt x="42214" y="54928"/>
                  <a:pt x="42286" y="55026"/>
                  <a:pt x="42370" y="55117"/>
                </a:cubicBezTo>
                <a:cubicBezTo>
                  <a:pt x="42354" y="55105"/>
                  <a:pt x="42335" y="55100"/>
                  <a:pt x="42316" y="55100"/>
                </a:cubicBezTo>
                <a:cubicBezTo>
                  <a:pt x="42306" y="55100"/>
                  <a:pt x="42295" y="55102"/>
                  <a:pt x="42286" y="55104"/>
                </a:cubicBezTo>
                <a:cubicBezTo>
                  <a:pt x="42233" y="55176"/>
                  <a:pt x="42188" y="55254"/>
                  <a:pt x="42149" y="55339"/>
                </a:cubicBezTo>
                <a:cubicBezTo>
                  <a:pt x="42084" y="55260"/>
                  <a:pt x="42019" y="55176"/>
                  <a:pt x="41953" y="55098"/>
                </a:cubicBezTo>
                <a:cubicBezTo>
                  <a:pt x="41973" y="55065"/>
                  <a:pt x="41992" y="55026"/>
                  <a:pt x="42012" y="54993"/>
                </a:cubicBezTo>
                <a:cubicBezTo>
                  <a:pt x="42071" y="54941"/>
                  <a:pt x="42116" y="54883"/>
                  <a:pt x="42162" y="54824"/>
                </a:cubicBezTo>
                <a:close/>
                <a:moveTo>
                  <a:pt x="46786" y="54674"/>
                </a:moveTo>
                <a:cubicBezTo>
                  <a:pt x="46898" y="54674"/>
                  <a:pt x="46919" y="54847"/>
                  <a:pt x="47073" y="55039"/>
                </a:cubicBezTo>
                <a:cubicBezTo>
                  <a:pt x="47060" y="55059"/>
                  <a:pt x="47040" y="55078"/>
                  <a:pt x="47079" y="55130"/>
                </a:cubicBezTo>
                <a:lnTo>
                  <a:pt x="47086" y="55130"/>
                </a:lnTo>
                <a:cubicBezTo>
                  <a:pt x="47086" y="55137"/>
                  <a:pt x="47079" y="55143"/>
                  <a:pt x="47079" y="55143"/>
                </a:cubicBezTo>
                <a:cubicBezTo>
                  <a:pt x="47073" y="55156"/>
                  <a:pt x="47079" y="55169"/>
                  <a:pt x="47086" y="55176"/>
                </a:cubicBezTo>
                <a:lnTo>
                  <a:pt x="47086" y="55182"/>
                </a:lnTo>
                <a:cubicBezTo>
                  <a:pt x="47095" y="55192"/>
                  <a:pt x="47102" y="55198"/>
                  <a:pt x="47107" y="55198"/>
                </a:cubicBezTo>
                <a:cubicBezTo>
                  <a:pt x="47108" y="55198"/>
                  <a:pt x="47110" y="55197"/>
                  <a:pt x="47112" y="55195"/>
                </a:cubicBezTo>
                <a:cubicBezTo>
                  <a:pt x="47125" y="55176"/>
                  <a:pt x="47125" y="55163"/>
                  <a:pt x="47125" y="55143"/>
                </a:cubicBezTo>
                <a:lnTo>
                  <a:pt x="47138" y="55169"/>
                </a:lnTo>
                <a:cubicBezTo>
                  <a:pt x="47177" y="55234"/>
                  <a:pt x="47105" y="55234"/>
                  <a:pt x="47177" y="55313"/>
                </a:cubicBezTo>
                <a:lnTo>
                  <a:pt x="47184" y="55313"/>
                </a:lnTo>
                <a:cubicBezTo>
                  <a:pt x="47177" y="55332"/>
                  <a:pt x="47184" y="55352"/>
                  <a:pt x="47190" y="55365"/>
                </a:cubicBezTo>
                <a:lnTo>
                  <a:pt x="47184" y="55365"/>
                </a:lnTo>
                <a:cubicBezTo>
                  <a:pt x="47210" y="55404"/>
                  <a:pt x="47197" y="55423"/>
                  <a:pt x="47216" y="55462"/>
                </a:cubicBezTo>
                <a:cubicBezTo>
                  <a:pt x="47207" y="55467"/>
                  <a:pt x="47197" y="55469"/>
                  <a:pt x="47187" y="55469"/>
                </a:cubicBezTo>
                <a:cubicBezTo>
                  <a:pt x="47106" y="55469"/>
                  <a:pt x="47002" y="55336"/>
                  <a:pt x="46904" y="55208"/>
                </a:cubicBezTo>
                <a:cubicBezTo>
                  <a:pt x="46962" y="55195"/>
                  <a:pt x="46904" y="55104"/>
                  <a:pt x="46982" y="55104"/>
                </a:cubicBezTo>
                <a:cubicBezTo>
                  <a:pt x="46936" y="55000"/>
                  <a:pt x="46871" y="54909"/>
                  <a:pt x="46793" y="54824"/>
                </a:cubicBezTo>
                <a:cubicBezTo>
                  <a:pt x="46878" y="54785"/>
                  <a:pt x="46760" y="54772"/>
                  <a:pt x="46754" y="54694"/>
                </a:cubicBezTo>
                <a:lnTo>
                  <a:pt x="46780" y="54674"/>
                </a:lnTo>
                <a:cubicBezTo>
                  <a:pt x="46782" y="54674"/>
                  <a:pt x="46784" y="54674"/>
                  <a:pt x="46786" y="54674"/>
                </a:cubicBezTo>
                <a:close/>
                <a:moveTo>
                  <a:pt x="45496" y="55819"/>
                </a:moveTo>
                <a:cubicBezTo>
                  <a:pt x="45640" y="55819"/>
                  <a:pt x="45826" y="56093"/>
                  <a:pt x="45881" y="56290"/>
                </a:cubicBezTo>
                <a:cubicBezTo>
                  <a:pt x="45738" y="56133"/>
                  <a:pt x="45503" y="56081"/>
                  <a:pt x="45419" y="55853"/>
                </a:cubicBezTo>
                <a:cubicBezTo>
                  <a:pt x="45442" y="55830"/>
                  <a:pt x="45468" y="55819"/>
                  <a:pt x="45496" y="55819"/>
                </a:cubicBezTo>
                <a:close/>
                <a:moveTo>
                  <a:pt x="48695" y="56654"/>
                </a:moveTo>
                <a:cubicBezTo>
                  <a:pt x="48708" y="56667"/>
                  <a:pt x="48714" y="56680"/>
                  <a:pt x="48727" y="56687"/>
                </a:cubicBezTo>
                <a:lnTo>
                  <a:pt x="48721" y="56687"/>
                </a:lnTo>
                <a:lnTo>
                  <a:pt x="48747" y="56726"/>
                </a:lnTo>
                <a:cubicBezTo>
                  <a:pt x="48743" y="56729"/>
                  <a:pt x="48739" y="56730"/>
                  <a:pt x="48735" y="56730"/>
                </a:cubicBezTo>
                <a:cubicBezTo>
                  <a:pt x="48719" y="56730"/>
                  <a:pt x="48703" y="56713"/>
                  <a:pt x="48682" y="56713"/>
                </a:cubicBezTo>
                <a:cubicBezTo>
                  <a:pt x="48623" y="56772"/>
                  <a:pt x="48760" y="56824"/>
                  <a:pt x="48721" y="56863"/>
                </a:cubicBezTo>
                <a:cubicBezTo>
                  <a:pt x="48688" y="56811"/>
                  <a:pt x="48662" y="56824"/>
                  <a:pt x="48623" y="56752"/>
                </a:cubicBezTo>
                <a:lnTo>
                  <a:pt x="48662" y="56726"/>
                </a:lnTo>
                <a:cubicBezTo>
                  <a:pt x="48630" y="56674"/>
                  <a:pt x="48604" y="56713"/>
                  <a:pt x="48571" y="56674"/>
                </a:cubicBezTo>
                <a:lnTo>
                  <a:pt x="48571" y="56674"/>
                </a:lnTo>
                <a:cubicBezTo>
                  <a:pt x="48575" y="56674"/>
                  <a:pt x="48580" y="56677"/>
                  <a:pt x="48584" y="56677"/>
                </a:cubicBezTo>
                <a:cubicBezTo>
                  <a:pt x="48586" y="56677"/>
                  <a:pt x="48588" y="56676"/>
                  <a:pt x="48591" y="56674"/>
                </a:cubicBezTo>
                <a:cubicBezTo>
                  <a:pt x="48591" y="56667"/>
                  <a:pt x="48597" y="56661"/>
                  <a:pt x="48597" y="56654"/>
                </a:cubicBezTo>
                <a:cubicBezTo>
                  <a:pt x="48613" y="56661"/>
                  <a:pt x="48628" y="56664"/>
                  <a:pt x="48643" y="56664"/>
                </a:cubicBezTo>
                <a:cubicBezTo>
                  <a:pt x="48657" y="56664"/>
                  <a:pt x="48672" y="56661"/>
                  <a:pt x="48688" y="56654"/>
                </a:cubicBezTo>
                <a:close/>
                <a:moveTo>
                  <a:pt x="46402" y="53059"/>
                </a:moveTo>
                <a:cubicBezTo>
                  <a:pt x="46422" y="53078"/>
                  <a:pt x="46441" y="53091"/>
                  <a:pt x="46461" y="53104"/>
                </a:cubicBezTo>
                <a:cubicBezTo>
                  <a:pt x="46462" y="53091"/>
                  <a:pt x="46464" y="53085"/>
                  <a:pt x="46465" y="53085"/>
                </a:cubicBezTo>
                <a:lnTo>
                  <a:pt x="46465" y="53085"/>
                </a:lnTo>
                <a:cubicBezTo>
                  <a:pt x="46471" y="53085"/>
                  <a:pt x="46471" y="53161"/>
                  <a:pt x="46406" y="53161"/>
                </a:cubicBezTo>
                <a:cubicBezTo>
                  <a:pt x="46397" y="53161"/>
                  <a:pt x="46387" y="53160"/>
                  <a:pt x="46376" y="53157"/>
                </a:cubicBezTo>
                <a:lnTo>
                  <a:pt x="46376" y="53157"/>
                </a:lnTo>
                <a:cubicBezTo>
                  <a:pt x="46539" y="53352"/>
                  <a:pt x="46669" y="53372"/>
                  <a:pt x="46878" y="53567"/>
                </a:cubicBezTo>
                <a:cubicBezTo>
                  <a:pt x="47105" y="53945"/>
                  <a:pt x="47412" y="54257"/>
                  <a:pt x="47659" y="54531"/>
                </a:cubicBezTo>
                <a:cubicBezTo>
                  <a:pt x="47868" y="54850"/>
                  <a:pt x="47757" y="54896"/>
                  <a:pt x="47959" y="55247"/>
                </a:cubicBezTo>
                <a:cubicBezTo>
                  <a:pt x="47965" y="55234"/>
                  <a:pt x="47972" y="55228"/>
                  <a:pt x="47972" y="55215"/>
                </a:cubicBezTo>
                <a:cubicBezTo>
                  <a:pt x="47969" y="55208"/>
                  <a:pt x="47969" y="55205"/>
                  <a:pt x="47969" y="55205"/>
                </a:cubicBezTo>
                <a:lnTo>
                  <a:pt x="47969" y="55205"/>
                </a:lnTo>
                <a:cubicBezTo>
                  <a:pt x="47970" y="55205"/>
                  <a:pt x="47972" y="55208"/>
                  <a:pt x="47972" y="55215"/>
                </a:cubicBezTo>
                <a:cubicBezTo>
                  <a:pt x="47972" y="55221"/>
                  <a:pt x="47978" y="55228"/>
                  <a:pt x="47978" y="55234"/>
                </a:cubicBezTo>
                <a:cubicBezTo>
                  <a:pt x="48193" y="55508"/>
                  <a:pt x="48858" y="55931"/>
                  <a:pt x="48792" y="56237"/>
                </a:cubicBezTo>
                <a:cubicBezTo>
                  <a:pt x="49059" y="56491"/>
                  <a:pt x="48981" y="56680"/>
                  <a:pt x="49073" y="56908"/>
                </a:cubicBezTo>
                <a:cubicBezTo>
                  <a:pt x="48975" y="56908"/>
                  <a:pt x="48845" y="56687"/>
                  <a:pt x="48740" y="56622"/>
                </a:cubicBezTo>
                <a:lnTo>
                  <a:pt x="48721" y="56596"/>
                </a:lnTo>
                <a:lnTo>
                  <a:pt x="48688" y="56563"/>
                </a:lnTo>
                <a:lnTo>
                  <a:pt x="48675" y="56563"/>
                </a:lnTo>
                <a:cubicBezTo>
                  <a:pt x="48662" y="56563"/>
                  <a:pt x="48649" y="56563"/>
                  <a:pt x="48636" y="56570"/>
                </a:cubicBezTo>
                <a:lnTo>
                  <a:pt x="48591" y="56570"/>
                </a:lnTo>
                <a:cubicBezTo>
                  <a:pt x="48578" y="56537"/>
                  <a:pt x="48571" y="56511"/>
                  <a:pt x="48558" y="56485"/>
                </a:cubicBezTo>
                <a:lnTo>
                  <a:pt x="48551" y="56472"/>
                </a:lnTo>
                <a:lnTo>
                  <a:pt x="48499" y="56439"/>
                </a:lnTo>
                <a:cubicBezTo>
                  <a:pt x="48494" y="56434"/>
                  <a:pt x="48489" y="56432"/>
                  <a:pt x="48486" y="56432"/>
                </a:cubicBezTo>
                <a:cubicBezTo>
                  <a:pt x="48482" y="56432"/>
                  <a:pt x="48480" y="56436"/>
                  <a:pt x="48480" y="56439"/>
                </a:cubicBezTo>
                <a:cubicBezTo>
                  <a:pt x="48480" y="56459"/>
                  <a:pt x="48486" y="56472"/>
                  <a:pt x="48499" y="56478"/>
                </a:cubicBezTo>
                <a:lnTo>
                  <a:pt x="48532" y="56505"/>
                </a:lnTo>
                <a:cubicBezTo>
                  <a:pt x="48538" y="56518"/>
                  <a:pt x="48545" y="56544"/>
                  <a:pt x="48551" y="56563"/>
                </a:cubicBezTo>
                <a:cubicBezTo>
                  <a:pt x="48551" y="56570"/>
                  <a:pt x="48551" y="56583"/>
                  <a:pt x="48551" y="56589"/>
                </a:cubicBezTo>
                <a:cubicBezTo>
                  <a:pt x="48551" y="56596"/>
                  <a:pt x="48558" y="56602"/>
                  <a:pt x="48558" y="56602"/>
                </a:cubicBezTo>
                <a:lnTo>
                  <a:pt x="48551" y="56615"/>
                </a:lnTo>
                <a:cubicBezTo>
                  <a:pt x="48519" y="56602"/>
                  <a:pt x="48473" y="56518"/>
                  <a:pt x="48486" y="56498"/>
                </a:cubicBezTo>
                <a:cubicBezTo>
                  <a:pt x="48434" y="56465"/>
                  <a:pt x="48382" y="56446"/>
                  <a:pt x="48330" y="56433"/>
                </a:cubicBezTo>
                <a:cubicBezTo>
                  <a:pt x="48428" y="56394"/>
                  <a:pt x="48200" y="56296"/>
                  <a:pt x="48193" y="56179"/>
                </a:cubicBezTo>
                <a:cubicBezTo>
                  <a:pt x="48089" y="56107"/>
                  <a:pt x="48076" y="56179"/>
                  <a:pt x="47939" y="56062"/>
                </a:cubicBezTo>
                <a:lnTo>
                  <a:pt x="47939" y="56062"/>
                </a:lnTo>
                <a:cubicBezTo>
                  <a:pt x="47920" y="56231"/>
                  <a:pt x="47978" y="56407"/>
                  <a:pt x="48102" y="56524"/>
                </a:cubicBezTo>
                <a:cubicBezTo>
                  <a:pt x="48089" y="56517"/>
                  <a:pt x="48078" y="56513"/>
                  <a:pt x="48069" y="56513"/>
                </a:cubicBezTo>
                <a:cubicBezTo>
                  <a:pt x="48037" y="56513"/>
                  <a:pt x="48030" y="56554"/>
                  <a:pt x="48050" y="56615"/>
                </a:cubicBezTo>
                <a:cubicBezTo>
                  <a:pt x="47907" y="56498"/>
                  <a:pt x="47770" y="56426"/>
                  <a:pt x="47620" y="56270"/>
                </a:cubicBezTo>
                <a:cubicBezTo>
                  <a:pt x="47705" y="56264"/>
                  <a:pt x="47640" y="56172"/>
                  <a:pt x="47620" y="56101"/>
                </a:cubicBezTo>
                <a:cubicBezTo>
                  <a:pt x="47431" y="55938"/>
                  <a:pt x="47464" y="55918"/>
                  <a:pt x="47379" y="55690"/>
                </a:cubicBezTo>
                <a:cubicBezTo>
                  <a:pt x="47393" y="55676"/>
                  <a:pt x="47413" y="55670"/>
                  <a:pt x="47433" y="55670"/>
                </a:cubicBezTo>
                <a:cubicBezTo>
                  <a:pt x="47450" y="55670"/>
                  <a:pt x="47468" y="55675"/>
                  <a:pt x="47483" y="55684"/>
                </a:cubicBezTo>
                <a:cubicBezTo>
                  <a:pt x="47401" y="55488"/>
                  <a:pt x="47359" y="55279"/>
                  <a:pt x="47469" y="55279"/>
                </a:cubicBezTo>
                <a:cubicBezTo>
                  <a:pt x="47497" y="55279"/>
                  <a:pt x="47536" y="55293"/>
                  <a:pt x="47587" y="55326"/>
                </a:cubicBezTo>
                <a:cubicBezTo>
                  <a:pt x="47607" y="55306"/>
                  <a:pt x="47627" y="55280"/>
                  <a:pt x="47574" y="55221"/>
                </a:cubicBezTo>
                <a:cubicBezTo>
                  <a:pt x="47578" y="55219"/>
                  <a:pt x="47581" y="55218"/>
                  <a:pt x="47584" y="55218"/>
                </a:cubicBezTo>
                <a:cubicBezTo>
                  <a:pt x="47610" y="55218"/>
                  <a:pt x="47643" y="55273"/>
                  <a:pt x="47666" y="55273"/>
                </a:cubicBezTo>
                <a:cubicBezTo>
                  <a:pt x="47633" y="55156"/>
                  <a:pt x="47366" y="54831"/>
                  <a:pt x="47229" y="54824"/>
                </a:cubicBezTo>
                <a:cubicBezTo>
                  <a:pt x="47242" y="54720"/>
                  <a:pt x="47184" y="54616"/>
                  <a:pt x="47086" y="54570"/>
                </a:cubicBezTo>
                <a:cubicBezTo>
                  <a:pt x="47072" y="54541"/>
                  <a:pt x="47075" y="54532"/>
                  <a:pt x="47087" y="54532"/>
                </a:cubicBezTo>
                <a:cubicBezTo>
                  <a:pt x="47096" y="54532"/>
                  <a:pt x="47110" y="54538"/>
                  <a:pt x="47125" y="54544"/>
                </a:cubicBezTo>
                <a:cubicBezTo>
                  <a:pt x="46871" y="54329"/>
                  <a:pt x="46656" y="53860"/>
                  <a:pt x="46682" y="53697"/>
                </a:cubicBezTo>
                <a:cubicBezTo>
                  <a:pt x="46565" y="53652"/>
                  <a:pt x="46454" y="53450"/>
                  <a:pt x="46441" y="53345"/>
                </a:cubicBezTo>
                <a:cubicBezTo>
                  <a:pt x="46429" y="53328"/>
                  <a:pt x="46422" y="53322"/>
                  <a:pt x="46416" y="53322"/>
                </a:cubicBezTo>
                <a:cubicBezTo>
                  <a:pt x="46400" y="53322"/>
                  <a:pt x="46405" y="53379"/>
                  <a:pt x="46376" y="53379"/>
                </a:cubicBezTo>
                <a:cubicBezTo>
                  <a:pt x="46367" y="53379"/>
                  <a:pt x="46354" y="53373"/>
                  <a:pt x="46337" y="53359"/>
                </a:cubicBezTo>
                <a:cubicBezTo>
                  <a:pt x="46329" y="53342"/>
                  <a:pt x="46326" y="53323"/>
                  <a:pt x="46333" y="53323"/>
                </a:cubicBezTo>
                <a:lnTo>
                  <a:pt x="46333" y="53323"/>
                </a:lnTo>
                <a:cubicBezTo>
                  <a:pt x="46337" y="53323"/>
                  <a:pt x="46345" y="53329"/>
                  <a:pt x="46356" y="53345"/>
                </a:cubicBezTo>
                <a:cubicBezTo>
                  <a:pt x="46363" y="53319"/>
                  <a:pt x="46324" y="53274"/>
                  <a:pt x="46278" y="53228"/>
                </a:cubicBezTo>
                <a:cubicBezTo>
                  <a:pt x="46324" y="53170"/>
                  <a:pt x="46363" y="53111"/>
                  <a:pt x="46402" y="53059"/>
                </a:cubicBezTo>
                <a:close/>
                <a:moveTo>
                  <a:pt x="43507" y="56390"/>
                </a:moveTo>
                <a:cubicBezTo>
                  <a:pt x="43650" y="56390"/>
                  <a:pt x="43849" y="56832"/>
                  <a:pt x="43999" y="56850"/>
                </a:cubicBezTo>
                <a:cubicBezTo>
                  <a:pt x="44005" y="56869"/>
                  <a:pt x="44018" y="56889"/>
                  <a:pt x="44031" y="56908"/>
                </a:cubicBezTo>
                <a:cubicBezTo>
                  <a:pt x="43999" y="56934"/>
                  <a:pt x="43966" y="56967"/>
                  <a:pt x="43933" y="56986"/>
                </a:cubicBezTo>
                <a:cubicBezTo>
                  <a:pt x="43914" y="56947"/>
                  <a:pt x="43894" y="56908"/>
                  <a:pt x="43888" y="56863"/>
                </a:cubicBezTo>
                <a:cubicBezTo>
                  <a:pt x="43764" y="56752"/>
                  <a:pt x="43536" y="56589"/>
                  <a:pt x="43471" y="56400"/>
                </a:cubicBezTo>
                <a:cubicBezTo>
                  <a:pt x="43483" y="56393"/>
                  <a:pt x="43495" y="56390"/>
                  <a:pt x="43507" y="56390"/>
                </a:cubicBezTo>
                <a:close/>
                <a:moveTo>
                  <a:pt x="48786" y="56860"/>
                </a:moveTo>
                <a:cubicBezTo>
                  <a:pt x="48800" y="56860"/>
                  <a:pt x="48791" y="56873"/>
                  <a:pt x="48799" y="56954"/>
                </a:cubicBezTo>
                <a:cubicBezTo>
                  <a:pt x="48799" y="56967"/>
                  <a:pt x="48792" y="56980"/>
                  <a:pt x="48786" y="56993"/>
                </a:cubicBezTo>
                <a:cubicBezTo>
                  <a:pt x="48779" y="57000"/>
                  <a:pt x="48773" y="57013"/>
                  <a:pt x="48773" y="57019"/>
                </a:cubicBezTo>
                <a:lnTo>
                  <a:pt x="48760" y="57006"/>
                </a:lnTo>
                <a:cubicBezTo>
                  <a:pt x="48721" y="56941"/>
                  <a:pt x="48669" y="56869"/>
                  <a:pt x="48721" y="56863"/>
                </a:cubicBezTo>
                <a:lnTo>
                  <a:pt x="48721" y="56863"/>
                </a:lnTo>
                <a:cubicBezTo>
                  <a:pt x="48728" y="56863"/>
                  <a:pt x="48735" y="56863"/>
                  <a:pt x="48741" y="56863"/>
                </a:cubicBezTo>
                <a:cubicBezTo>
                  <a:pt x="48765" y="56863"/>
                  <a:pt x="48778" y="56860"/>
                  <a:pt x="48786" y="56860"/>
                </a:cubicBezTo>
                <a:close/>
                <a:moveTo>
                  <a:pt x="46371" y="56881"/>
                </a:moveTo>
                <a:cubicBezTo>
                  <a:pt x="46386" y="56881"/>
                  <a:pt x="46425" y="56932"/>
                  <a:pt x="46461" y="57032"/>
                </a:cubicBezTo>
                <a:lnTo>
                  <a:pt x="46435" y="57032"/>
                </a:lnTo>
                <a:lnTo>
                  <a:pt x="46428" y="57039"/>
                </a:lnTo>
                <a:cubicBezTo>
                  <a:pt x="46366" y="56934"/>
                  <a:pt x="46356" y="56881"/>
                  <a:pt x="46371" y="56881"/>
                </a:cubicBezTo>
                <a:close/>
                <a:moveTo>
                  <a:pt x="48838" y="56993"/>
                </a:moveTo>
                <a:lnTo>
                  <a:pt x="48851" y="57006"/>
                </a:lnTo>
                <a:cubicBezTo>
                  <a:pt x="48877" y="57045"/>
                  <a:pt x="48858" y="57084"/>
                  <a:pt x="48903" y="57084"/>
                </a:cubicBezTo>
                <a:cubicBezTo>
                  <a:pt x="48916" y="57123"/>
                  <a:pt x="48916" y="57143"/>
                  <a:pt x="48890" y="57156"/>
                </a:cubicBezTo>
                <a:cubicBezTo>
                  <a:pt x="48875" y="57136"/>
                  <a:pt x="48860" y="57119"/>
                  <a:pt x="48851" y="57119"/>
                </a:cubicBezTo>
                <a:cubicBezTo>
                  <a:pt x="48848" y="57119"/>
                  <a:pt x="48846" y="57120"/>
                  <a:pt x="48845" y="57123"/>
                </a:cubicBezTo>
                <a:cubicBezTo>
                  <a:pt x="48825" y="57104"/>
                  <a:pt x="48818" y="57078"/>
                  <a:pt x="48818" y="57052"/>
                </a:cubicBezTo>
                <a:lnTo>
                  <a:pt x="48825" y="57039"/>
                </a:lnTo>
                <a:cubicBezTo>
                  <a:pt x="48832" y="57019"/>
                  <a:pt x="48838" y="57006"/>
                  <a:pt x="48838" y="56993"/>
                </a:cubicBezTo>
                <a:close/>
                <a:moveTo>
                  <a:pt x="46493" y="57084"/>
                </a:moveTo>
                <a:cubicBezTo>
                  <a:pt x="46503" y="57099"/>
                  <a:pt x="46516" y="57117"/>
                  <a:pt x="46528" y="57117"/>
                </a:cubicBezTo>
                <a:cubicBezTo>
                  <a:pt x="46532" y="57117"/>
                  <a:pt x="46536" y="57115"/>
                  <a:pt x="46539" y="57110"/>
                </a:cubicBezTo>
                <a:lnTo>
                  <a:pt x="46539" y="57110"/>
                </a:lnTo>
                <a:cubicBezTo>
                  <a:pt x="46558" y="57143"/>
                  <a:pt x="46552" y="57162"/>
                  <a:pt x="46526" y="57175"/>
                </a:cubicBezTo>
                <a:lnTo>
                  <a:pt x="46526" y="57188"/>
                </a:lnTo>
                <a:cubicBezTo>
                  <a:pt x="46500" y="57162"/>
                  <a:pt x="46480" y="57143"/>
                  <a:pt x="46461" y="57123"/>
                </a:cubicBezTo>
                <a:lnTo>
                  <a:pt x="46448" y="57110"/>
                </a:lnTo>
                <a:lnTo>
                  <a:pt x="46428" y="57091"/>
                </a:lnTo>
                <a:cubicBezTo>
                  <a:pt x="46448" y="57091"/>
                  <a:pt x="46467" y="57091"/>
                  <a:pt x="46493" y="57084"/>
                </a:cubicBezTo>
                <a:close/>
                <a:moveTo>
                  <a:pt x="43559" y="56810"/>
                </a:moveTo>
                <a:cubicBezTo>
                  <a:pt x="43653" y="56810"/>
                  <a:pt x="43764" y="56915"/>
                  <a:pt x="43875" y="57032"/>
                </a:cubicBezTo>
                <a:cubicBezTo>
                  <a:pt x="43849" y="57058"/>
                  <a:pt x="43823" y="57078"/>
                  <a:pt x="43797" y="57097"/>
                </a:cubicBezTo>
                <a:cubicBezTo>
                  <a:pt x="43776" y="57113"/>
                  <a:pt x="43764" y="57136"/>
                  <a:pt x="43753" y="57136"/>
                </a:cubicBezTo>
                <a:cubicBezTo>
                  <a:pt x="43750" y="57136"/>
                  <a:pt x="43747" y="57134"/>
                  <a:pt x="43745" y="57130"/>
                </a:cubicBezTo>
                <a:cubicBezTo>
                  <a:pt x="43699" y="57247"/>
                  <a:pt x="43647" y="57364"/>
                  <a:pt x="43582" y="57475"/>
                </a:cubicBezTo>
                <a:lnTo>
                  <a:pt x="43575" y="57475"/>
                </a:lnTo>
                <a:cubicBezTo>
                  <a:pt x="43412" y="57280"/>
                  <a:pt x="43360" y="57104"/>
                  <a:pt x="43269" y="56882"/>
                </a:cubicBezTo>
                <a:cubicBezTo>
                  <a:pt x="43284" y="56873"/>
                  <a:pt x="43297" y="56869"/>
                  <a:pt x="43311" y="56869"/>
                </a:cubicBezTo>
                <a:cubicBezTo>
                  <a:pt x="43415" y="56869"/>
                  <a:pt x="43485" y="57119"/>
                  <a:pt x="43580" y="57119"/>
                </a:cubicBezTo>
                <a:cubicBezTo>
                  <a:pt x="43593" y="57119"/>
                  <a:pt x="43607" y="57114"/>
                  <a:pt x="43621" y="57104"/>
                </a:cubicBezTo>
                <a:cubicBezTo>
                  <a:pt x="43666" y="57084"/>
                  <a:pt x="43536" y="56960"/>
                  <a:pt x="43504" y="56895"/>
                </a:cubicBezTo>
                <a:cubicBezTo>
                  <a:pt x="43523" y="56876"/>
                  <a:pt x="43569" y="56863"/>
                  <a:pt x="43543" y="56811"/>
                </a:cubicBezTo>
                <a:cubicBezTo>
                  <a:pt x="43548" y="56810"/>
                  <a:pt x="43553" y="56810"/>
                  <a:pt x="43559" y="56810"/>
                </a:cubicBezTo>
                <a:close/>
                <a:moveTo>
                  <a:pt x="48409" y="57426"/>
                </a:moveTo>
                <a:cubicBezTo>
                  <a:pt x="48431" y="57426"/>
                  <a:pt x="48484" y="57458"/>
                  <a:pt x="48509" y="57458"/>
                </a:cubicBezTo>
                <a:cubicBezTo>
                  <a:pt x="48513" y="57458"/>
                  <a:pt x="48517" y="57457"/>
                  <a:pt x="48519" y="57455"/>
                </a:cubicBezTo>
                <a:cubicBezTo>
                  <a:pt x="48532" y="57478"/>
                  <a:pt x="48530" y="57486"/>
                  <a:pt x="48524" y="57486"/>
                </a:cubicBezTo>
                <a:cubicBezTo>
                  <a:pt x="48517" y="57486"/>
                  <a:pt x="48506" y="57478"/>
                  <a:pt x="48499" y="57468"/>
                </a:cubicBezTo>
                <a:cubicBezTo>
                  <a:pt x="48499" y="57501"/>
                  <a:pt x="48486" y="57527"/>
                  <a:pt x="48467" y="57547"/>
                </a:cubicBezTo>
                <a:cubicBezTo>
                  <a:pt x="48441" y="57514"/>
                  <a:pt x="48447" y="57508"/>
                  <a:pt x="48460" y="57495"/>
                </a:cubicBezTo>
                <a:cubicBezTo>
                  <a:pt x="48444" y="57470"/>
                  <a:pt x="48433" y="57464"/>
                  <a:pt x="48424" y="57464"/>
                </a:cubicBezTo>
                <a:cubicBezTo>
                  <a:pt x="48420" y="57464"/>
                  <a:pt x="48417" y="57465"/>
                  <a:pt x="48413" y="57466"/>
                </a:cubicBezTo>
                <a:lnTo>
                  <a:pt x="48413" y="57466"/>
                </a:lnTo>
                <a:cubicBezTo>
                  <a:pt x="48395" y="57436"/>
                  <a:pt x="48398" y="57426"/>
                  <a:pt x="48409" y="57426"/>
                </a:cubicBezTo>
                <a:close/>
                <a:moveTo>
                  <a:pt x="44337" y="57188"/>
                </a:moveTo>
                <a:cubicBezTo>
                  <a:pt x="44422" y="57241"/>
                  <a:pt x="44494" y="57280"/>
                  <a:pt x="44572" y="57325"/>
                </a:cubicBezTo>
                <a:cubicBezTo>
                  <a:pt x="44663" y="57442"/>
                  <a:pt x="44533" y="57423"/>
                  <a:pt x="44663" y="57553"/>
                </a:cubicBezTo>
                <a:cubicBezTo>
                  <a:pt x="44688" y="57573"/>
                  <a:pt x="44696" y="57582"/>
                  <a:pt x="44695" y="57582"/>
                </a:cubicBezTo>
                <a:cubicBezTo>
                  <a:pt x="44689" y="57582"/>
                  <a:pt x="44555" y="57479"/>
                  <a:pt x="44520" y="57423"/>
                </a:cubicBezTo>
                <a:lnTo>
                  <a:pt x="44513" y="57423"/>
                </a:lnTo>
                <a:cubicBezTo>
                  <a:pt x="44455" y="57436"/>
                  <a:pt x="44520" y="57521"/>
                  <a:pt x="44441" y="57527"/>
                </a:cubicBezTo>
                <a:cubicBezTo>
                  <a:pt x="44383" y="57449"/>
                  <a:pt x="44337" y="57482"/>
                  <a:pt x="44279" y="57403"/>
                </a:cubicBezTo>
                <a:lnTo>
                  <a:pt x="44272" y="57423"/>
                </a:lnTo>
                <a:cubicBezTo>
                  <a:pt x="44253" y="57377"/>
                  <a:pt x="44227" y="57345"/>
                  <a:pt x="44187" y="57319"/>
                </a:cubicBezTo>
                <a:lnTo>
                  <a:pt x="44168" y="57306"/>
                </a:lnTo>
                <a:cubicBezTo>
                  <a:pt x="44227" y="57260"/>
                  <a:pt x="44285" y="57221"/>
                  <a:pt x="44337" y="57188"/>
                </a:cubicBezTo>
                <a:close/>
                <a:moveTo>
                  <a:pt x="46420" y="57191"/>
                </a:moveTo>
                <a:cubicBezTo>
                  <a:pt x="46421" y="57192"/>
                  <a:pt x="46422" y="57193"/>
                  <a:pt x="46422" y="57195"/>
                </a:cubicBezTo>
                <a:lnTo>
                  <a:pt x="46487" y="57260"/>
                </a:lnTo>
                <a:cubicBezTo>
                  <a:pt x="46597" y="57364"/>
                  <a:pt x="46650" y="57514"/>
                  <a:pt x="46597" y="57586"/>
                </a:cubicBezTo>
                <a:cubicBezTo>
                  <a:pt x="46582" y="57570"/>
                  <a:pt x="46566" y="57561"/>
                  <a:pt x="46552" y="57561"/>
                </a:cubicBezTo>
                <a:cubicBezTo>
                  <a:pt x="46542" y="57561"/>
                  <a:pt x="46533" y="57565"/>
                  <a:pt x="46526" y="57573"/>
                </a:cubicBezTo>
                <a:cubicBezTo>
                  <a:pt x="46416" y="57398"/>
                  <a:pt x="46370" y="57269"/>
                  <a:pt x="46420" y="57191"/>
                </a:cubicBezTo>
                <a:close/>
                <a:moveTo>
                  <a:pt x="40907" y="57609"/>
                </a:moveTo>
                <a:cubicBezTo>
                  <a:pt x="40935" y="57609"/>
                  <a:pt x="40963" y="57636"/>
                  <a:pt x="40996" y="57664"/>
                </a:cubicBezTo>
                <a:cubicBezTo>
                  <a:pt x="40976" y="57670"/>
                  <a:pt x="40957" y="57683"/>
                  <a:pt x="40944" y="57690"/>
                </a:cubicBezTo>
                <a:cubicBezTo>
                  <a:pt x="40926" y="57666"/>
                  <a:pt x="40907" y="57636"/>
                  <a:pt x="40894" y="57611"/>
                </a:cubicBezTo>
                <a:lnTo>
                  <a:pt x="40894" y="57611"/>
                </a:lnTo>
                <a:cubicBezTo>
                  <a:pt x="40899" y="57609"/>
                  <a:pt x="40903" y="57609"/>
                  <a:pt x="40907" y="57609"/>
                </a:cubicBezTo>
                <a:close/>
                <a:moveTo>
                  <a:pt x="41048" y="57709"/>
                </a:moveTo>
                <a:cubicBezTo>
                  <a:pt x="41055" y="57716"/>
                  <a:pt x="41068" y="57716"/>
                  <a:pt x="41074" y="57723"/>
                </a:cubicBezTo>
                <a:cubicBezTo>
                  <a:pt x="41107" y="57755"/>
                  <a:pt x="41074" y="57768"/>
                  <a:pt x="41055" y="57781"/>
                </a:cubicBezTo>
                <a:lnTo>
                  <a:pt x="41048" y="57788"/>
                </a:lnTo>
                <a:cubicBezTo>
                  <a:pt x="41055" y="57762"/>
                  <a:pt x="41055" y="57736"/>
                  <a:pt x="41048" y="57709"/>
                </a:cubicBezTo>
                <a:close/>
                <a:moveTo>
                  <a:pt x="48753" y="57293"/>
                </a:moveTo>
                <a:lnTo>
                  <a:pt x="48753" y="57293"/>
                </a:lnTo>
                <a:cubicBezTo>
                  <a:pt x="48884" y="57306"/>
                  <a:pt x="49033" y="57475"/>
                  <a:pt x="49183" y="57690"/>
                </a:cubicBezTo>
                <a:lnTo>
                  <a:pt x="49190" y="57677"/>
                </a:lnTo>
                <a:cubicBezTo>
                  <a:pt x="49208" y="57708"/>
                  <a:pt x="49215" y="57744"/>
                  <a:pt x="49221" y="57781"/>
                </a:cubicBezTo>
                <a:lnTo>
                  <a:pt x="49221" y="57781"/>
                </a:lnTo>
                <a:cubicBezTo>
                  <a:pt x="49218" y="57782"/>
                  <a:pt x="49216" y="57782"/>
                  <a:pt x="49213" y="57782"/>
                </a:cubicBezTo>
                <a:cubicBezTo>
                  <a:pt x="49192" y="57782"/>
                  <a:pt x="49171" y="57772"/>
                  <a:pt x="49151" y="57772"/>
                </a:cubicBezTo>
                <a:cubicBezTo>
                  <a:pt x="49137" y="57772"/>
                  <a:pt x="49124" y="57777"/>
                  <a:pt x="49112" y="57794"/>
                </a:cubicBezTo>
                <a:cubicBezTo>
                  <a:pt x="48962" y="57566"/>
                  <a:pt x="48727" y="57540"/>
                  <a:pt x="48753" y="57293"/>
                </a:cubicBezTo>
                <a:close/>
                <a:moveTo>
                  <a:pt x="41454" y="57019"/>
                </a:moveTo>
                <a:cubicBezTo>
                  <a:pt x="41601" y="57019"/>
                  <a:pt x="41768" y="57186"/>
                  <a:pt x="41940" y="57377"/>
                </a:cubicBezTo>
                <a:lnTo>
                  <a:pt x="41940" y="57364"/>
                </a:lnTo>
                <a:cubicBezTo>
                  <a:pt x="41953" y="57403"/>
                  <a:pt x="41973" y="57436"/>
                  <a:pt x="41979" y="57475"/>
                </a:cubicBezTo>
                <a:cubicBezTo>
                  <a:pt x="41992" y="57521"/>
                  <a:pt x="42012" y="57560"/>
                  <a:pt x="42038" y="57605"/>
                </a:cubicBezTo>
                <a:lnTo>
                  <a:pt x="42051" y="57625"/>
                </a:lnTo>
                <a:lnTo>
                  <a:pt x="42064" y="57625"/>
                </a:lnTo>
                <a:cubicBezTo>
                  <a:pt x="42084" y="57625"/>
                  <a:pt x="42110" y="57638"/>
                  <a:pt x="42129" y="57651"/>
                </a:cubicBezTo>
                <a:lnTo>
                  <a:pt x="42123" y="57651"/>
                </a:lnTo>
                <a:cubicBezTo>
                  <a:pt x="42207" y="57729"/>
                  <a:pt x="42260" y="57827"/>
                  <a:pt x="42286" y="57937"/>
                </a:cubicBezTo>
                <a:lnTo>
                  <a:pt x="42299" y="57957"/>
                </a:lnTo>
                <a:cubicBezTo>
                  <a:pt x="42266" y="57944"/>
                  <a:pt x="42240" y="57931"/>
                  <a:pt x="42220" y="57924"/>
                </a:cubicBezTo>
                <a:cubicBezTo>
                  <a:pt x="42206" y="57905"/>
                  <a:pt x="42195" y="57893"/>
                  <a:pt x="42185" y="57893"/>
                </a:cubicBezTo>
                <a:cubicBezTo>
                  <a:pt x="42182" y="57893"/>
                  <a:pt x="42178" y="57895"/>
                  <a:pt x="42175" y="57898"/>
                </a:cubicBezTo>
                <a:cubicBezTo>
                  <a:pt x="42109" y="57822"/>
                  <a:pt x="42046" y="57741"/>
                  <a:pt x="41991" y="57741"/>
                </a:cubicBezTo>
                <a:cubicBezTo>
                  <a:pt x="41976" y="57741"/>
                  <a:pt x="41961" y="57747"/>
                  <a:pt x="41947" y="57762"/>
                </a:cubicBezTo>
                <a:cubicBezTo>
                  <a:pt x="41921" y="57723"/>
                  <a:pt x="41882" y="57683"/>
                  <a:pt x="41836" y="57651"/>
                </a:cubicBezTo>
                <a:cubicBezTo>
                  <a:pt x="41738" y="57495"/>
                  <a:pt x="41621" y="57345"/>
                  <a:pt x="41491" y="57214"/>
                </a:cubicBezTo>
                <a:lnTo>
                  <a:pt x="41491" y="57221"/>
                </a:lnTo>
                <a:cubicBezTo>
                  <a:pt x="41478" y="57201"/>
                  <a:pt x="41465" y="57175"/>
                  <a:pt x="41458" y="57156"/>
                </a:cubicBezTo>
                <a:cubicBezTo>
                  <a:pt x="41452" y="57149"/>
                  <a:pt x="41445" y="57143"/>
                  <a:pt x="41439" y="57136"/>
                </a:cubicBezTo>
                <a:cubicBezTo>
                  <a:pt x="41452" y="57097"/>
                  <a:pt x="41452" y="57058"/>
                  <a:pt x="41445" y="57019"/>
                </a:cubicBezTo>
                <a:cubicBezTo>
                  <a:pt x="41448" y="57019"/>
                  <a:pt x="41451" y="57019"/>
                  <a:pt x="41454" y="57019"/>
                </a:cubicBezTo>
                <a:close/>
                <a:moveTo>
                  <a:pt x="46830" y="57736"/>
                </a:moveTo>
                <a:cubicBezTo>
                  <a:pt x="46925" y="57736"/>
                  <a:pt x="47084" y="57895"/>
                  <a:pt x="47190" y="58048"/>
                </a:cubicBezTo>
                <a:cubicBezTo>
                  <a:pt x="47160" y="58053"/>
                  <a:pt x="47129" y="58057"/>
                  <a:pt x="47098" y="58057"/>
                </a:cubicBezTo>
                <a:cubicBezTo>
                  <a:pt x="46995" y="58057"/>
                  <a:pt x="46884" y="58015"/>
                  <a:pt x="46755" y="57821"/>
                </a:cubicBezTo>
                <a:lnTo>
                  <a:pt x="46755" y="57821"/>
                </a:lnTo>
                <a:cubicBezTo>
                  <a:pt x="46765" y="57761"/>
                  <a:pt x="46792" y="57736"/>
                  <a:pt x="46830" y="57736"/>
                </a:cubicBezTo>
                <a:close/>
                <a:moveTo>
                  <a:pt x="43031" y="57728"/>
                </a:moveTo>
                <a:cubicBezTo>
                  <a:pt x="43041" y="57728"/>
                  <a:pt x="43066" y="57751"/>
                  <a:pt x="43054" y="57768"/>
                </a:cubicBezTo>
                <a:cubicBezTo>
                  <a:pt x="43126" y="57814"/>
                  <a:pt x="43210" y="57833"/>
                  <a:pt x="43295" y="57833"/>
                </a:cubicBezTo>
                <a:cubicBezTo>
                  <a:pt x="43308" y="57866"/>
                  <a:pt x="43321" y="57892"/>
                  <a:pt x="43334" y="57918"/>
                </a:cubicBezTo>
                <a:cubicBezTo>
                  <a:pt x="43302" y="57983"/>
                  <a:pt x="43269" y="58055"/>
                  <a:pt x="43237" y="58126"/>
                </a:cubicBezTo>
                <a:cubicBezTo>
                  <a:pt x="43207" y="58091"/>
                  <a:pt x="43177" y="58060"/>
                  <a:pt x="43142" y="58060"/>
                </a:cubicBezTo>
                <a:cubicBezTo>
                  <a:pt x="43139" y="58060"/>
                  <a:pt x="43136" y="58061"/>
                  <a:pt x="43132" y="58061"/>
                </a:cubicBezTo>
                <a:lnTo>
                  <a:pt x="43132" y="58068"/>
                </a:lnTo>
                <a:cubicBezTo>
                  <a:pt x="43093" y="58035"/>
                  <a:pt x="43061" y="57996"/>
                  <a:pt x="43035" y="57957"/>
                </a:cubicBezTo>
                <a:cubicBezTo>
                  <a:pt x="43061" y="57918"/>
                  <a:pt x="43035" y="57859"/>
                  <a:pt x="42969" y="57768"/>
                </a:cubicBezTo>
                <a:cubicBezTo>
                  <a:pt x="42971" y="57768"/>
                  <a:pt x="42973" y="57768"/>
                  <a:pt x="42975" y="57768"/>
                </a:cubicBezTo>
                <a:cubicBezTo>
                  <a:pt x="42989" y="57768"/>
                  <a:pt x="43011" y="57778"/>
                  <a:pt x="43024" y="57778"/>
                </a:cubicBezTo>
                <a:cubicBezTo>
                  <a:pt x="43037" y="57778"/>
                  <a:pt x="43043" y="57768"/>
                  <a:pt x="43028" y="57729"/>
                </a:cubicBezTo>
                <a:cubicBezTo>
                  <a:pt x="43029" y="57728"/>
                  <a:pt x="43030" y="57728"/>
                  <a:pt x="43031" y="57728"/>
                </a:cubicBezTo>
                <a:close/>
                <a:moveTo>
                  <a:pt x="41002" y="56863"/>
                </a:moveTo>
                <a:cubicBezTo>
                  <a:pt x="41146" y="56960"/>
                  <a:pt x="41283" y="57071"/>
                  <a:pt x="41406" y="57188"/>
                </a:cubicBezTo>
                <a:cubicBezTo>
                  <a:pt x="41413" y="57195"/>
                  <a:pt x="41413" y="57201"/>
                  <a:pt x="41419" y="57201"/>
                </a:cubicBezTo>
                <a:cubicBezTo>
                  <a:pt x="41380" y="57280"/>
                  <a:pt x="41256" y="57306"/>
                  <a:pt x="41152" y="57319"/>
                </a:cubicBezTo>
                <a:cubicBezTo>
                  <a:pt x="41400" y="57586"/>
                  <a:pt x="41595" y="57540"/>
                  <a:pt x="41830" y="57723"/>
                </a:cubicBezTo>
                <a:lnTo>
                  <a:pt x="41817" y="57696"/>
                </a:lnTo>
                <a:lnTo>
                  <a:pt x="41817" y="57696"/>
                </a:lnTo>
                <a:cubicBezTo>
                  <a:pt x="41869" y="57729"/>
                  <a:pt x="41914" y="57775"/>
                  <a:pt x="41947" y="57833"/>
                </a:cubicBezTo>
                <a:lnTo>
                  <a:pt x="41927" y="57833"/>
                </a:lnTo>
                <a:cubicBezTo>
                  <a:pt x="41986" y="57950"/>
                  <a:pt x="42025" y="57911"/>
                  <a:pt x="42077" y="58016"/>
                </a:cubicBezTo>
                <a:lnTo>
                  <a:pt x="42077" y="58009"/>
                </a:lnTo>
                <a:cubicBezTo>
                  <a:pt x="42090" y="58042"/>
                  <a:pt x="42110" y="58074"/>
                  <a:pt x="42123" y="58100"/>
                </a:cubicBezTo>
                <a:cubicBezTo>
                  <a:pt x="42142" y="58133"/>
                  <a:pt x="42155" y="58159"/>
                  <a:pt x="42168" y="58185"/>
                </a:cubicBezTo>
                <a:lnTo>
                  <a:pt x="42116" y="58185"/>
                </a:lnTo>
                <a:cubicBezTo>
                  <a:pt x="42081" y="58157"/>
                  <a:pt x="42053" y="58145"/>
                  <a:pt x="42031" y="58145"/>
                </a:cubicBezTo>
                <a:cubicBezTo>
                  <a:pt x="41970" y="58145"/>
                  <a:pt x="41948" y="58229"/>
                  <a:pt x="41914" y="58296"/>
                </a:cubicBezTo>
                <a:cubicBezTo>
                  <a:pt x="41846" y="58219"/>
                  <a:pt x="41784" y="58202"/>
                  <a:pt x="41724" y="58202"/>
                </a:cubicBezTo>
                <a:cubicBezTo>
                  <a:pt x="41678" y="58202"/>
                  <a:pt x="41632" y="58212"/>
                  <a:pt x="41585" y="58212"/>
                </a:cubicBezTo>
                <a:cubicBezTo>
                  <a:pt x="41548" y="58212"/>
                  <a:pt x="41511" y="58206"/>
                  <a:pt x="41471" y="58185"/>
                </a:cubicBezTo>
                <a:cubicBezTo>
                  <a:pt x="41361" y="58009"/>
                  <a:pt x="41296" y="57859"/>
                  <a:pt x="41380" y="57794"/>
                </a:cubicBezTo>
                <a:cubicBezTo>
                  <a:pt x="41152" y="57514"/>
                  <a:pt x="41028" y="57182"/>
                  <a:pt x="40853" y="57084"/>
                </a:cubicBezTo>
                <a:lnTo>
                  <a:pt x="40846" y="57084"/>
                </a:lnTo>
                <a:cubicBezTo>
                  <a:pt x="40892" y="57019"/>
                  <a:pt x="40944" y="56941"/>
                  <a:pt x="41002" y="56863"/>
                </a:cubicBezTo>
                <a:close/>
                <a:moveTo>
                  <a:pt x="42181" y="57950"/>
                </a:moveTo>
                <a:cubicBezTo>
                  <a:pt x="42191" y="57965"/>
                  <a:pt x="42205" y="57983"/>
                  <a:pt x="42216" y="57983"/>
                </a:cubicBezTo>
                <a:cubicBezTo>
                  <a:pt x="42220" y="57983"/>
                  <a:pt x="42224" y="57981"/>
                  <a:pt x="42227" y="57977"/>
                </a:cubicBezTo>
                <a:lnTo>
                  <a:pt x="42220" y="57964"/>
                </a:lnTo>
                <a:lnTo>
                  <a:pt x="42220" y="57964"/>
                </a:lnTo>
                <a:cubicBezTo>
                  <a:pt x="42240" y="57977"/>
                  <a:pt x="42266" y="57983"/>
                  <a:pt x="42299" y="57996"/>
                </a:cubicBezTo>
                <a:lnTo>
                  <a:pt x="42422" y="58185"/>
                </a:lnTo>
                <a:cubicBezTo>
                  <a:pt x="42403" y="58283"/>
                  <a:pt x="42344" y="58231"/>
                  <a:pt x="42331" y="58296"/>
                </a:cubicBezTo>
                <a:lnTo>
                  <a:pt x="42331" y="58302"/>
                </a:lnTo>
                <a:lnTo>
                  <a:pt x="42305" y="58263"/>
                </a:lnTo>
                <a:cubicBezTo>
                  <a:pt x="42286" y="58237"/>
                  <a:pt x="42266" y="58218"/>
                  <a:pt x="42246" y="58198"/>
                </a:cubicBezTo>
                <a:cubicBezTo>
                  <a:pt x="42233" y="58159"/>
                  <a:pt x="42214" y="58126"/>
                  <a:pt x="42194" y="58087"/>
                </a:cubicBezTo>
                <a:cubicBezTo>
                  <a:pt x="42175" y="58055"/>
                  <a:pt x="42168" y="58035"/>
                  <a:pt x="42155" y="58009"/>
                </a:cubicBezTo>
                <a:lnTo>
                  <a:pt x="42155" y="58009"/>
                </a:lnTo>
                <a:lnTo>
                  <a:pt x="42168" y="58016"/>
                </a:lnTo>
                <a:cubicBezTo>
                  <a:pt x="42188" y="58003"/>
                  <a:pt x="42168" y="57970"/>
                  <a:pt x="42181" y="57950"/>
                </a:cubicBezTo>
                <a:close/>
                <a:moveTo>
                  <a:pt x="42214" y="58244"/>
                </a:moveTo>
                <a:lnTo>
                  <a:pt x="42207" y="58250"/>
                </a:lnTo>
                <a:lnTo>
                  <a:pt x="42220" y="58257"/>
                </a:lnTo>
                <a:cubicBezTo>
                  <a:pt x="42233" y="58270"/>
                  <a:pt x="42253" y="58296"/>
                  <a:pt x="42266" y="58315"/>
                </a:cubicBezTo>
                <a:cubicBezTo>
                  <a:pt x="42286" y="58335"/>
                  <a:pt x="42299" y="58354"/>
                  <a:pt x="42318" y="58374"/>
                </a:cubicBezTo>
                <a:cubicBezTo>
                  <a:pt x="42344" y="58413"/>
                  <a:pt x="42338" y="58432"/>
                  <a:pt x="42351" y="58465"/>
                </a:cubicBezTo>
                <a:cubicBezTo>
                  <a:pt x="42339" y="58488"/>
                  <a:pt x="42327" y="58496"/>
                  <a:pt x="42313" y="58496"/>
                </a:cubicBezTo>
                <a:cubicBezTo>
                  <a:pt x="42280" y="58496"/>
                  <a:pt x="42242" y="58452"/>
                  <a:pt x="42206" y="58452"/>
                </a:cubicBezTo>
                <a:cubicBezTo>
                  <a:pt x="42204" y="58452"/>
                  <a:pt x="42203" y="58452"/>
                  <a:pt x="42201" y="58452"/>
                </a:cubicBezTo>
                <a:cubicBezTo>
                  <a:pt x="42155" y="58374"/>
                  <a:pt x="42201" y="58341"/>
                  <a:pt x="42155" y="58257"/>
                </a:cubicBezTo>
                <a:lnTo>
                  <a:pt x="42149" y="58250"/>
                </a:lnTo>
                <a:cubicBezTo>
                  <a:pt x="42168" y="58250"/>
                  <a:pt x="42188" y="58250"/>
                  <a:pt x="42214" y="58244"/>
                </a:cubicBezTo>
                <a:close/>
                <a:moveTo>
                  <a:pt x="45585" y="58208"/>
                </a:moveTo>
                <a:cubicBezTo>
                  <a:pt x="45676" y="58208"/>
                  <a:pt x="45801" y="58464"/>
                  <a:pt x="45907" y="58615"/>
                </a:cubicBezTo>
                <a:cubicBezTo>
                  <a:pt x="45900" y="58618"/>
                  <a:pt x="45892" y="58620"/>
                  <a:pt x="45884" y="58620"/>
                </a:cubicBezTo>
                <a:cubicBezTo>
                  <a:pt x="45788" y="58620"/>
                  <a:pt x="45657" y="58375"/>
                  <a:pt x="45542" y="58231"/>
                </a:cubicBezTo>
                <a:cubicBezTo>
                  <a:pt x="45555" y="58215"/>
                  <a:pt x="45569" y="58208"/>
                  <a:pt x="45585" y="58208"/>
                </a:cubicBezTo>
                <a:close/>
                <a:moveTo>
                  <a:pt x="40078" y="58485"/>
                </a:moveTo>
                <a:cubicBezTo>
                  <a:pt x="40091" y="58550"/>
                  <a:pt x="40162" y="58647"/>
                  <a:pt x="40169" y="58713"/>
                </a:cubicBezTo>
                <a:lnTo>
                  <a:pt x="40130" y="58739"/>
                </a:lnTo>
                <a:lnTo>
                  <a:pt x="40143" y="58752"/>
                </a:lnTo>
                <a:cubicBezTo>
                  <a:pt x="40123" y="58745"/>
                  <a:pt x="40104" y="58739"/>
                  <a:pt x="40084" y="58732"/>
                </a:cubicBezTo>
                <a:cubicBezTo>
                  <a:pt x="40058" y="58732"/>
                  <a:pt x="40032" y="58719"/>
                  <a:pt x="40019" y="58700"/>
                </a:cubicBezTo>
                <a:cubicBezTo>
                  <a:pt x="39984" y="58590"/>
                  <a:pt x="39960" y="58486"/>
                  <a:pt x="40041" y="58486"/>
                </a:cubicBezTo>
                <a:cubicBezTo>
                  <a:pt x="40051" y="58486"/>
                  <a:pt x="40063" y="58487"/>
                  <a:pt x="40078" y="58491"/>
                </a:cubicBezTo>
                <a:lnTo>
                  <a:pt x="40078" y="58485"/>
                </a:lnTo>
                <a:close/>
                <a:moveTo>
                  <a:pt x="44142" y="57338"/>
                </a:moveTo>
                <a:cubicBezTo>
                  <a:pt x="44155" y="57351"/>
                  <a:pt x="44168" y="57364"/>
                  <a:pt x="44187" y="57377"/>
                </a:cubicBezTo>
                <a:cubicBezTo>
                  <a:pt x="44201" y="57384"/>
                  <a:pt x="44207" y="57390"/>
                  <a:pt x="44214" y="57397"/>
                </a:cubicBezTo>
                <a:cubicBezTo>
                  <a:pt x="44214" y="57397"/>
                  <a:pt x="44214" y="57397"/>
                  <a:pt x="44214" y="57397"/>
                </a:cubicBezTo>
                <a:lnTo>
                  <a:pt x="44214" y="57397"/>
                </a:lnTo>
                <a:cubicBezTo>
                  <a:pt x="44220" y="57397"/>
                  <a:pt x="44220" y="57403"/>
                  <a:pt x="44227" y="57410"/>
                </a:cubicBezTo>
                <a:lnTo>
                  <a:pt x="44220" y="57403"/>
                </a:lnTo>
                <a:lnTo>
                  <a:pt x="44214" y="57397"/>
                </a:lnTo>
                <a:lnTo>
                  <a:pt x="44214" y="57397"/>
                </a:lnTo>
                <a:cubicBezTo>
                  <a:pt x="44253" y="57534"/>
                  <a:pt x="44272" y="57677"/>
                  <a:pt x="44266" y="57820"/>
                </a:cubicBezTo>
                <a:cubicBezTo>
                  <a:pt x="44402" y="57990"/>
                  <a:pt x="44617" y="57944"/>
                  <a:pt x="44637" y="58205"/>
                </a:cubicBezTo>
                <a:cubicBezTo>
                  <a:pt x="44632" y="58207"/>
                  <a:pt x="44628" y="58208"/>
                  <a:pt x="44623" y="58208"/>
                </a:cubicBezTo>
                <a:cubicBezTo>
                  <a:pt x="44606" y="58208"/>
                  <a:pt x="44589" y="58195"/>
                  <a:pt x="44572" y="58195"/>
                </a:cubicBezTo>
                <a:cubicBezTo>
                  <a:pt x="44568" y="58195"/>
                  <a:pt x="44563" y="58196"/>
                  <a:pt x="44559" y="58198"/>
                </a:cubicBezTo>
                <a:cubicBezTo>
                  <a:pt x="44533" y="58191"/>
                  <a:pt x="44500" y="58178"/>
                  <a:pt x="44474" y="58159"/>
                </a:cubicBezTo>
                <a:cubicBezTo>
                  <a:pt x="44464" y="58153"/>
                  <a:pt x="44454" y="58150"/>
                  <a:pt x="44446" y="58150"/>
                </a:cubicBezTo>
                <a:cubicBezTo>
                  <a:pt x="44428" y="58150"/>
                  <a:pt x="44418" y="58163"/>
                  <a:pt x="44422" y="58185"/>
                </a:cubicBezTo>
                <a:cubicBezTo>
                  <a:pt x="44422" y="58211"/>
                  <a:pt x="44428" y="58231"/>
                  <a:pt x="44441" y="58250"/>
                </a:cubicBezTo>
                <a:cubicBezTo>
                  <a:pt x="44455" y="58263"/>
                  <a:pt x="44468" y="58276"/>
                  <a:pt x="44481" y="58289"/>
                </a:cubicBezTo>
                <a:cubicBezTo>
                  <a:pt x="44520" y="58315"/>
                  <a:pt x="44565" y="58335"/>
                  <a:pt x="44611" y="58341"/>
                </a:cubicBezTo>
                <a:cubicBezTo>
                  <a:pt x="44761" y="58602"/>
                  <a:pt x="44715" y="58667"/>
                  <a:pt x="44800" y="58836"/>
                </a:cubicBezTo>
                <a:cubicBezTo>
                  <a:pt x="44758" y="58806"/>
                  <a:pt x="44718" y="58796"/>
                  <a:pt x="44681" y="58796"/>
                </a:cubicBezTo>
                <a:cubicBezTo>
                  <a:pt x="44595" y="58796"/>
                  <a:pt x="44516" y="58849"/>
                  <a:pt x="44435" y="58849"/>
                </a:cubicBezTo>
                <a:cubicBezTo>
                  <a:pt x="44357" y="58719"/>
                  <a:pt x="44279" y="58608"/>
                  <a:pt x="44214" y="58595"/>
                </a:cubicBezTo>
                <a:lnTo>
                  <a:pt x="44214" y="58602"/>
                </a:lnTo>
                <a:lnTo>
                  <a:pt x="44220" y="58615"/>
                </a:lnTo>
                <a:cubicBezTo>
                  <a:pt x="44214" y="58608"/>
                  <a:pt x="44207" y="58602"/>
                  <a:pt x="44201" y="58595"/>
                </a:cubicBezTo>
                <a:cubicBezTo>
                  <a:pt x="44181" y="58576"/>
                  <a:pt x="44161" y="58556"/>
                  <a:pt x="44135" y="58537"/>
                </a:cubicBezTo>
                <a:cubicBezTo>
                  <a:pt x="44168" y="58504"/>
                  <a:pt x="44135" y="58439"/>
                  <a:pt x="44070" y="58354"/>
                </a:cubicBezTo>
                <a:cubicBezTo>
                  <a:pt x="44081" y="58332"/>
                  <a:pt x="44095" y="58324"/>
                  <a:pt x="44109" y="58324"/>
                </a:cubicBezTo>
                <a:cubicBezTo>
                  <a:pt x="44143" y="58324"/>
                  <a:pt x="44183" y="58368"/>
                  <a:pt x="44217" y="58368"/>
                </a:cubicBezTo>
                <a:cubicBezTo>
                  <a:pt x="44227" y="58368"/>
                  <a:pt x="44237" y="58364"/>
                  <a:pt x="44246" y="58354"/>
                </a:cubicBezTo>
                <a:cubicBezTo>
                  <a:pt x="44272" y="58283"/>
                  <a:pt x="44135" y="58244"/>
                  <a:pt x="44083" y="58113"/>
                </a:cubicBezTo>
                <a:cubicBezTo>
                  <a:pt x="44103" y="58094"/>
                  <a:pt x="44083" y="58061"/>
                  <a:pt x="44077" y="58022"/>
                </a:cubicBezTo>
                <a:cubicBezTo>
                  <a:pt x="44083" y="58016"/>
                  <a:pt x="44090" y="58009"/>
                  <a:pt x="44096" y="58003"/>
                </a:cubicBezTo>
                <a:lnTo>
                  <a:pt x="44109" y="57990"/>
                </a:lnTo>
                <a:cubicBezTo>
                  <a:pt x="44116" y="57977"/>
                  <a:pt x="44109" y="57950"/>
                  <a:pt x="44096" y="57931"/>
                </a:cubicBezTo>
                <a:cubicBezTo>
                  <a:pt x="44088" y="57914"/>
                  <a:pt x="44073" y="57905"/>
                  <a:pt x="44061" y="57905"/>
                </a:cubicBezTo>
                <a:cubicBezTo>
                  <a:pt x="44054" y="57905"/>
                  <a:pt x="44049" y="57907"/>
                  <a:pt x="44044" y="57911"/>
                </a:cubicBezTo>
                <a:lnTo>
                  <a:pt x="44038" y="57918"/>
                </a:lnTo>
                <a:cubicBezTo>
                  <a:pt x="44025" y="57931"/>
                  <a:pt x="44012" y="57944"/>
                  <a:pt x="44005" y="57957"/>
                </a:cubicBezTo>
                <a:lnTo>
                  <a:pt x="43999" y="57944"/>
                </a:lnTo>
                <a:cubicBezTo>
                  <a:pt x="43855" y="57892"/>
                  <a:pt x="43875" y="57814"/>
                  <a:pt x="43810" y="57696"/>
                </a:cubicBezTo>
                <a:cubicBezTo>
                  <a:pt x="43862" y="57625"/>
                  <a:pt x="43914" y="57553"/>
                  <a:pt x="43979" y="57488"/>
                </a:cubicBezTo>
                <a:cubicBezTo>
                  <a:pt x="44025" y="57429"/>
                  <a:pt x="44083" y="57384"/>
                  <a:pt x="44142" y="57338"/>
                </a:cubicBezTo>
                <a:close/>
                <a:moveTo>
                  <a:pt x="46011" y="58778"/>
                </a:moveTo>
                <a:lnTo>
                  <a:pt x="46011" y="58778"/>
                </a:lnTo>
                <a:cubicBezTo>
                  <a:pt x="46050" y="58849"/>
                  <a:pt x="46200" y="58941"/>
                  <a:pt x="46168" y="59019"/>
                </a:cubicBezTo>
                <a:lnTo>
                  <a:pt x="46174" y="59019"/>
                </a:lnTo>
                <a:lnTo>
                  <a:pt x="46141" y="59025"/>
                </a:lnTo>
                <a:cubicBezTo>
                  <a:pt x="46096" y="58993"/>
                  <a:pt x="45920" y="58784"/>
                  <a:pt x="46011" y="58778"/>
                </a:cubicBezTo>
                <a:close/>
                <a:moveTo>
                  <a:pt x="39980" y="58726"/>
                </a:moveTo>
                <a:lnTo>
                  <a:pt x="39980" y="58726"/>
                </a:lnTo>
                <a:cubicBezTo>
                  <a:pt x="40006" y="58771"/>
                  <a:pt x="40051" y="58804"/>
                  <a:pt x="40104" y="58810"/>
                </a:cubicBezTo>
                <a:lnTo>
                  <a:pt x="40130" y="58817"/>
                </a:lnTo>
                <a:cubicBezTo>
                  <a:pt x="40182" y="58901"/>
                  <a:pt x="40208" y="58993"/>
                  <a:pt x="40208" y="59090"/>
                </a:cubicBezTo>
                <a:lnTo>
                  <a:pt x="40117" y="59136"/>
                </a:lnTo>
                <a:cubicBezTo>
                  <a:pt x="39986" y="59025"/>
                  <a:pt x="39837" y="58771"/>
                  <a:pt x="39980" y="58726"/>
                </a:cubicBezTo>
                <a:close/>
                <a:moveTo>
                  <a:pt x="42188" y="56876"/>
                </a:moveTo>
                <a:cubicBezTo>
                  <a:pt x="42240" y="56980"/>
                  <a:pt x="42279" y="56941"/>
                  <a:pt x="42338" y="57065"/>
                </a:cubicBezTo>
                <a:cubicBezTo>
                  <a:pt x="42334" y="57064"/>
                  <a:pt x="42331" y="57064"/>
                  <a:pt x="42327" y="57064"/>
                </a:cubicBezTo>
                <a:cubicBezTo>
                  <a:pt x="42257" y="57064"/>
                  <a:pt x="42232" y="57127"/>
                  <a:pt x="42207" y="57208"/>
                </a:cubicBezTo>
                <a:cubicBezTo>
                  <a:pt x="42338" y="57319"/>
                  <a:pt x="42507" y="57527"/>
                  <a:pt x="42501" y="57696"/>
                </a:cubicBezTo>
                <a:cubicBezTo>
                  <a:pt x="42546" y="57781"/>
                  <a:pt x="42585" y="57768"/>
                  <a:pt x="42631" y="57840"/>
                </a:cubicBezTo>
                <a:cubicBezTo>
                  <a:pt x="42643" y="57779"/>
                  <a:pt x="42675" y="57764"/>
                  <a:pt x="42719" y="57764"/>
                </a:cubicBezTo>
                <a:cubicBezTo>
                  <a:pt x="42746" y="57764"/>
                  <a:pt x="42778" y="57770"/>
                  <a:pt x="42813" y="57775"/>
                </a:cubicBezTo>
                <a:cubicBezTo>
                  <a:pt x="42852" y="57846"/>
                  <a:pt x="42904" y="57911"/>
                  <a:pt x="42963" y="57964"/>
                </a:cubicBezTo>
                <a:cubicBezTo>
                  <a:pt x="42976" y="57983"/>
                  <a:pt x="42982" y="58003"/>
                  <a:pt x="42996" y="58016"/>
                </a:cubicBezTo>
                <a:cubicBezTo>
                  <a:pt x="43035" y="58068"/>
                  <a:pt x="43074" y="58120"/>
                  <a:pt x="43119" y="58159"/>
                </a:cubicBezTo>
                <a:cubicBezTo>
                  <a:pt x="43145" y="58198"/>
                  <a:pt x="43171" y="58237"/>
                  <a:pt x="43204" y="58276"/>
                </a:cubicBezTo>
                <a:cubicBezTo>
                  <a:pt x="43178" y="58380"/>
                  <a:pt x="43184" y="58459"/>
                  <a:pt x="43250" y="58504"/>
                </a:cubicBezTo>
                <a:cubicBezTo>
                  <a:pt x="43347" y="58393"/>
                  <a:pt x="43438" y="58283"/>
                  <a:pt x="43517" y="58159"/>
                </a:cubicBezTo>
                <a:cubicBezTo>
                  <a:pt x="43621" y="58289"/>
                  <a:pt x="43725" y="58406"/>
                  <a:pt x="43751" y="58582"/>
                </a:cubicBezTo>
                <a:cubicBezTo>
                  <a:pt x="43789" y="58613"/>
                  <a:pt x="43826" y="58624"/>
                  <a:pt x="43861" y="58624"/>
                </a:cubicBezTo>
                <a:cubicBezTo>
                  <a:pt x="43936" y="58624"/>
                  <a:pt x="44007" y="58576"/>
                  <a:pt x="44082" y="58576"/>
                </a:cubicBezTo>
                <a:cubicBezTo>
                  <a:pt x="44098" y="58576"/>
                  <a:pt x="44113" y="58578"/>
                  <a:pt x="44129" y="58582"/>
                </a:cubicBezTo>
                <a:cubicBezTo>
                  <a:pt x="44155" y="58602"/>
                  <a:pt x="44174" y="58621"/>
                  <a:pt x="44194" y="58647"/>
                </a:cubicBezTo>
                <a:lnTo>
                  <a:pt x="44220" y="58673"/>
                </a:lnTo>
                <a:lnTo>
                  <a:pt x="44207" y="58673"/>
                </a:lnTo>
                <a:cubicBezTo>
                  <a:pt x="44201" y="58836"/>
                  <a:pt x="44331" y="59084"/>
                  <a:pt x="44253" y="59214"/>
                </a:cubicBezTo>
                <a:cubicBezTo>
                  <a:pt x="44064" y="59025"/>
                  <a:pt x="43914" y="59058"/>
                  <a:pt x="43732" y="58862"/>
                </a:cubicBezTo>
                <a:lnTo>
                  <a:pt x="43732" y="58862"/>
                </a:lnTo>
                <a:cubicBezTo>
                  <a:pt x="43719" y="58941"/>
                  <a:pt x="43849" y="59097"/>
                  <a:pt x="43719" y="59103"/>
                </a:cubicBezTo>
                <a:lnTo>
                  <a:pt x="43719" y="59123"/>
                </a:lnTo>
                <a:cubicBezTo>
                  <a:pt x="43673" y="59090"/>
                  <a:pt x="43627" y="59064"/>
                  <a:pt x="43582" y="59038"/>
                </a:cubicBezTo>
                <a:lnTo>
                  <a:pt x="43582" y="59025"/>
                </a:lnTo>
                <a:cubicBezTo>
                  <a:pt x="43471" y="58673"/>
                  <a:pt x="43178" y="58517"/>
                  <a:pt x="42943" y="58191"/>
                </a:cubicBezTo>
                <a:cubicBezTo>
                  <a:pt x="42781" y="58087"/>
                  <a:pt x="42631" y="58107"/>
                  <a:pt x="42468" y="57996"/>
                </a:cubicBezTo>
                <a:cubicBezTo>
                  <a:pt x="42361" y="57857"/>
                  <a:pt x="42235" y="57585"/>
                  <a:pt x="42151" y="57585"/>
                </a:cubicBezTo>
                <a:cubicBezTo>
                  <a:pt x="42148" y="57585"/>
                  <a:pt x="42145" y="57585"/>
                  <a:pt x="42142" y="57586"/>
                </a:cubicBezTo>
                <a:lnTo>
                  <a:pt x="42155" y="57618"/>
                </a:lnTo>
                <a:cubicBezTo>
                  <a:pt x="42123" y="57599"/>
                  <a:pt x="42097" y="57586"/>
                  <a:pt x="42064" y="57573"/>
                </a:cubicBezTo>
                <a:cubicBezTo>
                  <a:pt x="42051" y="57547"/>
                  <a:pt x="42038" y="57521"/>
                  <a:pt x="42032" y="57488"/>
                </a:cubicBezTo>
                <a:cubicBezTo>
                  <a:pt x="42012" y="57442"/>
                  <a:pt x="41992" y="57397"/>
                  <a:pt x="41973" y="57351"/>
                </a:cubicBezTo>
                <a:lnTo>
                  <a:pt x="41979" y="57351"/>
                </a:lnTo>
                <a:lnTo>
                  <a:pt x="42064" y="57299"/>
                </a:lnTo>
                <a:cubicBezTo>
                  <a:pt x="42097" y="57325"/>
                  <a:pt x="42123" y="57358"/>
                  <a:pt x="42149" y="57390"/>
                </a:cubicBezTo>
                <a:cubicBezTo>
                  <a:pt x="42158" y="57400"/>
                  <a:pt x="42168" y="57406"/>
                  <a:pt x="42172" y="57406"/>
                </a:cubicBezTo>
                <a:cubicBezTo>
                  <a:pt x="42174" y="57406"/>
                  <a:pt x="42175" y="57405"/>
                  <a:pt x="42175" y="57403"/>
                </a:cubicBezTo>
                <a:cubicBezTo>
                  <a:pt x="42181" y="57397"/>
                  <a:pt x="42175" y="57377"/>
                  <a:pt x="42168" y="57371"/>
                </a:cubicBezTo>
                <a:cubicBezTo>
                  <a:pt x="42136" y="57325"/>
                  <a:pt x="42090" y="57280"/>
                  <a:pt x="42045" y="57247"/>
                </a:cubicBezTo>
                <a:lnTo>
                  <a:pt x="42058" y="57247"/>
                </a:lnTo>
                <a:cubicBezTo>
                  <a:pt x="42005" y="57175"/>
                  <a:pt x="42019" y="57143"/>
                  <a:pt x="41979" y="57078"/>
                </a:cubicBezTo>
                <a:lnTo>
                  <a:pt x="41979" y="57078"/>
                </a:lnTo>
                <a:cubicBezTo>
                  <a:pt x="42014" y="57090"/>
                  <a:pt x="42039" y="57096"/>
                  <a:pt x="42058" y="57096"/>
                </a:cubicBezTo>
                <a:cubicBezTo>
                  <a:pt x="42155" y="57096"/>
                  <a:pt x="42073" y="56947"/>
                  <a:pt x="42188" y="56876"/>
                </a:cubicBezTo>
                <a:close/>
                <a:moveTo>
                  <a:pt x="39628" y="59090"/>
                </a:moveTo>
                <a:lnTo>
                  <a:pt x="39713" y="59188"/>
                </a:lnTo>
                <a:cubicBezTo>
                  <a:pt x="39732" y="59208"/>
                  <a:pt x="39739" y="59240"/>
                  <a:pt x="39732" y="59273"/>
                </a:cubicBezTo>
                <a:cubicBezTo>
                  <a:pt x="39680" y="59273"/>
                  <a:pt x="39628" y="59253"/>
                  <a:pt x="39589" y="59221"/>
                </a:cubicBezTo>
                <a:cubicBezTo>
                  <a:pt x="39602" y="59175"/>
                  <a:pt x="39615" y="59129"/>
                  <a:pt x="39628" y="59090"/>
                </a:cubicBezTo>
                <a:close/>
                <a:moveTo>
                  <a:pt x="50883" y="59221"/>
                </a:moveTo>
                <a:cubicBezTo>
                  <a:pt x="50909" y="59253"/>
                  <a:pt x="50922" y="59292"/>
                  <a:pt x="50929" y="59325"/>
                </a:cubicBezTo>
                <a:lnTo>
                  <a:pt x="50916" y="59338"/>
                </a:lnTo>
                <a:lnTo>
                  <a:pt x="50864" y="59318"/>
                </a:lnTo>
                <a:lnTo>
                  <a:pt x="50864" y="59312"/>
                </a:lnTo>
                <a:lnTo>
                  <a:pt x="50838" y="59273"/>
                </a:lnTo>
                <a:lnTo>
                  <a:pt x="50857" y="59273"/>
                </a:lnTo>
                <a:lnTo>
                  <a:pt x="50864" y="59260"/>
                </a:lnTo>
                <a:cubicBezTo>
                  <a:pt x="50870" y="59247"/>
                  <a:pt x="50877" y="59234"/>
                  <a:pt x="50883" y="59221"/>
                </a:cubicBezTo>
                <a:close/>
                <a:moveTo>
                  <a:pt x="40573" y="59077"/>
                </a:moveTo>
                <a:cubicBezTo>
                  <a:pt x="40670" y="59162"/>
                  <a:pt x="40748" y="59234"/>
                  <a:pt x="40794" y="59279"/>
                </a:cubicBezTo>
                <a:cubicBezTo>
                  <a:pt x="40814" y="59318"/>
                  <a:pt x="40794" y="59338"/>
                  <a:pt x="40768" y="59351"/>
                </a:cubicBezTo>
                <a:cubicBezTo>
                  <a:pt x="40751" y="59347"/>
                  <a:pt x="40735" y="59345"/>
                  <a:pt x="40719" y="59345"/>
                </a:cubicBezTo>
                <a:cubicBezTo>
                  <a:pt x="40684" y="59345"/>
                  <a:pt x="40651" y="59355"/>
                  <a:pt x="40625" y="59377"/>
                </a:cubicBezTo>
                <a:lnTo>
                  <a:pt x="40625" y="59383"/>
                </a:lnTo>
                <a:cubicBezTo>
                  <a:pt x="40607" y="59383"/>
                  <a:pt x="40590" y="59369"/>
                  <a:pt x="40574" y="59369"/>
                </a:cubicBezTo>
                <a:cubicBezTo>
                  <a:pt x="40567" y="59369"/>
                  <a:pt x="40560" y="59373"/>
                  <a:pt x="40553" y="59383"/>
                </a:cubicBezTo>
                <a:cubicBezTo>
                  <a:pt x="40481" y="59279"/>
                  <a:pt x="40468" y="59201"/>
                  <a:pt x="40494" y="59149"/>
                </a:cubicBezTo>
                <a:lnTo>
                  <a:pt x="40573" y="59077"/>
                </a:lnTo>
                <a:close/>
                <a:moveTo>
                  <a:pt x="46233" y="59149"/>
                </a:moveTo>
                <a:cubicBezTo>
                  <a:pt x="46259" y="59175"/>
                  <a:pt x="46291" y="59195"/>
                  <a:pt x="46324" y="59195"/>
                </a:cubicBezTo>
                <a:cubicBezTo>
                  <a:pt x="46369" y="59305"/>
                  <a:pt x="46317" y="59357"/>
                  <a:pt x="46265" y="59409"/>
                </a:cubicBezTo>
                <a:cubicBezTo>
                  <a:pt x="46241" y="59376"/>
                  <a:pt x="46214" y="59343"/>
                  <a:pt x="46193" y="59343"/>
                </a:cubicBezTo>
                <a:cubicBezTo>
                  <a:pt x="46186" y="59343"/>
                  <a:pt x="46179" y="59347"/>
                  <a:pt x="46174" y="59357"/>
                </a:cubicBezTo>
                <a:cubicBezTo>
                  <a:pt x="46135" y="59253"/>
                  <a:pt x="46128" y="59182"/>
                  <a:pt x="46213" y="59155"/>
                </a:cubicBezTo>
                <a:lnTo>
                  <a:pt x="46207" y="59155"/>
                </a:lnTo>
                <a:lnTo>
                  <a:pt x="46233" y="59149"/>
                </a:lnTo>
                <a:close/>
                <a:moveTo>
                  <a:pt x="45199" y="58989"/>
                </a:moveTo>
                <a:cubicBezTo>
                  <a:pt x="45213" y="58989"/>
                  <a:pt x="45228" y="58992"/>
                  <a:pt x="45243" y="58999"/>
                </a:cubicBezTo>
                <a:cubicBezTo>
                  <a:pt x="45412" y="59266"/>
                  <a:pt x="45334" y="59403"/>
                  <a:pt x="45275" y="59546"/>
                </a:cubicBezTo>
                <a:lnTo>
                  <a:pt x="45269" y="59553"/>
                </a:lnTo>
                <a:cubicBezTo>
                  <a:pt x="45164" y="59409"/>
                  <a:pt x="45067" y="59266"/>
                  <a:pt x="44982" y="59116"/>
                </a:cubicBezTo>
                <a:cubicBezTo>
                  <a:pt x="45054" y="59083"/>
                  <a:pt x="45121" y="58989"/>
                  <a:pt x="45199" y="58989"/>
                </a:cubicBezTo>
                <a:close/>
                <a:moveTo>
                  <a:pt x="40781" y="59474"/>
                </a:moveTo>
                <a:cubicBezTo>
                  <a:pt x="40795" y="59474"/>
                  <a:pt x="40810" y="59477"/>
                  <a:pt x="40827" y="59481"/>
                </a:cubicBezTo>
                <a:cubicBezTo>
                  <a:pt x="40841" y="59511"/>
                  <a:pt x="40886" y="59539"/>
                  <a:pt x="40910" y="59539"/>
                </a:cubicBezTo>
                <a:cubicBezTo>
                  <a:pt x="40927" y="59539"/>
                  <a:pt x="40933" y="59523"/>
                  <a:pt x="40905" y="59481"/>
                </a:cubicBezTo>
                <a:lnTo>
                  <a:pt x="40905" y="59481"/>
                </a:lnTo>
                <a:cubicBezTo>
                  <a:pt x="40976" y="59553"/>
                  <a:pt x="41035" y="59494"/>
                  <a:pt x="41120" y="59624"/>
                </a:cubicBezTo>
                <a:lnTo>
                  <a:pt x="41100" y="59624"/>
                </a:lnTo>
                <a:lnTo>
                  <a:pt x="41094" y="59637"/>
                </a:lnTo>
                <a:cubicBezTo>
                  <a:pt x="41081" y="59644"/>
                  <a:pt x="41068" y="59657"/>
                  <a:pt x="41061" y="59670"/>
                </a:cubicBezTo>
                <a:lnTo>
                  <a:pt x="41055" y="59657"/>
                </a:lnTo>
                <a:cubicBezTo>
                  <a:pt x="40996" y="59624"/>
                  <a:pt x="40944" y="59585"/>
                  <a:pt x="40892" y="59540"/>
                </a:cubicBezTo>
                <a:lnTo>
                  <a:pt x="40892" y="59540"/>
                </a:lnTo>
                <a:cubicBezTo>
                  <a:pt x="40898" y="59585"/>
                  <a:pt x="40872" y="59637"/>
                  <a:pt x="40827" y="59650"/>
                </a:cubicBezTo>
                <a:cubicBezTo>
                  <a:pt x="40748" y="59546"/>
                  <a:pt x="40801" y="59553"/>
                  <a:pt x="40722" y="59494"/>
                </a:cubicBezTo>
                <a:cubicBezTo>
                  <a:pt x="40735" y="59482"/>
                  <a:pt x="40756" y="59474"/>
                  <a:pt x="40781" y="59474"/>
                </a:cubicBezTo>
                <a:close/>
                <a:moveTo>
                  <a:pt x="38935" y="59343"/>
                </a:moveTo>
                <a:cubicBezTo>
                  <a:pt x="38950" y="59343"/>
                  <a:pt x="38971" y="59351"/>
                  <a:pt x="39009" y="59370"/>
                </a:cubicBezTo>
                <a:cubicBezTo>
                  <a:pt x="39218" y="59696"/>
                  <a:pt x="39055" y="59787"/>
                  <a:pt x="38938" y="59807"/>
                </a:cubicBezTo>
                <a:cubicBezTo>
                  <a:pt x="38879" y="59794"/>
                  <a:pt x="38820" y="59748"/>
                  <a:pt x="38775" y="59637"/>
                </a:cubicBezTo>
                <a:lnTo>
                  <a:pt x="38775" y="59631"/>
                </a:lnTo>
                <a:lnTo>
                  <a:pt x="38801" y="59566"/>
                </a:lnTo>
                <a:cubicBezTo>
                  <a:pt x="38853" y="59585"/>
                  <a:pt x="38905" y="59605"/>
                  <a:pt x="38957" y="59631"/>
                </a:cubicBezTo>
                <a:cubicBezTo>
                  <a:pt x="38996" y="59598"/>
                  <a:pt x="38931" y="59507"/>
                  <a:pt x="38866" y="59416"/>
                </a:cubicBezTo>
                <a:cubicBezTo>
                  <a:pt x="38866" y="59409"/>
                  <a:pt x="38873" y="59396"/>
                  <a:pt x="38879" y="59390"/>
                </a:cubicBezTo>
                <a:cubicBezTo>
                  <a:pt x="38906" y="59360"/>
                  <a:pt x="38914" y="59343"/>
                  <a:pt x="38935" y="59343"/>
                </a:cubicBezTo>
                <a:close/>
                <a:moveTo>
                  <a:pt x="41159" y="59722"/>
                </a:moveTo>
                <a:cubicBezTo>
                  <a:pt x="41217" y="59748"/>
                  <a:pt x="41263" y="59800"/>
                  <a:pt x="41276" y="59865"/>
                </a:cubicBezTo>
                <a:cubicBezTo>
                  <a:pt x="41272" y="59867"/>
                  <a:pt x="41267" y="59868"/>
                  <a:pt x="41263" y="59868"/>
                </a:cubicBezTo>
                <a:cubicBezTo>
                  <a:pt x="41227" y="59868"/>
                  <a:pt x="41185" y="59823"/>
                  <a:pt x="41139" y="59742"/>
                </a:cubicBezTo>
                <a:cubicBezTo>
                  <a:pt x="41146" y="59735"/>
                  <a:pt x="41152" y="59729"/>
                  <a:pt x="41159" y="59722"/>
                </a:cubicBezTo>
                <a:close/>
                <a:moveTo>
                  <a:pt x="41875" y="59983"/>
                </a:moveTo>
                <a:lnTo>
                  <a:pt x="41953" y="60100"/>
                </a:lnTo>
                <a:cubicBezTo>
                  <a:pt x="41940" y="60119"/>
                  <a:pt x="41925" y="60124"/>
                  <a:pt x="41911" y="60124"/>
                </a:cubicBezTo>
                <a:cubicBezTo>
                  <a:pt x="41890" y="60124"/>
                  <a:pt x="41868" y="60113"/>
                  <a:pt x="41849" y="60113"/>
                </a:cubicBezTo>
                <a:cubicBezTo>
                  <a:pt x="41823" y="60067"/>
                  <a:pt x="41836" y="60015"/>
                  <a:pt x="41875" y="59983"/>
                </a:cubicBezTo>
                <a:close/>
                <a:moveTo>
                  <a:pt x="42286" y="58849"/>
                </a:moveTo>
                <a:cubicBezTo>
                  <a:pt x="42396" y="58849"/>
                  <a:pt x="42520" y="58934"/>
                  <a:pt x="42650" y="59103"/>
                </a:cubicBezTo>
                <a:cubicBezTo>
                  <a:pt x="42663" y="59195"/>
                  <a:pt x="42696" y="59286"/>
                  <a:pt x="42748" y="59364"/>
                </a:cubicBezTo>
                <a:cubicBezTo>
                  <a:pt x="42755" y="59377"/>
                  <a:pt x="42768" y="59383"/>
                  <a:pt x="42774" y="59383"/>
                </a:cubicBezTo>
                <a:cubicBezTo>
                  <a:pt x="42787" y="59377"/>
                  <a:pt x="42787" y="59364"/>
                  <a:pt x="42774" y="59344"/>
                </a:cubicBezTo>
                <a:cubicBezTo>
                  <a:pt x="42722" y="59273"/>
                  <a:pt x="42696" y="59188"/>
                  <a:pt x="42696" y="59097"/>
                </a:cubicBezTo>
                <a:lnTo>
                  <a:pt x="42696" y="59097"/>
                </a:lnTo>
                <a:lnTo>
                  <a:pt x="42722" y="59129"/>
                </a:lnTo>
                <a:cubicBezTo>
                  <a:pt x="42859" y="59155"/>
                  <a:pt x="42989" y="59208"/>
                  <a:pt x="43106" y="59273"/>
                </a:cubicBezTo>
                <a:cubicBezTo>
                  <a:pt x="43054" y="59136"/>
                  <a:pt x="42996" y="59006"/>
                  <a:pt x="42930" y="58875"/>
                </a:cubicBezTo>
                <a:lnTo>
                  <a:pt x="42930" y="58875"/>
                </a:lnTo>
                <a:cubicBezTo>
                  <a:pt x="43016" y="58897"/>
                  <a:pt x="43110" y="58949"/>
                  <a:pt x="43199" y="58949"/>
                </a:cubicBezTo>
                <a:cubicBezTo>
                  <a:pt x="43218" y="58949"/>
                  <a:pt x="43237" y="58946"/>
                  <a:pt x="43256" y="58941"/>
                </a:cubicBezTo>
                <a:cubicBezTo>
                  <a:pt x="43366" y="59139"/>
                  <a:pt x="43448" y="59184"/>
                  <a:pt x="43516" y="59184"/>
                </a:cubicBezTo>
                <a:cubicBezTo>
                  <a:pt x="43552" y="59184"/>
                  <a:pt x="43585" y="59171"/>
                  <a:pt x="43614" y="59162"/>
                </a:cubicBezTo>
                <a:cubicBezTo>
                  <a:pt x="43634" y="59168"/>
                  <a:pt x="43653" y="59182"/>
                  <a:pt x="43673" y="59195"/>
                </a:cubicBezTo>
                <a:cubicBezTo>
                  <a:pt x="43705" y="59390"/>
                  <a:pt x="43699" y="59559"/>
                  <a:pt x="43927" y="59865"/>
                </a:cubicBezTo>
                <a:cubicBezTo>
                  <a:pt x="43907" y="59973"/>
                  <a:pt x="43917" y="60125"/>
                  <a:pt x="43832" y="60125"/>
                </a:cubicBezTo>
                <a:cubicBezTo>
                  <a:pt x="43804" y="60125"/>
                  <a:pt x="43766" y="60108"/>
                  <a:pt x="43712" y="60067"/>
                </a:cubicBezTo>
                <a:cubicBezTo>
                  <a:pt x="43686" y="60028"/>
                  <a:pt x="43660" y="59983"/>
                  <a:pt x="43634" y="59950"/>
                </a:cubicBezTo>
                <a:cubicBezTo>
                  <a:pt x="43614" y="59924"/>
                  <a:pt x="43595" y="59891"/>
                  <a:pt x="43582" y="59865"/>
                </a:cubicBezTo>
                <a:lnTo>
                  <a:pt x="43556" y="59820"/>
                </a:lnTo>
                <a:cubicBezTo>
                  <a:pt x="43575" y="59787"/>
                  <a:pt x="43478" y="59683"/>
                  <a:pt x="43491" y="59644"/>
                </a:cubicBezTo>
                <a:cubicBezTo>
                  <a:pt x="43458" y="59615"/>
                  <a:pt x="43430" y="59603"/>
                  <a:pt x="43410" y="59603"/>
                </a:cubicBezTo>
                <a:cubicBezTo>
                  <a:pt x="43355" y="59603"/>
                  <a:pt x="43353" y="59694"/>
                  <a:pt x="43471" y="59826"/>
                </a:cubicBezTo>
                <a:cubicBezTo>
                  <a:pt x="43484" y="59846"/>
                  <a:pt x="43497" y="59872"/>
                  <a:pt x="43510" y="59891"/>
                </a:cubicBezTo>
                <a:lnTo>
                  <a:pt x="43543" y="59950"/>
                </a:lnTo>
                <a:cubicBezTo>
                  <a:pt x="43432" y="59970"/>
                  <a:pt x="43510" y="60093"/>
                  <a:pt x="43484" y="60159"/>
                </a:cubicBezTo>
                <a:lnTo>
                  <a:pt x="43491" y="60165"/>
                </a:lnTo>
                <a:lnTo>
                  <a:pt x="43458" y="60165"/>
                </a:lnTo>
                <a:cubicBezTo>
                  <a:pt x="43354" y="60119"/>
                  <a:pt x="43152" y="59913"/>
                  <a:pt x="43086" y="59913"/>
                </a:cubicBezTo>
                <a:cubicBezTo>
                  <a:pt x="43077" y="59913"/>
                  <a:pt x="43071" y="59917"/>
                  <a:pt x="43067" y="59924"/>
                </a:cubicBezTo>
                <a:cubicBezTo>
                  <a:pt x="42950" y="59742"/>
                  <a:pt x="42670" y="59696"/>
                  <a:pt x="42481" y="59690"/>
                </a:cubicBezTo>
                <a:lnTo>
                  <a:pt x="42474" y="59696"/>
                </a:lnTo>
                <a:cubicBezTo>
                  <a:pt x="42344" y="59462"/>
                  <a:pt x="42422" y="59299"/>
                  <a:pt x="42481" y="59234"/>
                </a:cubicBezTo>
                <a:cubicBezTo>
                  <a:pt x="42409" y="59103"/>
                  <a:pt x="42351" y="59116"/>
                  <a:pt x="42279" y="58973"/>
                </a:cubicBezTo>
                <a:cubicBezTo>
                  <a:pt x="42292" y="58934"/>
                  <a:pt x="42292" y="58888"/>
                  <a:pt x="42286" y="58849"/>
                </a:cubicBezTo>
                <a:close/>
                <a:moveTo>
                  <a:pt x="49900" y="60035"/>
                </a:moveTo>
                <a:cubicBezTo>
                  <a:pt x="49926" y="60048"/>
                  <a:pt x="49958" y="60054"/>
                  <a:pt x="49991" y="60061"/>
                </a:cubicBezTo>
                <a:lnTo>
                  <a:pt x="49997" y="60061"/>
                </a:lnTo>
                <a:lnTo>
                  <a:pt x="49997" y="60067"/>
                </a:lnTo>
                <a:cubicBezTo>
                  <a:pt x="50007" y="60082"/>
                  <a:pt x="50021" y="60100"/>
                  <a:pt x="50032" y="60100"/>
                </a:cubicBezTo>
                <a:cubicBezTo>
                  <a:pt x="50036" y="60100"/>
                  <a:pt x="50040" y="60098"/>
                  <a:pt x="50043" y="60093"/>
                </a:cubicBezTo>
                <a:cubicBezTo>
                  <a:pt x="50053" y="60130"/>
                  <a:pt x="50080" y="60219"/>
                  <a:pt x="50113" y="60219"/>
                </a:cubicBezTo>
                <a:cubicBezTo>
                  <a:pt x="50122" y="60219"/>
                  <a:pt x="50131" y="60213"/>
                  <a:pt x="50141" y="60198"/>
                </a:cubicBezTo>
                <a:lnTo>
                  <a:pt x="50141" y="60198"/>
                </a:lnTo>
                <a:cubicBezTo>
                  <a:pt x="50160" y="60243"/>
                  <a:pt x="50154" y="60295"/>
                  <a:pt x="50115" y="60328"/>
                </a:cubicBezTo>
                <a:cubicBezTo>
                  <a:pt x="50056" y="60295"/>
                  <a:pt x="49978" y="60172"/>
                  <a:pt x="49913" y="60067"/>
                </a:cubicBezTo>
                <a:lnTo>
                  <a:pt x="49900" y="60035"/>
                </a:lnTo>
                <a:close/>
                <a:moveTo>
                  <a:pt x="43562" y="60289"/>
                </a:moveTo>
                <a:cubicBezTo>
                  <a:pt x="43608" y="60341"/>
                  <a:pt x="43634" y="60341"/>
                  <a:pt x="43640" y="60406"/>
                </a:cubicBezTo>
                <a:cubicBezTo>
                  <a:pt x="43637" y="60408"/>
                  <a:pt x="43634" y="60409"/>
                  <a:pt x="43631" y="60409"/>
                </a:cubicBezTo>
                <a:cubicBezTo>
                  <a:pt x="43607" y="60409"/>
                  <a:pt x="43575" y="60354"/>
                  <a:pt x="43552" y="60354"/>
                </a:cubicBezTo>
                <a:cubicBezTo>
                  <a:pt x="43551" y="60354"/>
                  <a:pt x="43550" y="60354"/>
                  <a:pt x="43549" y="60354"/>
                </a:cubicBezTo>
                <a:cubicBezTo>
                  <a:pt x="43536" y="60328"/>
                  <a:pt x="43523" y="60302"/>
                  <a:pt x="43543" y="60302"/>
                </a:cubicBezTo>
                <a:lnTo>
                  <a:pt x="43536" y="60295"/>
                </a:lnTo>
                <a:lnTo>
                  <a:pt x="43562" y="60289"/>
                </a:lnTo>
                <a:close/>
                <a:moveTo>
                  <a:pt x="39726" y="59983"/>
                </a:moveTo>
                <a:lnTo>
                  <a:pt x="39726" y="59983"/>
                </a:lnTo>
                <a:cubicBezTo>
                  <a:pt x="39804" y="60028"/>
                  <a:pt x="39895" y="60113"/>
                  <a:pt x="39980" y="60152"/>
                </a:cubicBezTo>
                <a:cubicBezTo>
                  <a:pt x="40032" y="60237"/>
                  <a:pt x="39960" y="60243"/>
                  <a:pt x="40045" y="60334"/>
                </a:cubicBezTo>
                <a:lnTo>
                  <a:pt x="40025" y="60360"/>
                </a:lnTo>
                <a:lnTo>
                  <a:pt x="40025" y="60354"/>
                </a:lnTo>
                <a:lnTo>
                  <a:pt x="39908" y="60432"/>
                </a:lnTo>
                <a:cubicBezTo>
                  <a:pt x="39830" y="60341"/>
                  <a:pt x="39758" y="60360"/>
                  <a:pt x="39674" y="60250"/>
                </a:cubicBezTo>
                <a:cubicBezTo>
                  <a:pt x="39713" y="60191"/>
                  <a:pt x="39810" y="60165"/>
                  <a:pt x="39726" y="59983"/>
                </a:cubicBezTo>
                <a:close/>
                <a:moveTo>
                  <a:pt x="40174" y="60421"/>
                </a:moveTo>
                <a:cubicBezTo>
                  <a:pt x="40230" y="60421"/>
                  <a:pt x="40307" y="60543"/>
                  <a:pt x="40312" y="60608"/>
                </a:cubicBezTo>
                <a:cubicBezTo>
                  <a:pt x="40303" y="60616"/>
                  <a:pt x="40291" y="60620"/>
                  <a:pt x="40278" y="60620"/>
                </a:cubicBezTo>
                <a:cubicBezTo>
                  <a:pt x="40221" y="60620"/>
                  <a:pt x="40139" y="60543"/>
                  <a:pt x="40123" y="60458"/>
                </a:cubicBezTo>
                <a:lnTo>
                  <a:pt x="40143" y="60432"/>
                </a:lnTo>
                <a:lnTo>
                  <a:pt x="40143" y="60439"/>
                </a:lnTo>
                <a:cubicBezTo>
                  <a:pt x="40152" y="60426"/>
                  <a:pt x="40162" y="60421"/>
                  <a:pt x="40174" y="60421"/>
                </a:cubicBezTo>
                <a:close/>
                <a:moveTo>
                  <a:pt x="50440" y="60406"/>
                </a:moveTo>
                <a:cubicBezTo>
                  <a:pt x="50531" y="60406"/>
                  <a:pt x="50667" y="60488"/>
                  <a:pt x="50773" y="60634"/>
                </a:cubicBezTo>
                <a:lnTo>
                  <a:pt x="50766" y="60634"/>
                </a:lnTo>
                <a:cubicBezTo>
                  <a:pt x="50773" y="60731"/>
                  <a:pt x="50747" y="60745"/>
                  <a:pt x="50704" y="60745"/>
                </a:cubicBezTo>
                <a:cubicBezTo>
                  <a:pt x="50687" y="60745"/>
                  <a:pt x="50669" y="60743"/>
                  <a:pt x="50649" y="60743"/>
                </a:cubicBezTo>
                <a:cubicBezTo>
                  <a:pt x="50630" y="60743"/>
                  <a:pt x="50610" y="60745"/>
                  <a:pt x="50590" y="60751"/>
                </a:cubicBezTo>
                <a:cubicBezTo>
                  <a:pt x="50490" y="60636"/>
                  <a:pt x="50433" y="60554"/>
                  <a:pt x="50384" y="60554"/>
                </a:cubicBezTo>
                <a:cubicBezTo>
                  <a:pt x="50372" y="60554"/>
                  <a:pt x="50361" y="60559"/>
                  <a:pt x="50349" y="60569"/>
                </a:cubicBezTo>
                <a:cubicBezTo>
                  <a:pt x="50326" y="60457"/>
                  <a:pt x="50369" y="60406"/>
                  <a:pt x="50440" y="60406"/>
                </a:cubicBezTo>
                <a:close/>
                <a:moveTo>
                  <a:pt x="43062" y="60361"/>
                </a:moveTo>
                <a:cubicBezTo>
                  <a:pt x="43072" y="60361"/>
                  <a:pt x="43085" y="60363"/>
                  <a:pt x="43100" y="60367"/>
                </a:cubicBezTo>
                <a:lnTo>
                  <a:pt x="43093" y="60373"/>
                </a:lnTo>
                <a:cubicBezTo>
                  <a:pt x="43204" y="60562"/>
                  <a:pt x="43289" y="60608"/>
                  <a:pt x="43347" y="60738"/>
                </a:cubicBezTo>
                <a:lnTo>
                  <a:pt x="43347" y="60790"/>
                </a:lnTo>
                <a:lnTo>
                  <a:pt x="43341" y="60777"/>
                </a:lnTo>
                <a:cubicBezTo>
                  <a:pt x="43334" y="60768"/>
                  <a:pt x="43323" y="60759"/>
                  <a:pt x="43316" y="60759"/>
                </a:cubicBezTo>
                <a:cubicBezTo>
                  <a:pt x="43310" y="60759"/>
                  <a:pt x="43308" y="60768"/>
                  <a:pt x="43321" y="60790"/>
                </a:cubicBezTo>
                <a:cubicBezTo>
                  <a:pt x="43204" y="60725"/>
                  <a:pt x="43100" y="60641"/>
                  <a:pt x="43009" y="60543"/>
                </a:cubicBezTo>
                <a:cubicBezTo>
                  <a:pt x="43020" y="60457"/>
                  <a:pt x="42986" y="60361"/>
                  <a:pt x="43062" y="60361"/>
                </a:cubicBezTo>
                <a:close/>
                <a:moveTo>
                  <a:pt x="45347" y="60882"/>
                </a:moveTo>
                <a:cubicBezTo>
                  <a:pt x="45371" y="60888"/>
                  <a:pt x="45396" y="60934"/>
                  <a:pt x="45420" y="60934"/>
                </a:cubicBezTo>
                <a:cubicBezTo>
                  <a:pt x="45422" y="60934"/>
                  <a:pt x="45423" y="60934"/>
                  <a:pt x="45425" y="60934"/>
                </a:cubicBezTo>
                <a:lnTo>
                  <a:pt x="45425" y="60934"/>
                </a:lnTo>
                <a:lnTo>
                  <a:pt x="45419" y="60940"/>
                </a:lnTo>
                <a:cubicBezTo>
                  <a:pt x="45439" y="60967"/>
                  <a:pt x="45433" y="60985"/>
                  <a:pt x="45417" y="60985"/>
                </a:cubicBezTo>
                <a:cubicBezTo>
                  <a:pt x="45401" y="60985"/>
                  <a:pt x="45376" y="60968"/>
                  <a:pt x="45353" y="60927"/>
                </a:cubicBezTo>
                <a:lnTo>
                  <a:pt x="45347" y="60927"/>
                </a:lnTo>
                <a:cubicBezTo>
                  <a:pt x="45347" y="60908"/>
                  <a:pt x="45347" y="60895"/>
                  <a:pt x="45347" y="60882"/>
                </a:cubicBezTo>
                <a:close/>
                <a:moveTo>
                  <a:pt x="43826" y="60641"/>
                </a:moveTo>
                <a:cubicBezTo>
                  <a:pt x="43959" y="60641"/>
                  <a:pt x="44060" y="60906"/>
                  <a:pt x="44025" y="61005"/>
                </a:cubicBezTo>
                <a:cubicBezTo>
                  <a:pt x="44012" y="60992"/>
                  <a:pt x="44005" y="60979"/>
                  <a:pt x="43999" y="60973"/>
                </a:cubicBezTo>
                <a:lnTo>
                  <a:pt x="44012" y="60960"/>
                </a:lnTo>
                <a:cubicBezTo>
                  <a:pt x="43927" y="60803"/>
                  <a:pt x="43797" y="60771"/>
                  <a:pt x="43784" y="60654"/>
                </a:cubicBezTo>
                <a:lnTo>
                  <a:pt x="43777" y="60654"/>
                </a:lnTo>
                <a:cubicBezTo>
                  <a:pt x="43794" y="60645"/>
                  <a:pt x="43810" y="60641"/>
                  <a:pt x="43826" y="60641"/>
                </a:cubicBezTo>
                <a:close/>
                <a:moveTo>
                  <a:pt x="39807" y="60899"/>
                </a:moveTo>
                <a:cubicBezTo>
                  <a:pt x="39823" y="60899"/>
                  <a:pt x="39877" y="60953"/>
                  <a:pt x="39900" y="60953"/>
                </a:cubicBezTo>
                <a:cubicBezTo>
                  <a:pt x="39904" y="60953"/>
                  <a:pt x="39907" y="60951"/>
                  <a:pt x="39908" y="60947"/>
                </a:cubicBezTo>
                <a:lnTo>
                  <a:pt x="39908" y="60934"/>
                </a:lnTo>
                <a:cubicBezTo>
                  <a:pt x="39915" y="60960"/>
                  <a:pt x="39921" y="60986"/>
                  <a:pt x="39921" y="61005"/>
                </a:cubicBezTo>
                <a:lnTo>
                  <a:pt x="39921" y="61018"/>
                </a:lnTo>
                <a:lnTo>
                  <a:pt x="39915" y="60999"/>
                </a:lnTo>
                <a:cubicBezTo>
                  <a:pt x="39912" y="61001"/>
                  <a:pt x="39909" y="61002"/>
                  <a:pt x="39906" y="61002"/>
                </a:cubicBezTo>
                <a:cubicBezTo>
                  <a:pt x="39881" y="61002"/>
                  <a:pt x="39849" y="60946"/>
                  <a:pt x="39821" y="60946"/>
                </a:cubicBezTo>
                <a:cubicBezTo>
                  <a:pt x="39820" y="60946"/>
                  <a:pt x="39818" y="60946"/>
                  <a:pt x="39817" y="60947"/>
                </a:cubicBezTo>
                <a:cubicBezTo>
                  <a:pt x="39800" y="60911"/>
                  <a:pt x="39799" y="60899"/>
                  <a:pt x="39807" y="60899"/>
                </a:cubicBezTo>
                <a:close/>
                <a:moveTo>
                  <a:pt x="41479" y="60113"/>
                </a:moveTo>
                <a:cubicBezTo>
                  <a:pt x="41611" y="60113"/>
                  <a:pt x="41837" y="60367"/>
                  <a:pt x="41979" y="60367"/>
                </a:cubicBezTo>
                <a:cubicBezTo>
                  <a:pt x="42084" y="60614"/>
                  <a:pt x="42246" y="60693"/>
                  <a:pt x="42409" y="60940"/>
                </a:cubicBezTo>
                <a:cubicBezTo>
                  <a:pt x="42381" y="60960"/>
                  <a:pt x="42353" y="60965"/>
                  <a:pt x="42327" y="60965"/>
                </a:cubicBezTo>
                <a:cubicBezTo>
                  <a:pt x="42301" y="60965"/>
                  <a:pt x="42277" y="60960"/>
                  <a:pt x="42256" y="60960"/>
                </a:cubicBezTo>
                <a:cubicBezTo>
                  <a:pt x="42219" y="60960"/>
                  <a:pt x="42189" y="60973"/>
                  <a:pt x="42168" y="61044"/>
                </a:cubicBezTo>
                <a:cubicBezTo>
                  <a:pt x="42012" y="60823"/>
                  <a:pt x="41843" y="60979"/>
                  <a:pt x="41621" y="60719"/>
                </a:cubicBezTo>
                <a:lnTo>
                  <a:pt x="41615" y="60725"/>
                </a:lnTo>
                <a:cubicBezTo>
                  <a:pt x="41569" y="60536"/>
                  <a:pt x="41491" y="60354"/>
                  <a:pt x="41393" y="60185"/>
                </a:cubicBezTo>
                <a:cubicBezTo>
                  <a:pt x="41412" y="60133"/>
                  <a:pt x="41442" y="60113"/>
                  <a:pt x="41479" y="60113"/>
                </a:cubicBezTo>
                <a:close/>
                <a:moveTo>
                  <a:pt x="49127" y="60131"/>
                </a:moveTo>
                <a:cubicBezTo>
                  <a:pt x="49205" y="60131"/>
                  <a:pt x="49310" y="60292"/>
                  <a:pt x="49411" y="60393"/>
                </a:cubicBezTo>
                <a:cubicBezTo>
                  <a:pt x="49561" y="60549"/>
                  <a:pt x="49796" y="60771"/>
                  <a:pt x="49815" y="61044"/>
                </a:cubicBezTo>
                <a:cubicBezTo>
                  <a:pt x="49804" y="61048"/>
                  <a:pt x="49793" y="61050"/>
                  <a:pt x="49781" y="61050"/>
                </a:cubicBezTo>
                <a:cubicBezTo>
                  <a:pt x="49550" y="61050"/>
                  <a:pt x="49085" y="60425"/>
                  <a:pt x="49079" y="60159"/>
                </a:cubicBezTo>
                <a:cubicBezTo>
                  <a:pt x="49094" y="60139"/>
                  <a:pt x="49110" y="60131"/>
                  <a:pt x="49127" y="60131"/>
                </a:cubicBezTo>
                <a:close/>
                <a:moveTo>
                  <a:pt x="40302" y="60922"/>
                </a:moveTo>
                <a:cubicBezTo>
                  <a:pt x="40329" y="60922"/>
                  <a:pt x="40358" y="60936"/>
                  <a:pt x="40390" y="60960"/>
                </a:cubicBezTo>
                <a:cubicBezTo>
                  <a:pt x="40358" y="60992"/>
                  <a:pt x="40332" y="61031"/>
                  <a:pt x="40305" y="61070"/>
                </a:cubicBezTo>
                <a:lnTo>
                  <a:pt x="40299" y="61070"/>
                </a:lnTo>
                <a:cubicBezTo>
                  <a:pt x="40299" y="61057"/>
                  <a:pt x="40299" y="61051"/>
                  <a:pt x="40292" y="61044"/>
                </a:cubicBezTo>
                <a:cubicBezTo>
                  <a:pt x="40286" y="61005"/>
                  <a:pt x="40273" y="60973"/>
                  <a:pt x="40253" y="60940"/>
                </a:cubicBezTo>
                <a:cubicBezTo>
                  <a:pt x="40269" y="60927"/>
                  <a:pt x="40285" y="60922"/>
                  <a:pt x="40302" y="60922"/>
                </a:cubicBezTo>
                <a:close/>
                <a:moveTo>
                  <a:pt x="40064" y="60811"/>
                </a:moveTo>
                <a:cubicBezTo>
                  <a:pt x="40075" y="60811"/>
                  <a:pt x="40088" y="60812"/>
                  <a:pt x="40104" y="60816"/>
                </a:cubicBezTo>
                <a:cubicBezTo>
                  <a:pt x="40130" y="60849"/>
                  <a:pt x="40143" y="60882"/>
                  <a:pt x="40156" y="60914"/>
                </a:cubicBezTo>
                <a:cubicBezTo>
                  <a:pt x="40156" y="60934"/>
                  <a:pt x="40162" y="60953"/>
                  <a:pt x="40169" y="60966"/>
                </a:cubicBezTo>
                <a:cubicBezTo>
                  <a:pt x="40175" y="60973"/>
                  <a:pt x="40182" y="60986"/>
                  <a:pt x="40188" y="60999"/>
                </a:cubicBezTo>
                <a:cubicBezTo>
                  <a:pt x="40169" y="61096"/>
                  <a:pt x="40182" y="61214"/>
                  <a:pt x="40097" y="61279"/>
                </a:cubicBezTo>
                <a:cubicBezTo>
                  <a:pt x="40006" y="61162"/>
                  <a:pt x="40025" y="61116"/>
                  <a:pt x="39967" y="61025"/>
                </a:cubicBezTo>
                <a:lnTo>
                  <a:pt x="39960" y="61031"/>
                </a:lnTo>
                <a:cubicBezTo>
                  <a:pt x="39960" y="61012"/>
                  <a:pt x="39954" y="60992"/>
                  <a:pt x="39954" y="60973"/>
                </a:cubicBezTo>
                <a:cubicBezTo>
                  <a:pt x="39994" y="60904"/>
                  <a:pt x="39984" y="60811"/>
                  <a:pt x="40064" y="60811"/>
                </a:cubicBezTo>
                <a:close/>
                <a:moveTo>
                  <a:pt x="45587" y="61061"/>
                </a:moveTo>
                <a:cubicBezTo>
                  <a:pt x="45649" y="61061"/>
                  <a:pt x="45725" y="61142"/>
                  <a:pt x="45796" y="61201"/>
                </a:cubicBezTo>
                <a:cubicBezTo>
                  <a:pt x="45822" y="61240"/>
                  <a:pt x="45816" y="61259"/>
                  <a:pt x="45829" y="61292"/>
                </a:cubicBezTo>
                <a:lnTo>
                  <a:pt x="45796" y="61292"/>
                </a:lnTo>
                <a:cubicBezTo>
                  <a:pt x="45718" y="61233"/>
                  <a:pt x="45594" y="61246"/>
                  <a:pt x="45568" y="61064"/>
                </a:cubicBezTo>
                <a:cubicBezTo>
                  <a:pt x="45574" y="61062"/>
                  <a:pt x="45581" y="61061"/>
                  <a:pt x="45587" y="61061"/>
                </a:cubicBezTo>
                <a:close/>
                <a:moveTo>
                  <a:pt x="51022" y="61161"/>
                </a:moveTo>
                <a:cubicBezTo>
                  <a:pt x="51052" y="61161"/>
                  <a:pt x="51087" y="61192"/>
                  <a:pt x="51124" y="61253"/>
                </a:cubicBezTo>
                <a:lnTo>
                  <a:pt x="51124" y="61246"/>
                </a:lnTo>
                <a:cubicBezTo>
                  <a:pt x="51137" y="61266"/>
                  <a:pt x="51150" y="61285"/>
                  <a:pt x="51157" y="61305"/>
                </a:cubicBezTo>
                <a:cubicBezTo>
                  <a:pt x="51170" y="61318"/>
                  <a:pt x="51189" y="61350"/>
                  <a:pt x="51209" y="61370"/>
                </a:cubicBezTo>
                <a:lnTo>
                  <a:pt x="51202" y="61370"/>
                </a:lnTo>
                <a:cubicBezTo>
                  <a:pt x="51248" y="61432"/>
                  <a:pt x="51255" y="61450"/>
                  <a:pt x="51245" y="61450"/>
                </a:cubicBezTo>
                <a:cubicBezTo>
                  <a:pt x="51230" y="61450"/>
                  <a:pt x="51175" y="61406"/>
                  <a:pt x="51158" y="61406"/>
                </a:cubicBezTo>
                <a:cubicBezTo>
                  <a:pt x="51150" y="61406"/>
                  <a:pt x="51150" y="61417"/>
                  <a:pt x="51170" y="61448"/>
                </a:cubicBezTo>
                <a:cubicBezTo>
                  <a:pt x="51165" y="61452"/>
                  <a:pt x="51161" y="61453"/>
                  <a:pt x="51157" y="61453"/>
                </a:cubicBezTo>
                <a:cubicBezTo>
                  <a:pt x="51122" y="61453"/>
                  <a:pt x="51111" y="61344"/>
                  <a:pt x="51153" y="61344"/>
                </a:cubicBezTo>
                <a:cubicBezTo>
                  <a:pt x="51155" y="61344"/>
                  <a:pt x="51156" y="61344"/>
                  <a:pt x="51157" y="61344"/>
                </a:cubicBezTo>
                <a:cubicBezTo>
                  <a:pt x="51098" y="61272"/>
                  <a:pt x="51053" y="61311"/>
                  <a:pt x="50987" y="61175"/>
                </a:cubicBezTo>
                <a:cubicBezTo>
                  <a:pt x="50998" y="61166"/>
                  <a:pt x="51010" y="61161"/>
                  <a:pt x="51022" y="61161"/>
                </a:cubicBezTo>
                <a:close/>
                <a:moveTo>
                  <a:pt x="44279" y="60035"/>
                </a:moveTo>
                <a:cubicBezTo>
                  <a:pt x="44281" y="60035"/>
                  <a:pt x="44283" y="60035"/>
                  <a:pt x="44285" y="60035"/>
                </a:cubicBezTo>
                <a:cubicBezTo>
                  <a:pt x="44487" y="60347"/>
                  <a:pt x="44663" y="60393"/>
                  <a:pt x="44852" y="60608"/>
                </a:cubicBezTo>
                <a:cubicBezTo>
                  <a:pt x="44858" y="60628"/>
                  <a:pt x="44871" y="60654"/>
                  <a:pt x="44878" y="60680"/>
                </a:cubicBezTo>
                <a:lnTo>
                  <a:pt x="44871" y="60673"/>
                </a:lnTo>
                <a:lnTo>
                  <a:pt x="44871" y="60673"/>
                </a:lnTo>
                <a:cubicBezTo>
                  <a:pt x="44982" y="60934"/>
                  <a:pt x="44832" y="61044"/>
                  <a:pt x="45041" y="61357"/>
                </a:cubicBezTo>
                <a:lnTo>
                  <a:pt x="45047" y="61364"/>
                </a:lnTo>
                <a:lnTo>
                  <a:pt x="45041" y="61390"/>
                </a:lnTo>
                <a:cubicBezTo>
                  <a:pt x="45041" y="61403"/>
                  <a:pt x="45034" y="61416"/>
                  <a:pt x="45034" y="61429"/>
                </a:cubicBezTo>
                <a:cubicBezTo>
                  <a:pt x="44984" y="61460"/>
                  <a:pt x="44933" y="61476"/>
                  <a:pt x="44880" y="61476"/>
                </a:cubicBezTo>
                <a:cubicBezTo>
                  <a:pt x="44768" y="61476"/>
                  <a:pt x="44648" y="61404"/>
                  <a:pt x="44520" y="61253"/>
                </a:cubicBezTo>
                <a:cubicBezTo>
                  <a:pt x="44611" y="61123"/>
                  <a:pt x="44774" y="61031"/>
                  <a:pt x="44819" y="60940"/>
                </a:cubicBezTo>
                <a:cubicBezTo>
                  <a:pt x="44617" y="60680"/>
                  <a:pt x="44533" y="60465"/>
                  <a:pt x="44337" y="60289"/>
                </a:cubicBezTo>
                <a:lnTo>
                  <a:pt x="44337" y="60289"/>
                </a:lnTo>
                <a:cubicBezTo>
                  <a:pt x="44298" y="60315"/>
                  <a:pt x="44383" y="60413"/>
                  <a:pt x="44305" y="60419"/>
                </a:cubicBezTo>
                <a:cubicBezTo>
                  <a:pt x="44266" y="60347"/>
                  <a:pt x="44227" y="60328"/>
                  <a:pt x="44187" y="60328"/>
                </a:cubicBezTo>
                <a:cubicBezTo>
                  <a:pt x="44143" y="60181"/>
                  <a:pt x="44179" y="60035"/>
                  <a:pt x="44279" y="60035"/>
                </a:cubicBezTo>
                <a:close/>
                <a:moveTo>
                  <a:pt x="41712" y="61221"/>
                </a:moveTo>
                <a:cubicBezTo>
                  <a:pt x="41777" y="61221"/>
                  <a:pt x="41864" y="61243"/>
                  <a:pt x="41922" y="61243"/>
                </a:cubicBezTo>
                <a:cubicBezTo>
                  <a:pt x="41934" y="61243"/>
                  <a:pt x="41944" y="61242"/>
                  <a:pt x="41953" y="61240"/>
                </a:cubicBezTo>
                <a:cubicBezTo>
                  <a:pt x="41979" y="61279"/>
                  <a:pt x="42005" y="61324"/>
                  <a:pt x="42032" y="61357"/>
                </a:cubicBezTo>
                <a:cubicBezTo>
                  <a:pt x="41986" y="61408"/>
                  <a:pt x="41990" y="61465"/>
                  <a:pt x="41917" y="61465"/>
                </a:cubicBezTo>
                <a:cubicBezTo>
                  <a:pt x="41907" y="61465"/>
                  <a:pt x="41895" y="61464"/>
                  <a:pt x="41882" y="61461"/>
                </a:cubicBezTo>
                <a:lnTo>
                  <a:pt x="41875" y="61468"/>
                </a:lnTo>
                <a:lnTo>
                  <a:pt x="41875" y="61487"/>
                </a:lnTo>
                <a:cubicBezTo>
                  <a:pt x="41849" y="61468"/>
                  <a:pt x="41830" y="61455"/>
                  <a:pt x="41804" y="61448"/>
                </a:cubicBezTo>
                <a:cubicBezTo>
                  <a:pt x="41781" y="61412"/>
                  <a:pt x="41762" y="61402"/>
                  <a:pt x="41744" y="61402"/>
                </a:cubicBezTo>
                <a:cubicBezTo>
                  <a:pt x="41727" y="61402"/>
                  <a:pt x="41710" y="61412"/>
                  <a:pt x="41693" y="61412"/>
                </a:cubicBezTo>
                <a:cubicBezTo>
                  <a:pt x="41679" y="61412"/>
                  <a:pt x="41664" y="61406"/>
                  <a:pt x="41647" y="61383"/>
                </a:cubicBezTo>
                <a:cubicBezTo>
                  <a:pt x="41586" y="61251"/>
                  <a:pt x="41635" y="61221"/>
                  <a:pt x="41712" y="61221"/>
                </a:cubicBezTo>
                <a:close/>
                <a:moveTo>
                  <a:pt x="48180" y="60654"/>
                </a:moveTo>
                <a:lnTo>
                  <a:pt x="48180" y="60654"/>
                </a:lnTo>
                <a:cubicBezTo>
                  <a:pt x="48493" y="60882"/>
                  <a:pt x="48799" y="61331"/>
                  <a:pt x="49046" y="61435"/>
                </a:cubicBezTo>
                <a:lnTo>
                  <a:pt x="49053" y="61442"/>
                </a:lnTo>
                <a:lnTo>
                  <a:pt x="49059" y="61442"/>
                </a:lnTo>
                <a:cubicBezTo>
                  <a:pt x="49073" y="61474"/>
                  <a:pt x="49092" y="61513"/>
                  <a:pt x="49112" y="61546"/>
                </a:cubicBezTo>
                <a:cubicBezTo>
                  <a:pt x="49131" y="61565"/>
                  <a:pt x="49138" y="61585"/>
                  <a:pt x="49151" y="61611"/>
                </a:cubicBezTo>
                <a:cubicBezTo>
                  <a:pt x="49138" y="61624"/>
                  <a:pt x="49118" y="61637"/>
                  <a:pt x="49144" y="61670"/>
                </a:cubicBezTo>
                <a:cubicBezTo>
                  <a:pt x="49125" y="61680"/>
                  <a:pt x="49106" y="61685"/>
                  <a:pt x="49087" y="61685"/>
                </a:cubicBezTo>
                <a:cubicBezTo>
                  <a:pt x="48892" y="61685"/>
                  <a:pt x="48697" y="61200"/>
                  <a:pt x="48540" y="61200"/>
                </a:cubicBezTo>
                <a:cubicBezTo>
                  <a:pt x="48507" y="61200"/>
                  <a:pt x="48476" y="61221"/>
                  <a:pt x="48447" y="61272"/>
                </a:cubicBezTo>
                <a:cubicBezTo>
                  <a:pt x="48239" y="61070"/>
                  <a:pt x="48115" y="60810"/>
                  <a:pt x="48180" y="60654"/>
                </a:cubicBezTo>
                <a:close/>
                <a:moveTo>
                  <a:pt x="38997" y="61493"/>
                </a:moveTo>
                <a:cubicBezTo>
                  <a:pt x="39050" y="61493"/>
                  <a:pt x="39135" y="61563"/>
                  <a:pt x="39172" y="61650"/>
                </a:cubicBezTo>
                <a:cubicBezTo>
                  <a:pt x="39166" y="61670"/>
                  <a:pt x="39166" y="61689"/>
                  <a:pt x="39166" y="61709"/>
                </a:cubicBezTo>
                <a:cubicBezTo>
                  <a:pt x="39114" y="61696"/>
                  <a:pt x="39048" y="61585"/>
                  <a:pt x="38990" y="61494"/>
                </a:cubicBezTo>
                <a:cubicBezTo>
                  <a:pt x="38992" y="61494"/>
                  <a:pt x="38994" y="61493"/>
                  <a:pt x="38997" y="61493"/>
                </a:cubicBezTo>
                <a:close/>
                <a:moveTo>
                  <a:pt x="38537" y="61523"/>
                </a:moveTo>
                <a:cubicBezTo>
                  <a:pt x="38572" y="61523"/>
                  <a:pt x="38631" y="61572"/>
                  <a:pt x="38684" y="61644"/>
                </a:cubicBezTo>
                <a:cubicBezTo>
                  <a:pt x="38664" y="61663"/>
                  <a:pt x="38651" y="61689"/>
                  <a:pt x="38638" y="61709"/>
                </a:cubicBezTo>
                <a:cubicBezTo>
                  <a:pt x="38638" y="61722"/>
                  <a:pt x="38645" y="61735"/>
                  <a:pt x="38651" y="61748"/>
                </a:cubicBezTo>
                <a:cubicBezTo>
                  <a:pt x="38619" y="61735"/>
                  <a:pt x="38579" y="61735"/>
                  <a:pt x="38547" y="61735"/>
                </a:cubicBezTo>
                <a:cubicBezTo>
                  <a:pt x="38489" y="61582"/>
                  <a:pt x="38499" y="61523"/>
                  <a:pt x="38537" y="61523"/>
                </a:cubicBezTo>
                <a:close/>
                <a:moveTo>
                  <a:pt x="40618" y="61233"/>
                </a:moveTo>
                <a:cubicBezTo>
                  <a:pt x="40631" y="61253"/>
                  <a:pt x="40644" y="61279"/>
                  <a:pt x="40664" y="61305"/>
                </a:cubicBezTo>
                <a:cubicBezTo>
                  <a:pt x="40774" y="61370"/>
                  <a:pt x="41061" y="61735"/>
                  <a:pt x="40937" y="61806"/>
                </a:cubicBezTo>
                <a:cubicBezTo>
                  <a:pt x="40814" y="61650"/>
                  <a:pt x="40859" y="61591"/>
                  <a:pt x="40768" y="61461"/>
                </a:cubicBezTo>
                <a:cubicBezTo>
                  <a:pt x="40761" y="61470"/>
                  <a:pt x="40751" y="61473"/>
                  <a:pt x="40739" y="61473"/>
                </a:cubicBezTo>
                <a:cubicBezTo>
                  <a:pt x="40694" y="61473"/>
                  <a:pt x="40617" y="61420"/>
                  <a:pt x="40540" y="61337"/>
                </a:cubicBezTo>
                <a:cubicBezTo>
                  <a:pt x="40566" y="61305"/>
                  <a:pt x="40592" y="61272"/>
                  <a:pt x="40618" y="61233"/>
                </a:cubicBezTo>
                <a:close/>
                <a:moveTo>
                  <a:pt x="44901" y="60220"/>
                </a:moveTo>
                <a:cubicBezTo>
                  <a:pt x="44939" y="60220"/>
                  <a:pt x="44978" y="60233"/>
                  <a:pt x="45015" y="60243"/>
                </a:cubicBezTo>
                <a:cubicBezTo>
                  <a:pt x="45080" y="60347"/>
                  <a:pt x="45099" y="60295"/>
                  <a:pt x="45119" y="60400"/>
                </a:cubicBezTo>
                <a:cubicBezTo>
                  <a:pt x="45129" y="60414"/>
                  <a:pt x="45137" y="60419"/>
                  <a:pt x="45142" y="60419"/>
                </a:cubicBezTo>
                <a:cubicBezTo>
                  <a:pt x="45167" y="60419"/>
                  <a:pt x="45145" y="60296"/>
                  <a:pt x="45145" y="60269"/>
                </a:cubicBezTo>
                <a:lnTo>
                  <a:pt x="45145" y="60269"/>
                </a:lnTo>
                <a:cubicBezTo>
                  <a:pt x="45191" y="60289"/>
                  <a:pt x="45197" y="60334"/>
                  <a:pt x="45295" y="60452"/>
                </a:cubicBezTo>
                <a:cubicBezTo>
                  <a:pt x="45314" y="60628"/>
                  <a:pt x="45204" y="60588"/>
                  <a:pt x="45321" y="60836"/>
                </a:cubicBezTo>
                <a:lnTo>
                  <a:pt x="45321" y="60842"/>
                </a:lnTo>
                <a:cubicBezTo>
                  <a:pt x="45318" y="60839"/>
                  <a:pt x="45314" y="60838"/>
                  <a:pt x="45311" y="60838"/>
                </a:cubicBezTo>
                <a:cubicBezTo>
                  <a:pt x="45308" y="60838"/>
                  <a:pt x="45305" y="60839"/>
                  <a:pt x="45301" y="60842"/>
                </a:cubicBezTo>
                <a:cubicBezTo>
                  <a:pt x="45301" y="60862"/>
                  <a:pt x="45301" y="60882"/>
                  <a:pt x="45301" y="60901"/>
                </a:cubicBezTo>
                <a:cubicBezTo>
                  <a:pt x="45243" y="61031"/>
                  <a:pt x="45275" y="61077"/>
                  <a:pt x="45301" y="61240"/>
                </a:cubicBezTo>
                <a:cubicBezTo>
                  <a:pt x="45484" y="61266"/>
                  <a:pt x="45686" y="61754"/>
                  <a:pt x="45549" y="61819"/>
                </a:cubicBezTo>
                <a:cubicBezTo>
                  <a:pt x="45523" y="61780"/>
                  <a:pt x="45490" y="61741"/>
                  <a:pt x="45458" y="61709"/>
                </a:cubicBezTo>
                <a:lnTo>
                  <a:pt x="45451" y="61715"/>
                </a:lnTo>
                <a:lnTo>
                  <a:pt x="45445" y="61728"/>
                </a:lnTo>
                <a:cubicBezTo>
                  <a:pt x="45399" y="61637"/>
                  <a:pt x="45340" y="61552"/>
                  <a:pt x="45282" y="61474"/>
                </a:cubicBezTo>
                <a:lnTo>
                  <a:pt x="45295" y="61474"/>
                </a:lnTo>
                <a:cubicBezTo>
                  <a:pt x="45347" y="61285"/>
                  <a:pt x="45054" y="60895"/>
                  <a:pt x="45138" y="60725"/>
                </a:cubicBezTo>
                <a:cubicBezTo>
                  <a:pt x="45118" y="60703"/>
                  <a:pt x="45099" y="60696"/>
                  <a:pt x="45080" y="60696"/>
                </a:cubicBezTo>
                <a:cubicBezTo>
                  <a:pt x="45052" y="60696"/>
                  <a:pt x="45026" y="60712"/>
                  <a:pt x="44998" y="60712"/>
                </a:cubicBezTo>
                <a:cubicBezTo>
                  <a:pt x="44980" y="60712"/>
                  <a:pt x="44962" y="60706"/>
                  <a:pt x="44943" y="60686"/>
                </a:cubicBezTo>
                <a:lnTo>
                  <a:pt x="44943" y="60693"/>
                </a:lnTo>
                <a:cubicBezTo>
                  <a:pt x="44930" y="60654"/>
                  <a:pt x="44917" y="60621"/>
                  <a:pt x="44904" y="60595"/>
                </a:cubicBezTo>
                <a:cubicBezTo>
                  <a:pt x="44982" y="60510"/>
                  <a:pt x="44852" y="60432"/>
                  <a:pt x="44800" y="60269"/>
                </a:cubicBezTo>
                <a:cubicBezTo>
                  <a:pt x="44831" y="60231"/>
                  <a:pt x="44866" y="60220"/>
                  <a:pt x="44901" y="60220"/>
                </a:cubicBezTo>
                <a:close/>
                <a:moveTo>
                  <a:pt x="45138" y="61481"/>
                </a:moveTo>
                <a:cubicBezTo>
                  <a:pt x="45176" y="61481"/>
                  <a:pt x="45225" y="61546"/>
                  <a:pt x="45269" y="61546"/>
                </a:cubicBezTo>
                <a:cubicBezTo>
                  <a:pt x="45271" y="61546"/>
                  <a:pt x="45273" y="61546"/>
                  <a:pt x="45275" y="61546"/>
                </a:cubicBezTo>
                <a:cubicBezTo>
                  <a:pt x="45314" y="61598"/>
                  <a:pt x="45353" y="61657"/>
                  <a:pt x="45386" y="61709"/>
                </a:cubicBezTo>
                <a:cubicBezTo>
                  <a:pt x="45392" y="61780"/>
                  <a:pt x="45308" y="61806"/>
                  <a:pt x="45256" y="61846"/>
                </a:cubicBezTo>
                <a:cubicBezTo>
                  <a:pt x="45232" y="61822"/>
                  <a:pt x="45209" y="61778"/>
                  <a:pt x="45191" y="61778"/>
                </a:cubicBezTo>
                <a:cubicBezTo>
                  <a:pt x="45188" y="61778"/>
                  <a:pt x="45186" y="61779"/>
                  <a:pt x="45184" y="61780"/>
                </a:cubicBezTo>
                <a:cubicBezTo>
                  <a:pt x="45067" y="61644"/>
                  <a:pt x="45204" y="61644"/>
                  <a:pt x="45132" y="61526"/>
                </a:cubicBezTo>
                <a:lnTo>
                  <a:pt x="45125" y="61526"/>
                </a:lnTo>
                <a:cubicBezTo>
                  <a:pt x="45125" y="61513"/>
                  <a:pt x="45132" y="61494"/>
                  <a:pt x="45138" y="61481"/>
                </a:cubicBezTo>
                <a:close/>
                <a:moveTo>
                  <a:pt x="40814" y="60895"/>
                </a:moveTo>
                <a:cubicBezTo>
                  <a:pt x="40820" y="60895"/>
                  <a:pt x="40820" y="60895"/>
                  <a:pt x="40827" y="60901"/>
                </a:cubicBezTo>
                <a:cubicBezTo>
                  <a:pt x="40866" y="60953"/>
                  <a:pt x="40892" y="61018"/>
                  <a:pt x="40892" y="61083"/>
                </a:cubicBezTo>
                <a:cubicBezTo>
                  <a:pt x="40976" y="61136"/>
                  <a:pt x="41068" y="61233"/>
                  <a:pt x="41152" y="61259"/>
                </a:cubicBezTo>
                <a:cubicBezTo>
                  <a:pt x="41126" y="61175"/>
                  <a:pt x="41152" y="61109"/>
                  <a:pt x="41055" y="60979"/>
                </a:cubicBezTo>
                <a:cubicBezTo>
                  <a:pt x="41073" y="60964"/>
                  <a:pt x="41090" y="60957"/>
                  <a:pt x="41106" y="60957"/>
                </a:cubicBezTo>
                <a:cubicBezTo>
                  <a:pt x="41199" y="60957"/>
                  <a:pt x="41262" y="61185"/>
                  <a:pt x="41367" y="61285"/>
                </a:cubicBezTo>
                <a:cubicBezTo>
                  <a:pt x="41341" y="61318"/>
                  <a:pt x="41354" y="61500"/>
                  <a:pt x="41439" y="61520"/>
                </a:cubicBezTo>
                <a:cubicBezTo>
                  <a:pt x="41432" y="61657"/>
                  <a:pt x="41341" y="61637"/>
                  <a:pt x="41439" y="61859"/>
                </a:cubicBezTo>
                <a:cubicBezTo>
                  <a:pt x="41439" y="61859"/>
                  <a:pt x="41432" y="61865"/>
                  <a:pt x="41432" y="61872"/>
                </a:cubicBezTo>
                <a:cubicBezTo>
                  <a:pt x="41428" y="61872"/>
                  <a:pt x="41427" y="61874"/>
                  <a:pt x="41428" y="61876"/>
                </a:cubicBezTo>
                <a:lnTo>
                  <a:pt x="41428" y="61876"/>
                </a:lnTo>
                <a:cubicBezTo>
                  <a:pt x="41390" y="61858"/>
                  <a:pt x="41353" y="61845"/>
                  <a:pt x="41315" y="61839"/>
                </a:cubicBezTo>
                <a:cubicBezTo>
                  <a:pt x="41289" y="61754"/>
                  <a:pt x="41361" y="61735"/>
                  <a:pt x="41243" y="61598"/>
                </a:cubicBezTo>
                <a:cubicBezTo>
                  <a:pt x="41245" y="61598"/>
                  <a:pt x="41247" y="61597"/>
                  <a:pt x="41249" y="61597"/>
                </a:cubicBezTo>
                <a:cubicBezTo>
                  <a:pt x="41279" y="61597"/>
                  <a:pt x="41318" y="61638"/>
                  <a:pt x="41348" y="61638"/>
                </a:cubicBezTo>
                <a:cubicBezTo>
                  <a:pt x="41350" y="61638"/>
                  <a:pt x="41352" y="61637"/>
                  <a:pt x="41354" y="61637"/>
                </a:cubicBezTo>
                <a:cubicBezTo>
                  <a:pt x="41172" y="61526"/>
                  <a:pt x="40983" y="61337"/>
                  <a:pt x="40807" y="61259"/>
                </a:cubicBezTo>
                <a:cubicBezTo>
                  <a:pt x="40696" y="61083"/>
                  <a:pt x="40794" y="61168"/>
                  <a:pt x="40853" y="61116"/>
                </a:cubicBezTo>
                <a:cubicBezTo>
                  <a:pt x="40814" y="61057"/>
                  <a:pt x="40787" y="61109"/>
                  <a:pt x="40742" y="61031"/>
                </a:cubicBezTo>
                <a:cubicBezTo>
                  <a:pt x="40768" y="60986"/>
                  <a:pt x="40794" y="60940"/>
                  <a:pt x="40814" y="60895"/>
                </a:cubicBezTo>
                <a:close/>
                <a:moveTo>
                  <a:pt x="41836" y="61546"/>
                </a:moveTo>
                <a:lnTo>
                  <a:pt x="41862" y="61559"/>
                </a:lnTo>
                <a:cubicBezTo>
                  <a:pt x="41882" y="61598"/>
                  <a:pt x="41895" y="61631"/>
                  <a:pt x="41862" y="61637"/>
                </a:cubicBezTo>
                <a:cubicBezTo>
                  <a:pt x="41934" y="61754"/>
                  <a:pt x="41979" y="61670"/>
                  <a:pt x="42058" y="61852"/>
                </a:cubicBezTo>
                <a:cubicBezTo>
                  <a:pt x="42040" y="61883"/>
                  <a:pt x="42021" y="61894"/>
                  <a:pt x="42000" y="61894"/>
                </a:cubicBezTo>
                <a:cubicBezTo>
                  <a:pt x="41950" y="61894"/>
                  <a:pt x="41893" y="61831"/>
                  <a:pt x="41843" y="61826"/>
                </a:cubicBezTo>
                <a:cubicBezTo>
                  <a:pt x="41791" y="61709"/>
                  <a:pt x="41862" y="61663"/>
                  <a:pt x="41830" y="61552"/>
                </a:cubicBezTo>
                <a:lnTo>
                  <a:pt x="41830" y="61546"/>
                </a:lnTo>
                <a:close/>
                <a:moveTo>
                  <a:pt x="45728" y="59570"/>
                </a:moveTo>
                <a:cubicBezTo>
                  <a:pt x="45748" y="59570"/>
                  <a:pt x="45775" y="59577"/>
                  <a:pt x="45809" y="59592"/>
                </a:cubicBezTo>
                <a:cubicBezTo>
                  <a:pt x="45816" y="59644"/>
                  <a:pt x="45822" y="59696"/>
                  <a:pt x="45829" y="59748"/>
                </a:cubicBezTo>
                <a:cubicBezTo>
                  <a:pt x="45872" y="59792"/>
                  <a:pt x="45913" y="59811"/>
                  <a:pt x="45953" y="59811"/>
                </a:cubicBezTo>
                <a:cubicBezTo>
                  <a:pt x="45979" y="59811"/>
                  <a:pt x="46005" y="59803"/>
                  <a:pt x="46031" y="59787"/>
                </a:cubicBezTo>
                <a:cubicBezTo>
                  <a:pt x="46265" y="60054"/>
                  <a:pt x="46194" y="60100"/>
                  <a:pt x="46356" y="60367"/>
                </a:cubicBezTo>
                <a:cubicBezTo>
                  <a:pt x="46259" y="60478"/>
                  <a:pt x="46200" y="60621"/>
                  <a:pt x="46194" y="60764"/>
                </a:cubicBezTo>
                <a:cubicBezTo>
                  <a:pt x="46278" y="60901"/>
                  <a:pt x="46435" y="61005"/>
                  <a:pt x="46584" y="61188"/>
                </a:cubicBezTo>
                <a:cubicBezTo>
                  <a:pt x="46623" y="61103"/>
                  <a:pt x="46558" y="60973"/>
                  <a:pt x="46545" y="60869"/>
                </a:cubicBezTo>
                <a:lnTo>
                  <a:pt x="46545" y="60869"/>
                </a:lnTo>
                <a:cubicBezTo>
                  <a:pt x="46793" y="61005"/>
                  <a:pt x="47119" y="61057"/>
                  <a:pt x="47333" y="61487"/>
                </a:cubicBezTo>
                <a:cubicBezTo>
                  <a:pt x="47277" y="61419"/>
                  <a:pt x="47190" y="61381"/>
                  <a:pt x="47100" y="61381"/>
                </a:cubicBezTo>
                <a:cubicBezTo>
                  <a:pt x="47086" y="61381"/>
                  <a:pt x="47073" y="61381"/>
                  <a:pt x="47060" y="61383"/>
                </a:cubicBezTo>
                <a:cubicBezTo>
                  <a:pt x="47053" y="61468"/>
                  <a:pt x="47457" y="61956"/>
                  <a:pt x="47249" y="62002"/>
                </a:cubicBezTo>
                <a:cubicBezTo>
                  <a:pt x="47119" y="61891"/>
                  <a:pt x="46969" y="61605"/>
                  <a:pt x="46838" y="61474"/>
                </a:cubicBezTo>
                <a:cubicBezTo>
                  <a:pt x="46851" y="61461"/>
                  <a:pt x="46871" y="61455"/>
                  <a:pt x="46864" y="61429"/>
                </a:cubicBezTo>
                <a:lnTo>
                  <a:pt x="46864" y="61429"/>
                </a:lnTo>
                <a:cubicBezTo>
                  <a:pt x="46868" y="61430"/>
                  <a:pt x="46871" y="61430"/>
                  <a:pt x="46873" y="61430"/>
                </a:cubicBezTo>
                <a:cubicBezTo>
                  <a:pt x="46886" y="61430"/>
                  <a:pt x="46889" y="61418"/>
                  <a:pt x="46884" y="61396"/>
                </a:cubicBezTo>
                <a:cubicBezTo>
                  <a:pt x="46878" y="61370"/>
                  <a:pt x="46858" y="61350"/>
                  <a:pt x="46838" y="61337"/>
                </a:cubicBezTo>
                <a:cubicBezTo>
                  <a:pt x="46831" y="61335"/>
                  <a:pt x="46825" y="61334"/>
                  <a:pt x="46819" y="61334"/>
                </a:cubicBezTo>
                <a:cubicBezTo>
                  <a:pt x="46791" y="61334"/>
                  <a:pt x="46784" y="61360"/>
                  <a:pt x="46773" y="61377"/>
                </a:cubicBezTo>
                <a:lnTo>
                  <a:pt x="46760" y="61357"/>
                </a:lnTo>
                <a:lnTo>
                  <a:pt x="46760" y="61357"/>
                </a:lnTo>
                <a:cubicBezTo>
                  <a:pt x="46747" y="61370"/>
                  <a:pt x="46741" y="61377"/>
                  <a:pt x="46767" y="61409"/>
                </a:cubicBezTo>
                <a:cubicBezTo>
                  <a:pt x="46757" y="61411"/>
                  <a:pt x="46747" y="61412"/>
                  <a:pt x="46737" y="61412"/>
                </a:cubicBezTo>
                <a:cubicBezTo>
                  <a:pt x="46474" y="61412"/>
                  <a:pt x="46075" y="60782"/>
                  <a:pt x="45852" y="60782"/>
                </a:cubicBezTo>
                <a:cubicBezTo>
                  <a:pt x="45829" y="60782"/>
                  <a:pt x="45809" y="60789"/>
                  <a:pt x="45790" y="60803"/>
                </a:cubicBezTo>
                <a:cubicBezTo>
                  <a:pt x="45679" y="60660"/>
                  <a:pt x="45588" y="60660"/>
                  <a:pt x="45471" y="60497"/>
                </a:cubicBezTo>
                <a:cubicBezTo>
                  <a:pt x="45594" y="60497"/>
                  <a:pt x="45484" y="60354"/>
                  <a:pt x="45516" y="60302"/>
                </a:cubicBezTo>
                <a:lnTo>
                  <a:pt x="45516" y="60302"/>
                </a:lnTo>
                <a:cubicBezTo>
                  <a:pt x="45527" y="60303"/>
                  <a:pt x="45538" y="60303"/>
                  <a:pt x="45549" y="60303"/>
                </a:cubicBezTo>
                <a:cubicBezTo>
                  <a:pt x="45627" y="60303"/>
                  <a:pt x="45701" y="60280"/>
                  <a:pt x="45778" y="60280"/>
                </a:cubicBezTo>
                <a:cubicBezTo>
                  <a:pt x="45824" y="60280"/>
                  <a:pt x="45871" y="60288"/>
                  <a:pt x="45920" y="60315"/>
                </a:cubicBezTo>
                <a:cubicBezTo>
                  <a:pt x="45891" y="60116"/>
                  <a:pt x="45551" y="59570"/>
                  <a:pt x="45728" y="59570"/>
                </a:cubicBezTo>
                <a:close/>
                <a:moveTo>
                  <a:pt x="39114" y="60211"/>
                </a:moveTo>
                <a:cubicBezTo>
                  <a:pt x="39211" y="60334"/>
                  <a:pt x="39315" y="60471"/>
                  <a:pt x="39413" y="60588"/>
                </a:cubicBezTo>
                <a:cubicBezTo>
                  <a:pt x="39426" y="60719"/>
                  <a:pt x="39400" y="60797"/>
                  <a:pt x="39270" y="60797"/>
                </a:cubicBezTo>
                <a:cubicBezTo>
                  <a:pt x="39550" y="61051"/>
                  <a:pt x="39485" y="61233"/>
                  <a:pt x="39713" y="61416"/>
                </a:cubicBezTo>
                <a:cubicBezTo>
                  <a:pt x="39713" y="61474"/>
                  <a:pt x="39661" y="61507"/>
                  <a:pt x="39667" y="61559"/>
                </a:cubicBezTo>
                <a:cubicBezTo>
                  <a:pt x="39810" y="61735"/>
                  <a:pt x="39947" y="61885"/>
                  <a:pt x="40091" y="62080"/>
                </a:cubicBezTo>
                <a:cubicBezTo>
                  <a:pt x="40071" y="62110"/>
                  <a:pt x="40046" y="62123"/>
                  <a:pt x="40017" y="62123"/>
                </a:cubicBezTo>
                <a:cubicBezTo>
                  <a:pt x="39848" y="62123"/>
                  <a:pt x="39554" y="61654"/>
                  <a:pt x="39498" y="61442"/>
                </a:cubicBezTo>
                <a:cubicBezTo>
                  <a:pt x="39491" y="61435"/>
                  <a:pt x="39485" y="61429"/>
                  <a:pt x="39478" y="61422"/>
                </a:cubicBezTo>
                <a:cubicBezTo>
                  <a:pt x="39511" y="61296"/>
                  <a:pt x="39505" y="61197"/>
                  <a:pt x="39447" y="61197"/>
                </a:cubicBezTo>
                <a:cubicBezTo>
                  <a:pt x="39412" y="61197"/>
                  <a:pt x="39358" y="61233"/>
                  <a:pt x="39283" y="61318"/>
                </a:cubicBezTo>
                <a:cubicBezTo>
                  <a:pt x="39276" y="61155"/>
                  <a:pt x="39315" y="61025"/>
                  <a:pt x="39185" y="60797"/>
                </a:cubicBezTo>
                <a:cubicBezTo>
                  <a:pt x="39224" y="60738"/>
                  <a:pt x="39127" y="60595"/>
                  <a:pt x="39198" y="60556"/>
                </a:cubicBezTo>
                <a:cubicBezTo>
                  <a:pt x="39107" y="60484"/>
                  <a:pt x="39029" y="60393"/>
                  <a:pt x="38964" y="60295"/>
                </a:cubicBezTo>
                <a:cubicBezTo>
                  <a:pt x="38977" y="60295"/>
                  <a:pt x="38990" y="60282"/>
                  <a:pt x="39003" y="60256"/>
                </a:cubicBezTo>
                <a:cubicBezTo>
                  <a:pt x="39035" y="60237"/>
                  <a:pt x="39074" y="60217"/>
                  <a:pt x="39114" y="60211"/>
                </a:cubicBezTo>
                <a:close/>
                <a:moveTo>
                  <a:pt x="49140" y="61393"/>
                </a:moveTo>
                <a:cubicBezTo>
                  <a:pt x="49206" y="61393"/>
                  <a:pt x="49322" y="61494"/>
                  <a:pt x="49390" y="61494"/>
                </a:cubicBezTo>
                <a:cubicBezTo>
                  <a:pt x="49393" y="61494"/>
                  <a:pt x="49395" y="61494"/>
                  <a:pt x="49398" y="61494"/>
                </a:cubicBezTo>
                <a:cubicBezTo>
                  <a:pt x="49476" y="61650"/>
                  <a:pt x="49535" y="61767"/>
                  <a:pt x="49646" y="61787"/>
                </a:cubicBezTo>
                <a:cubicBezTo>
                  <a:pt x="49672" y="61917"/>
                  <a:pt x="49802" y="62100"/>
                  <a:pt x="49828" y="62236"/>
                </a:cubicBezTo>
                <a:lnTo>
                  <a:pt x="49815" y="62243"/>
                </a:lnTo>
                <a:cubicBezTo>
                  <a:pt x="49776" y="62217"/>
                  <a:pt x="49737" y="62204"/>
                  <a:pt x="49698" y="62197"/>
                </a:cubicBezTo>
                <a:lnTo>
                  <a:pt x="49691" y="62197"/>
                </a:lnTo>
                <a:cubicBezTo>
                  <a:pt x="49652" y="62145"/>
                  <a:pt x="49633" y="62087"/>
                  <a:pt x="49633" y="62021"/>
                </a:cubicBezTo>
                <a:cubicBezTo>
                  <a:pt x="49496" y="61982"/>
                  <a:pt x="49333" y="61702"/>
                  <a:pt x="49196" y="61624"/>
                </a:cubicBezTo>
                <a:lnTo>
                  <a:pt x="49190" y="61637"/>
                </a:lnTo>
                <a:cubicBezTo>
                  <a:pt x="49177" y="61598"/>
                  <a:pt x="49157" y="61559"/>
                  <a:pt x="49131" y="61526"/>
                </a:cubicBezTo>
                <a:cubicBezTo>
                  <a:pt x="49118" y="61507"/>
                  <a:pt x="49105" y="61481"/>
                  <a:pt x="49092" y="61455"/>
                </a:cubicBezTo>
                <a:cubicBezTo>
                  <a:pt x="49096" y="61410"/>
                  <a:pt x="49114" y="61393"/>
                  <a:pt x="49140" y="61393"/>
                </a:cubicBezTo>
                <a:close/>
                <a:moveTo>
                  <a:pt x="41504" y="61930"/>
                </a:moveTo>
                <a:lnTo>
                  <a:pt x="41504" y="61943"/>
                </a:lnTo>
                <a:cubicBezTo>
                  <a:pt x="41573" y="61999"/>
                  <a:pt x="41623" y="62027"/>
                  <a:pt x="41666" y="62027"/>
                </a:cubicBezTo>
                <a:cubicBezTo>
                  <a:pt x="41711" y="62027"/>
                  <a:pt x="41747" y="61995"/>
                  <a:pt x="41784" y="61930"/>
                </a:cubicBezTo>
                <a:lnTo>
                  <a:pt x="41784" y="61930"/>
                </a:lnTo>
                <a:cubicBezTo>
                  <a:pt x="41875" y="62119"/>
                  <a:pt x="41725" y="62093"/>
                  <a:pt x="41797" y="62314"/>
                </a:cubicBezTo>
                <a:lnTo>
                  <a:pt x="41791" y="62321"/>
                </a:lnTo>
                <a:cubicBezTo>
                  <a:pt x="41654" y="62282"/>
                  <a:pt x="41628" y="62100"/>
                  <a:pt x="41484" y="61956"/>
                </a:cubicBezTo>
                <a:cubicBezTo>
                  <a:pt x="41491" y="61943"/>
                  <a:pt x="41497" y="61937"/>
                  <a:pt x="41504" y="61930"/>
                </a:cubicBezTo>
                <a:close/>
                <a:moveTo>
                  <a:pt x="40397" y="62269"/>
                </a:moveTo>
                <a:cubicBezTo>
                  <a:pt x="40423" y="62288"/>
                  <a:pt x="40449" y="62314"/>
                  <a:pt x="40468" y="62347"/>
                </a:cubicBezTo>
                <a:cubicBezTo>
                  <a:pt x="40449" y="62373"/>
                  <a:pt x="40468" y="62425"/>
                  <a:pt x="40416" y="62432"/>
                </a:cubicBezTo>
                <a:lnTo>
                  <a:pt x="40416" y="62438"/>
                </a:lnTo>
                <a:cubicBezTo>
                  <a:pt x="40390" y="62399"/>
                  <a:pt x="40364" y="62354"/>
                  <a:pt x="40338" y="62314"/>
                </a:cubicBezTo>
                <a:lnTo>
                  <a:pt x="40397" y="62275"/>
                </a:lnTo>
                <a:lnTo>
                  <a:pt x="40397" y="62269"/>
                </a:lnTo>
                <a:close/>
                <a:moveTo>
                  <a:pt x="50525" y="62236"/>
                </a:moveTo>
                <a:cubicBezTo>
                  <a:pt x="50597" y="62282"/>
                  <a:pt x="50642" y="62354"/>
                  <a:pt x="50655" y="62432"/>
                </a:cubicBezTo>
                <a:lnTo>
                  <a:pt x="50668" y="62445"/>
                </a:lnTo>
                <a:lnTo>
                  <a:pt x="50642" y="62445"/>
                </a:lnTo>
                <a:cubicBezTo>
                  <a:pt x="50616" y="62445"/>
                  <a:pt x="50590" y="62445"/>
                  <a:pt x="50571" y="62432"/>
                </a:cubicBezTo>
                <a:cubicBezTo>
                  <a:pt x="50532" y="62347"/>
                  <a:pt x="50466" y="62256"/>
                  <a:pt x="50525" y="62236"/>
                </a:cubicBezTo>
                <a:close/>
                <a:moveTo>
                  <a:pt x="51410" y="61759"/>
                </a:moveTo>
                <a:cubicBezTo>
                  <a:pt x="51521" y="61759"/>
                  <a:pt x="51659" y="62007"/>
                  <a:pt x="51782" y="62119"/>
                </a:cubicBezTo>
                <a:cubicBezTo>
                  <a:pt x="51789" y="62139"/>
                  <a:pt x="51795" y="62158"/>
                  <a:pt x="51802" y="62178"/>
                </a:cubicBezTo>
                <a:lnTo>
                  <a:pt x="51795" y="62178"/>
                </a:lnTo>
                <a:cubicBezTo>
                  <a:pt x="51789" y="62197"/>
                  <a:pt x="51763" y="62204"/>
                  <a:pt x="51782" y="62243"/>
                </a:cubicBezTo>
                <a:lnTo>
                  <a:pt x="51782" y="62249"/>
                </a:lnTo>
                <a:cubicBezTo>
                  <a:pt x="51781" y="62248"/>
                  <a:pt x="51779" y="62248"/>
                  <a:pt x="51778" y="62248"/>
                </a:cubicBezTo>
                <a:cubicBezTo>
                  <a:pt x="51771" y="62248"/>
                  <a:pt x="51763" y="62258"/>
                  <a:pt x="51763" y="62269"/>
                </a:cubicBezTo>
                <a:cubicBezTo>
                  <a:pt x="51756" y="62301"/>
                  <a:pt x="51756" y="62341"/>
                  <a:pt x="51763" y="62380"/>
                </a:cubicBezTo>
                <a:lnTo>
                  <a:pt x="51750" y="62373"/>
                </a:lnTo>
                <a:cubicBezTo>
                  <a:pt x="51750" y="62460"/>
                  <a:pt x="51673" y="62498"/>
                  <a:pt x="51598" y="62498"/>
                </a:cubicBezTo>
                <a:cubicBezTo>
                  <a:pt x="51566" y="62498"/>
                  <a:pt x="51534" y="62491"/>
                  <a:pt x="51509" y="62477"/>
                </a:cubicBezTo>
                <a:cubicBezTo>
                  <a:pt x="51352" y="62152"/>
                  <a:pt x="51450" y="62008"/>
                  <a:pt x="51359" y="61780"/>
                </a:cubicBezTo>
                <a:cubicBezTo>
                  <a:pt x="51375" y="61766"/>
                  <a:pt x="51392" y="61759"/>
                  <a:pt x="51410" y="61759"/>
                </a:cubicBezTo>
                <a:close/>
                <a:moveTo>
                  <a:pt x="49691" y="62236"/>
                </a:moveTo>
                <a:lnTo>
                  <a:pt x="49724" y="62243"/>
                </a:lnTo>
                <a:cubicBezTo>
                  <a:pt x="49763" y="62256"/>
                  <a:pt x="49802" y="62269"/>
                  <a:pt x="49835" y="62295"/>
                </a:cubicBezTo>
                <a:lnTo>
                  <a:pt x="49841" y="62301"/>
                </a:lnTo>
                <a:lnTo>
                  <a:pt x="49822" y="62301"/>
                </a:lnTo>
                <a:cubicBezTo>
                  <a:pt x="49880" y="62354"/>
                  <a:pt x="49926" y="62419"/>
                  <a:pt x="49952" y="62497"/>
                </a:cubicBezTo>
                <a:cubicBezTo>
                  <a:pt x="49939" y="62510"/>
                  <a:pt x="49926" y="62516"/>
                  <a:pt x="49906" y="62529"/>
                </a:cubicBezTo>
                <a:lnTo>
                  <a:pt x="49893" y="62536"/>
                </a:lnTo>
                <a:cubicBezTo>
                  <a:pt x="49828" y="62529"/>
                  <a:pt x="49756" y="62484"/>
                  <a:pt x="49678" y="62341"/>
                </a:cubicBezTo>
                <a:cubicBezTo>
                  <a:pt x="49698" y="62314"/>
                  <a:pt x="49737" y="62308"/>
                  <a:pt x="49711" y="62256"/>
                </a:cubicBezTo>
                <a:lnTo>
                  <a:pt x="49691" y="62236"/>
                </a:lnTo>
                <a:close/>
                <a:moveTo>
                  <a:pt x="38058" y="62595"/>
                </a:moveTo>
                <a:cubicBezTo>
                  <a:pt x="38065" y="62601"/>
                  <a:pt x="38071" y="62601"/>
                  <a:pt x="38071" y="62608"/>
                </a:cubicBezTo>
                <a:lnTo>
                  <a:pt x="38052" y="62614"/>
                </a:lnTo>
                <a:lnTo>
                  <a:pt x="38058" y="62595"/>
                </a:lnTo>
                <a:close/>
                <a:moveTo>
                  <a:pt x="41732" y="62529"/>
                </a:moveTo>
                <a:lnTo>
                  <a:pt x="41791" y="62608"/>
                </a:lnTo>
                <a:lnTo>
                  <a:pt x="41745" y="62634"/>
                </a:lnTo>
                <a:lnTo>
                  <a:pt x="41693" y="62555"/>
                </a:lnTo>
                <a:lnTo>
                  <a:pt x="41732" y="62529"/>
                </a:lnTo>
                <a:close/>
                <a:moveTo>
                  <a:pt x="40690" y="61794"/>
                </a:moveTo>
                <a:cubicBezTo>
                  <a:pt x="40739" y="61794"/>
                  <a:pt x="40791" y="61813"/>
                  <a:pt x="40846" y="61865"/>
                </a:cubicBezTo>
                <a:cubicBezTo>
                  <a:pt x="40959" y="62011"/>
                  <a:pt x="40882" y="62114"/>
                  <a:pt x="40791" y="62114"/>
                </a:cubicBezTo>
                <a:cubicBezTo>
                  <a:pt x="40777" y="62114"/>
                  <a:pt x="40763" y="62111"/>
                  <a:pt x="40748" y="62106"/>
                </a:cubicBezTo>
                <a:lnTo>
                  <a:pt x="40748" y="62106"/>
                </a:lnTo>
                <a:cubicBezTo>
                  <a:pt x="40807" y="62204"/>
                  <a:pt x="40853" y="62171"/>
                  <a:pt x="40911" y="62223"/>
                </a:cubicBezTo>
                <a:cubicBezTo>
                  <a:pt x="40957" y="62373"/>
                  <a:pt x="41009" y="62458"/>
                  <a:pt x="40983" y="62516"/>
                </a:cubicBezTo>
                <a:lnTo>
                  <a:pt x="40989" y="62516"/>
                </a:lnTo>
                <a:lnTo>
                  <a:pt x="40957" y="62536"/>
                </a:lnTo>
                <a:lnTo>
                  <a:pt x="40931" y="62516"/>
                </a:lnTo>
                <a:cubicBezTo>
                  <a:pt x="40923" y="62508"/>
                  <a:pt x="40917" y="62503"/>
                  <a:pt x="40913" y="62503"/>
                </a:cubicBezTo>
                <a:cubicBezTo>
                  <a:pt x="40910" y="62503"/>
                  <a:pt x="40907" y="62505"/>
                  <a:pt x="40905" y="62510"/>
                </a:cubicBezTo>
                <a:cubicBezTo>
                  <a:pt x="40905" y="62516"/>
                  <a:pt x="40905" y="62529"/>
                  <a:pt x="40911" y="62536"/>
                </a:cubicBezTo>
                <a:lnTo>
                  <a:pt x="40918" y="62542"/>
                </a:lnTo>
                <a:cubicBezTo>
                  <a:pt x="40931" y="62562"/>
                  <a:pt x="40950" y="62582"/>
                  <a:pt x="40970" y="62595"/>
                </a:cubicBezTo>
                <a:lnTo>
                  <a:pt x="40957" y="62595"/>
                </a:lnTo>
                <a:cubicBezTo>
                  <a:pt x="40931" y="62614"/>
                  <a:pt x="40983" y="62679"/>
                  <a:pt x="40970" y="62699"/>
                </a:cubicBezTo>
                <a:cubicBezTo>
                  <a:pt x="40966" y="62699"/>
                  <a:pt x="40962" y="62700"/>
                  <a:pt x="40958" y="62700"/>
                </a:cubicBezTo>
                <a:cubicBezTo>
                  <a:pt x="40836" y="62700"/>
                  <a:pt x="40686" y="62410"/>
                  <a:pt x="40560" y="62347"/>
                </a:cubicBezTo>
                <a:cubicBezTo>
                  <a:pt x="40527" y="62275"/>
                  <a:pt x="40481" y="62223"/>
                  <a:pt x="40423" y="62178"/>
                </a:cubicBezTo>
                <a:lnTo>
                  <a:pt x="40358" y="62080"/>
                </a:lnTo>
                <a:cubicBezTo>
                  <a:pt x="40429" y="62067"/>
                  <a:pt x="40338" y="61969"/>
                  <a:pt x="40338" y="61917"/>
                </a:cubicBezTo>
                <a:cubicBezTo>
                  <a:pt x="40459" y="61913"/>
                  <a:pt x="40567" y="61794"/>
                  <a:pt x="40690" y="61794"/>
                </a:cubicBezTo>
                <a:close/>
                <a:moveTo>
                  <a:pt x="43399" y="60784"/>
                </a:moveTo>
                <a:lnTo>
                  <a:pt x="43399" y="60790"/>
                </a:lnTo>
                <a:cubicBezTo>
                  <a:pt x="43556" y="60882"/>
                  <a:pt x="43686" y="60810"/>
                  <a:pt x="43862" y="61057"/>
                </a:cubicBezTo>
                <a:cubicBezTo>
                  <a:pt x="43901" y="61044"/>
                  <a:pt x="43875" y="60986"/>
                  <a:pt x="43914" y="60966"/>
                </a:cubicBezTo>
                <a:lnTo>
                  <a:pt x="43914" y="60953"/>
                </a:lnTo>
                <a:cubicBezTo>
                  <a:pt x="43920" y="60979"/>
                  <a:pt x="43933" y="60999"/>
                  <a:pt x="43946" y="61018"/>
                </a:cubicBezTo>
                <a:cubicBezTo>
                  <a:pt x="43960" y="61038"/>
                  <a:pt x="43979" y="61064"/>
                  <a:pt x="43999" y="61083"/>
                </a:cubicBezTo>
                <a:lnTo>
                  <a:pt x="43992" y="61083"/>
                </a:lnTo>
                <a:cubicBezTo>
                  <a:pt x="44201" y="61331"/>
                  <a:pt x="44624" y="61754"/>
                  <a:pt x="44363" y="61865"/>
                </a:cubicBezTo>
                <a:cubicBezTo>
                  <a:pt x="44413" y="61875"/>
                  <a:pt x="44455" y="61882"/>
                  <a:pt x="44493" y="61882"/>
                </a:cubicBezTo>
                <a:cubicBezTo>
                  <a:pt x="44557" y="61882"/>
                  <a:pt x="44607" y="61859"/>
                  <a:pt x="44656" y="61780"/>
                </a:cubicBezTo>
                <a:cubicBezTo>
                  <a:pt x="44800" y="61885"/>
                  <a:pt x="44969" y="61950"/>
                  <a:pt x="45151" y="61969"/>
                </a:cubicBezTo>
                <a:cubicBezTo>
                  <a:pt x="45204" y="62041"/>
                  <a:pt x="45184" y="62067"/>
                  <a:pt x="45230" y="62139"/>
                </a:cubicBezTo>
                <a:cubicBezTo>
                  <a:pt x="45178" y="62288"/>
                  <a:pt x="45060" y="62399"/>
                  <a:pt x="45256" y="62692"/>
                </a:cubicBezTo>
                <a:cubicBezTo>
                  <a:pt x="45244" y="62702"/>
                  <a:pt x="45232" y="62706"/>
                  <a:pt x="45219" y="62706"/>
                </a:cubicBezTo>
                <a:cubicBezTo>
                  <a:pt x="45184" y="62706"/>
                  <a:pt x="45146" y="62679"/>
                  <a:pt x="45113" y="62679"/>
                </a:cubicBezTo>
                <a:cubicBezTo>
                  <a:pt x="45111" y="62679"/>
                  <a:pt x="45108" y="62679"/>
                  <a:pt x="45106" y="62679"/>
                </a:cubicBezTo>
                <a:cubicBezTo>
                  <a:pt x="45002" y="62321"/>
                  <a:pt x="44832" y="62419"/>
                  <a:pt x="44624" y="62087"/>
                </a:cubicBezTo>
                <a:lnTo>
                  <a:pt x="44624" y="62087"/>
                </a:lnTo>
                <a:cubicBezTo>
                  <a:pt x="44565" y="62100"/>
                  <a:pt x="44630" y="62184"/>
                  <a:pt x="44552" y="62191"/>
                </a:cubicBezTo>
                <a:cubicBezTo>
                  <a:pt x="44474" y="62126"/>
                  <a:pt x="44415" y="62054"/>
                  <a:pt x="44370" y="61963"/>
                </a:cubicBezTo>
                <a:cubicBezTo>
                  <a:pt x="44336" y="61992"/>
                  <a:pt x="44301" y="62018"/>
                  <a:pt x="44265" y="62018"/>
                </a:cubicBezTo>
                <a:cubicBezTo>
                  <a:pt x="44252" y="62018"/>
                  <a:pt x="44240" y="62015"/>
                  <a:pt x="44227" y="62008"/>
                </a:cubicBezTo>
                <a:cubicBezTo>
                  <a:pt x="44148" y="61832"/>
                  <a:pt x="44057" y="61826"/>
                  <a:pt x="43868" y="61559"/>
                </a:cubicBezTo>
                <a:cubicBezTo>
                  <a:pt x="43920" y="61494"/>
                  <a:pt x="43979" y="61520"/>
                  <a:pt x="44031" y="61507"/>
                </a:cubicBezTo>
                <a:cubicBezTo>
                  <a:pt x="43980" y="61420"/>
                  <a:pt x="43833" y="61265"/>
                  <a:pt x="43775" y="61265"/>
                </a:cubicBezTo>
                <a:cubicBezTo>
                  <a:pt x="43759" y="61265"/>
                  <a:pt x="43750" y="61277"/>
                  <a:pt x="43751" y="61305"/>
                </a:cubicBezTo>
                <a:lnTo>
                  <a:pt x="43745" y="61305"/>
                </a:lnTo>
                <a:cubicBezTo>
                  <a:pt x="43575" y="61155"/>
                  <a:pt x="43614" y="60999"/>
                  <a:pt x="43406" y="60849"/>
                </a:cubicBezTo>
                <a:lnTo>
                  <a:pt x="43393" y="60849"/>
                </a:lnTo>
                <a:lnTo>
                  <a:pt x="43393" y="60836"/>
                </a:lnTo>
                <a:cubicBezTo>
                  <a:pt x="43393" y="60823"/>
                  <a:pt x="43393" y="60803"/>
                  <a:pt x="43399" y="60784"/>
                </a:cubicBezTo>
                <a:close/>
                <a:moveTo>
                  <a:pt x="38058" y="61442"/>
                </a:moveTo>
                <a:cubicBezTo>
                  <a:pt x="38143" y="61442"/>
                  <a:pt x="38241" y="61546"/>
                  <a:pt x="38345" y="61650"/>
                </a:cubicBezTo>
                <a:cubicBezTo>
                  <a:pt x="38312" y="61813"/>
                  <a:pt x="38241" y="61950"/>
                  <a:pt x="38273" y="62152"/>
                </a:cubicBezTo>
                <a:cubicBezTo>
                  <a:pt x="38378" y="62184"/>
                  <a:pt x="38417" y="62393"/>
                  <a:pt x="38325" y="62399"/>
                </a:cubicBezTo>
                <a:lnTo>
                  <a:pt x="38332" y="62406"/>
                </a:lnTo>
                <a:cubicBezTo>
                  <a:pt x="38319" y="62412"/>
                  <a:pt x="38299" y="62419"/>
                  <a:pt x="38286" y="62425"/>
                </a:cubicBezTo>
                <a:lnTo>
                  <a:pt x="38260" y="62432"/>
                </a:lnTo>
                <a:cubicBezTo>
                  <a:pt x="38221" y="62399"/>
                  <a:pt x="38182" y="62373"/>
                  <a:pt x="38143" y="62354"/>
                </a:cubicBezTo>
                <a:cubicBezTo>
                  <a:pt x="38169" y="62269"/>
                  <a:pt x="38182" y="62184"/>
                  <a:pt x="38189" y="62093"/>
                </a:cubicBezTo>
                <a:lnTo>
                  <a:pt x="38189" y="62093"/>
                </a:lnTo>
                <a:cubicBezTo>
                  <a:pt x="38058" y="62158"/>
                  <a:pt x="37935" y="62243"/>
                  <a:pt x="37830" y="62334"/>
                </a:cubicBezTo>
                <a:cubicBezTo>
                  <a:pt x="37793" y="62278"/>
                  <a:pt x="37756" y="62223"/>
                  <a:pt x="37730" y="62223"/>
                </a:cubicBezTo>
                <a:cubicBezTo>
                  <a:pt x="37729" y="62223"/>
                  <a:pt x="37728" y="62223"/>
                  <a:pt x="37726" y="62223"/>
                </a:cubicBezTo>
                <a:cubicBezTo>
                  <a:pt x="37746" y="62282"/>
                  <a:pt x="37759" y="62334"/>
                  <a:pt x="37765" y="62386"/>
                </a:cubicBezTo>
                <a:cubicBezTo>
                  <a:pt x="37622" y="62516"/>
                  <a:pt x="37485" y="62660"/>
                  <a:pt x="37361" y="62803"/>
                </a:cubicBezTo>
                <a:cubicBezTo>
                  <a:pt x="37342" y="62757"/>
                  <a:pt x="37316" y="62718"/>
                  <a:pt x="37290" y="62686"/>
                </a:cubicBezTo>
                <a:cubicBezTo>
                  <a:pt x="37355" y="62503"/>
                  <a:pt x="37544" y="62321"/>
                  <a:pt x="37635" y="62145"/>
                </a:cubicBezTo>
                <a:cubicBezTo>
                  <a:pt x="37733" y="61969"/>
                  <a:pt x="37778" y="61754"/>
                  <a:pt x="37869" y="61572"/>
                </a:cubicBezTo>
                <a:cubicBezTo>
                  <a:pt x="37898" y="61582"/>
                  <a:pt x="37921" y="61587"/>
                  <a:pt x="37939" y="61587"/>
                </a:cubicBezTo>
                <a:cubicBezTo>
                  <a:pt x="38010" y="61587"/>
                  <a:pt x="38012" y="61514"/>
                  <a:pt x="38058" y="61442"/>
                </a:cubicBezTo>
                <a:close/>
                <a:moveTo>
                  <a:pt x="50160" y="62516"/>
                </a:moveTo>
                <a:cubicBezTo>
                  <a:pt x="50225" y="62569"/>
                  <a:pt x="50278" y="62634"/>
                  <a:pt x="50317" y="62705"/>
                </a:cubicBezTo>
                <a:cubicBezTo>
                  <a:pt x="50307" y="62701"/>
                  <a:pt x="50298" y="62699"/>
                  <a:pt x="50289" y="62699"/>
                </a:cubicBezTo>
                <a:cubicBezTo>
                  <a:pt x="50227" y="62699"/>
                  <a:pt x="50198" y="62807"/>
                  <a:pt x="50132" y="62807"/>
                </a:cubicBezTo>
                <a:cubicBezTo>
                  <a:pt x="50093" y="62807"/>
                  <a:pt x="50042" y="62770"/>
                  <a:pt x="49965" y="62653"/>
                </a:cubicBezTo>
                <a:lnTo>
                  <a:pt x="49978" y="62647"/>
                </a:lnTo>
                <a:cubicBezTo>
                  <a:pt x="50004" y="62634"/>
                  <a:pt x="50023" y="62614"/>
                  <a:pt x="50043" y="62595"/>
                </a:cubicBezTo>
                <a:lnTo>
                  <a:pt x="50043" y="62601"/>
                </a:lnTo>
                <a:lnTo>
                  <a:pt x="50160" y="62516"/>
                </a:lnTo>
                <a:close/>
                <a:moveTo>
                  <a:pt x="47567" y="61858"/>
                </a:moveTo>
                <a:cubicBezTo>
                  <a:pt x="47588" y="61858"/>
                  <a:pt x="47593" y="61892"/>
                  <a:pt x="47587" y="61898"/>
                </a:cubicBezTo>
                <a:cubicBezTo>
                  <a:pt x="47610" y="61953"/>
                  <a:pt x="47629" y="61968"/>
                  <a:pt x="47647" y="61968"/>
                </a:cubicBezTo>
                <a:cubicBezTo>
                  <a:pt x="47667" y="61968"/>
                  <a:pt x="47685" y="61950"/>
                  <a:pt x="47707" y="61950"/>
                </a:cubicBezTo>
                <a:cubicBezTo>
                  <a:pt x="47716" y="61950"/>
                  <a:pt x="47726" y="61953"/>
                  <a:pt x="47737" y="61963"/>
                </a:cubicBezTo>
                <a:lnTo>
                  <a:pt x="47744" y="61969"/>
                </a:lnTo>
                <a:cubicBezTo>
                  <a:pt x="47789" y="62119"/>
                  <a:pt x="47868" y="62262"/>
                  <a:pt x="47965" y="62386"/>
                </a:cubicBezTo>
                <a:cubicBezTo>
                  <a:pt x="47894" y="62484"/>
                  <a:pt x="47933" y="62647"/>
                  <a:pt x="48050" y="62849"/>
                </a:cubicBezTo>
                <a:cubicBezTo>
                  <a:pt x="48028" y="62858"/>
                  <a:pt x="48004" y="62863"/>
                  <a:pt x="47981" y="62863"/>
                </a:cubicBezTo>
                <a:cubicBezTo>
                  <a:pt x="47832" y="62863"/>
                  <a:pt x="47657" y="62678"/>
                  <a:pt x="47477" y="62425"/>
                </a:cubicBezTo>
                <a:cubicBezTo>
                  <a:pt x="47568" y="62230"/>
                  <a:pt x="47522" y="61989"/>
                  <a:pt x="47561" y="61859"/>
                </a:cubicBezTo>
                <a:cubicBezTo>
                  <a:pt x="47563" y="61858"/>
                  <a:pt x="47565" y="61858"/>
                  <a:pt x="47567" y="61858"/>
                </a:cubicBezTo>
                <a:close/>
                <a:moveTo>
                  <a:pt x="41327" y="62307"/>
                </a:moveTo>
                <a:cubicBezTo>
                  <a:pt x="41362" y="62307"/>
                  <a:pt x="41421" y="62348"/>
                  <a:pt x="41517" y="62451"/>
                </a:cubicBezTo>
                <a:cubicBezTo>
                  <a:pt x="41463" y="62473"/>
                  <a:pt x="41516" y="62587"/>
                  <a:pt x="41467" y="62587"/>
                </a:cubicBezTo>
                <a:cubicBezTo>
                  <a:pt x="41456" y="62587"/>
                  <a:pt x="41441" y="62581"/>
                  <a:pt x="41419" y="62569"/>
                </a:cubicBezTo>
                <a:lnTo>
                  <a:pt x="41419" y="62569"/>
                </a:lnTo>
                <a:cubicBezTo>
                  <a:pt x="41465" y="62718"/>
                  <a:pt x="41608" y="62920"/>
                  <a:pt x="41680" y="63083"/>
                </a:cubicBezTo>
                <a:cubicBezTo>
                  <a:pt x="41576" y="63083"/>
                  <a:pt x="41465" y="63024"/>
                  <a:pt x="41354" y="62901"/>
                </a:cubicBezTo>
                <a:cubicBezTo>
                  <a:pt x="41379" y="62785"/>
                  <a:pt x="41210" y="62307"/>
                  <a:pt x="41327" y="62307"/>
                </a:cubicBezTo>
                <a:close/>
                <a:moveTo>
                  <a:pt x="43992" y="62966"/>
                </a:moveTo>
                <a:cubicBezTo>
                  <a:pt x="44012" y="62972"/>
                  <a:pt x="44038" y="62972"/>
                  <a:pt x="44057" y="62972"/>
                </a:cubicBezTo>
                <a:cubicBezTo>
                  <a:pt x="44090" y="63011"/>
                  <a:pt x="44109" y="63057"/>
                  <a:pt x="44116" y="63109"/>
                </a:cubicBezTo>
                <a:cubicBezTo>
                  <a:pt x="44064" y="63083"/>
                  <a:pt x="44012" y="63135"/>
                  <a:pt x="43946" y="63005"/>
                </a:cubicBezTo>
                <a:lnTo>
                  <a:pt x="43933" y="63005"/>
                </a:lnTo>
                <a:cubicBezTo>
                  <a:pt x="43953" y="62992"/>
                  <a:pt x="43973" y="62979"/>
                  <a:pt x="43992" y="62966"/>
                </a:cubicBezTo>
                <a:close/>
                <a:moveTo>
                  <a:pt x="25853" y="63187"/>
                </a:moveTo>
                <a:cubicBezTo>
                  <a:pt x="25852" y="63187"/>
                  <a:pt x="25852" y="63187"/>
                  <a:pt x="25852" y="63187"/>
                </a:cubicBezTo>
                <a:cubicBezTo>
                  <a:pt x="25852" y="63187"/>
                  <a:pt x="25852" y="63187"/>
                  <a:pt x="25853" y="63187"/>
                </a:cubicBezTo>
                <a:close/>
                <a:moveTo>
                  <a:pt x="42679" y="61727"/>
                </a:moveTo>
                <a:cubicBezTo>
                  <a:pt x="42759" y="61727"/>
                  <a:pt x="42899" y="61849"/>
                  <a:pt x="42978" y="61849"/>
                </a:cubicBezTo>
                <a:cubicBezTo>
                  <a:pt x="43010" y="61849"/>
                  <a:pt x="43031" y="61829"/>
                  <a:pt x="43035" y="61774"/>
                </a:cubicBezTo>
                <a:cubicBezTo>
                  <a:pt x="43037" y="61774"/>
                  <a:pt x="43040" y="61774"/>
                  <a:pt x="43042" y="61774"/>
                </a:cubicBezTo>
                <a:cubicBezTo>
                  <a:pt x="43112" y="61774"/>
                  <a:pt x="43188" y="61858"/>
                  <a:pt x="43276" y="62008"/>
                </a:cubicBezTo>
                <a:lnTo>
                  <a:pt x="43289" y="62021"/>
                </a:lnTo>
                <a:cubicBezTo>
                  <a:pt x="43263" y="62021"/>
                  <a:pt x="43243" y="62028"/>
                  <a:pt x="43223" y="62041"/>
                </a:cubicBezTo>
                <a:cubicBezTo>
                  <a:pt x="43217" y="62047"/>
                  <a:pt x="43217" y="62073"/>
                  <a:pt x="43230" y="62093"/>
                </a:cubicBezTo>
                <a:cubicBezTo>
                  <a:pt x="43244" y="62112"/>
                  <a:pt x="43259" y="62124"/>
                  <a:pt x="43270" y="62124"/>
                </a:cubicBezTo>
                <a:cubicBezTo>
                  <a:pt x="43275" y="62124"/>
                  <a:pt x="43279" y="62123"/>
                  <a:pt x="43282" y="62119"/>
                </a:cubicBezTo>
                <a:cubicBezTo>
                  <a:pt x="43295" y="62113"/>
                  <a:pt x="43302" y="62113"/>
                  <a:pt x="43321" y="62106"/>
                </a:cubicBezTo>
                <a:cubicBezTo>
                  <a:pt x="43332" y="62120"/>
                  <a:pt x="43342" y="62126"/>
                  <a:pt x="43352" y="62126"/>
                </a:cubicBezTo>
                <a:cubicBezTo>
                  <a:pt x="43360" y="62126"/>
                  <a:pt x="43367" y="62122"/>
                  <a:pt x="43373" y="62113"/>
                </a:cubicBezTo>
                <a:cubicBezTo>
                  <a:pt x="43504" y="62308"/>
                  <a:pt x="43621" y="62393"/>
                  <a:pt x="43732" y="62393"/>
                </a:cubicBezTo>
                <a:cubicBezTo>
                  <a:pt x="43814" y="62590"/>
                  <a:pt x="43900" y="62658"/>
                  <a:pt x="43973" y="62658"/>
                </a:cubicBezTo>
                <a:cubicBezTo>
                  <a:pt x="44004" y="62658"/>
                  <a:pt x="44032" y="62646"/>
                  <a:pt x="44057" y="62627"/>
                </a:cubicBezTo>
                <a:lnTo>
                  <a:pt x="44187" y="62829"/>
                </a:lnTo>
                <a:cubicBezTo>
                  <a:pt x="44169" y="62857"/>
                  <a:pt x="44148" y="62866"/>
                  <a:pt x="44125" y="62866"/>
                </a:cubicBezTo>
                <a:cubicBezTo>
                  <a:pt x="44088" y="62866"/>
                  <a:pt x="44049" y="62842"/>
                  <a:pt x="44013" y="62842"/>
                </a:cubicBezTo>
                <a:cubicBezTo>
                  <a:pt x="44010" y="62842"/>
                  <a:pt x="44008" y="62842"/>
                  <a:pt x="44005" y="62842"/>
                </a:cubicBezTo>
                <a:lnTo>
                  <a:pt x="43999" y="62842"/>
                </a:lnTo>
                <a:cubicBezTo>
                  <a:pt x="43973" y="62842"/>
                  <a:pt x="43953" y="62842"/>
                  <a:pt x="43933" y="62836"/>
                </a:cubicBezTo>
                <a:lnTo>
                  <a:pt x="43933" y="62829"/>
                </a:lnTo>
                <a:cubicBezTo>
                  <a:pt x="43816" y="62757"/>
                  <a:pt x="43679" y="62516"/>
                  <a:pt x="43562" y="62445"/>
                </a:cubicBezTo>
                <a:lnTo>
                  <a:pt x="43562" y="62445"/>
                </a:lnTo>
                <a:cubicBezTo>
                  <a:pt x="43588" y="62542"/>
                  <a:pt x="43549" y="62601"/>
                  <a:pt x="43595" y="62712"/>
                </a:cubicBezTo>
                <a:cubicBezTo>
                  <a:pt x="43745" y="62875"/>
                  <a:pt x="43868" y="63064"/>
                  <a:pt x="43966" y="63265"/>
                </a:cubicBezTo>
                <a:lnTo>
                  <a:pt x="43973" y="63265"/>
                </a:lnTo>
                <a:cubicBezTo>
                  <a:pt x="43973" y="63278"/>
                  <a:pt x="43973" y="63298"/>
                  <a:pt x="43960" y="63311"/>
                </a:cubicBezTo>
                <a:cubicBezTo>
                  <a:pt x="43907" y="63273"/>
                  <a:pt x="43749" y="63161"/>
                  <a:pt x="43702" y="63161"/>
                </a:cubicBezTo>
                <a:cubicBezTo>
                  <a:pt x="43685" y="63161"/>
                  <a:pt x="43683" y="63175"/>
                  <a:pt x="43705" y="63213"/>
                </a:cubicBezTo>
                <a:lnTo>
                  <a:pt x="43705" y="63213"/>
                </a:lnTo>
                <a:cubicBezTo>
                  <a:pt x="43556" y="62959"/>
                  <a:pt x="43458" y="62933"/>
                  <a:pt x="43217" y="62562"/>
                </a:cubicBezTo>
                <a:cubicBezTo>
                  <a:pt x="43243" y="62523"/>
                  <a:pt x="43274" y="62520"/>
                  <a:pt x="43306" y="62520"/>
                </a:cubicBezTo>
                <a:cubicBezTo>
                  <a:pt x="43312" y="62520"/>
                  <a:pt x="43318" y="62520"/>
                  <a:pt x="43325" y="62520"/>
                </a:cubicBezTo>
                <a:cubicBezTo>
                  <a:pt x="43350" y="62520"/>
                  <a:pt x="43376" y="62518"/>
                  <a:pt x="43399" y="62497"/>
                </a:cubicBezTo>
                <a:cubicBezTo>
                  <a:pt x="43419" y="62477"/>
                  <a:pt x="43399" y="62432"/>
                  <a:pt x="43386" y="62393"/>
                </a:cubicBezTo>
                <a:cubicBezTo>
                  <a:pt x="43280" y="62309"/>
                  <a:pt x="43189" y="62218"/>
                  <a:pt x="43117" y="62218"/>
                </a:cubicBezTo>
                <a:cubicBezTo>
                  <a:pt x="43083" y="62218"/>
                  <a:pt x="43053" y="62238"/>
                  <a:pt x="43028" y="62288"/>
                </a:cubicBezTo>
                <a:cubicBezTo>
                  <a:pt x="42898" y="62067"/>
                  <a:pt x="42670" y="61930"/>
                  <a:pt x="42663" y="61728"/>
                </a:cubicBezTo>
                <a:cubicBezTo>
                  <a:pt x="42668" y="61727"/>
                  <a:pt x="42673" y="61727"/>
                  <a:pt x="42679" y="61727"/>
                </a:cubicBezTo>
                <a:close/>
                <a:moveTo>
                  <a:pt x="38223" y="63263"/>
                </a:moveTo>
                <a:cubicBezTo>
                  <a:pt x="38243" y="63263"/>
                  <a:pt x="38265" y="63279"/>
                  <a:pt x="38285" y="63279"/>
                </a:cubicBezTo>
                <a:cubicBezTo>
                  <a:pt x="38295" y="63279"/>
                  <a:pt x="38304" y="63275"/>
                  <a:pt x="38312" y="63265"/>
                </a:cubicBezTo>
                <a:lnTo>
                  <a:pt x="38417" y="63422"/>
                </a:lnTo>
                <a:cubicBezTo>
                  <a:pt x="38417" y="63441"/>
                  <a:pt x="38417" y="63461"/>
                  <a:pt x="38410" y="63474"/>
                </a:cubicBezTo>
                <a:cubicBezTo>
                  <a:pt x="38410" y="63422"/>
                  <a:pt x="38384" y="63363"/>
                  <a:pt x="38338" y="63331"/>
                </a:cubicBezTo>
                <a:cubicBezTo>
                  <a:pt x="38306" y="63370"/>
                  <a:pt x="38273" y="63402"/>
                  <a:pt x="38234" y="63435"/>
                </a:cubicBezTo>
                <a:cubicBezTo>
                  <a:pt x="38221" y="63389"/>
                  <a:pt x="38208" y="63344"/>
                  <a:pt x="38189" y="63291"/>
                </a:cubicBezTo>
                <a:cubicBezTo>
                  <a:pt x="38199" y="63270"/>
                  <a:pt x="38210" y="63263"/>
                  <a:pt x="38223" y="63263"/>
                </a:cubicBezTo>
                <a:close/>
                <a:moveTo>
                  <a:pt x="49678" y="63070"/>
                </a:moveTo>
                <a:lnTo>
                  <a:pt x="49678" y="63070"/>
                </a:lnTo>
                <a:cubicBezTo>
                  <a:pt x="49789" y="63083"/>
                  <a:pt x="49919" y="63318"/>
                  <a:pt x="50037" y="63350"/>
                </a:cubicBezTo>
                <a:cubicBezTo>
                  <a:pt x="50069" y="63428"/>
                  <a:pt x="50037" y="63454"/>
                  <a:pt x="50108" y="63552"/>
                </a:cubicBezTo>
                <a:cubicBezTo>
                  <a:pt x="50108" y="63565"/>
                  <a:pt x="50102" y="63578"/>
                  <a:pt x="50095" y="63591"/>
                </a:cubicBezTo>
                <a:lnTo>
                  <a:pt x="50095" y="63585"/>
                </a:lnTo>
                <a:cubicBezTo>
                  <a:pt x="49978" y="63572"/>
                  <a:pt x="49737" y="63265"/>
                  <a:pt x="49678" y="63070"/>
                </a:cubicBezTo>
                <a:close/>
                <a:moveTo>
                  <a:pt x="48725" y="63501"/>
                </a:moveTo>
                <a:cubicBezTo>
                  <a:pt x="48733" y="63501"/>
                  <a:pt x="48753" y="63514"/>
                  <a:pt x="48792" y="63552"/>
                </a:cubicBezTo>
                <a:cubicBezTo>
                  <a:pt x="48802" y="63587"/>
                  <a:pt x="48800" y="63600"/>
                  <a:pt x="48792" y="63600"/>
                </a:cubicBezTo>
                <a:cubicBezTo>
                  <a:pt x="48769" y="63600"/>
                  <a:pt x="48703" y="63501"/>
                  <a:pt x="48725" y="63501"/>
                </a:cubicBezTo>
                <a:close/>
                <a:moveTo>
                  <a:pt x="38410" y="62529"/>
                </a:moveTo>
                <a:cubicBezTo>
                  <a:pt x="38607" y="62561"/>
                  <a:pt x="38748" y="63071"/>
                  <a:pt x="38943" y="63071"/>
                </a:cubicBezTo>
                <a:cubicBezTo>
                  <a:pt x="38948" y="63071"/>
                  <a:pt x="38952" y="63071"/>
                  <a:pt x="38957" y="63070"/>
                </a:cubicBezTo>
                <a:lnTo>
                  <a:pt x="38957" y="63070"/>
                </a:lnTo>
                <a:cubicBezTo>
                  <a:pt x="39042" y="63298"/>
                  <a:pt x="38912" y="63402"/>
                  <a:pt x="38983" y="63624"/>
                </a:cubicBezTo>
                <a:cubicBezTo>
                  <a:pt x="39015" y="63695"/>
                  <a:pt x="39041" y="63711"/>
                  <a:pt x="39065" y="63711"/>
                </a:cubicBezTo>
                <a:cubicBezTo>
                  <a:pt x="39083" y="63711"/>
                  <a:pt x="39100" y="63702"/>
                  <a:pt x="39118" y="63702"/>
                </a:cubicBezTo>
                <a:cubicBezTo>
                  <a:pt x="39140" y="63702"/>
                  <a:pt x="39163" y="63714"/>
                  <a:pt x="39192" y="63767"/>
                </a:cubicBezTo>
                <a:cubicBezTo>
                  <a:pt x="39188" y="63767"/>
                  <a:pt x="39185" y="63767"/>
                  <a:pt x="39181" y="63767"/>
                </a:cubicBezTo>
                <a:cubicBezTo>
                  <a:pt x="38999" y="63767"/>
                  <a:pt x="38746" y="63604"/>
                  <a:pt x="38592" y="63252"/>
                </a:cubicBezTo>
                <a:cubicBezTo>
                  <a:pt x="38577" y="63230"/>
                  <a:pt x="38563" y="63223"/>
                  <a:pt x="38550" y="63223"/>
                </a:cubicBezTo>
                <a:cubicBezTo>
                  <a:pt x="38523" y="63223"/>
                  <a:pt x="38498" y="63255"/>
                  <a:pt x="38472" y="63255"/>
                </a:cubicBezTo>
                <a:cubicBezTo>
                  <a:pt x="38463" y="63255"/>
                  <a:pt x="38453" y="63251"/>
                  <a:pt x="38443" y="63239"/>
                </a:cubicBezTo>
                <a:cubicBezTo>
                  <a:pt x="38417" y="63106"/>
                  <a:pt x="38330" y="62985"/>
                  <a:pt x="38458" y="62985"/>
                </a:cubicBezTo>
                <a:cubicBezTo>
                  <a:pt x="38462" y="62985"/>
                  <a:pt x="38465" y="62985"/>
                  <a:pt x="38469" y="62985"/>
                </a:cubicBezTo>
                <a:cubicBezTo>
                  <a:pt x="38449" y="62940"/>
                  <a:pt x="38423" y="62894"/>
                  <a:pt x="38391" y="62855"/>
                </a:cubicBezTo>
                <a:cubicBezTo>
                  <a:pt x="38520" y="62614"/>
                  <a:pt x="38468" y="62555"/>
                  <a:pt x="38357" y="62555"/>
                </a:cubicBezTo>
                <a:cubicBezTo>
                  <a:pt x="38351" y="62555"/>
                  <a:pt x="38345" y="62555"/>
                  <a:pt x="38338" y="62555"/>
                </a:cubicBezTo>
                <a:lnTo>
                  <a:pt x="38371" y="62542"/>
                </a:lnTo>
                <a:cubicBezTo>
                  <a:pt x="38378" y="62536"/>
                  <a:pt x="38397" y="62529"/>
                  <a:pt x="38410" y="62529"/>
                </a:cubicBezTo>
                <a:close/>
                <a:moveTo>
                  <a:pt x="44077" y="63305"/>
                </a:moveTo>
                <a:cubicBezTo>
                  <a:pt x="44187" y="63467"/>
                  <a:pt x="44259" y="63291"/>
                  <a:pt x="44389" y="63559"/>
                </a:cubicBezTo>
                <a:cubicBezTo>
                  <a:pt x="44324" y="63617"/>
                  <a:pt x="44422" y="63773"/>
                  <a:pt x="44376" y="63845"/>
                </a:cubicBezTo>
                <a:cubicBezTo>
                  <a:pt x="44363" y="63849"/>
                  <a:pt x="44350" y="63851"/>
                  <a:pt x="44339" y="63851"/>
                </a:cubicBezTo>
                <a:cubicBezTo>
                  <a:pt x="44189" y="63851"/>
                  <a:pt x="44156" y="63565"/>
                  <a:pt x="43999" y="63480"/>
                </a:cubicBezTo>
                <a:lnTo>
                  <a:pt x="43992" y="63480"/>
                </a:lnTo>
                <a:cubicBezTo>
                  <a:pt x="43979" y="63441"/>
                  <a:pt x="43979" y="63422"/>
                  <a:pt x="44005" y="63415"/>
                </a:cubicBezTo>
                <a:lnTo>
                  <a:pt x="43992" y="63396"/>
                </a:lnTo>
                <a:cubicBezTo>
                  <a:pt x="44025" y="63389"/>
                  <a:pt x="44031" y="63363"/>
                  <a:pt x="44038" y="63324"/>
                </a:cubicBezTo>
                <a:lnTo>
                  <a:pt x="44038" y="63331"/>
                </a:lnTo>
                <a:lnTo>
                  <a:pt x="44077" y="63305"/>
                </a:lnTo>
                <a:close/>
                <a:moveTo>
                  <a:pt x="37179" y="63090"/>
                </a:moveTo>
                <a:cubicBezTo>
                  <a:pt x="37186" y="63181"/>
                  <a:pt x="37173" y="63272"/>
                  <a:pt x="37140" y="63357"/>
                </a:cubicBezTo>
                <a:cubicBezTo>
                  <a:pt x="37186" y="63435"/>
                  <a:pt x="37218" y="63415"/>
                  <a:pt x="37257" y="63448"/>
                </a:cubicBezTo>
                <a:cubicBezTo>
                  <a:pt x="37205" y="63474"/>
                  <a:pt x="37238" y="63552"/>
                  <a:pt x="37212" y="63591"/>
                </a:cubicBezTo>
                <a:cubicBezTo>
                  <a:pt x="37160" y="63552"/>
                  <a:pt x="37107" y="63506"/>
                  <a:pt x="37049" y="63474"/>
                </a:cubicBezTo>
                <a:lnTo>
                  <a:pt x="37049" y="63474"/>
                </a:lnTo>
                <a:cubicBezTo>
                  <a:pt x="37114" y="63565"/>
                  <a:pt x="37016" y="63559"/>
                  <a:pt x="37068" y="63637"/>
                </a:cubicBezTo>
                <a:lnTo>
                  <a:pt x="37075" y="63637"/>
                </a:lnTo>
                <a:cubicBezTo>
                  <a:pt x="37075" y="63656"/>
                  <a:pt x="37068" y="63669"/>
                  <a:pt x="37068" y="63689"/>
                </a:cubicBezTo>
                <a:cubicBezTo>
                  <a:pt x="37062" y="63689"/>
                  <a:pt x="37049" y="63682"/>
                  <a:pt x="37042" y="63682"/>
                </a:cubicBezTo>
                <a:cubicBezTo>
                  <a:pt x="37042" y="63676"/>
                  <a:pt x="37042" y="63669"/>
                  <a:pt x="37036" y="63669"/>
                </a:cubicBezTo>
                <a:cubicBezTo>
                  <a:pt x="37029" y="63663"/>
                  <a:pt x="37023" y="63643"/>
                  <a:pt x="37023" y="63630"/>
                </a:cubicBezTo>
                <a:cubicBezTo>
                  <a:pt x="37003" y="63598"/>
                  <a:pt x="36977" y="63572"/>
                  <a:pt x="36951" y="63572"/>
                </a:cubicBezTo>
                <a:cubicBezTo>
                  <a:pt x="36932" y="63572"/>
                  <a:pt x="36925" y="63598"/>
                  <a:pt x="36945" y="63630"/>
                </a:cubicBezTo>
                <a:lnTo>
                  <a:pt x="36958" y="63663"/>
                </a:lnTo>
                <a:cubicBezTo>
                  <a:pt x="36964" y="63682"/>
                  <a:pt x="36971" y="63702"/>
                  <a:pt x="36984" y="63721"/>
                </a:cubicBezTo>
                <a:lnTo>
                  <a:pt x="36990" y="63734"/>
                </a:lnTo>
                <a:cubicBezTo>
                  <a:pt x="36971" y="63721"/>
                  <a:pt x="36958" y="63715"/>
                  <a:pt x="36938" y="63702"/>
                </a:cubicBezTo>
                <a:cubicBezTo>
                  <a:pt x="36881" y="63772"/>
                  <a:pt x="36831" y="63784"/>
                  <a:pt x="36783" y="63784"/>
                </a:cubicBezTo>
                <a:cubicBezTo>
                  <a:pt x="36757" y="63784"/>
                  <a:pt x="36732" y="63781"/>
                  <a:pt x="36706" y="63781"/>
                </a:cubicBezTo>
                <a:cubicBezTo>
                  <a:pt x="36658" y="63781"/>
                  <a:pt x="36610" y="63792"/>
                  <a:pt x="36554" y="63858"/>
                </a:cubicBezTo>
                <a:cubicBezTo>
                  <a:pt x="36606" y="63708"/>
                  <a:pt x="36821" y="63552"/>
                  <a:pt x="36938" y="63435"/>
                </a:cubicBezTo>
                <a:cubicBezTo>
                  <a:pt x="36990" y="63305"/>
                  <a:pt x="37068" y="63181"/>
                  <a:pt x="37179" y="63090"/>
                </a:cubicBezTo>
                <a:close/>
                <a:moveTo>
                  <a:pt x="47529" y="63720"/>
                </a:moveTo>
                <a:cubicBezTo>
                  <a:pt x="47616" y="63720"/>
                  <a:pt x="47762" y="63842"/>
                  <a:pt x="47789" y="63982"/>
                </a:cubicBezTo>
                <a:cubicBezTo>
                  <a:pt x="47770" y="63991"/>
                  <a:pt x="47751" y="63996"/>
                  <a:pt x="47731" y="63996"/>
                </a:cubicBezTo>
                <a:cubicBezTo>
                  <a:pt x="47654" y="63996"/>
                  <a:pt x="47568" y="63928"/>
                  <a:pt x="47470" y="63800"/>
                </a:cubicBezTo>
                <a:lnTo>
                  <a:pt x="47464" y="63800"/>
                </a:lnTo>
                <a:cubicBezTo>
                  <a:pt x="47464" y="63744"/>
                  <a:pt x="47490" y="63720"/>
                  <a:pt x="47529" y="63720"/>
                </a:cubicBezTo>
                <a:close/>
                <a:moveTo>
                  <a:pt x="45868" y="61396"/>
                </a:moveTo>
                <a:cubicBezTo>
                  <a:pt x="46102" y="61591"/>
                  <a:pt x="46435" y="61780"/>
                  <a:pt x="46441" y="62087"/>
                </a:cubicBezTo>
                <a:cubicBezTo>
                  <a:pt x="46637" y="62243"/>
                  <a:pt x="46832" y="62367"/>
                  <a:pt x="47027" y="62490"/>
                </a:cubicBezTo>
                <a:cubicBezTo>
                  <a:pt x="47060" y="62542"/>
                  <a:pt x="47086" y="62588"/>
                  <a:pt x="47040" y="62595"/>
                </a:cubicBezTo>
                <a:cubicBezTo>
                  <a:pt x="47255" y="62679"/>
                  <a:pt x="47490" y="62862"/>
                  <a:pt x="47737" y="63220"/>
                </a:cubicBezTo>
                <a:cubicBezTo>
                  <a:pt x="47750" y="63213"/>
                  <a:pt x="47765" y="63210"/>
                  <a:pt x="47780" y="63210"/>
                </a:cubicBezTo>
                <a:cubicBezTo>
                  <a:pt x="47794" y="63210"/>
                  <a:pt x="47809" y="63213"/>
                  <a:pt x="47822" y="63220"/>
                </a:cubicBezTo>
                <a:cubicBezTo>
                  <a:pt x="48043" y="63532"/>
                  <a:pt x="48226" y="63826"/>
                  <a:pt x="48239" y="64021"/>
                </a:cubicBezTo>
                <a:cubicBezTo>
                  <a:pt x="48224" y="64030"/>
                  <a:pt x="48207" y="64034"/>
                  <a:pt x="48190" y="64034"/>
                </a:cubicBezTo>
                <a:cubicBezTo>
                  <a:pt x="48030" y="64034"/>
                  <a:pt x="47793" y="63675"/>
                  <a:pt x="47705" y="63422"/>
                </a:cubicBezTo>
                <a:lnTo>
                  <a:pt x="47698" y="63415"/>
                </a:lnTo>
                <a:cubicBezTo>
                  <a:pt x="47359" y="63148"/>
                  <a:pt x="47014" y="62686"/>
                  <a:pt x="46773" y="62373"/>
                </a:cubicBezTo>
                <a:cubicBezTo>
                  <a:pt x="46762" y="62366"/>
                  <a:pt x="46753" y="62363"/>
                  <a:pt x="46745" y="62363"/>
                </a:cubicBezTo>
                <a:cubicBezTo>
                  <a:pt x="46704" y="62363"/>
                  <a:pt x="46720" y="62459"/>
                  <a:pt x="46637" y="62464"/>
                </a:cubicBezTo>
                <a:cubicBezTo>
                  <a:pt x="46448" y="62275"/>
                  <a:pt x="46278" y="62060"/>
                  <a:pt x="46128" y="61832"/>
                </a:cubicBezTo>
                <a:cubicBezTo>
                  <a:pt x="46024" y="61715"/>
                  <a:pt x="45744" y="61585"/>
                  <a:pt x="45822" y="61409"/>
                </a:cubicBezTo>
                <a:lnTo>
                  <a:pt x="45816" y="61396"/>
                </a:lnTo>
                <a:close/>
                <a:moveTo>
                  <a:pt x="26106" y="63689"/>
                </a:moveTo>
                <a:lnTo>
                  <a:pt x="26106" y="63689"/>
                </a:lnTo>
                <a:cubicBezTo>
                  <a:pt x="26197" y="63721"/>
                  <a:pt x="26022" y="63936"/>
                  <a:pt x="26119" y="63969"/>
                </a:cubicBezTo>
                <a:lnTo>
                  <a:pt x="26126" y="63969"/>
                </a:lnTo>
                <a:cubicBezTo>
                  <a:pt x="26080" y="64008"/>
                  <a:pt x="26041" y="64047"/>
                  <a:pt x="26009" y="64099"/>
                </a:cubicBezTo>
                <a:cubicBezTo>
                  <a:pt x="25891" y="64054"/>
                  <a:pt x="25937" y="63845"/>
                  <a:pt x="26106" y="63689"/>
                </a:cubicBezTo>
                <a:close/>
                <a:moveTo>
                  <a:pt x="50173" y="63565"/>
                </a:moveTo>
                <a:lnTo>
                  <a:pt x="50193" y="63585"/>
                </a:lnTo>
                <a:cubicBezTo>
                  <a:pt x="50201" y="63582"/>
                  <a:pt x="50209" y="63581"/>
                  <a:pt x="50218" y="63581"/>
                </a:cubicBezTo>
                <a:cubicBezTo>
                  <a:pt x="50378" y="63581"/>
                  <a:pt x="50593" y="63974"/>
                  <a:pt x="50766" y="64067"/>
                </a:cubicBezTo>
                <a:cubicBezTo>
                  <a:pt x="50792" y="64177"/>
                  <a:pt x="50629" y="64177"/>
                  <a:pt x="50577" y="64249"/>
                </a:cubicBezTo>
                <a:cubicBezTo>
                  <a:pt x="50421" y="64099"/>
                  <a:pt x="50278" y="64021"/>
                  <a:pt x="50108" y="63760"/>
                </a:cubicBezTo>
                <a:cubicBezTo>
                  <a:pt x="50134" y="63747"/>
                  <a:pt x="50141" y="63715"/>
                  <a:pt x="50141" y="63682"/>
                </a:cubicBezTo>
                <a:lnTo>
                  <a:pt x="50128" y="63663"/>
                </a:lnTo>
                <a:cubicBezTo>
                  <a:pt x="50167" y="63656"/>
                  <a:pt x="50173" y="63611"/>
                  <a:pt x="50173" y="63565"/>
                </a:cubicBezTo>
                <a:close/>
                <a:moveTo>
                  <a:pt x="47102" y="63602"/>
                </a:moveTo>
                <a:cubicBezTo>
                  <a:pt x="47302" y="63602"/>
                  <a:pt x="47561" y="64226"/>
                  <a:pt x="47509" y="64340"/>
                </a:cubicBezTo>
                <a:cubicBezTo>
                  <a:pt x="47504" y="64341"/>
                  <a:pt x="47499" y="64342"/>
                  <a:pt x="47493" y="64342"/>
                </a:cubicBezTo>
                <a:cubicBezTo>
                  <a:pt x="47389" y="64342"/>
                  <a:pt x="47253" y="64151"/>
                  <a:pt x="47142" y="64151"/>
                </a:cubicBezTo>
                <a:cubicBezTo>
                  <a:pt x="47123" y="64151"/>
                  <a:pt x="47104" y="64157"/>
                  <a:pt x="47086" y="64171"/>
                </a:cubicBezTo>
                <a:cubicBezTo>
                  <a:pt x="47014" y="64067"/>
                  <a:pt x="46943" y="63956"/>
                  <a:pt x="46871" y="63852"/>
                </a:cubicBezTo>
                <a:cubicBezTo>
                  <a:pt x="46882" y="63809"/>
                  <a:pt x="46910" y="63791"/>
                  <a:pt x="46946" y="63791"/>
                </a:cubicBezTo>
                <a:cubicBezTo>
                  <a:pt x="46993" y="63791"/>
                  <a:pt x="47053" y="63821"/>
                  <a:pt x="47112" y="63865"/>
                </a:cubicBezTo>
                <a:cubicBezTo>
                  <a:pt x="47151" y="63832"/>
                  <a:pt x="47086" y="63734"/>
                  <a:pt x="47021" y="63643"/>
                </a:cubicBezTo>
                <a:cubicBezTo>
                  <a:pt x="47046" y="63615"/>
                  <a:pt x="47073" y="63602"/>
                  <a:pt x="47102" y="63602"/>
                </a:cubicBezTo>
                <a:close/>
                <a:moveTo>
                  <a:pt x="52993" y="64088"/>
                </a:moveTo>
                <a:cubicBezTo>
                  <a:pt x="53064" y="64088"/>
                  <a:pt x="53138" y="64163"/>
                  <a:pt x="53202" y="64190"/>
                </a:cubicBezTo>
                <a:lnTo>
                  <a:pt x="53202" y="64197"/>
                </a:lnTo>
                <a:cubicBezTo>
                  <a:pt x="53267" y="64269"/>
                  <a:pt x="53326" y="64353"/>
                  <a:pt x="53371" y="64438"/>
                </a:cubicBezTo>
                <a:cubicBezTo>
                  <a:pt x="53339" y="64451"/>
                  <a:pt x="53306" y="64457"/>
                  <a:pt x="53274" y="64457"/>
                </a:cubicBezTo>
                <a:cubicBezTo>
                  <a:pt x="53156" y="64249"/>
                  <a:pt x="53065" y="64262"/>
                  <a:pt x="52948" y="64099"/>
                </a:cubicBezTo>
                <a:cubicBezTo>
                  <a:pt x="52963" y="64091"/>
                  <a:pt x="52978" y="64088"/>
                  <a:pt x="52993" y="64088"/>
                </a:cubicBezTo>
                <a:close/>
                <a:moveTo>
                  <a:pt x="50681" y="62516"/>
                </a:moveTo>
                <a:cubicBezTo>
                  <a:pt x="50786" y="62588"/>
                  <a:pt x="50968" y="62764"/>
                  <a:pt x="51014" y="62933"/>
                </a:cubicBezTo>
                <a:cubicBezTo>
                  <a:pt x="51189" y="62946"/>
                  <a:pt x="51274" y="63259"/>
                  <a:pt x="51463" y="63311"/>
                </a:cubicBezTo>
                <a:cubicBezTo>
                  <a:pt x="51619" y="63747"/>
                  <a:pt x="51977" y="63897"/>
                  <a:pt x="52218" y="64353"/>
                </a:cubicBezTo>
                <a:lnTo>
                  <a:pt x="52225" y="64366"/>
                </a:lnTo>
                <a:cubicBezTo>
                  <a:pt x="52212" y="64366"/>
                  <a:pt x="52205" y="64366"/>
                  <a:pt x="52199" y="64373"/>
                </a:cubicBezTo>
                <a:cubicBezTo>
                  <a:pt x="52044" y="64317"/>
                  <a:pt x="51960" y="64078"/>
                  <a:pt x="51800" y="64078"/>
                </a:cubicBezTo>
                <a:cubicBezTo>
                  <a:pt x="51792" y="64078"/>
                  <a:pt x="51784" y="64078"/>
                  <a:pt x="51776" y="64080"/>
                </a:cubicBezTo>
                <a:cubicBezTo>
                  <a:pt x="51789" y="64190"/>
                  <a:pt x="51984" y="64412"/>
                  <a:pt x="51932" y="64483"/>
                </a:cubicBezTo>
                <a:cubicBezTo>
                  <a:pt x="51756" y="64483"/>
                  <a:pt x="51632" y="64190"/>
                  <a:pt x="51567" y="63982"/>
                </a:cubicBezTo>
                <a:lnTo>
                  <a:pt x="51587" y="63969"/>
                </a:lnTo>
                <a:lnTo>
                  <a:pt x="51587" y="63962"/>
                </a:lnTo>
                <a:cubicBezTo>
                  <a:pt x="51606" y="63982"/>
                  <a:pt x="51626" y="64001"/>
                  <a:pt x="51645" y="64028"/>
                </a:cubicBezTo>
                <a:cubicBezTo>
                  <a:pt x="51655" y="64037"/>
                  <a:pt x="51664" y="64043"/>
                  <a:pt x="51671" y="64043"/>
                </a:cubicBezTo>
                <a:cubicBezTo>
                  <a:pt x="51674" y="64043"/>
                  <a:pt x="51676" y="64042"/>
                  <a:pt x="51678" y="64041"/>
                </a:cubicBezTo>
                <a:cubicBezTo>
                  <a:pt x="51684" y="64028"/>
                  <a:pt x="51678" y="64008"/>
                  <a:pt x="51671" y="63995"/>
                </a:cubicBezTo>
                <a:cubicBezTo>
                  <a:pt x="51658" y="63982"/>
                  <a:pt x="51639" y="63956"/>
                  <a:pt x="51626" y="63943"/>
                </a:cubicBezTo>
                <a:cubicBezTo>
                  <a:pt x="51515" y="63689"/>
                  <a:pt x="51430" y="63559"/>
                  <a:pt x="51189" y="63207"/>
                </a:cubicBezTo>
                <a:cubicBezTo>
                  <a:pt x="51185" y="63206"/>
                  <a:pt x="51180" y="63206"/>
                  <a:pt x="51176" y="63206"/>
                </a:cubicBezTo>
                <a:cubicBezTo>
                  <a:pt x="51091" y="63206"/>
                  <a:pt x="51225" y="63338"/>
                  <a:pt x="51144" y="63350"/>
                </a:cubicBezTo>
                <a:cubicBezTo>
                  <a:pt x="51072" y="63220"/>
                  <a:pt x="51020" y="63278"/>
                  <a:pt x="50955" y="63187"/>
                </a:cubicBezTo>
                <a:cubicBezTo>
                  <a:pt x="50864" y="63070"/>
                  <a:pt x="50935" y="63044"/>
                  <a:pt x="50883" y="62946"/>
                </a:cubicBezTo>
                <a:cubicBezTo>
                  <a:pt x="50740" y="62816"/>
                  <a:pt x="50701" y="62868"/>
                  <a:pt x="50590" y="62686"/>
                </a:cubicBezTo>
                <a:cubicBezTo>
                  <a:pt x="50681" y="62647"/>
                  <a:pt x="50636" y="62562"/>
                  <a:pt x="50616" y="62516"/>
                </a:cubicBezTo>
                <a:close/>
                <a:moveTo>
                  <a:pt x="46271" y="64604"/>
                </a:moveTo>
                <a:cubicBezTo>
                  <a:pt x="46288" y="64604"/>
                  <a:pt x="46308" y="64620"/>
                  <a:pt x="46324" y="64620"/>
                </a:cubicBezTo>
                <a:lnTo>
                  <a:pt x="46343" y="64646"/>
                </a:lnTo>
                <a:cubicBezTo>
                  <a:pt x="46343" y="64666"/>
                  <a:pt x="46337" y="64685"/>
                  <a:pt x="46324" y="64705"/>
                </a:cubicBezTo>
                <a:lnTo>
                  <a:pt x="46317" y="64705"/>
                </a:lnTo>
                <a:cubicBezTo>
                  <a:pt x="46285" y="64672"/>
                  <a:pt x="46265" y="64666"/>
                  <a:pt x="46259" y="64607"/>
                </a:cubicBezTo>
                <a:cubicBezTo>
                  <a:pt x="46263" y="64605"/>
                  <a:pt x="46267" y="64604"/>
                  <a:pt x="46271" y="64604"/>
                </a:cubicBezTo>
                <a:close/>
                <a:moveTo>
                  <a:pt x="42582" y="64049"/>
                </a:moveTo>
                <a:cubicBezTo>
                  <a:pt x="42738" y="64049"/>
                  <a:pt x="42953" y="64228"/>
                  <a:pt x="43067" y="64496"/>
                </a:cubicBezTo>
                <a:cubicBezTo>
                  <a:pt x="42963" y="64562"/>
                  <a:pt x="42872" y="64510"/>
                  <a:pt x="43035" y="64744"/>
                </a:cubicBezTo>
                <a:cubicBezTo>
                  <a:pt x="43029" y="64745"/>
                  <a:pt x="43024" y="64746"/>
                  <a:pt x="43019" y="64746"/>
                </a:cubicBezTo>
                <a:cubicBezTo>
                  <a:pt x="42929" y="64746"/>
                  <a:pt x="42807" y="64547"/>
                  <a:pt x="42696" y="64405"/>
                </a:cubicBezTo>
                <a:lnTo>
                  <a:pt x="42689" y="64399"/>
                </a:lnTo>
                <a:lnTo>
                  <a:pt x="42755" y="64360"/>
                </a:lnTo>
                <a:cubicBezTo>
                  <a:pt x="42644" y="64288"/>
                  <a:pt x="42559" y="64184"/>
                  <a:pt x="42520" y="64060"/>
                </a:cubicBezTo>
                <a:cubicBezTo>
                  <a:pt x="42539" y="64053"/>
                  <a:pt x="42560" y="64049"/>
                  <a:pt x="42582" y="64049"/>
                </a:cubicBezTo>
                <a:close/>
                <a:moveTo>
                  <a:pt x="40279" y="64640"/>
                </a:moveTo>
                <a:cubicBezTo>
                  <a:pt x="40314" y="64640"/>
                  <a:pt x="40354" y="64681"/>
                  <a:pt x="40381" y="64681"/>
                </a:cubicBezTo>
                <a:cubicBezTo>
                  <a:pt x="40384" y="64681"/>
                  <a:pt x="40387" y="64680"/>
                  <a:pt x="40390" y="64679"/>
                </a:cubicBezTo>
                <a:cubicBezTo>
                  <a:pt x="40430" y="64751"/>
                  <a:pt x="40419" y="64781"/>
                  <a:pt x="40391" y="64781"/>
                </a:cubicBezTo>
                <a:cubicBezTo>
                  <a:pt x="40352" y="64781"/>
                  <a:pt x="40279" y="64720"/>
                  <a:pt x="40279" y="64640"/>
                </a:cubicBezTo>
                <a:close/>
                <a:moveTo>
                  <a:pt x="47342" y="64753"/>
                </a:moveTo>
                <a:cubicBezTo>
                  <a:pt x="47359" y="64753"/>
                  <a:pt x="47376" y="64757"/>
                  <a:pt x="47392" y="64764"/>
                </a:cubicBezTo>
                <a:cubicBezTo>
                  <a:pt x="47464" y="64861"/>
                  <a:pt x="47451" y="64907"/>
                  <a:pt x="47392" y="64933"/>
                </a:cubicBezTo>
                <a:cubicBezTo>
                  <a:pt x="47366" y="64907"/>
                  <a:pt x="47340" y="64881"/>
                  <a:pt x="47314" y="64855"/>
                </a:cubicBezTo>
                <a:lnTo>
                  <a:pt x="47307" y="64855"/>
                </a:lnTo>
                <a:lnTo>
                  <a:pt x="47268" y="64790"/>
                </a:lnTo>
                <a:cubicBezTo>
                  <a:pt x="47285" y="64765"/>
                  <a:pt x="47312" y="64753"/>
                  <a:pt x="47342" y="64753"/>
                </a:cubicBezTo>
                <a:close/>
                <a:moveTo>
                  <a:pt x="51162" y="64546"/>
                </a:moveTo>
                <a:cubicBezTo>
                  <a:pt x="51210" y="64546"/>
                  <a:pt x="51273" y="64662"/>
                  <a:pt x="51321" y="64662"/>
                </a:cubicBezTo>
                <a:cubicBezTo>
                  <a:pt x="51325" y="64662"/>
                  <a:pt x="51329" y="64661"/>
                  <a:pt x="51333" y="64659"/>
                </a:cubicBezTo>
                <a:cubicBezTo>
                  <a:pt x="51346" y="64682"/>
                  <a:pt x="51346" y="64690"/>
                  <a:pt x="51340" y="64690"/>
                </a:cubicBezTo>
                <a:cubicBezTo>
                  <a:pt x="51334" y="64690"/>
                  <a:pt x="51323" y="64682"/>
                  <a:pt x="51313" y="64672"/>
                </a:cubicBezTo>
                <a:lnTo>
                  <a:pt x="51313" y="64672"/>
                </a:lnTo>
                <a:cubicBezTo>
                  <a:pt x="51339" y="64777"/>
                  <a:pt x="51255" y="64816"/>
                  <a:pt x="51417" y="64998"/>
                </a:cubicBezTo>
                <a:cubicBezTo>
                  <a:pt x="51333" y="64992"/>
                  <a:pt x="51235" y="64881"/>
                  <a:pt x="51131" y="64737"/>
                </a:cubicBezTo>
                <a:cubicBezTo>
                  <a:pt x="51118" y="64666"/>
                  <a:pt x="51209" y="64659"/>
                  <a:pt x="51144" y="64555"/>
                </a:cubicBezTo>
                <a:lnTo>
                  <a:pt x="51150" y="64549"/>
                </a:lnTo>
                <a:cubicBezTo>
                  <a:pt x="51154" y="64547"/>
                  <a:pt x="51158" y="64546"/>
                  <a:pt x="51162" y="64546"/>
                </a:cubicBezTo>
                <a:close/>
                <a:moveTo>
                  <a:pt x="42520" y="64523"/>
                </a:moveTo>
                <a:lnTo>
                  <a:pt x="42514" y="64529"/>
                </a:lnTo>
                <a:cubicBezTo>
                  <a:pt x="42676" y="64751"/>
                  <a:pt x="42611" y="64848"/>
                  <a:pt x="42702" y="65031"/>
                </a:cubicBezTo>
                <a:cubicBezTo>
                  <a:pt x="42624" y="65005"/>
                  <a:pt x="42540" y="64881"/>
                  <a:pt x="42455" y="64790"/>
                </a:cubicBezTo>
                <a:cubicBezTo>
                  <a:pt x="42468" y="64685"/>
                  <a:pt x="42448" y="64581"/>
                  <a:pt x="42520" y="64523"/>
                </a:cubicBezTo>
                <a:close/>
                <a:moveTo>
                  <a:pt x="38332" y="63702"/>
                </a:moveTo>
                <a:cubicBezTo>
                  <a:pt x="38482" y="63839"/>
                  <a:pt x="38605" y="63793"/>
                  <a:pt x="38749" y="63884"/>
                </a:cubicBezTo>
                <a:cubicBezTo>
                  <a:pt x="38892" y="64093"/>
                  <a:pt x="39101" y="64106"/>
                  <a:pt x="39120" y="64269"/>
                </a:cubicBezTo>
                <a:cubicBezTo>
                  <a:pt x="39088" y="64286"/>
                  <a:pt x="39054" y="64292"/>
                  <a:pt x="39020" y="64292"/>
                </a:cubicBezTo>
                <a:cubicBezTo>
                  <a:pt x="38966" y="64292"/>
                  <a:pt x="38912" y="64277"/>
                  <a:pt x="38860" y="64269"/>
                </a:cubicBezTo>
                <a:lnTo>
                  <a:pt x="38860" y="64269"/>
                </a:lnTo>
                <a:lnTo>
                  <a:pt x="38873" y="64301"/>
                </a:lnTo>
                <a:cubicBezTo>
                  <a:pt x="38853" y="64288"/>
                  <a:pt x="38827" y="64288"/>
                  <a:pt x="38807" y="64288"/>
                </a:cubicBezTo>
                <a:cubicBezTo>
                  <a:pt x="38794" y="64288"/>
                  <a:pt x="38794" y="64308"/>
                  <a:pt x="38807" y="64327"/>
                </a:cubicBezTo>
                <a:lnTo>
                  <a:pt x="38807" y="64334"/>
                </a:lnTo>
                <a:cubicBezTo>
                  <a:pt x="38814" y="64347"/>
                  <a:pt x="38827" y="64353"/>
                  <a:pt x="38840" y="64353"/>
                </a:cubicBezTo>
                <a:lnTo>
                  <a:pt x="38860" y="64353"/>
                </a:lnTo>
                <a:cubicBezTo>
                  <a:pt x="38892" y="64418"/>
                  <a:pt x="38938" y="64470"/>
                  <a:pt x="38996" y="64516"/>
                </a:cubicBezTo>
                <a:cubicBezTo>
                  <a:pt x="39017" y="64511"/>
                  <a:pt x="39039" y="64508"/>
                  <a:pt x="39061" y="64508"/>
                </a:cubicBezTo>
                <a:cubicBezTo>
                  <a:pt x="39174" y="64508"/>
                  <a:pt x="39296" y="64580"/>
                  <a:pt x="39433" y="64744"/>
                </a:cubicBezTo>
                <a:cubicBezTo>
                  <a:pt x="39355" y="64829"/>
                  <a:pt x="39368" y="64965"/>
                  <a:pt x="39302" y="65063"/>
                </a:cubicBezTo>
                <a:cubicBezTo>
                  <a:pt x="39224" y="65053"/>
                  <a:pt x="39128" y="64869"/>
                  <a:pt x="39057" y="64869"/>
                </a:cubicBezTo>
                <a:cubicBezTo>
                  <a:pt x="39039" y="64869"/>
                  <a:pt x="39023" y="64880"/>
                  <a:pt x="39009" y="64907"/>
                </a:cubicBezTo>
                <a:cubicBezTo>
                  <a:pt x="38990" y="64887"/>
                  <a:pt x="38977" y="64868"/>
                  <a:pt x="38964" y="64848"/>
                </a:cubicBezTo>
                <a:cubicBezTo>
                  <a:pt x="38931" y="64803"/>
                  <a:pt x="38899" y="64757"/>
                  <a:pt x="38853" y="64731"/>
                </a:cubicBezTo>
                <a:cubicBezTo>
                  <a:pt x="38788" y="64483"/>
                  <a:pt x="38612" y="64288"/>
                  <a:pt x="38378" y="64190"/>
                </a:cubicBezTo>
                <a:cubicBezTo>
                  <a:pt x="38306" y="64099"/>
                  <a:pt x="38280" y="63943"/>
                  <a:pt x="38202" y="63884"/>
                </a:cubicBezTo>
                <a:cubicBezTo>
                  <a:pt x="38247" y="63832"/>
                  <a:pt x="38293" y="63767"/>
                  <a:pt x="38332" y="63702"/>
                </a:cubicBezTo>
                <a:close/>
                <a:moveTo>
                  <a:pt x="39749" y="64945"/>
                </a:moveTo>
                <a:cubicBezTo>
                  <a:pt x="39780" y="64945"/>
                  <a:pt x="39818" y="64967"/>
                  <a:pt x="39856" y="65031"/>
                </a:cubicBezTo>
                <a:cubicBezTo>
                  <a:pt x="39848" y="65043"/>
                  <a:pt x="39834" y="65047"/>
                  <a:pt x="39816" y="65047"/>
                </a:cubicBezTo>
                <a:cubicBezTo>
                  <a:pt x="39786" y="65047"/>
                  <a:pt x="39749" y="65035"/>
                  <a:pt x="39726" y="65035"/>
                </a:cubicBezTo>
                <a:cubicBezTo>
                  <a:pt x="39708" y="65035"/>
                  <a:pt x="39698" y="65042"/>
                  <a:pt x="39709" y="65068"/>
                </a:cubicBezTo>
                <a:lnTo>
                  <a:pt x="39709" y="65068"/>
                </a:lnTo>
                <a:cubicBezTo>
                  <a:pt x="39652" y="65039"/>
                  <a:pt x="39686" y="64945"/>
                  <a:pt x="39749" y="64945"/>
                </a:cubicBezTo>
                <a:close/>
                <a:moveTo>
                  <a:pt x="52258" y="64464"/>
                </a:moveTo>
                <a:cubicBezTo>
                  <a:pt x="52427" y="64601"/>
                  <a:pt x="52609" y="64822"/>
                  <a:pt x="52766" y="64855"/>
                </a:cubicBezTo>
                <a:cubicBezTo>
                  <a:pt x="52870" y="64959"/>
                  <a:pt x="52818" y="64992"/>
                  <a:pt x="52863" y="65070"/>
                </a:cubicBezTo>
                <a:lnTo>
                  <a:pt x="52857" y="65076"/>
                </a:lnTo>
                <a:cubicBezTo>
                  <a:pt x="52834" y="65103"/>
                  <a:pt x="52808" y="65113"/>
                  <a:pt x="52781" y="65113"/>
                </a:cubicBezTo>
                <a:cubicBezTo>
                  <a:pt x="52712" y="65113"/>
                  <a:pt x="52634" y="65050"/>
                  <a:pt x="52564" y="65050"/>
                </a:cubicBezTo>
                <a:cubicBezTo>
                  <a:pt x="52562" y="65050"/>
                  <a:pt x="52560" y="65050"/>
                  <a:pt x="52557" y="65050"/>
                </a:cubicBezTo>
                <a:lnTo>
                  <a:pt x="52531" y="65024"/>
                </a:lnTo>
                <a:cubicBezTo>
                  <a:pt x="52499" y="64978"/>
                  <a:pt x="52459" y="64939"/>
                  <a:pt x="52427" y="64900"/>
                </a:cubicBezTo>
                <a:cubicBezTo>
                  <a:pt x="52316" y="64724"/>
                  <a:pt x="52290" y="64607"/>
                  <a:pt x="52225" y="64464"/>
                </a:cubicBezTo>
                <a:close/>
                <a:moveTo>
                  <a:pt x="45406" y="65049"/>
                </a:moveTo>
                <a:cubicBezTo>
                  <a:pt x="45408" y="65049"/>
                  <a:pt x="45410" y="65050"/>
                  <a:pt x="45412" y="65050"/>
                </a:cubicBezTo>
                <a:lnTo>
                  <a:pt x="45419" y="65050"/>
                </a:lnTo>
                <a:cubicBezTo>
                  <a:pt x="45425" y="65050"/>
                  <a:pt x="45510" y="65115"/>
                  <a:pt x="45516" y="65161"/>
                </a:cubicBezTo>
                <a:cubicBezTo>
                  <a:pt x="45517" y="65166"/>
                  <a:pt x="45515" y="65169"/>
                  <a:pt x="45512" y="65169"/>
                </a:cubicBezTo>
                <a:cubicBezTo>
                  <a:pt x="45487" y="65169"/>
                  <a:pt x="45371" y="65049"/>
                  <a:pt x="45406" y="65049"/>
                </a:cubicBezTo>
                <a:close/>
                <a:moveTo>
                  <a:pt x="51515" y="65050"/>
                </a:moveTo>
                <a:cubicBezTo>
                  <a:pt x="51541" y="65061"/>
                  <a:pt x="51576" y="65105"/>
                  <a:pt x="51605" y="65105"/>
                </a:cubicBezTo>
                <a:cubicBezTo>
                  <a:pt x="51612" y="65105"/>
                  <a:pt x="51619" y="65102"/>
                  <a:pt x="51626" y="65096"/>
                </a:cubicBezTo>
                <a:lnTo>
                  <a:pt x="51626" y="65096"/>
                </a:lnTo>
                <a:cubicBezTo>
                  <a:pt x="51641" y="65152"/>
                  <a:pt x="51636" y="65197"/>
                  <a:pt x="51605" y="65197"/>
                </a:cubicBezTo>
                <a:cubicBezTo>
                  <a:pt x="51596" y="65197"/>
                  <a:pt x="51586" y="65194"/>
                  <a:pt x="51574" y="65187"/>
                </a:cubicBezTo>
                <a:cubicBezTo>
                  <a:pt x="51522" y="65128"/>
                  <a:pt x="51541" y="65109"/>
                  <a:pt x="51509" y="65057"/>
                </a:cubicBezTo>
                <a:lnTo>
                  <a:pt x="51515" y="65050"/>
                </a:lnTo>
                <a:close/>
                <a:moveTo>
                  <a:pt x="45079" y="64636"/>
                </a:moveTo>
                <a:cubicBezTo>
                  <a:pt x="45111" y="64636"/>
                  <a:pt x="45150" y="64650"/>
                  <a:pt x="45197" y="64685"/>
                </a:cubicBezTo>
                <a:cubicBezTo>
                  <a:pt x="45256" y="64887"/>
                  <a:pt x="45236" y="65050"/>
                  <a:pt x="45288" y="65252"/>
                </a:cubicBezTo>
                <a:cubicBezTo>
                  <a:pt x="45067" y="65102"/>
                  <a:pt x="45171" y="64868"/>
                  <a:pt x="44969" y="64724"/>
                </a:cubicBezTo>
                <a:cubicBezTo>
                  <a:pt x="44990" y="64679"/>
                  <a:pt x="45024" y="64636"/>
                  <a:pt x="45079" y="64636"/>
                </a:cubicBezTo>
                <a:close/>
                <a:moveTo>
                  <a:pt x="49021" y="63947"/>
                </a:moveTo>
                <a:cubicBezTo>
                  <a:pt x="49033" y="63947"/>
                  <a:pt x="49046" y="63948"/>
                  <a:pt x="49059" y="63949"/>
                </a:cubicBezTo>
                <a:cubicBezTo>
                  <a:pt x="49138" y="64184"/>
                  <a:pt x="49476" y="64366"/>
                  <a:pt x="49294" y="64477"/>
                </a:cubicBezTo>
                <a:cubicBezTo>
                  <a:pt x="49333" y="64698"/>
                  <a:pt x="49405" y="64809"/>
                  <a:pt x="49444" y="65005"/>
                </a:cubicBezTo>
                <a:cubicBezTo>
                  <a:pt x="49398" y="65070"/>
                  <a:pt x="49333" y="65037"/>
                  <a:pt x="49281" y="65057"/>
                </a:cubicBezTo>
                <a:cubicBezTo>
                  <a:pt x="49242" y="64992"/>
                  <a:pt x="49196" y="64926"/>
                  <a:pt x="49151" y="64861"/>
                </a:cubicBezTo>
                <a:lnTo>
                  <a:pt x="49151" y="64848"/>
                </a:lnTo>
                <a:cubicBezTo>
                  <a:pt x="49125" y="64796"/>
                  <a:pt x="49112" y="64744"/>
                  <a:pt x="49105" y="64685"/>
                </a:cubicBezTo>
                <a:cubicBezTo>
                  <a:pt x="49099" y="64659"/>
                  <a:pt x="49086" y="64640"/>
                  <a:pt x="49066" y="64620"/>
                </a:cubicBezTo>
                <a:cubicBezTo>
                  <a:pt x="49059" y="64616"/>
                  <a:pt x="49052" y="64613"/>
                  <a:pt x="49046" y="64613"/>
                </a:cubicBezTo>
                <a:cubicBezTo>
                  <a:pt x="49035" y="64613"/>
                  <a:pt x="49027" y="64621"/>
                  <a:pt x="49027" y="64633"/>
                </a:cubicBezTo>
                <a:cubicBezTo>
                  <a:pt x="49033" y="64705"/>
                  <a:pt x="49053" y="64777"/>
                  <a:pt x="49086" y="64842"/>
                </a:cubicBezTo>
                <a:cubicBezTo>
                  <a:pt x="49046" y="64992"/>
                  <a:pt x="49255" y="65285"/>
                  <a:pt x="49177" y="65408"/>
                </a:cubicBezTo>
                <a:cubicBezTo>
                  <a:pt x="49033" y="65304"/>
                  <a:pt x="48910" y="65174"/>
                  <a:pt x="48818" y="65011"/>
                </a:cubicBezTo>
                <a:lnTo>
                  <a:pt x="48818" y="65011"/>
                </a:lnTo>
                <a:lnTo>
                  <a:pt x="48825" y="65018"/>
                </a:lnTo>
                <a:cubicBezTo>
                  <a:pt x="48942" y="64985"/>
                  <a:pt x="48903" y="64744"/>
                  <a:pt x="48760" y="64490"/>
                </a:cubicBezTo>
                <a:cubicBezTo>
                  <a:pt x="48966" y="64446"/>
                  <a:pt x="48735" y="63947"/>
                  <a:pt x="49021" y="63947"/>
                </a:cubicBezTo>
                <a:close/>
                <a:moveTo>
                  <a:pt x="39543" y="65415"/>
                </a:moveTo>
                <a:cubicBezTo>
                  <a:pt x="39589" y="65421"/>
                  <a:pt x="39628" y="65447"/>
                  <a:pt x="39661" y="65480"/>
                </a:cubicBezTo>
                <a:lnTo>
                  <a:pt x="39680" y="65526"/>
                </a:lnTo>
                <a:lnTo>
                  <a:pt x="39700" y="65552"/>
                </a:lnTo>
                <a:lnTo>
                  <a:pt x="39700" y="65552"/>
                </a:lnTo>
                <a:lnTo>
                  <a:pt x="39680" y="65545"/>
                </a:lnTo>
                <a:lnTo>
                  <a:pt x="39622" y="65584"/>
                </a:lnTo>
                <a:cubicBezTo>
                  <a:pt x="39583" y="65539"/>
                  <a:pt x="39556" y="65480"/>
                  <a:pt x="39543" y="65415"/>
                </a:cubicBezTo>
                <a:close/>
                <a:moveTo>
                  <a:pt x="45982" y="64818"/>
                </a:moveTo>
                <a:cubicBezTo>
                  <a:pt x="46051" y="64818"/>
                  <a:pt x="46124" y="64849"/>
                  <a:pt x="46192" y="64849"/>
                </a:cubicBezTo>
                <a:cubicBezTo>
                  <a:pt x="46210" y="64849"/>
                  <a:pt x="46228" y="64847"/>
                  <a:pt x="46246" y="64842"/>
                </a:cubicBezTo>
                <a:cubicBezTo>
                  <a:pt x="46474" y="65187"/>
                  <a:pt x="46415" y="65298"/>
                  <a:pt x="46702" y="65565"/>
                </a:cubicBezTo>
                <a:lnTo>
                  <a:pt x="46682" y="65584"/>
                </a:lnTo>
                <a:lnTo>
                  <a:pt x="46676" y="65578"/>
                </a:lnTo>
                <a:cubicBezTo>
                  <a:pt x="46658" y="65590"/>
                  <a:pt x="46639" y="65595"/>
                  <a:pt x="46620" y="65595"/>
                </a:cubicBezTo>
                <a:cubicBezTo>
                  <a:pt x="46464" y="65595"/>
                  <a:pt x="46272" y="65231"/>
                  <a:pt x="46168" y="65063"/>
                </a:cubicBezTo>
                <a:lnTo>
                  <a:pt x="46161" y="65063"/>
                </a:lnTo>
                <a:cubicBezTo>
                  <a:pt x="46089" y="65037"/>
                  <a:pt x="46011" y="65005"/>
                  <a:pt x="45920" y="64829"/>
                </a:cubicBezTo>
                <a:cubicBezTo>
                  <a:pt x="45940" y="64821"/>
                  <a:pt x="45961" y="64818"/>
                  <a:pt x="45982" y="64818"/>
                </a:cubicBezTo>
                <a:close/>
                <a:moveTo>
                  <a:pt x="25977" y="62698"/>
                </a:moveTo>
                <a:cubicBezTo>
                  <a:pt x="26029" y="62698"/>
                  <a:pt x="26072" y="62727"/>
                  <a:pt x="26100" y="62796"/>
                </a:cubicBezTo>
                <a:cubicBezTo>
                  <a:pt x="25976" y="62946"/>
                  <a:pt x="25970" y="63135"/>
                  <a:pt x="25853" y="63187"/>
                </a:cubicBezTo>
                <a:lnTo>
                  <a:pt x="25853" y="63187"/>
                </a:lnTo>
                <a:cubicBezTo>
                  <a:pt x="25853" y="63187"/>
                  <a:pt x="25853" y="63187"/>
                  <a:pt x="25854" y="63187"/>
                </a:cubicBezTo>
                <a:lnTo>
                  <a:pt x="25854" y="63187"/>
                </a:lnTo>
                <a:cubicBezTo>
                  <a:pt x="25876" y="63187"/>
                  <a:pt x="25812" y="63527"/>
                  <a:pt x="25761" y="63591"/>
                </a:cubicBezTo>
                <a:cubicBezTo>
                  <a:pt x="25650" y="63741"/>
                  <a:pt x="25540" y="63728"/>
                  <a:pt x="25461" y="63741"/>
                </a:cubicBezTo>
                <a:cubicBezTo>
                  <a:pt x="25374" y="63751"/>
                  <a:pt x="25236" y="63869"/>
                  <a:pt x="25187" y="63869"/>
                </a:cubicBezTo>
                <a:cubicBezTo>
                  <a:pt x="25171" y="63869"/>
                  <a:pt x="25165" y="63855"/>
                  <a:pt x="25175" y="63819"/>
                </a:cubicBezTo>
                <a:lnTo>
                  <a:pt x="25175" y="63819"/>
                </a:lnTo>
                <a:cubicBezTo>
                  <a:pt x="24940" y="64145"/>
                  <a:pt x="24875" y="64386"/>
                  <a:pt x="24712" y="64529"/>
                </a:cubicBezTo>
                <a:cubicBezTo>
                  <a:pt x="24693" y="64724"/>
                  <a:pt x="24745" y="64868"/>
                  <a:pt x="24765" y="65037"/>
                </a:cubicBezTo>
                <a:cubicBezTo>
                  <a:pt x="24511" y="65402"/>
                  <a:pt x="24354" y="65415"/>
                  <a:pt x="24185" y="65604"/>
                </a:cubicBezTo>
                <a:lnTo>
                  <a:pt x="24185" y="65617"/>
                </a:lnTo>
                <a:lnTo>
                  <a:pt x="24126" y="65630"/>
                </a:lnTo>
                <a:lnTo>
                  <a:pt x="24100" y="65610"/>
                </a:lnTo>
                <a:cubicBezTo>
                  <a:pt x="24035" y="65311"/>
                  <a:pt x="24673" y="64672"/>
                  <a:pt x="24706" y="64457"/>
                </a:cubicBezTo>
                <a:cubicBezTo>
                  <a:pt x="24621" y="64327"/>
                  <a:pt x="24484" y="64269"/>
                  <a:pt x="24413" y="64197"/>
                </a:cubicBezTo>
                <a:cubicBezTo>
                  <a:pt x="24497" y="64008"/>
                  <a:pt x="24608" y="63832"/>
                  <a:pt x="24752" y="63676"/>
                </a:cubicBezTo>
                <a:cubicBezTo>
                  <a:pt x="24767" y="63681"/>
                  <a:pt x="24784" y="63683"/>
                  <a:pt x="24801" y="63683"/>
                </a:cubicBezTo>
                <a:cubicBezTo>
                  <a:pt x="24970" y="63683"/>
                  <a:pt x="25219" y="63466"/>
                  <a:pt x="25375" y="63466"/>
                </a:cubicBezTo>
                <a:cubicBezTo>
                  <a:pt x="25427" y="63466"/>
                  <a:pt x="25469" y="63489"/>
                  <a:pt x="25494" y="63552"/>
                </a:cubicBezTo>
                <a:cubicBezTo>
                  <a:pt x="25496" y="63553"/>
                  <a:pt x="25498" y="63554"/>
                  <a:pt x="25501" y="63554"/>
                </a:cubicBezTo>
                <a:cubicBezTo>
                  <a:pt x="25536" y="63554"/>
                  <a:pt x="25596" y="63440"/>
                  <a:pt x="25635" y="63440"/>
                </a:cubicBezTo>
                <a:cubicBezTo>
                  <a:pt x="25640" y="63440"/>
                  <a:pt x="25646" y="63442"/>
                  <a:pt x="25650" y="63448"/>
                </a:cubicBezTo>
                <a:cubicBezTo>
                  <a:pt x="25670" y="63396"/>
                  <a:pt x="25533" y="63396"/>
                  <a:pt x="25689" y="63337"/>
                </a:cubicBezTo>
                <a:cubicBezTo>
                  <a:pt x="25742" y="63181"/>
                  <a:pt x="25585" y="63116"/>
                  <a:pt x="25683" y="62862"/>
                </a:cubicBezTo>
                <a:cubicBezTo>
                  <a:pt x="25793" y="62767"/>
                  <a:pt x="25897" y="62698"/>
                  <a:pt x="25977" y="62698"/>
                </a:cubicBezTo>
                <a:close/>
                <a:moveTo>
                  <a:pt x="42149" y="64998"/>
                </a:moveTo>
                <a:cubicBezTo>
                  <a:pt x="42262" y="64998"/>
                  <a:pt x="42408" y="65274"/>
                  <a:pt x="42527" y="65317"/>
                </a:cubicBezTo>
                <a:cubicBezTo>
                  <a:pt x="42620" y="65515"/>
                  <a:pt x="42553" y="65750"/>
                  <a:pt x="42410" y="65750"/>
                </a:cubicBezTo>
                <a:cubicBezTo>
                  <a:pt x="42365" y="65750"/>
                  <a:pt x="42311" y="65726"/>
                  <a:pt x="42253" y="65669"/>
                </a:cubicBezTo>
                <a:lnTo>
                  <a:pt x="42246" y="65669"/>
                </a:lnTo>
                <a:cubicBezTo>
                  <a:pt x="42194" y="65532"/>
                  <a:pt x="42351" y="65519"/>
                  <a:pt x="42227" y="65343"/>
                </a:cubicBezTo>
                <a:cubicBezTo>
                  <a:pt x="42273" y="65343"/>
                  <a:pt x="42318" y="65369"/>
                  <a:pt x="42357" y="65369"/>
                </a:cubicBezTo>
                <a:cubicBezTo>
                  <a:pt x="42273" y="65278"/>
                  <a:pt x="42116" y="65219"/>
                  <a:pt x="42084" y="65037"/>
                </a:cubicBezTo>
                <a:cubicBezTo>
                  <a:pt x="42104" y="65009"/>
                  <a:pt x="42126" y="64998"/>
                  <a:pt x="42149" y="64998"/>
                </a:cubicBezTo>
                <a:close/>
                <a:moveTo>
                  <a:pt x="45562" y="65239"/>
                </a:moveTo>
                <a:lnTo>
                  <a:pt x="45562" y="65239"/>
                </a:lnTo>
                <a:cubicBezTo>
                  <a:pt x="45699" y="65317"/>
                  <a:pt x="45712" y="65421"/>
                  <a:pt x="45796" y="65591"/>
                </a:cubicBezTo>
                <a:lnTo>
                  <a:pt x="45783" y="65591"/>
                </a:lnTo>
                <a:cubicBezTo>
                  <a:pt x="45770" y="65617"/>
                  <a:pt x="45757" y="65636"/>
                  <a:pt x="45757" y="65662"/>
                </a:cubicBezTo>
                <a:cubicBezTo>
                  <a:pt x="45744" y="65655"/>
                  <a:pt x="45734" y="65652"/>
                  <a:pt x="45727" y="65652"/>
                </a:cubicBezTo>
                <a:cubicBezTo>
                  <a:pt x="45689" y="65652"/>
                  <a:pt x="45738" y="65750"/>
                  <a:pt x="45702" y="65750"/>
                </a:cubicBezTo>
                <a:cubicBezTo>
                  <a:pt x="45695" y="65750"/>
                  <a:pt x="45683" y="65745"/>
                  <a:pt x="45666" y="65734"/>
                </a:cubicBezTo>
                <a:cubicBezTo>
                  <a:pt x="45633" y="65688"/>
                  <a:pt x="45679" y="65682"/>
                  <a:pt x="45660" y="65630"/>
                </a:cubicBezTo>
                <a:lnTo>
                  <a:pt x="45660" y="65630"/>
                </a:lnTo>
                <a:lnTo>
                  <a:pt x="45653" y="65636"/>
                </a:lnTo>
                <a:cubicBezTo>
                  <a:pt x="45632" y="65611"/>
                  <a:pt x="45620" y="65601"/>
                  <a:pt x="45613" y="65601"/>
                </a:cubicBezTo>
                <a:cubicBezTo>
                  <a:pt x="45590" y="65601"/>
                  <a:pt x="45618" y="65702"/>
                  <a:pt x="45563" y="65702"/>
                </a:cubicBezTo>
                <a:cubicBezTo>
                  <a:pt x="45561" y="65702"/>
                  <a:pt x="45558" y="65702"/>
                  <a:pt x="45555" y="65701"/>
                </a:cubicBezTo>
                <a:cubicBezTo>
                  <a:pt x="45510" y="65617"/>
                  <a:pt x="45471" y="65623"/>
                  <a:pt x="45432" y="65552"/>
                </a:cubicBezTo>
                <a:cubicBezTo>
                  <a:pt x="45575" y="65460"/>
                  <a:pt x="45471" y="65369"/>
                  <a:pt x="45562" y="65239"/>
                </a:cubicBezTo>
                <a:close/>
                <a:moveTo>
                  <a:pt x="45855" y="65682"/>
                </a:moveTo>
                <a:cubicBezTo>
                  <a:pt x="45894" y="65688"/>
                  <a:pt x="45979" y="65767"/>
                  <a:pt x="45933" y="65793"/>
                </a:cubicBezTo>
                <a:cubicBezTo>
                  <a:pt x="45924" y="65797"/>
                  <a:pt x="45915" y="65801"/>
                  <a:pt x="45906" y="65801"/>
                </a:cubicBezTo>
                <a:cubicBezTo>
                  <a:pt x="45887" y="65801"/>
                  <a:pt x="45867" y="65787"/>
                  <a:pt x="45842" y="65741"/>
                </a:cubicBezTo>
                <a:lnTo>
                  <a:pt x="45835" y="65741"/>
                </a:lnTo>
                <a:cubicBezTo>
                  <a:pt x="45835" y="65721"/>
                  <a:pt x="45842" y="65701"/>
                  <a:pt x="45848" y="65682"/>
                </a:cubicBezTo>
                <a:close/>
                <a:moveTo>
                  <a:pt x="38729" y="65386"/>
                </a:moveTo>
                <a:cubicBezTo>
                  <a:pt x="38748" y="65386"/>
                  <a:pt x="38767" y="65401"/>
                  <a:pt x="38785" y="65401"/>
                </a:cubicBezTo>
                <a:cubicBezTo>
                  <a:pt x="38793" y="65401"/>
                  <a:pt x="38800" y="65398"/>
                  <a:pt x="38807" y="65389"/>
                </a:cubicBezTo>
                <a:cubicBezTo>
                  <a:pt x="38860" y="65506"/>
                  <a:pt x="38925" y="65610"/>
                  <a:pt x="38996" y="65714"/>
                </a:cubicBezTo>
                <a:cubicBezTo>
                  <a:pt x="39017" y="65746"/>
                  <a:pt x="39016" y="65755"/>
                  <a:pt x="39007" y="65755"/>
                </a:cubicBezTo>
                <a:cubicBezTo>
                  <a:pt x="38997" y="65755"/>
                  <a:pt x="38976" y="65743"/>
                  <a:pt x="38967" y="65743"/>
                </a:cubicBezTo>
                <a:cubicBezTo>
                  <a:pt x="38957" y="65743"/>
                  <a:pt x="38961" y="65758"/>
                  <a:pt x="39009" y="65819"/>
                </a:cubicBezTo>
                <a:lnTo>
                  <a:pt x="39009" y="65832"/>
                </a:lnTo>
                <a:cubicBezTo>
                  <a:pt x="38970" y="65819"/>
                  <a:pt x="38931" y="65793"/>
                  <a:pt x="38899" y="65767"/>
                </a:cubicBezTo>
                <a:lnTo>
                  <a:pt x="38912" y="65767"/>
                </a:lnTo>
                <a:cubicBezTo>
                  <a:pt x="38879" y="65662"/>
                  <a:pt x="38742" y="65493"/>
                  <a:pt x="38716" y="65389"/>
                </a:cubicBezTo>
                <a:cubicBezTo>
                  <a:pt x="38720" y="65387"/>
                  <a:pt x="38725" y="65386"/>
                  <a:pt x="38729" y="65386"/>
                </a:cubicBezTo>
                <a:close/>
                <a:moveTo>
                  <a:pt x="46793" y="65617"/>
                </a:moveTo>
                <a:lnTo>
                  <a:pt x="46793" y="65617"/>
                </a:lnTo>
                <a:cubicBezTo>
                  <a:pt x="46864" y="65656"/>
                  <a:pt x="46930" y="65714"/>
                  <a:pt x="46982" y="65780"/>
                </a:cubicBezTo>
                <a:lnTo>
                  <a:pt x="46884" y="65845"/>
                </a:lnTo>
                <a:cubicBezTo>
                  <a:pt x="46838" y="65799"/>
                  <a:pt x="46799" y="65747"/>
                  <a:pt x="46780" y="65688"/>
                </a:cubicBezTo>
                <a:lnTo>
                  <a:pt x="46793" y="65675"/>
                </a:lnTo>
                <a:cubicBezTo>
                  <a:pt x="46799" y="65669"/>
                  <a:pt x="46799" y="65643"/>
                  <a:pt x="46793" y="65617"/>
                </a:cubicBezTo>
                <a:close/>
                <a:moveTo>
                  <a:pt x="39667" y="65786"/>
                </a:moveTo>
                <a:cubicBezTo>
                  <a:pt x="39693" y="65825"/>
                  <a:pt x="39719" y="65864"/>
                  <a:pt x="39752" y="65903"/>
                </a:cubicBezTo>
                <a:lnTo>
                  <a:pt x="39667" y="65955"/>
                </a:lnTo>
                <a:cubicBezTo>
                  <a:pt x="39563" y="65838"/>
                  <a:pt x="39609" y="65812"/>
                  <a:pt x="39667" y="65786"/>
                </a:cubicBezTo>
                <a:close/>
                <a:moveTo>
                  <a:pt x="39810" y="65298"/>
                </a:moveTo>
                <a:cubicBezTo>
                  <a:pt x="40045" y="65447"/>
                  <a:pt x="40117" y="65623"/>
                  <a:pt x="40299" y="65942"/>
                </a:cubicBezTo>
                <a:cubicBezTo>
                  <a:pt x="40288" y="65965"/>
                  <a:pt x="40275" y="65973"/>
                  <a:pt x="40261" y="65973"/>
                </a:cubicBezTo>
                <a:cubicBezTo>
                  <a:pt x="40227" y="65973"/>
                  <a:pt x="40188" y="65928"/>
                  <a:pt x="40156" y="65928"/>
                </a:cubicBezTo>
                <a:cubicBezTo>
                  <a:pt x="40146" y="65928"/>
                  <a:pt x="40138" y="65932"/>
                  <a:pt x="40130" y="65942"/>
                </a:cubicBezTo>
                <a:cubicBezTo>
                  <a:pt x="40097" y="65897"/>
                  <a:pt x="40117" y="65864"/>
                  <a:pt x="40078" y="65864"/>
                </a:cubicBezTo>
                <a:cubicBezTo>
                  <a:pt x="40032" y="65786"/>
                  <a:pt x="40051" y="65747"/>
                  <a:pt x="40104" y="65728"/>
                </a:cubicBezTo>
                <a:cubicBezTo>
                  <a:pt x="40069" y="65709"/>
                  <a:pt x="40044" y="65703"/>
                  <a:pt x="40023" y="65703"/>
                </a:cubicBezTo>
                <a:cubicBezTo>
                  <a:pt x="39989" y="65703"/>
                  <a:pt x="39965" y="65718"/>
                  <a:pt x="39930" y="65718"/>
                </a:cubicBezTo>
                <a:cubicBezTo>
                  <a:pt x="39905" y="65718"/>
                  <a:pt x="39875" y="65710"/>
                  <a:pt x="39830" y="65682"/>
                </a:cubicBezTo>
                <a:cubicBezTo>
                  <a:pt x="39791" y="65630"/>
                  <a:pt x="39830" y="65513"/>
                  <a:pt x="39752" y="65513"/>
                </a:cubicBezTo>
                <a:lnTo>
                  <a:pt x="39719" y="65454"/>
                </a:lnTo>
                <a:cubicBezTo>
                  <a:pt x="39713" y="65441"/>
                  <a:pt x="39706" y="65434"/>
                  <a:pt x="39700" y="65428"/>
                </a:cubicBezTo>
                <a:cubicBezTo>
                  <a:pt x="39706" y="65408"/>
                  <a:pt x="39700" y="65376"/>
                  <a:pt x="39667" y="65337"/>
                </a:cubicBezTo>
                <a:lnTo>
                  <a:pt x="39667" y="65337"/>
                </a:lnTo>
                <a:cubicBezTo>
                  <a:pt x="39682" y="65344"/>
                  <a:pt x="39696" y="65347"/>
                  <a:pt x="39709" y="65347"/>
                </a:cubicBezTo>
                <a:cubicBezTo>
                  <a:pt x="39745" y="65347"/>
                  <a:pt x="39778" y="65326"/>
                  <a:pt x="39810" y="65298"/>
                </a:cubicBezTo>
                <a:close/>
                <a:moveTo>
                  <a:pt x="48349" y="64978"/>
                </a:moveTo>
                <a:cubicBezTo>
                  <a:pt x="48377" y="64978"/>
                  <a:pt x="48412" y="65028"/>
                  <a:pt x="48441" y="65028"/>
                </a:cubicBezTo>
                <a:cubicBezTo>
                  <a:pt x="48445" y="65028"/>
                  <a:pt x="48450" y="65027"/>
                  <a:pt x="48454" y="65024"/>
                </a:cubicBezTo>
                <a:cubicBezTo>
                  <a:pt x="48467" y="65089"/>
                  <a:pt x="48538" y="65187"/>
                  <a:pt x="48545" y="65252"/>
                </a:cubicBezTo>
                <a:cubicBezTo>
                  <a:pt x="48536" y="65275"/>
                  <a:pt x="48526" y="65283"/>
                  <a:pt x="48515" y="65283"/>
                </a:cubicBezTo>
                <a:cubicBezTo>
                  <a:pt x="48486" y="65283"/>
                  <a:pt x="48451" y="65226"/>
                  <a:pt x="48418" y="65226"/>
                </a:cubicBezTo>
                <a:cubicBezTo>
                  <a:pt x="48417" y="65226"/>
                  <a:pt x="48416" y="65226"/>
                  <a:pt x="48415" y="65226"/>
                </a:cubicBezTo>
                <a:cubicBezTo>
                  <a:pt x="48454" y="65382"/>
                  <a:pt x="48525" y="65526"/>
                  <a:pt x="48617" y="65662"/>
                </a:cubicBezTo>
                <a:cubicBezTo>
                  <a:pt x="48740" y="65786"/>
                  <a:pt x="48832" y="65643"/>
                  <a:pt x="48968" y="65884"/>
                </a:cubicBezTo>
                <a:cubicBezTo>
                  <a:pt x="48981" y="65975"/>
                  <a:pt x="48871" y="65995"/>
                  <a:pt x="48818" y="66040"/>
                </a:cubicBezTo>
                <a:cubicBezTo>
                  <a:pt x="48623" y="65851"/>
                  <a:pt x="48447" y="65812"/>
                  <a:pt x="48245" y="65617"/>
                </a:cubicBezTo>
                <a:cubicBezTo>
                  <a:pt x="48193" y="65532"/>
                  <a:pt x="48239" y="65500"/>
                  <a:pt x="48291" y="65473"/>
                </a:cubicBezTo>
                <a:cubicBezTo>
                  <a:pt x="48219" y="65408"/>
                  <a:pt x="48161" y="65337"/>
                  <a:pt x="48122" y="65252"/>
                </a:cubicBezTo>
                <a:lnTo>
                  <a:pt x="48115" y="65252"/>
                </a:lnTo>
                <a:cubicBezTo>
                  <a:pt x="48170" y="65234"/>
                  <a:pt x="48215" y="65162"/>
                  <a:pt x="48270" y="65162"/>
                </a:cubicBezTo>
                <a:cubicBezTo>
                  <a:pt x="48294" y="65162"/>
                  <a:pt x="48320" y="65175"/>
                  <a:pt x="48350" y="65213"/>
                </a:cubicBezTo>
                <a:cubicBezTo>
                  <a:pt x="48363" y="65154"/>
                  <a:pt x="48284" y="65044"/>
                  <a:pt x="48323" y="64998"/>
                </a:cubicBezTo>
                <a:cubicBezTo>
                  <a:pt x="48331" y="64983"/>
                  <a:pt x="48339" y="64978"/>
                  <a:pt x="48349" y="64978"/>
                </a:cubicBezTo>
                <a:close/>
                <a:moveTo>
                  <a:pt x="46382" y="64653"/>
                </a:moveTo>
                <a:lnTo>
                  <a:pt x="46396" y="64679"/>
                </a:lnTo>
                <a:cubicBezTo>
                  <a:pt x="46441" y="64752"/>
                  <a:pt x="46480" y="64771"/>
                  <a:pt x="46516" y="64771"/>
                </a:cubicBezTo>
                <a:cubicBezTo>
                  <a:pt x="46553" y="64771"/>
                  <a:pt x="46587" y="64752"/>
                  <a:pt x="46623" y="64752"/>
                </a:cubicBezTo>
                <a:cubicBezTo>
                  <a:pt x="46644" y="64752"/>
                  <a:pt x="46666" y="64758"/>
                  <a:pt x="46689" y="64777"/>
                </a:cubicBezTo>
                <a:cubicBezTo>
                  <a:pt x="46799" y="64965"/>
                  <a:pt x="46871" y="64992"/>
                  <a:pt x="46923" y="65128"/>
                </a:cubicBezTo>
                <a:cubicBezTo>
                  <a:pt x="46961" y="65155"/>
                  <a:pt x="46985" y="65164"/>
                  <a:pt x="47004" y="65164"/>
                </a:cubicBezTo>
                <a:cubicBezTo>
                  <a:pt x="47049" y="65164"/>
                  <a:pt x="47057" y="65107"/>
                  <a:pt x="47132" y="65102"/>
                </a:cubicBezTo>
                <a:cubicBezTo>
                  <a:pt x="47054" y="64952"/>
                  <a:pt x="47126" y="64926"/>
                  <a:pt x="47207" y="64926"/>
                </a:cubicBezTo>
                <a:cubicBezTo>
                  <a:pt x="47243" y="64926"/>
                  <a:pt x="47280" y="64931"/>
                  <a:pt x="47307" y="64933"/>
                </a:cubicBezTo>
                <a:lnTo>
                  <a:pt x="47301" y="64920"/>
                </a:lnTo>
                <a:lnTo>
                  <a:pt x="47301" y="64920"/>
                </a:lnTo>
                <a:cubicBezTo>
                  <a:pt x="47327" y="64939"/>
                  <a:pt x="47353" y="64965"/>
                  <a:pt x="47379" y="64992"/>
                </a:cubicBezTo>
                <a:lnTo>
                  <a:pt x="47386" y="64998"/>
                </a:lnTo>
                <a:cubicBezTo>
                  <a:pt x="47412" y="65167"/>
                  <a:pt x="47412" y="65343"/>
                  <a:pt x="47386" y="65513"/>
                </a:cubicBezTo>
                <a:cubicBezTo>
                  <a:pt x="47464" y="65721"/>
                  <a:pt x="47646" y="65988"/>
                  <a:pt x="47724" y="66196"/>
                </a:cubicBezTo>
                <a:cubicBezTo>
                  <a:pt x="47724" y="66203"/>
                  <a:pt x="47718" y="66216"/>
                  <a:pt x="47711" y="66229"/>
                </a:cubicBezTo>
                <a:cubicBezTo>
                  <a:pt x="47706" y="66244"/>
                  <a:pt x="47690" y="66251"/>
                  <a:pt x="47675" y="66251"/>
                </a:cubicBezTo>
                <a:cubicBezTo>
                  <a:pt x="47669" y="66251"/>
                  <a:pt x="47664" y="66250"/>
                  <a:pt x="47659" y="66249"/>
                </a:cubicBezTo>
                <a:lnTo>
                  <a:pt x="47659" y="66242"/>
                </a:lnTo>
                <a:cubicBezTo>
                  <a:pt x="47438" y="66105"/>
                  <a:pt x="47203" y="65864"/>
                  <a:pt x="46969" y="65675"/>
                </a:cubicBezTo>
                <a:lnTo>
                  <a:pt x="46969" y="65669"/>
                </a:lnTo>
                <a:cubicBezTo>
                  <a:pt x="46977" y="65674"/>
                  <a:pt x="46985" y="65676"/>
                  <a:pt x="46992" y="65676"/>
                </a:cubicBezTo>
                <a:cubicBezTo>
                  <a:pt x="47018" y="65676"/>
                  <a:pt x="47034" y="65650"/>
                  <a:pt x="47058" y="65650"/>
                </a:cubicBezTo>
                <a:cubicBezTo>
                  <a:pt x="47082" y="65650"/>
                  <a:pt x="47114" y="65674"/>
                  <a:pt x="47171" y="65767"/>
                </a:cubicBezTo>
                <a:cubicBezTo>
                  <a:pt x="47262" y="65682"/>
                  <a:pt x="46949" y="65376"/>
                  <a:pt x="46982" y="65265"/>
                </a:cubicBezTo>
                <a:cubicBezTo>
                  <a:pt x="46773" y="65037"/>
                  <a:pt x="46500" y="65187"/>
                  <a:pt x="46343" y="64777"/>
                </a:cubicBezTo>
                <a:lnTo>
                  <a:pt x="46330" y="64757"/>
                </a:lnTo>
                <a:cubicBezTo>
                  <a:pt x="46363" y="64757"/>
                  <a:pt x="46376" y="64718"/>
                  <a:pt x="46382" y="64653"/>
                </a:cubicBezTo>
                <a:close/>
                <a:moveTo>
                  <a:pt x="24120" y="65767"/>
                </a:moveTo>
                <a:lnTo>
                  <a:pt x="24120" y="65767"/>
                </a:lnTo>
                <a:cubicBezTo>
                  <a:pt x="24094" y="65903"/>
                  <a:pt x="24172" y="65962"/>
                  <a:pt x="24165" y="66138"/>
                </a:cubicBezTo>
                <a:cubicBezTo>
                  <a:pt x="24068" y="66289"/>
                  <a:pt x="23982" y="66358"/>
                  <a:pt x="23909" y="66358"/>
                </a:cubicBezTo>
                <a:cubicBezTo>
                  <a:pt x="23875" y="66358"/>
                  <a:pt x="23845" y="66344"/>
                  <a:pt x="23816" y="66316"/>
                </a:cubicBezTo>
                <a:lnTo>
                  <a:pt x="23816" y="66316"/>
                </a:lnTo>
                <a:cubicBezTo>
                  <a:pt x="23957" y="66098"/>
                  <a:pt x="23945" y="65993"/>
                  <a:pt x="24081" y="65773"/>
                </a:cubicBezTo>
                <a:lnTo>
                  <a:pt x="24120" y="65767"/>
                </a:lnTo>
                <a:close/>
                <a:moveTo>
                  <a:pt x="50460" y="65969"/>
                </a:moveTo>
                <a:lnTo>
                  <a:pt x="50466" y="65975"/>
                </a:lnTo>
                <a:cubicBezTo>
                  <a:pt x="50472" y="65973"/>
                  <a:pt x="50478" y="65971"/>
                  <a:pt x="50484" y="65971"/>
                </a:cubicBezTo>
                <a:cubicBezTo>
                  <a:pt x="50595" y="65971"/>
                  <a:pt x="50850" y="66323"/>
                  <a:pt x="50727" y="66366"/>
                </a:cubicBezTo>
                <a:cubicBezTo>
                  <a:pt x="50668" y="66255"/>
                  <a:pt x="50629" y="66288"/>
                  <a:pt x="50577" y="66190"/>
                </a:cubicBezTo>
                <a:lnTo>
                  <a:pt x="50577" y="66196"/>
                </a:lnTo>
                <a:cubicBezTo>
                  <a:pt x="50551" y="66144"/>
                  <a:pt x="50525" y="66099"/>
                  <a:pt x="50505" y="66053"/>
                </a:cubicBezTo>
                <a:lnTo>
                  <a:pt x="50460" y="65969"/>
                </a:lnTo>
                <a:close/>
                <a:moveTo>
                  <a:pt x="52312" y="64940"/>
                </a:moveTo>
                <a:cubicBezTo>
                  <a:pt x="52333" y="64940"/>
                  <a:pt x="52362" y="64949"/>
                  <a:pt x="52401" y="64972"/>
                </a:cubicBezTo>
                <a:lnTo>
                  <a:pt x="52401" y="64965"/>
                </a:lnTo>
                <a:cubicBezTo>
                  <a:pt x="52440" y="64998"/>
                  <a:pt x="52473" y="65037"/>
                  <a:pt x="52505" y="65076"/>
                </a:cubicBezTo>
                <a:cubicBezTo>
                  <a:pt x="52518" y="65089"/>
                  <a:pt x="52525" y="65109"/>
                  <a:pt x="52538" y="65122"/>
                </a:cubicBezTo>
                <a:lnTo>
                  <a:pt x="52531" y="65122"/>
                </a:lnTo>
                <a:cubicBezTo>
                  <a:pt x="52635" y="65291"/>
                  <a:pt x="52694" y="65487"/>
                  <a:pt x="52707" y="65688"/>
                </a:cubicBezTo>
                <a:cubicBezTo>
                  <a:pt x="52922" y="65897"/>
                  <a:pt x="53085" y="66079"/>
                  <a:pt x="53248" y="66242"/>
                </a:cubicBezTo>
                <a:cubicBezTo>
                  <a:pt x="53293" y="66327"/>
                  <a:pt x="53209" y="66333"/>
                  <a:pt x="53248" y="66405"/>
                </a:cubicBezTo>
                <a:cubicBezTo>
                  <a:pt x="53241" y="66418"/>
                  <a:pt x="53228" y="66424"/>
                  <a:pt x="53222" y="66431"/>
                </a:cubicBezTo>
                <a:cubicBezTo>
                  <a:pt x="53202" y="66444"/>
                  <a:pt x="53189" y="66457"/>
                  <a:pt x="53176" y="66477"/>
                </a:cubicBezTo>
                <a:lnTo>
                  <a:pt x="53176" y="66464"/>
                </a:lnTo>
                <a:cubicBezTo>
                  <a:pt x="53098" y="66372"/>
                  <a:pt x="52902" y="66210"/>
                  <a:pt x="52896" y="66079"/>
                </a:cubicBezTo>
                <a:cubicBezTo>
                  <a:pt x="52583" y="65890"/>
                  <a:pt x="52271" y="65669"/>
                  <a:pt x="51958" y="65447"/>
                </a:cubicBezTo>
                <a:cubicBezTo>
                  <a:pt x="51932" y="65330"/>
                  <a:pt x="52004" y="65363"/>
                  <a:pt x="52017" y="65239"/>
                </a:cubicBezTo>
                <a:cubicBezTo>
                  <a:pt x="52114" y="65324"/>
                  <a:pt x="52238" y="65376"/>
                  <a:pt x="52368" y="65402"/>
                </a:cubicBezTo>
                <a:lnTo>
                  <a:pt x="52368" y="65395"/>
                </a:lnTo>
                <a:cubicBezTo>
                  <a:pt x="52341" y="65257"/>
                  <a:pt x="52195" y="64940"/>
                  <a:pt x="52312" y="64940"/>
                </a:cubicBezTo>
                <a:close/>
                <a:moveTo>
                  <a:pt x="53430" y="64523"/>
                </a:moveTo>
                <a:lnTo>
                  <a:pt x="53443" y="64529"/>
                </a:lnTo>
                <a:cubicBezTo>
                  <a:pt x="53606" y="64718"/>
                  <a:pt x="53736" y="64926"/>
                  <a:pt x="53827" y="65154"/>
                </a:cubicBezTo>
                <a:cubicBezTo>
                  <a:pt x="53834" y="65161"/>
                  <a:pt x="53834" y="65161"/>
                  <a:pt x="53840" y="65161"/>
                </a:cubicBezTo>
                <a:lnTo>
                  <a:pt x="53834" y="65167"/>
                </a:lnTo>
                <a:cubicBezTo>
                  <a:pt x="53793" y="65203"/>
                  <a:pt x="53784" y="65267"/>
                  <a:pt x="53746" y="65267"/>
                </a:cubicBezTo>
                <a:cubicBezTo>
                  <a:pt x="53729" y="65267"/>
                  <a:pt x="53705" y="65254"/>
                  <a:pt x="53671" y="65219"/>
                </a:cubicBezTo>
                <a:lnTo>
                  <a:pt x="53671" y="65219"/>
                </a:lnTo>
                <a:cubicBezTo>
                  <a:pt x="53691" y="65376"/>
                  <a:pt x="53775" y="65519"/>
                  <a:pt x="53892" y="65617"/>
                </a:cubicBezTo>
                <a:cubicBezTo>
                  <a:pt x="53899" y="65643"/>
                  <a:pt x="53899" y="65675"/>
                  <a:pt x="53892" y="65701"/>
                </a:cubicBezTo>
                <a:lnTo>
                  <a:pt x="53892" y="65714"/>
                </a:lnTo>
                <a:lnTo>
                  <a:pt x="53886" y="65708"/>
                </a:lnTo>
                <a:lnTo>
                  <a:pt x="53847" y="65734"/>
                </a:lnTo>
                <a:cubicBezTo>
                  <a:pt x="54094" y="66092"/>
                  <a:pt x="53977" y="66366"/>
                  <a:pt x="54120" y="66581"/>
                </a:cubicBezTo>
                <a:cubicBezTo>
                  <a:pt x="54133" y="66621"/>
                  <a:pt x="54124" y="66634"/>
                  <a:pt x="54104" y="66634"/>
                </a:cubicBezTo>
                <a:cubicBezTo>
                  <a:pt x="54065" y="66634"/>
                  <a:pt x="53984" y="66581"/>
                  <a:pt x="53954" y="66581"/>
                </a:cubicBezTo>
                <a:cubicBezTo>
                  <a:pt x="53953" y="66581"/>
                  <a:pt x="53952" y="66581"/>
                  <a:pt x="53951" y="66581"/>
                </a:cubicBezTo>
                <a:cubicBezTo>
                  <a:pt x="53866" y="66437"/>
                  <a:pt x="53958" y="66307"/>
                  <a:pt x="53814" y="66210"/>
                </a:cubicBezTo>
                <a:cubicBezTo>
                  <a:pt x="53807" y="66199"/>
                  <a:pt x="53800" y="66194"/>
                  <a:pt x="53794" y="66194"/>
                </a:cubicBezTo>
                <a:cubicBezTo>
                  <a:pt x="53765" y="66194"/>
                  <a:pt x="53749" y="66301"/>
                  <a:pt x="53682" y="66301"/>
                </a:cubicBezTo>
                <a:cubicBezTo>
                  <a:pt x="53681" y="66301"/>
                  <a:pt x="53679" y="66301"/>
                  <a:pt x="53677" y="66301"/>
                </a:cubicBezTo>
                <a:cubicBezTo>
                  <a:pt x="53550" y="66199"/>
                  <a:pt x="53379" y="65982"/>
                  <a:pt x="53280" y="65982"/>
                </a:cubicBezTo>
                <a:cubicBezTo>
                  <a:pt x="53252" y="65982"/>
                  <a:pt x="53229" y="65999"/>
                  <a:pt x="53215" y="66040"/>
                </a:cubicBezTo>
                <a:cubicBezTo>
                  <a:pt x="53150" y="65929"/>
                  <a:pt x="53091" y="65812"/>
                  <a:pt x="53046" y="65695"/>
                </a:cubicBezTo>
                <a:lnTo>
                  <a:pt x="53046" y="65695"/>
                </a:lnTo>
                <a:cubicBezTo>
                  <a:pt x="53124" y="65745"/>
                  <a:pt x="53239" y="65797"/>
                  <a:pt x="53317" y="65797"/>
                </a:cubicBezTo>
                <a:cubicBezTo>
                  <a:pt x="53401" y="65797"/>
                  <a:pt x="53443" y="65737"/>
                  <a:pt x="53352" y="65552"/>
                </a:cubicBezTo>
                <a:cubicBezTo>
                  <a:pt x="53328" y="65540"/>
                  <a:pt x="53305" y="65538"/>
                  <a:pt x="53282" y="65538"/>
                </a:cubicBezTo>
                <a:cubicBezTo>
                  <a:pt x="53262" y="65538"/>
                  <a:pt x="53243" y="65540"/>
                  <a:pt x="53224" y="65540"/>
                </a:cubicBezTo>
                <a:cubicBezTo>
                  <a:pt x="53164" y="65540"/>
                  <a:pt x="53103" y="65520"/>
                  <a:pt x="53026" y="65363"/>
                </a:cubicBezTo>
                <a:cubicBezTo>
                  <a:pt x="53196" y="65337"/>
                  <a:pt x="53410" y="65330"/>
                  <a:pt x="53423" y="65102"/>
                </a:cubicBezTo>
                <a:cubicBezTo>
                  <a:pt x="53426" y="65100"/>
                  <a:pt x="53429" y="65099"/>
                  <a:pt x="53432" y="65099"/>
                </a:cubicBezTo>
                <a:cubicBezTo>
                  <a:pt x="53456" y="65099"/>
                  <a:pt x="53483" y="65155"/>
                  <a:pt x="53511" y="65155"/>
                </a:cubicBezTo>
                <a:cubicBezTo>
                  <a:pt x="53512" y="65155"/>
                  <a:pt x="53513" y="65155"/>
                  <a:pt x="53515" y="65154"/>
                </a:cubicBezTo>
                <a:cubicBezTo>
                  <a:pt x="53502" y="65044"/>
                  <a:pt x="53443" y="64900"/>
                  <a:pt x="53306" y="64718"/>
                </a:cubicBezTo>
                <a:cubicBezTo>
                  <a:pt x="53313" y="64659"/>
                  <a:pt x="53313" y="64601"/>
                  <a:pt x="53326" y="64542"/>
                </a:cubicBezTo>
                <a:cubicBezTo>
                  <a:pt x="53358" y="64542"/>
                  <a:pt x="53397" y="64536"/>
                  <a:pt x="53430" y="64523"/>
                </a:cubicBezTo>
                <a:close/>
                <a:moveTo>
                  <a:pt x="43446" y="66488"/>
                </a:moveTo>
                <a:cubicBezTo>
                  <a:pt x="43461" y="66488"/>
                  <a:pt x="43475" y="66491"/>
                  <a:pt x="43484" y="66496"/>
                </a:cubicBezTo>
                <a:cubicBezTo>
                  <a:pt x="43575" y="66600"/>
                  <a:pt x="43504" y="66607"/>
                  <a:pt x="43556" y="66685"/>
                </a:cubicBezTo>
                <a:lnTo>
                  <a:pt x="43549" y="66685"/>
                </a:lnTo>
                <a:cubicBezTo>
                  <a:pt x="43546" y="66685"/>
                  <a:pt x="43543" y="66685"/>
                  <a:pt x="43541" y="66685"/>
                </a:cubicBezTo>
                <a:cubicBezTo>
                  <a:pt x="43477" y="66685"/>
                  <a:pt x="43396" y="66619"/>
                  <a:pt x="43328" y="66600"/>
                </a:cubicBezTo>
                <a:cubicBezTo>
                  <a:pt x="43297" y="66528"/>
                  <a:pt x="43385" y="66488"/>
                  <a:pt x="43446" y="66488"/>
                </a:cubicBezTo>
                <a:close/>
                <a:moveTo>
                  <a:pt x="40110" y="66236"/>
                </a:moveTo>
                <a:cubicBezTo>
                  <a:pt x="40162" y="66255"/>
                  <a:pt x="40208" y="66223"/>
                  <a:pt x="40266" y="66301"/>
                </a:cubicBezTo>
                <a:cubicBezTo>
                  <a:pt x="40302" y="66270"/>
                  <a:pt x="40339" y="66257"/>
                  <a:pt x="40378" y="66257"/>
                </a:cubicBezTo>
                <a:cubicBezTo>
                  <a:pt x="40559" y="66257"/>
                  <a:pt x="40772" y="66529"/>
                  <a:pt x="40953" y="66529"/>
                </a:cubicBezTo>
                <a:cubicBezTo>
                  <a:pt x="40956" y="66529"/>
                  <a:pt x="40960" y="66529"/>
                  <a:pt x="40963" y="66529"/>
                </a:cubicBezTo>
                <a:lnTo>
                  <a:pt x="40963" y="66529"/>
                </a:lnTo>
                <a:cubicBezTo>
                  <a:pt x="41055" y="66692"/>
                  <a:pt x="40807" y="66665"/>
                  <a:pt x="40866" y="66815"/>
                </a:cubicBezTo>
                <a:cubicBezTo>
                  <a:pt x="40761" y="66763"/>
                  <a:pt x="40677" y="66685"/>
                  <a:pt x="40605" y="66594"/>
                </a:cubicBezTo>
                <a:lnTo>
                  <a:pt x="40605" y="66594"/>
                </a:lnTo>
                <a:cubicBezTo>
                  <a:pt x="40586" y="66607"/>
                  <a:pt x="40625" y="66652"/>
                  <a:pt x="40638" y="66685"/>
                </a:cubicBezTo>
                <a:cubicBezTo>
                  <a:pt x="40563" y="66624"/>
                  <a:pt x="40514" y="66601"/>
                  <a:pt x="40481" y="66601"/>
                </a:cubicBezTo>
                <a:cubicBezTo>
                  <a:pt x="40390" y="66601"/>
                  <a:pt x="40410" y="66770"/>
                  <a:pt x="40305" y="66789"/>
                </a:cubicBezTo>
                <a:cubicBezTo>
                  <a:pt x="40208" y="66685"/>
                  <a:pt x="40305" y="66692"/>
                  <a:pt x="40332" y="66659"/>
                </a:cubicBezTo>
                <a:cubicBezTo>
                  <a:pt x="40234" y="66457"/>
                  <a:pt x="40149" y="66411"/>
                  <a:pt x="40110" y="66236"/>
                </a:cubicBezTo>
                <a:close/>
                <a:moveTo>
                  <a:pt x="39347" y="66986"/>
                </a:moveTo>
                <a:cubicBezTo>
                  <a:pt x="39358" y="66986"/>
                  <a:pt x="39372" y="66989"/>
                  <a:pt x="39387" y="66998"/>
                </a:cubicBezTo>
                <a:cubicBezTo>
                  <a:pt x="39407" y="67030"/>
                  <a:pt x="39426" y="67056"/>
                  <a:pt x="39439" y="67089"/>
                </a:cubicBezTo>
                <a:cubicBezTo>
                  <a:pt x="39442" y="67120"/>
                  <a:pt x="39438" y="67127"/>
                  <a:pt x="39430" y="67127"/>
                </a:cubicBezTo>
                <a:cubicBezTo>
                  <a:pt x="39422" y="67127"/>
                  <a:pt x="39411" y="67122"/>
                  <a:pt x="39396" y="67122"/>
                </a:cubicBezTo>
                <a:cubicBezTo>
                  <a:pt x="39386" y="67122"/>
                  <a:pt x="39374" y="67125"/>
                  <a:pt x="39361" y="67134"/>
                </a:cubicBezTo>
                <a:cubicBezTo>
                  <a:pt x="39289" y="67042"/>
                  <a:pt x="39302" y="66986"/>
                  <a:pt x="39347" y="66986"/>
                </a:cubicBezTo>
                <a:close/>
                <a:moveTo>
                  <a:pt x="41081" y="66965"/>
                </a:moveTo>
                <a:lnTo>
                  <a:pt x="41081" y="66965"/>
                </a:lnTo>
                <a:cubicBezTo>
                  <a:pt x="41172" y="67017"/>
                  <a:pt x="41302" y="67232"/>
                  <a:pt x="41178" y="67239"/>
                </a:cubicBezTo>
                <a:cubicBezTo>
                  <a:pt x="41120" y="67206"/>
                  <a:pt x="41002" y="66998"/>
                  <a:pt x="41081" y="66965"/>
                </a:cubicBezTo>
                <a:close/>
                <a:moveTo>
                  <a:pt x="39901" y="66441"/>
                </a:moveTo>
                <a:cubicBezTo>
                  <a:pt x="40072" y="66441"/>
                  <a:pt x="40260" y="67102"/>
                  <a:pt x="40214" y="67252"/>
                </a:cubicBezTo>
                <a:cubicBezTo>
                  <a:pt x="40019" y="67154"/>
                  <a:pt x="39980" y="66880"/>
                  <a:pt x="39850" y="66750"/>
                </a:cubicBezTo>
                <a:lnTo>
                  <a:pt x="39850" y="66750"/>
                </a:lnTo>
                <a:cubicBezTo>
                  <a:pt x="39866" y="66755"/>
                  <a:pt x="39880" y="66757"/>
                  <a:pt x="39891" y="66757"/>
                </a:cubicBezTo>
                <a:cubicBezTo>
                  <a:pt x="39980" y="66757"/>
                  <a:pt x="39900" y="66604"/>
                  <a:pt x="39837" y="66477"/>
                </a:cubicBezTo>
                <a:cubicBezTo>
                  <a:pt x="39857" y="66452"/>
                  <a:pt x="39879" y="66441"/>
                  <a:pt x="39901" y="66441"/>
                </a:cubicBezTo>
                <a:close/>
                <a:moveTo>
                  <a:pt x="45008" y="67154"/>
                </a:moveTo>
                <a:lnTo>
                  <a:pt x="45008" y="67154"/>
                </a:lnTo>
                <a:cubicBezTo>
                  <a:pt x="45080" y="67258"/>
                  <a:pt x="45138" y="67369"/>
                  <a:pt x="45178" y="67493"/>
                </a:cubicBezTo>
                <a:cubicBezTo>
                  <a:pt x="45160" y="67508"/>
                  <a:pt x="45140" y="67515"/>
                  <a:pt x="45119" y="67515"/>
                </a:cubicBezTo>
                <a:cubicBezTo>
                  <a:pt x="45013" y="67515"/>
                  <a:pt x="44870" y="67348"/>
                  <a:pt x="44797" y="67183"/>
                </a:cubicBezTo>
                <a:lnTo>
                  <a:pt x="44797" y="67183"/>
                </a:lnTo>
                <a:cubicBezTo>
                  <a:pt x="44859" y="67231"/>
                  <a:pt x="44916" y="67262"/>
                  <a:pt x="44956" y="67262"/>
                </a:cubicBezTo>
                <a:cubicBezTo>
                  <a:pt x="44996" y="67262"/>
                  <a:pt x="45018" y="67231"/>
                  <a:pt x="45008" y="67154"/>
                </a:cubicBezTo>
                <a:close/>
                <a:moveTo>
                  <a:pt x="39491" y="66646"/>
                </a:moveTo>
                <a:lnTo>
                  <a:pt x="39491" y="66646"/>
                </a:lnTo>
                <a:cubicBezTo>
                  <a:pt x="39713" y="66796"/>
                  <a:pt x="39784" y="67011"/>
                  <a:pt x="39941" y="67317"/>
                </a:cubicBezTo>
                <a:cubicBezTo>
                  <a:pt x="39954" y="67388"/>
                  <a:pt x="39837" y="67388"/>
                  <a:pt x="39967" y="67532"/>
                </a:cubicBezTo>
                <a:lnTo>
                  <a:pt x="39973" y="67538"/>
                </a:lnTo>
                <a:lnTo>
                  <a:pt x="39954" y="67532"/>
                </a:lnTo>
                <a:lnTo>
                  <a:pt x="39934" y="67525"/>
                </a:lnTo>
                <a:cubicBezTo>
                  <a:pt x="39882" y="67421"/>
                  <a:pt x="39732" y="67271"/>
                  <a:pt x="39758" y="67213"/>
                </a:cubicBezTo>
                <a:cubicBezTo>
                  <a:pt x="39706" y="67160"/>
                  <a:pt x="39628" y="67128"/>
                  <a:pt x="39556" y="67121"/>
                </a:cubicBezTo>
                <a:cubicBezTo>
                  <a:pt x="39543" y="67108"/>
                  <a:pt x="39537" y="67095"/>
                  <a:pt x="39530" y="67082"/>
                </a:cubicBezTo>
                <a:cubicBezTo>
                  <a:pt x="39504" y="67030"/>
                  <a:pt x="39472" y="66985"/>
                  <a:pt x="39439" y="66939"/>
                </a:cubicBezTo>
                <a:cubicBezTo>
                  <a:pt x="39420" y="66893"/>
                  <a:pt x="39433" y="66867"/>
                  <a:pt x="39413" y="66815"/>
                </a:cubicBezTo>
                <a:cubicBezTo>
                  <a:pt x="39472" y="66783"/>
                  <a:pt x="39504" y="66711"/>
                  <a:pt x="39491" y="66646"/>
                </a:cubicBezTo>
                <a:close/>
                <a:moveTo>
                  <a:pt x="44230" y="67338"/>
                </a:moveTo>
                <a:cubicBezTo>
                  <a:pt x="44261" y="67338"/>
                  <a:pt x="44301" y="67370"/>
                  <a:pt x="44357" y="67467"/>
                </a:cubicBezTo>
                <a:lnTo>
                  <a:pt x="44279" y="67519"/>
                </a:lnTo>
                <a:lnTo>
                  <a:pt x="44292" y="67538"/>
                </a:lnTo>
                <a:cubicBezTo>
                  <a:pt x="44233" y="67512"/>
                  <a:pt x="44168" y="67486"/>
                  <a:pt x="44109" y="67454"/>
                </a:cubicBezTo>
                <a:lnTo>
                  <a:pt x="44116" y="67454"/>
                </a:lnTo>
                <a:cubicBezTo>
                  <a:pt x="44152" y="67418"/>
                  <a:pt x="44180" y="67338"/>
                  <a:pt x="44230" y="67338"/>
                </a:cubicBezTo>
                <a:close/>
                <a:moveTo>
                  <a:pt x="35192" y="65063"/>
                </a:moveTo>
                <a:lnTo>
                  <a:pt x="35192" y="65063"/>
                </a:lnTo>
                <a:cubicBezTo>
                  <a:pt x="35284" y="65402"/>
                  <a:pt x="34834" y="65747"/>
                  <a:pt x="34489" y="66366"/>
                </a:cubicBezTo>
                <a:cubicBezTo>
                  <a:pt x="34398" y="66646"/>
                  <a:pt x="34131" y="67056"/>
                  <a:pt x="33974" y="67382"/>
                </a:cubicBezTo>
                <a:cubicBezTo>
                  <a:pt x="33848" y="67518"/>
                  <a:pt x="33759" y="67563"/>
                  <a:pt x="33687" y="67563"/>
                </a:cubicBezTo>
                <a:cubicBezTo>
                  <a:pt x="33659" y="67563"/>
                  <a:pt x="33634" y="67556"/>
                  <a:pt x="33610" y="67545"/>
                </a:cubicBezTo>
                <a:cubicBezTo>
                  <a:pt x="33857" y="67089"/>
                  <a:pt x="34255" y="66633"/>
                  <a:pt x="34176" y="66359"/>
                </a:cubicBezTo>
                <a:cubicBezTo>
                  <a:pt x="34580" y="65838"/>
                  <a:pt x="34841" y="65493"/>
                  <a:pt x="35192" y="65063"/>
                </a:cubicBezTo>
                <a:close/>
                <a:moveTo>
                  <a:pt x="50115" y="65661"/>
                </a:moveTo>
                <a:cubicBezTo>
                  <a:pt x="50123" y="65661"/>
                  <a:pt x="50136" y="65665"/>
                  <a:pt x="50154" y="65675"/>
                </a:cubicBezTo>
                <a:cubicBezTo>
                  <a:pt x="50238" y="65767"/>
                  <a:pt x="50317" y="65871"/>
                  <a:pt x="50382" y="65982"/>
                </a:cubicBezTo>
                <a:lnTo>
                  <a:pt x="50388" y="65975"/>
                </a:lnTo>
                <a:cubicBezTo>
                  <a:pt x="50408" y="66008"/>
                  <a:pt x="50421" y="66040"/>
                  <a:pt x="50440" y="66073"/>
                </a:cubicBezTo>
                <a:cubicBezTo>
                  <a:pt x="50466" y="66118"/>
                  <a:pt x="50486" y="66157"/>
                  <a:pt x="50505" y="66196"/>
                </a:cubicBezTo>
                <a:lnTo>
                  <a:pt x="50499" y="66190"/>
                </a:lnTo>
                <a:lnTo>
                  <a:pt x="50499" y="66190"/>
                </a:lnTo>
                <a:cubicBezTo>
                  <a:pt x="50473" y="66477"/>
                  <a:pt x="50251" y="66568"/>
                  <a:pt x="50623" y="67024"/>
                </a:cubicBezTo>
                <a:lnTo>
                  <a:pt x="50603" y="67037"/>
                </a:lnTo>
                <a:lnTo>
                  <a:pt x="50603" y="67043"/>
                </a:lnTo>
                <a:cubicBezTo>
                  <a:pt x="50590" y="67043"/>
                  <a:pt x="50577" y="67037"/>
                  <a:pt x="50564" y="67030"/>
                </a:cubicBezTo>
                <a:cubicBezTo>
                  <a:pt x="50557" y="67027"/>
                  <a:pt x="50551" y="67025"/>
                  <a:pt x="50547" y="67025"/>
                </a:cubicBezTo>
                <a:cubicBezTo>
                  <a:pt x="50533" y="67025"/>
                  <a:pt x="50527" y="67039"/>
                  <a:pt x="50532" y="67063"/>
                </a:cubicBezTo>
                <a:cubicBezTo>
                  <a:pt x="50532" y="67076"/>
                  <a:pt x="50538" y="67089"/>
                  <a:pt x="50545" y="67102"/>
                </a:cubicBezTo>
                <a:cubicBezTo>
                  <a:pt x="50558" y="67115"/>
                  <a:pt x="50571" y="67128"/>
                  <a:pt x="50584" y="67134"/>
                </a:cubicBezTo>
                <a:cubicBezTo>
                  <a:pt x="50610" y="67141"/>
                  <a:pt x="50629" y="67154"/>
                  <a:pt x="50662" y="67154"/>
                </a:cubicBezTo>
                <a:lnTo>
                  <a:pt x="50662" y="67167"/>
                </a:lnTo>
                <a:cubicBezTo>
                  <a:pt x="50792" y="67252"/>
                  <a:pt x="50857" y="67460"/>
                  <a:pt x="50903" y="67571"/>
                </a:cubicBezTo>
                <a:cubicBezTo>
                  <a:pt x="50853" y="67597"/>
                  <a:pt x="50793" y="67617"/>
                  <a:pt x="50732" y="67617"/>
                </a:cubicBezTo>
                <a:cubicBezTo>
                  <a:pt x="50643" y="67617"/>
                  <a:pt x="50553" y="67573"/>
                  <a:pt x="50499" y="67441"/>
                </a:cubicBezTo>
                <a:cubicBezTo>
                  <a:pt x="50483" y="67467"/>
                  <a:pt x="50464" y="67473"/>
                  <a:pt x="50444" y="67473"/>
                </a:cubicBezTo>
                <a:cubicBezTo>
                  <a:pt x="50427" y="67473"/>
                  <a:pt x="50410" y="67469"/>
                  <a:pt x="50393" y="67469"/>
                </a:cubicBezTo>
                <a:cubicBezTo>
                  <a:pt x="50380" y="67469"/>
                  <a:pt x="50367" y="67471"/>
                  <a:pt x="50356" y="67480"/>
                </a:cubicBezTo>
                <a:cubicBezTo>
                  <a:pt x="50167" y="67160"/>
                  <a:pt x="49997" y="67076"/>
                  <a:pt x="49997" y="66861"/>
                </a:cubicBezTo>
                <a:cubicBezTo>
                  <a:pt x="50030" y="66861"/>
                  <a:pt x="50063" y="66880"/>
                  <a:pt x="50115" y="66919"/>
                </a:cubicBezTo>
                <a:cubicBezTo>
                  <a:pt x="50147" y="66946"/>
                  <a:pt x="50180" y="66965"/>
                  <a:pt x="50212" y="66991"/>
                </a:cubicBezTo>
                <a:cubicBezTo>
                  <a:pt x="50221" y="66994"/>
                  <a:pt x="50228" y="66996"/>
                  <a:pt x="50234" y="66996"/>
                </a:cubicBezTo>
                <a:cubicBezTo>
                  <a:pt x="50253" y="66996"/>
                  <a:pt x="50263" y="66981"/>
                  <a:pt x="50258" y="66952"/>
                </a:cubicBezTo>
                <a:cubicBezTo>
                  <a:pt x="50251" y="66919"/>
                  <a:pt x="50225" y="66887"/>
                  <a:pt x="50193" y="66867"/>
                </a:cubicBezTo>
                <a:cubicBezTo>
                  <a:pt x="50167" y="66854"/>
                  <a:pt x="50141" y="66835"/>
                  <a:pt x="50115" y="66815"/>
                </a:cubicBezTo>
                <a:cubicBezTo>
                  <a:pt x="50063" y="66763"/>
                  <a:pt x="49997" y="66731"/>
                  <a:pt x="49926" y="66724"/>
                </a:cubicBezTo>
                <a:cubicBezTo>
                  <a:pt x="49852" y="66701"/>
                  <a:pt x="49774" y="66620"/>
                  <a:pt x="49704" y="66620"/>
                </a:cubicBezTo>
                <a:cubicBezTo>
                  <a:pt x="49693" y="66620"/>
                  <a:pt x="49682" y="66622"/>
                  <a:pt x="49672" y="66626"/>
                </a:cubicBezTo>
                <a:cubicBezTo>
                  <a:pt x="49444" y="66216"/>
                  <a:pt x="49229" y="66079"/>
                  <a:pt x="49073" y="65767"/>
                </a:cubicBezTo>
                <a:cubicBezTo>
                  <a:pt x="49090" y="65757"/>
                  <a:pt x="49107" y="65753"/>
                  <a:pt x="49126" y="65753"/>
                </a:cubicBezTo>
                <a:cubicBezTo>
                  <a:pt x="49317" y="65753"/>
                  <a:pt x="49570" y="66215"/>
                  <a:pt x="49796" y="66477"/>
                </a:cubicBezTo>
                <a:lnTo>
                  <a:pt x="49802" y="66483"/>
                </a:lnTo>
                <a:cubicBezTo>
                  <a:pt x="49830" y="66451"/>
                  <a:pt x="49861" y="66439"/>
                  <a:pt x="49895" y="66439"/>
                </a:cubicBezTo>
                <a:cubicBezTo>
                  <a:pt x="49963" y="66439"/>
                  <a:pt x="50038" y="66487"/>
                  <a:pt x="50108" y="66509"/>
                </a:cubicBezTo>
                <a:cubicBezTo>
                  <a:pt x="50076" y="66379"/>
                  <a:pt x="50037" y="66242"/>
                  <a:pt x="50063" y="66138"/>
                </a:cubicBezTo>
                <a:cubicBezTo>
                  <a:pt x="49926" y="65923"/>
                  <a:pt x="49867" y="65982"/>
                  <a:pt x="49776" y="65754"/>
                </a:cubicBezTo>
                <a:cubicBezTo>
                  <a:pt x="49802" y="65721"/>
                  <a:pt x="49831" y="65709"/>
                  <a:pt x="49860" y="65709"/>
                </a:cubicBezTo>
                <a:cubicBezTo>
                  <a:pt x="49925" y="65709"/>
                  <a:pt x="49995" y="65768"/>
                  <a:pt x="50063" y="65799"/>
                </a:cubicBezTo>
                <a:cubicBezTo>
                  <a:pt x="50151" y="65788"/>
                  <a:pt x="50071" y="65661"/>
                  <a:pt x="50115" y="65661"/>
                </a:cubicBezTo>
                <a:close/>
                <a:moveTo>
                  <a:pt x="39874" y="67549"/>
                </a:moveTo>
                <a:cubicBezTo>
                  <a:pt x="39883" y="67549"/>
                  <a:pt x="39895" y="67555"/>
                  <a:pt x="39908" y="67571"/>
                </a:cubicBezTo>
                <a:lnTo>
                  <a:pt x="39908" y="67558"/>
                </a:lnTo>
                <a:cubicBezTo>
                  <a:pt x="39928" y="67577"/>
                  <a:pt x="39947" y="67590"/>
                  <a:pt x="39973" y="67597"/>
                </a:cubicBezTo>
                <a:lnTo>
                  <a:pt x="39980" y="67597"/>
                </a:lnTo>
                <a:lnTo>
                  <a:pt x="39999" y="67623"/>
                </a:lnTo>
                <a:cubicBezTo>
                  <a:pt x="39989" y="67628"/>
                  <a:pt x="39978" y="67638"/>
                  <a:pt x="39971" y="67651"/>
                </a:cubicBezTo>
                <a:lnTo>
                  <a:pt x="39971" y="67651"/>
                </a:lnTo>
                <a:cubicBezTo>
                  <a:pt x="39968" y="67649"/>
                  <a:pt x="39964" y="67646"/>
                  <a:pt x="39960" y="67642"/>
                </a:cubicBezTo>
                <a:cubicBezTo>
                  <a:pt x="39959" y="67643"/>
                  <a:pt x="39959" y="67644"/>
                  <a:pt x="39958" y="67645"/>
                </a:cubicBezTo>
                <a:lnTo>
                  <a:pt x="39958" y="67645"/>
                </a:lnTo>
                <a:cubicBezTo>
                  <a:pt x="39938" y="67615"/>
                  <a:pt x="39907" y="67597"/>
                  <a:pt x="39876" y="67597"/>
                </a:cubicBezTo>
                <a:lnTo>
                  <a:pt x="39869" y="67597"/>
                </a:lnTo>
                <a:cubicBezTo>
                  <a:pt x="39852" y="67571"/>
                  <a:pt x="39857" y="67549"/>
                  <a:pt x="39874" y="67549"/>
                </a:cubicBezTo>
                <a:close/>
                <a:moveTo>
                  <a:pt x="52668" y="66854"/>
                </a:moveTo>
                <a:lnTo>
                  <a:pt x="52668" y="66854"/>
                </a:lnTo>
                <a:cubicBezTo>
                  <a:pt x="52889" y="66906"/>
                  <a:pt x="53137" y="67232"/>
                  <a:pt x="53378" y="67525"/>
                </a:cubicBezTo>
                <a:lnTo>
                  <a:pt x="53378" y="67532"/>
                </a:lnTo>
                <a:cubicBezTo>
                  <a:pt x="53235" y="67590"/>
                  <a:pt x="53169" y="67551"/>
                  <a:pt x="53072" y="67675"/>
                </a:cubicBezTo>
                <a:lnTo>
                  <a:pt x="53078" y="67695"/>
                </a:lnTo>
                <a:lnTo>
                  <a:pt x="53026" y="67695"/>
                </a:lnTo>
                <a:cubicBezTo>
                  <a:pt x="52994" y="67603"/>
                  <a:pt x="52994" y="67532"/>
                  <a:pt x="53072" y="67506"/>
                </a:cubicBezTo>
                <a:cubicBezTo>
                  <a:pt x="52909" y="67258"/>
                  <a:pt x="52681" y="67076"/>
                  <a:pt x="52668" y="66854"/>
                </a:cubicBezTo>
                <a:close/>
                <a:moveTo>
                  <a:pt x="53313" y="66470"/>
                </a:moveTo>
                <a:lnTo>
                  <a:pt x="53313" y="66477"/>
                </a:lnTo>
                <a:cubicBezTo>
                  <a:pt x="53443" y="66607"/>
                  <a:pt x="53547" y="66529"/>
                  <a:pt x="53664" y="66587"/>
                </a:cubicBezTo>
                <a:cubicBezTo>
                  <a:pt x="53775" y="66835"/>
                  <a:pt x="53840" y="67187"/>
                  <a:pt x="54068" y="67356"/>
                </a:cubicBezTo>
                <a:lnTo>
                  <a:pt x="54068" y="67349"/>
                </a:lnTo>
                <a:lnTo>
                  <a:pt x="54068" y="67343"/>
                </a:lnTo>
                <a:cubicBezTo>
                  <a:pt x="54094" y="67388"/>
                  <a:pt x="54114" y="67441"/>
                  <a:pt x="54133" y="67486"/>
                </a:cubicBezTo>
                <a:lnTo>
                  <a:pt x="54127" y="67480"/>
                </a:lnTo>
                <a:lnTo>
                  <a:pt x="54127" y="67480"/>
                </a:lnTo>
                <a:cubicBezTo>
                  <a:pt x="54127" y="67551"/>
                  <a:pt x="54146" y="67616"/>
                  <a:pt x="54192" y="67669"/>
                </a:cubicBezTo>
                <a:cubicBezTo>
                  <a:pt x="54176" y="67659"/>
                  <a:pt x="54159" y="67655"/>
                  <a:pt x="54143" y="67655"/>
                </a:cubicBezTo>
                <a:cubicBezTo>
                  <a:pt x="54113" y="67655"/>
                  <a:pt x="54085" y="67669"/>
                  <a:pt x="54068" y="67695"/>
                </a:cubicBezTo>
                <a:cubicBezTo>
                  <a:pt x="53886" y="67564"/>
                  <a:pt x="53736" y="67160"/>
                  <a:pt x="53593" y="66978"/>
                </a:cubicBezTo>
                <a:cubicBezTo>
                  <a:pt x="53463" y="66880"/>
                  <a:pt x="53352" y="66900"/>
                  <a:pt x="53202" y="66613"/>
                </a:cubicBezTo>
                <a:cubicBezTo>
                  <a:pt x="53222" y="66587"/>
                  <a:pt x="53261" y="66581"/>
                  <a:pt x="53241" y="66542"/>
                </a:cubicBezTo>
                <a:cubicBezTo>
                  <a:pt x="53248" y="66529"/>
                  <a:pt x="53254" y="66522"/>
                  <a:pt x="53267" y="66516"/>
                </a:cubicBezTo>
                <a:cubicBezTo>
                  <a:pt x="53287" y="66503"/>
                  <a:pt x="53300" y="66490"/>
                  <a:pt x="53313" y="66470"/>
                </a:cubicBezTo>
                <a:close/>
                <a:moveTo>
                  <a:pt x="40858" y="67588"/>
                </a:moveTo>
                <a:cubicBezTo>
                  <a:pt x="40957" y="67588"/>
                  <a:pt x="41104" y="67688"/>
                  <a:pt x="41146" y="67838"/>
                </a:cubicBezTo>
                <a:lnTo>
                  <a:pt x="41107" y="67857"/>
                </a:lnTo>
                <a:cubicBezTo>
                  <a:pt x="41028" y="67818"/>
                  <a:pt x="40957" y="67760"/>
                  <a:pt x="40898" y="67688"/>
                </a:cubicBezTo>
                <a:cubicBezTo>
                  <a:pt x="40872" y="67655"/>
                  <a:pt x="40853" y="67623"/>
                  <a:pt x="40833" y="67590"/>
                </a:cubicBezTo>
                <a:cubicBezTo>
                  <a:pt x="40841" y="67589"/>
                  <a:pt x="40849" y="67588"/>
                  <a:pt x="40858" y="67588"/>
                </a:cubicBezTo>
                <a:close/>
                <a:moveTo>
                  <a:pt x="41472" y="67542"/>
                </a:moveTo>
                <a:cubicBezTo>
                  <a:pt x="41478" y="67542"/>
                  <a:pt x="41484" y="67543"/>
                  <a:pt x="41491" y="67545"/>
                </a:cubicBezTo>
                <a:cubicBezTo>
                  <a:pt x="41634" y="67734"/>
                  <a:pt x="41647" y="67857"/>
                  <a:pt x="41543" y="67910"/>
                </a:cubicBezTo>
                <a:lnTo>
                  <a:pt x="41537" y="67910"/>
                </a:lnTo>
                <a:cubicBezTo>
                  <a:pt x="41360" y="67709"/>
                  <a:pt x="41388" y="67542"/>
                  <a:pt x="41472" y="67542"/>
                </a:cubicBezTo>
                <a:close/>
                <a:moveTo>
                  <a:pt x="44579" y="67609"/>
                </a:moveTo>
                <a:cubicBezTo>
                  <a:pt x="44600" y="67609"/>
                  <a:pt x="44675" y="67686"/>
                  <a:pt x="44706" y="67686"/>
                </a:cubicBezTo>
                <a:cubicBezTo>
                  <a:pt x="44710" y="67686"/>
                  <a:pt x="44713" y="67684"/>
                  <a:pt x="44715" y="67682"/>
                </a:cubicBezTo>
                <a:cubicBezTo>
                  <a:pt x="44748" y="67760"/>
                  <a:pt x="44858" y="67890"/>
                  <a:pt x="44793" y="67916"/>
                </a:cubicBezTo>
                <a:cubicBezTo>
                  <a:pt x="44793" y="67812"/>
                  <a:pt x="44722" y="67792"/>
                  <a:pt x="44663" y="67740"/>
                </a:cubicBezTo>
                <a:lnTo>
                  <a:pt x="44650" y="67740"/>
                </a:lnTo>
                <a:cubicBezTo>
                  <a:pt x="44630" y="67714"/>
                  <a:pt x="44611" y="67688"/>
                  <a:pt x="44585" y="67662"/>
                </a:cubicBezTo>
                <a:lnTo>
                  <a:pt x="44585" y="67649"/>
                </a:lnTo>
                <a:cubicBezTo>
                  <a:pt x="44572" y="67620"/>
                  <a:pt x="44572" y="67609"/>
                  <a:pt x="44579" y="67609"/>
                </a:cubicBezTo>
                <a:close/>
                <a:moveTo>
                  <a:pt x="23547" y="67493"/>
                </a:moveTo>
                <a:lnTo>
                  <a:pt x="23547" y="67493"/>
                </a:lnTo>
                <a:cubicBezTo>
                  <a:pt x="23607" y="67571"/>
                  <a:pt x="23425" y="67988"/>
                  <a:pt x="23290" y="67988"/>
                </a:cubicBezTo>
                <a:cubicBezTo>
                  <a:pt x="23279" y="67988"/>
                  <a:pt x="23269" y="67986"/>
                  <a:pt x="23260" y="67981"/>
                </a:cubicBezTo>
                <a:cubicBezTo>
                  <a:pt x="23286" y="67929"/>
                  <a:pt x="23260" y="67923"/>
                  <a:pt x="23247" y="67903"/>
                </a:cubicBezTo>
                <a:cubicBezTo>
                  <a:pt x="23351" y="67760"/>
                  <a:pt x="23462" y="67545"/>
                  <a:pt x="23547" y="67493"/>
                </a:cubicBezTo>
                <a:close/>
                <a:moveTo>
                  <a:pt x="53104" y="67792"/>
                </a:moveTo>
                <a:cubicBezTo>
                  <a:pt x="53176" y="67851"/>
                  <a:pt x="53222" y="67942"/>
                  <a:pt x="53228" y="68040"/>
                </a:cubicBezTo>
                <a:cubicBezTo>
                  <a:pt x="53221" y="68046"/>
                  <a:pt x="53212" y="68049"/>
                  <a:pt x="53203" y="68049"/>
                </a:cubicBezTo>
                <a:cubicBezTo>
                  <a:pt x="53139" y="68049"/>
                  <a:pt x="53038" y="67905"/>
                  <a:pt x="53033" y="67825"/>
                </a:cubicBezTo>
                <a:lnTo>
                  <a:pt x="53065" y="67792"/>
                </a:lnTo>
                <a:close/>
                <a:moveTo>
                  <a:pt x="53580" y="67968"/>
                </a:moveTo>
                <a:lnTo>
                  <a:pt x="53580" y="67968"/>
                </a:lnTo>
                <a:cubicBezTo>
                  <a:pt x="53664" y="68059"/>
                  <a:pt x="53671" y="68105"/>
                  <a:pt x="53599" y="68118"/>
                </a:cubicBezTo>
                <a:lnTo>
                  <a:pt x="53599" y="68124"/>
                </a:lnTo>
                <a:cubicBezTo>
                  <a:pt x="53593" y="68072"/>
                  <a:pt x="53508" y="67975"/>
                  <a:pt x="53580" y="67968"/>
                </a:cubicBezTo>
                <a:close/>
                <a:moveTo>
                  <a:pt x="55271" y="68139"/>
                </a:moveTo>
                <a:cubicBezTo>
                  <a:pt x="55300" y="68139"/>
                  <a:pt x="55335" y="68196"/>
                  <a:pt x="55367" y="68196"/>
                </a:cubicBezTo>
                <a:cubicBezTo>
                  <a:pt x="55368" y="68196"/>
                  <a:pt x="55370" y="68196"/>
                  <a:pt x="55371" y="68196"/>
                </a:cubicBezTo>
                <a:lnTo>
                  <a:pt x="55371" y="68196"/>
                </a:lnTo>
                <a:cubicBezTo>
                  <a:pt x="55404" y="68255"/>
                  <a:pt x="55345" y="68268"/>
                  <a:pt x="55319" y="68294"/>
                </a:cubicBezTo>
                <a:lnTo>
                  <a:pt x="55241" y="68170"/>
                </a:lnTo>
                <a:cubicBezTo>
                  <a:pt x="55249" y="68147"/>
                  <a:pt x="55260" y="68139"/>
                  <a:pt x="55271" y="68139"/>
                </a:cubicBezTo>
                <a:close/>
                <a:moveTo>
                  <a:pt x="52056" y="68242"/>
                </a:moveTo>
                <a:lnTo>
                  <a:pt x="52108" y="68320"/>
                </a:lnTo>
                <a:cubicBezTo>
                  <a:pt x="52101" y="68326"/>
                  <a:pt x="52088" y="68333"/>
                  <a:pt x="52088" y="68333"/>
                </a:cubicBezTo>
                <a:cubicBezTo>
                  <a:pt x="52062" y="68333"/>
                  <a:pt x="52043" y="68313"/>
                  <a:pt x="52017" y="68268"/>
                </a:cubicBezTo>
                <a:lnTo>
                  <a:pt x="52056" y="68242"/>
                </a:lnTo>
                <a:close/>
                <a:moveTo>
                  <a:pt x="47990" y="67895"/>
                </a:moveTo>
                <a:cubicBezTo>
                  <a:pt x="48080" y="67895"/>
                  <a:pt x="48265" y="68075"/>
                  <a:pt x="48382" y="68222"/>
                </a:cubicBezTo>
                <a:cubicBezTo>
                  <a:pt x="48460" y="68385"/>
                  <a:pt x="48317" y="68307"/>
                  <a:pt x="48265" y="68352"/>
                </a:cubicBezTo>
                <a:cubicBezTo>
                  <a:pt x="48161" y="68209"/>
                  <a:pt x="48050" y="68072"/>
                  <a:pt x="47939" y="67942"/>
                </a:cubicBezTo>
                <a:cubicBezTo>
                  <a:pt x="47946" y="67909"/>
                  <a:pt x="47964" y="67895"/>
                  <a:pt x="47990" y="67895"/>
                </a:cubicBezTo>
                <a:close/>
                <a:moveTo>
                  <a:pt x="44116" y="67493"/>
                </a:moveTo>
                <a:cubicBezTo>
                  <a:pt x="44168" y="67525"/>
                  <a:pt x="44227" y="67551"/>
                  <a:pt x="44285" y="67577"/>
                </a:cubicBezTo>
                <a:cubicBezTo>
                  <a:pt x="44384" y="67720"/>
                  <a:pt x="44438" y="67735"/>
                  <a:pt x="44488" y="67735"/>
                </a:cubicBezTo>
                <a:cubicBezTo>
                  <a:pt x="44501" y="67735"/>
                  <a:pt x="44513" y="67734"/>
                  <a:pt x="44527" y="67734"/>
                </a:cubicBezTo>
                <a:cubicBezTo>
                  <a:pt x="44546" y="67734"/>
                  <a:pt x="44567" y="67736"/>
                  <a:pt x="44591" y="67747"/>
                </a:cubicBezTo>
                <a:lnTo>
                  <a:pt x="44617" y="67786"/>
                </a:lnTo>
                <a:lnTo>
                  <a:pt x="44630" y="67799"/>
                </a:lnTo>
                <a:cubicBezTo>
                  <a:pt x="44617" y="67923"/>
                  <a:pt x="44624" y="68053"/>
                  <a:pt x="44656" y="68177"/>
                </a:cubicBezTo>
                <a:cubicBezTo>
                  <a:pt x="44565" y="68196"/>
                  <a:pt x="44565" y="68248"/>
                  <a:pt x="44513" y="68392"/>
                </a:cubicBezTo>
                <a:lnTo>
                  <a:pt x="44409" y="68229"/>
                </a:lnTo>
                <a:cubicBezTo>
                  <a:pt x="44441" y="68144"/>
                  <a:pt x="44448" y="68196"/>
                  <a:pt x="44526" y="68151"/>
                </a:cubicBezTo>
                <a:cubicBezTo>
                  <a:pt x="44474" y="67903"/>
                  <a:pt x="44096" y="67714"/>
                  <a:pt x="44109" y="67519"/>
                </a:cubicBezTo>
                <a:lnTo>
                  <a:pt x="44103" y="67519"/>
                </a:lnTo>
                <a:lnTo>
                  <a:pt x="44122" y="67506"/>
                </a:lnTo>
                <a:lnTo>
                  <a:pt x="44116" y="67493"/>
                </a:lnTo>
                <a:close/>
                <a:moveTo>
                  <a:pt x="48330" y="66203"/>
                </a:moveTo>
                <a:cubicBezTo>
                  <a:pt x="48441" y="66275"/>
                  <a:pt x="48643" y="66477"/>
                  <a:pt x="48643" y="66626"/>
                </a:cubicBezTo>
                <a:cubicBezTo>
                  <a:pt x="48639" y="66628"/>
                  <a:pt x="48636" y="66629"/>
                  <a:pt x="48632" y="66629"/>
                </a:cubicBezTo>
                <a:cubicBezTo>
                  <a:pt x="48615" y="66629"/>
                  <a:pt x="48594" y="66614"/>
                  <a:pt x="48578" y="66614"/>
                </a:cubicBezTo>
                <a:cubicBezTo>
                  <a:pt x="48570" y="66614"/>
                  <a:pt x="48563" y="66617"/>
                  <a:pt x="48558" y="66626"/>
                </a:cubicBezTo>
                <a:lnTo>
                  <a:pt x="48571" y="66639"/>
                </a:lnTo>
                <a:cubicBezTo>
                  <a:pt x="48564" y="66646"/>
                  <a:pt x="48564" y="66652"/>
                  <a:pt x="48558" y="66659"/>
                </a:cubicBezTo>
                <a:cubicBezTo>
                  <a:pt x="48551" y="66665"/>
                  <a:pt x="48551" y="66678"/>
                  <a:pt x="48545" y="66692"/>
                </a:cubicBezTo>
                <a:cubicBezTo>
                  <a:pt x="48529" y="66676"/>
                  <a:pt x="48516" y="66667"/>
                  <a:pt x="48503" y="66667"/>
                </a:cubicBezTo>
                <a:cubicBezTo>
                  <a:pt x="48495" y="66667"/>
                  <a:pt x="48488" y="66671"/>
                  <a:pt x="48480" y="66678"/>
                </a:cubicBezTo>
                <a:cubicBezTo>
                  <a:pt x="48460" y="66763"/>
                  <a:pt x="48584" y="66998"/>
                  <a:pt x="48675" y="67063"/>
                </a:cubicBezTo>
                <a:cubicBezTo>
                  <a:pt x="48701" y="66991"/>
                  <a:pt x="48727" y="66933"/>
                  <a:pt x="48597" y="66776"/>
                </a:cubicBezTo>
                <a:lnTo>
                  <a:pt x="48578" y="66763"/>
                </a:lnTo>
                <a:cubicBezTo>
                  <a:pt x="48591" y="66750"/>
                  <a:pt x="48597" y="66731"/>
                  <a:pt x="48604" y="66711"/>
                </a:cubicBezTo>
                <a:cubicBezTo>
                  <a:pt x="48604" y="66711"/>
                  <a:pt x="48604" y="66711"/>
                  <a:pt x="48604" y="66705"/>
                </a:cubicBezTo>
                <a:cubicBezTo>
                  <a:pt x="48766" y="66919"/>
                  <a:pt x="48766" y="66841"/>
                  <a:pt x="48929" y="67063"/>
                </a:cubicBezTo>
                <a:cubicBezTo>
                  <a:pt x="48923" y="67082"/>
                  <a:pt x="48929" y="67108"/>
                  <a:pt x="48962" y="67154"/>
                </a:cubicBezTo>
                <a:cubicBezTo>
                  <a:pt x="48818" y="67173"/>
                  <a:pt x="48890" y="67310"/>
                  <a:pt x="48910" y="67414"/>
                </a:cubicBezTo>
                <a:cubicBezTo>
                  <a:pt x="48901" y="67427"/>
                  <a:pt x="48891" y="67432"/>
                  <a:pt x="48880" y="67432"/>
                </a:cubicBezTo>
                <a:cubicBezTo>
                  <a:pt x="48838" y="67432"/>
                  <a:pt x="48786" y="67360"/>
                  <a:pt x="48745" y="67360"/>
                </a:cubicBezTo>
                <a:cubicBezTo>
                  <a:pt x="48741" y="67360"/>
                  <a:pt x="48737" y="67361"/>
                  <a:pt x="48734" y="67362"/>
                </a:cubicBezTo>
                <a:lnTo>
                  <a:pt x="48734" y="67375"/>
                </a:lnTo>
                <a:lnTo>
                  <a:pt x="48708" y="67349"/>
                </a:lnTo>
                <a:cubicBezTo>
                  <a:pt x="48701" y="67336"/>
                  <a:pt x="48688" y="67323"/>
                  <a:pt x="48675" y="67310"/>
                </a:cubicBezTo>
                <a:cubicBezTo>
                  <a:pt x="48666" y="67301"/>
                  <a:pt x="48656" y="67295"/>
                  <a:pt x="48649" y="67295"/>
                </a:cubicBezTo>
                <a:cubicBezTo>
                  <a:pt x="48647" y="67295"/>
                  <a:pt x="48644" y="67296"/>
                  <a:pt x="48643" y="67297"/>
                </a:cubicBezTo>
                <a:cubicBezTo>
                  <a:pt x="48643" y="67310"/>
                  <a:pt x="48643" y="67323"/>
                  <a:pt x="48649" y="67336"/>
                </a:cubicBezTo>
                <a:lnTo>
                  <a:pt x="48656" y="67343"/>
                </a:lnTo>
                <a:cubicBezTo>
                  <a:pt x="48669" y="67356"/>
                  <a:pt x="48682" y="67369"/>
                  <a:pt x="48688" y="67382"/>
                </a:cubicBezTo>
                <a:lnTo>
                  <a:pt x="48701" y="67395"/>
                </a:lnTo>
                <a:cubicBezTo>
                  <a:pt x="48734" y="67467"/>
                  <a:pt x="48734" y="67545"/>
                  <a:pt x="48708" y="67616"/>
                </a:cubicBezTo>
                <a:cubicBezTo>
                  <a:pt x="48773" y="67662"/>
                  <a:pt x="48851" y="67695"/>
                  <a:pt x="48929" y="67701"/>
                </a:cubicBezTo>
                <a:cubicBezTo>
                  <a:pt x="48949" y="67734"/>
                  <a:pt x="48942" y="67753"/>
                  <a:pt x="48916" y="67766"/>
                </a:cubicBezTo>
                <a:cubicBezTo>
                  <a:pt x="49222" y="68007"/>
                  <a:pt x="49242" y="68320"/>
                  <a:pt x="49327" y="68463"/>
                </a:cubicBezTo>
                <a:cubicBezTo>
                  <a:pt x="49227" y="68352"/>
                  <a:pt x="49136" y="68303"/>
                  <a:pt x="49128" y="68303"/>
                </a:cubicBezTo>
                <a:lnTo>
                  <a:pt x="49128" y="68303"/>
                </a:lnTo>
                <a:cubicBezTo>
                  <a:pt x="49126" y="68303"/>
                  <a:pt x="49127" y="68304"/>
                  <a:pt x="49131" y="68307"/>
                </a:cubicBezTo>
                <a:cubicBezTo>
                  <a:pt x="49073" y="68268"/>
                  <a:pt x="49026" y="68187"/>
                  <a:pt x="48966" y="68187"/>
                </a:cubicBezTo>
                <a:cubicBezTo>
                  <a:pt x="48945" y="68187"/>
                  <a:pt x="48922" y="68197"/>
                  <a:pt x="48897" y="68222"/>
                </a:cubicBezTo>
                <a:lnTo>
                  <a:pt x="48890" y="68222"/>
                </a:lnTo>
                <a:lnTo>
                  <a:pt x="48734" y="67981"/>
                </a:lnTo>
                <a:lnTo>
                  <a:pt x="48832" y="67916"/>
                </a:lnTo>
                <a:cubicBezTo>
                  <a:pt x="48714" y="67805"/>
                  <a:pt x="48617" y="67682"/>
                  <a:pt x="48532" y="67545"/>
                </a:cubicBezTo>
                <a:lnTo>
                  <a:pt x="48512" y="67538"/>
                </a:lnTo>
                <a:cubicBezTo>
                  <a:pt x="48512" y="67512"/>
                  <a:pt x="48512" y="67480"/>
                  <a:pt x="48499" y="67454"/>
                </a:cubicBezTo>
                <a:cubicBezTo>
                  <a:pt x="48493" y="67421"/>
                  <a:pt x="48473" y="67395"/>
                  <a:pt x="48447" y="67382"/>
                </a:cubicBezTo>
                <a:cubicBezTo>
                  <a:pt x="48441" y="67379"/>
                  <a:pt x="48435" y="67377"/>
                  <a:pt x="48430" y="67377"/>
                </a:cubicBezTo>
                <a:cubicBezTo>
                  <a:pt x="48416" y="67377"/>
                  <a:pt x="48410" y="67390"/>
                  <a:pt x="48415" y="67414"/>
                </a:cubicBezTo>
                <a:cubicBezTo>
                  <a:pt x="48415" y="67428"/>
                  <a:pt x="48421" y="67441"/>
                  <a:pt x="48421" y="67454"/>
                </a:cubicBezTo>
                <a:cubicBezTo>
                  <a:pt x="48356" y="67525"/>
                  <a:pt x="48206" y="67655"/>
                  <a:pt x="48096" y="67669"/>
                </a:cubicBezTo>
                <a:cubicBezTo>
                  <a:pt x="48004" y="67532"/>
                  <a:pt x="47933" y="67388"/>
                  <a:pt x="47894" y="67232"/>
                </a:cubicBezTo>
                <a:cubicBezTo>
                  <a:pt x="47991" y="67200"/>
                  <a:pt x="48089" y="67160"/>
                  <a:pt x="48174" y="67102"/>
                </a:cubicBezTo>
                <a:cubicBezTo>
                  <a:pt x="48226" y="67173"/>
                  <a:pt x="48304" y="67226"/>
                  <a:pt x="48389" y="67245"/>
                </a:cubicBezTo>
                <a:cubicBezTo>
                  <a:pt x="48337" y="67089"/>
                  <a:pt x="48356" y="67115"/>
                  <a:pt x="48441" y="67037"/>
                </a:cubicBezTo>
                <a:cubicBezTo>
                  <a:pt x="48447" y="67043"/>
                  <a:pt x="48454" y="67050"/>
                  <a:pt x="48460" y="67056"/>
                </a:cubicBezTo>
                <a:cubicBezTo>
                  <a:pt x="48470" y="67066"/>
                  <a:pt x="48479" y="67072"/>
                  <a:pt x="48486" y="67072"/>
                </a:cubicBezTo>
                <a:cubicBezTo>
                  <a:pt x="48489" y="67072"/>
                  <a:pt x="48491" y="67071"/>
                  <a:pt x="48493" y="67069"/>
                </a:cubicBezTo>
                <a:cubicBezTo>
                  <a:pt x="48493" y="67063"/>
                  <a:pt x="48493" y="67050"/>
                  <a:pt x="48480" y="67030"/>
                </a:cubicBezTo>
                <a:cubicBezTo>
                  <a:pt x="48467" y="67011"/>
                  <a:pt x="48447" y="66998"/>
                  <a:pt x="48428" y="66978"/>
                </a:cubicBezTo>
                <a:lnTo>
                  <a:pt x="48441" y="66978"/>
                </a:lnTo>
                <a:cubicBezTo>
                  <a:pt x="48350" y="66835"/>
                  <a:pt x="48278" y="66815"/>
                  <a:pt x="48193" y="66692"/>
                </a:cubicBezTo>
                <a:lnTo>
                  <a:pt x="48193" y="66692"/>
                </a:lnTo>
                <a:cubicBezTo>
                  <a:pt x="48167" y="66718"/>
                  <a:pt x="48226" y="66789"/>
                  <a:pt x="48232" y="66835"/>
                </a:cubicBezTo>
                <a:cubicBezTo>
                  <a:pt x="48167" y="66828"/>
                  <a:pt x="48089" y="66757"/>
                  <a:pt x="48011" y="66633"/>
                </a:cubicBezTo>
                <a:cubicBezTo>
                  <a:pt x="47900" y="66574"/>
                  <a:pt x="47770" y="66568"/>
                  <a:pt x="47698" y="66333"/>
                </a:cubicBezTo>
                <a:lnTo>
                  <a:pt x="47698" y="66333"/>
                </a:lnTo>
                <a:cubicBezTo>
                  <a:pt x="47704" y="66334"/>
                  <a:pt x="47709" y="66335"/>
                  <a:pt x="47715" y="66335"/>
                </a:cubicBezTo>
                <a:cubicBezTo>
                  <a:pt x="47741" y="66335"/>
                  <a:pt x="47766" y="66322"/>
                  <a:pt x="47776" y="66301"/>
                </a:cubicBezTo>
                <a:cubicBezTo>
                  <a:pt x="47789" y="66275"/>
                  <a:pt x="47796" y="66236"/>
                  <a:pt x="47789" y="66210"/>
                </a:cubicBezTo>
                <a:lnTo>
                  <a:pt x="47789" y="66210"/>
                </a:lnTo>
                <a:lnTo>
                  <a:pt x="47796" y="66216"/>
                </a:lnTo>
                <a:cubicBezTo>
                  <a:pt x="47900" y="66253"/>
                  <a:pt x="48031" y="66294"/>
                  <a:pt x="48140" y="66294"/>
                </a:cubicBezTo>
                <a:cubicBezTo>
                  <a:pt x="48223" y="66294"/>
                  <a:pt x="48293" y="66270"/>
                  <a:pt x="48330" y="66203"/>
                </a:cubicBezTo>
                <a:close/>
                <a:moveTo>
                  <a:pt x="48169" y="68424"/>
                </a:moveTo>
                <a:cubicBezTo>
                  <a:pt x="48204" y="68424"/>
                  <a:pt x="48240" y="68439"/>
                  <a:pt x="48278" y="68457"/>
                </a:cubicBezTo>
                <a:cubicBezTo>
                  <a:pt x="48310" y="68522"/>
                  <a:pt x="48239" y="68535"/>
                  <a:pt x="48343" y="68639"/>
                </a:cubicBezTo>
                <a:cubicBezTo>
                  <a:pt x="48322" y="68649"/>
                  <a:pt x="48300" y="68654"/>
                  <a:pt x="48278" y="68654"/>
                </a:cubicBezTo>
                <a:cubicBezTo>
                  <a:pt x="48208" y="68654"/>
                  <a:pt x="48133" y="68603"/>
                  <a:pt x="48089" y="68470"/>
                </a:cubicBezTo>
                <a:lnTo>
                  <a:pt x="48082" y="68470"/>
                </a:lnTo>
                <a:cubicBezTo>
                  <a:pt x="48110" y="68436"/>
                  <a:pt x="48139" y="68424"/>
                  <a:pt x="48169" y="68424"/>
                </a:cubicBezTo>
                <a:close/>
                <a:moveTo>
                  <a:pt x="55719" y="68532"/>
                </a:moveTo>
                <a:cubicBezTo>
                  <a:pt x="55753" y="68532"/>
                  <a:pt x="55806" y="68559"/>
                  <a:pt x="55827" y="68580"/>
                </a:cubicBezTo>
                <a:cubicBezTo>
                  <a:pt x="55859" y="68639"/>
                  <a:pt x="55801" y="68646"/>
                  <a:pt x="55775" y="68672"/>
                </a:cubicBezTo>
                <a:cubicBezTo>
                  <a:pt x="55749" y="68626"/>
                  <a:pt x="55723" y="68606"/>
                  <a:pt x="55703" y="68606"/>
                </a:cubicBezTo>
                <a:cubicBezTo>
                  <a:pt x="55677" y="68550"/>
                  <a:pt x="55691" y="68532"/>
                  <a:pt x="55719" y="68532"/>
                </a:cubicBezTo>
                <a:close/>
                <a:moveTo>
                  <a:pt x="53684" y="68287"/>
                </a:moveTo>
                <a:lnTo>
                  <a:pt x="53684" y="68294"/>
                </a:lnTo>
                <a:cubicBezTo>
                  <a:pt x="53775" y="68457"/>
                  <a:pt x="53905" y="68639"/>
                  <a:pt x="53795" y="68678"/>
                </a:cubicBezTo>
                <a:cubicBezTo>
                  <a:pt x="53691" y="68613"/>
                  <a:pt x="53632" y="68424"/>
                  <a:pt x="53573" y="68307"/>
                </a:cubicBezTo>
                <a:lnTo>
                  <a:pt x="53573" y="68307"/>
                </a:lnTo>
                <a:cubicBezTo>
                  <a:pt x="53588" y="68314"/>
                  <a:pt x="53604" y="68318"/>
                  <a:pt x="53619" y="68318"/>
                </a:cubicBezTo>
                <a:cubicBezTo>
                  <a:pt x="53644" y="68318"/>
                  <a:pt x="53668" y="68308"/>
                  <a:pt x="53684" y="68287"/>
                </a:cubicBezTo>
                <a:close/>
                <a:moveTo>
                  <a:pt x="41888" y="68821"/>
                </a:moveTo>
                <a:cubicBezTo>
                  <a:pt x="41999" y="68879"/>
                  <a:pt x="42003" y="69019"/>
                  <a:pt x="41945" y="69019"/>
                </a:cubicBezTo>
                <a:cubicBezTo>
                  <a:pt x="41924" y="69019"/>
                  <a:pt x="41896" y="69002"/>
                  <a:pt x="41862" y="68958"/>
                </a:cubicBezTo>
                <a:lnTo>
                  <a:pt x="41856" y="68958"/>
                </a:lnTo>
                <a:cubicBezTo>
                  <a:pt x="41856" y="68921"/>
                  <a:pt x="41850" y="68884"/>
                  <a:pt x="41844" y="68847"/>
                </a:cubicBezTo>
                <a:lnTo>
                  <a:pt x="41844" y="68847"/>
                </a:lnTo>
                <a:lnTo>
                  <a:pt x="41888" y="68821"/>
                </a:lnTo>
                <a:close/>
                <a:moveTo>
                  <a:pt x="49509" y="67714"/>
                </a:moveTo>
                <a:cubicBezTo>
                  <a:pt x="49535" y="67747"/>
                  <a:pt x="49568" y="67786"/>
                  <a:pt x="49607" y="67818"/>
                </a:cubicBezTo>
                <a:cubicBezTo>
                  <a:pt x="49646" y="67851"/>
                  <a:pt x="49672" y="67883"/>
                  <a:pt x="49698" y="67929"/>
                </a:cubicBezTo>
                <a:lnTo>
                  <a:pt x="49730" y="68001"/>
                </a:lnTo>
                <a:lnTo>
                  <a:pt x="49776" y="68001"/>
                </a:lnTo>
                <a:cubicBezTo>
                  <a:pt x="49867" y="68014"/>
                  <a:pt x="49952" y="68072"/>
                  <a:pt x="50004" y="68157"/>
                </a:cubicBezTo>
                <a:cubicBezTo>
                  <a:pt x="50082" y="68248"/>
                  <a:pt x="50121" y="68359"/>
                  <a:pt x="50134" y="68483"/>
                </a:cubicBezTo>
                <a:lnTo>
                  <a:pt x="50128" y="68476"/>
                </a:lnTo>
                <a:cubicBezTo>
                  <a:pt x="50101" y="68518"/>
                  <a:pt x="50071" y="68595"/>
                  <a:pt x="50012" y="68595"/>
                </a:cubicBezTo>
                <a:cubicBezTo>
                  <a:pt x="49998" y="68595"/>
                  <a:pt x="49982" y="68590"/>
                  <a:pt x="49965" y="68580"/>
                </a:cubicBezTo>
                <a:lnTo>
                  <a:pt x="49965" y="68580"/>
                </a:lnTo>
                <a:cubicBezTo>
                  <a:pt x="50001" y="68637"/>
                  <a:pt x="50037" y="68698"/>
                  <a:pt x="50067" y="68698"/>
                </a:cubicBezTo>
                <a:cubicBezTo>
                  <a:pt x="50073" y="68698"/>
                  <a:pt x="50078" y="68696"/>
                  <a:pt x="50083" y="68691"/>
                </a:cubicBezTo>
                <a:lnTo>
                  <a:pt x="50083" y="68691"/>
                </a:lnTo>
                <a:cubicBezTo>
                  <a:pt x="50119" y="68899"/>
                  <a:pt x="50016" y="68888"/>
                  <a:pt x="49958" y="69049"/>
                </a:cubicBezTo>
                <a:cubicBezTo>
                  <a:pt x="49893" y="68919"/>
                  <a:pt x="49841" y="68919"/>
                  <a:pt x="49782" y="68828"/>
                </a:cubicBezTo>
                <a:lnTo>
                  <a:pt x="49782" y="68828"/>
                </a:lnTo>
                <a:cubicBezTo>
                  <a:pt x="49756" y="68880"/>
                  <a:pt x="49789" y="68965"/>
                  <a:pt x="49717" y="68984"/>
                </a:cubicBezTo>
                <a:cubicBezTo>
                  <a:pt x="49574" y="68841"/>
                  <a:pt x="49444" y="68678"/>
                  <a:pt x="49405" y="68561"/>
                </a:cubicBezTo>
                <a:lnTo>
                  <a:pt x="49418" y="68535"/>
                </a:lnTo>
                <a:cubicBezTo>
                  <a:pt x="49476" y="68418"/>
                  <a:pt x="49652" y="68541"/>
                  <a:pt x="49620" y="68365"/>
                </a:cubicBezTo>
                <a:cubicBezTo>
                  <a:pt x="49581" y="68309"/>
                  <a:pt x="49549" y="68300"/>
                  <a:pt x="49520" y="68300"/>
                </a:cubicBezTo>
                <a:cubicBezTo>
                  <a:pt x="49505" y="68300"/>
                  <a:pt x="49491" y="68302"/>
                  <a:pt x="49477" y="68302"/>
                </a:cubicBezTo>
                <a:cubicBezTo>
                  <a:pt x="49456" y="68302"/>
                  <a:pt x="49434" y="68298"/>
                  <a:pt x="49411" y="68274"/>
                </a:cubicBezTo>
                <a:cubicBezTo>
                  <a:pt x="49333" y="68124"/>
                  <a:pt x="49307" y="68085"/>
                  <a:pt x="49216" y="67890"/>
                </a:cubicBezTo>
                <a:cubicBezTo>
                  <a:pt x="49235" y="67870"/>
                  <a:pt x="49274" y="67864"/>
                  <a:pt x="49248" y="67812"/>
                </a:cubicBezTo>
                <a:cubicBezTo>
                  <a:pt x="49314" y="67812"/>
                  <a:pt x="49385" y="67890"/>
                  <a:pt x="49457" y="67955"/>
                </a:cubicBezTo>
                <a:cubicBezTo>
                  <a:pt x="49496" y="67903"/>
                  <a:pt x="49450" y="67734"/>
                  <a:pt x="49509" y="67714"/>
                </a:cubicBezTo>
                <a:close/>
                <a:moveTo>
                  <a:pt x="48827" y="68934"/>
                </a:moveTo>
                <a:cubicBezTo>
                  <a:pt x="48841" y="68934"/>
                  <a:pt x="48873" y="68969"/>
                  <a:pt x="48910" y="69069"/>
                </a:cubicBezTo>
                <a:cubicBezTo>
                  <a:pt x="48820" y="69011"/>
                  <a:pt x="48805" y="68934"/>
                  <a:pt x="48827" y="68934"/>
                </a:cubicBezTo>
                <a:close/>
                <a:moveTo>
                  <a:pt x="34487" y="69122"/>
                </a:moveTo>
                <a:lnTo>
                  <a:pt x="34487" y="69122"/>
                </a:lnTo>
                <a:cubicBezTo>
                  <a:pt x="34477" y="69145"/>
                  <a:pt x="34466" y="69169"/>
                  <a:pt x="34450" y="69193"/>
                </a:cubicBezTo>
                <a:cubicBezTo>
                  <a:pt x="34443" y="69206"/>
                  <a:pt x="34437" y="69219"/>
                  <a:pt x="34430" y="69232"/>
                </a:cubicBezTo>
                <a:cubicBezTo>
                  <a:pt x="34436" y="69231"/>
                  <a:pt x="34442" y="69230"/>
                  <a:pt x="34447" y="69230"/>
                </a:cubicBezTo>
                <a:cubicBezTo>
                  <a:pt x="34460" y="69230"/>
                  <a:pt x="34470" y="69233"/>
                  <a:pt x="34477" y="69238"/>
                </a:cubicBezTo>
                <a:lnTo>
                  <a:pt x="34477" y="69238"/>
                </a:lnTo>
                <a:cubicBezTo>
                  <a:pt x="34481" y="69232"/>
                  <a:pt x="34485" y="69225"/>
                  <a:pt x="34489" y="69219"/>
                </a:cubicBezTo>
                <a:cubicBezTo>
                  <a:pt x="34496" y="69199"/>
                  <a:pt x="34509" y="69180"/>
                  <a:pt x="34515" y="69160"/>
                </a:cubicBezTo>
                <a:lnTo>
                  <a:pt x="34515" y="69160"/>
                </a:lnTo>
                <a:cubicBezTo>
                  <a:pt x="34496" y="69172"/>
                  <a:pt x="34485" y="69178"/>
                  <a:pt x="34479" y="69178"/>
                </a:cubicBezTo>
                <a:cubicBezTo>
                  <a:pt x="34465" y="69178"/>
                  <a:pt x="34477" y="69151"/>
                  <a:pt x="34487" y="69122"/>
                </a:cubicBezTo>
                <a:close/>
                <a:moveTo>
                  <a:pt x="52661" y="67949"/>
                </a:moveTo>
                <a:lnTo>
                  <a:pt x="52661" y="67949"/>
                </a:lnTo>
                <a:cubicBezTo>
                  <a:pt x="52779" y="67988"/>
                  <a:pt x="53033" y="68229"/>
                  <a:pt x="53098" y="68398"/>
                </a:cubicBezTo>
                <a:cubicBezTo>
                  <a:pt x="53150" y="68457"/>
                  <a:pt x="53228" y="68489"/>
                  <a:pt x="53306" y="68489"/>
                </a:cubicBezTo>
                <a:cubicBezTo>
                  <a:pt x="53365" y="68698"/>
                  <a:pt x="53436" y="68541"/>
                  <a:pt x="53547" y="68730"/>
                </a:cubicBezTo>
                <a:cubicBezTo>
                  <a:pt x="53521" y="68900"/>
                  <a:pt x="53691" y="68991"/>
                  <a:pt x="53827" y="69284"/>
                </a:cubicBezTo>
                <a:cubicBezTo>
                  <a:pt x="53817" y="69294"/>
                  <a:pt x="53806" y="69298"/>
                  <a:pt x="53795" y="69298"/>
                </a:cubicBezTo>
                <a:cubicBezTo>
                  <a:pt x="53724" y="69298"/>
                  <a:pt x="53651" y="69123"/>
                  <a:pt x="53651" y="69056"/>
                </a:cubicBezTo>
                <a:lnTo>
                  <a:pt x="53651" y="69056"/>
                </a:lnTo>
                <a:cubicBezTo>
                  <a:pt x="53632" y="69075"/>
                  <a:pt x="53612" y="69101"/>
                  <a:pt x="53664" y="69167"/>
                </a:cubicBezTo>
                <a:cubicBezTo>
                  <a:pt x="53495" y="69095"/>
                  <a:pt x="53508" y="68821"/>
                  <a:pt x="53313" y="68717"/>
                </a:cubicBezTo>
                <a:lnTo>
                  <a:pt x="53313" y="68717"/>
                </a:lnTo>
                <a:cubicBezTo>
                  <a:pt x="53319" y="68789"/>
                  <a:pt x="53248" y="68808"/>
                  <a:pt x="53196" y="68847"/>
                </a:cubicBezTo>
                <a:cubicBezTo>
                  <a:pt x="53158" y="68797"/>
                  <a:pt x="53138" y="68735"/>
                  <a:pt x="53131" y="68672"/>
                </a:cubicBezTo>
                <a:lnTo>
                  <a:pt x="53131" y="68672"/>
                </a:lnTo>
                <a:lnTo>
                  <a:pt x="53169" y="68678"/>
                </a:lnTo>
                <a:cubicBezTo>
                  <a:pt x="53172" y="68679"/>
                  <a:pt x="53174" y="68679"/>
                  <a:pt x="53177" y="68679"/>
                </a:cubicBezTo>
                <a:cubicBezTo>
                  <a:pt x="53192" y="68679"/>
                  <a:pt x="53200" y="68661"/>
                  <a:pt x="53189" y="68633"/>
                </a:cubicBezTo>
                <a:cubicBezTo>
                  <a:pt x="53176" y="68600"/>
                  <a:pt x="53156" y="68580"/>
                  <a:pt x="53130" y="68567"/>
                </a:cubicBezTo>
                <a:lnTo>
                  <a:pt x="53091" y="68561"/>
                </a:lnTo>
                <a:cubicBezTo>
                  <a:pt x="52961" y="68372"/>
                  <a:pt x="52863" y="68392"/>
                  <a:pt x="52733" y="68190"/>
                </a:cubicBezTo>
                <a:cubicBezTo>
                  <a:pt x="52805" y="68164"/>
                  <a:pt x="52740" y="68059"/>
                  <a:pt x="52661" y="67949"/>
                </a:cubicBezTo>
                <a:close/>
                <a:moveTo>
                  <a:pt x="52282" y="68221"/>
                </a:moveTo>
                <a:cubicBezTo>
                  <a:pt x="52339" y="68221"/>
                  <a:pt x="52403" y="68277"/>
                  <a:pt x="52459" y="68313"/>
                </a:cubicBezTo>
                <a:cubicBezTo>
                  <a:pt x="52609" y="68743"/>
                  <a:pt x="53365" y="69069"/>
                  <a:pt x="53091" y="69440"/>
                </a:cubicBezTo>
                <a:cubicBezTo>
                  <a:pt x="52915" y="69323"/>
                  <a:pt x="52792" y="68965"/>
                  <a:pt x="52642" y="68821"/>
                </a:cubicBezTo>
                <a:lnTo>
                  <a:pt x="52642" y="68828"/>
                </a:lnTo>
                <a:lnTo>
                  <a:pt x="52629" y="68808"/>
                </a:lnTo>
                <a:cubicBezTo>
                  <a:pt x="52616" y="68789"/>
                  <a:pt x="52609" y="68776"/>
                  <a:pt x="52603" y="68769"/>
                </a:cubicBezTo>
                <a:cubicBezTo>
                  <a:pt x="52585" y="68740"/>
                  <a:pt x="52557" y="68716"/>
                  <a:pt x="52538" y="68716"/>
                </a:cubicBezTo>
                <a:cubicBezTo>
                  <a:pt x="52535" y="68716"/>
                  <a:pt x="52533" y="68717"/>
                  <a:pt x="52531" y="68717"/>
                </a:cubicBezTo>
                <a:cubicBezTo>
                  <a:pt x="52512" y="68724"/>
                  <a:pt x="52512" y="68756"/>
                  <a:pt x="52531" y="68802"/>
                </a:cubicBezTo>
                <a:lnTo>
                  <a:pt x="52551" y="68828"/>
                </a:lnTo>
                <a:lnTo>
                  <a:pt x="52564" y="68854"/>
                </a:lnTo>
                <a:lnTo>
                  <a:pt x="52590" y="68887"/>
                </a:lnTo>
                <a:cubicBezTo>
                  <a:pt x="52590" y="68893"/>
                  <a:pt x="52596" y="68900"/>
                  <a:pt x="52603" y="68906"/>
                </a:cubicBezTo>
                <a:cubicBezTo>
                  <a:pt x="52592" y="68915"/>
                  <a:pt x="52579" y="68920"/>
                  <a:pt x="52566" y="68920"/>
                </a:cubicBezTo>
                <a:cubicBezTo>
                  <a:pt x="52448" y="68920"/>
                  <a:pt x="52256" y="68584"/>
                  <a:pt x="52186" y="68444"/>
                </a:cubicBezTo>
                <a:lnTo>
                  <a:pt x="52186" y="68444"/>
                </a:lnTo>
                <a:cubicBezTo>
                  <a:pt x="52207" y="68454"/>
                  <a:pt x="52223" y="68459"/>
                  <a:pt x="52237" y="68459"/>
                </a:cubicBezTo>
                <a:cubicBezTo>
                  <a:pt x="52309" y="68459"/>
                  <a:pt x="52287" y="68328"/>
                  <a:pt x="52238" y="68235"/>
                </a:cubicBezTo>
                <a:cubicBezTo>
                  <a:pt x="52252" y="68225"/>
                  <a:pt x="52267" y="68221"/>
                  <a:pt x="52282" y="68221"/>
                </a:cubicBezTo>
                <a:close/>
                <a:moveTo>
                  <a:pt x="42496" y="69355"/>
                </a:moveTo>
                <a:cubicBezTo>
                  <a:pt x="42516" y="69355"/>
                  <a:pt x="42547" y="69381"/>
                  <a:pt x="42585" y="69447"/>
                </a:cubicBezTo>
                <a:cubicBezTo>
                  <a:pt x="42572" y="69462"/>
                  <a:pt x="42559" y="69466"/>
                  <a:pt x="42544" y="69466"/>
                </a:cubicBezTo>
                <a:cubicBezTo>
                  <a:pt x="42526" y="69466"/>
                  <a:pt x="42506" y="69459"/>
                  <a:pt x="42486" y="69459"/>
                </a:cubicBezTo>
                <a:cubicBezTo>
                  <a:pt x="42482" y="69459"/>
                  <a:pt x="42478" y="69459"/>
                  <a:pt x="42474" y="69460"/>
                </a:cubicBezTo>
                <a:cubicBezTo>
                  <a:pt x="42459" y="69403"/>
                  <a:pt x="42468" y="69355"/>
                  <a:pt x="42496" y="69355"/>
                </a:cubicBezTo>
                <a:close/>
                <a:moveTo>
                  <a:pt x="54048" y="69044"/>
                </a:moveTo>
                <a:cubicBezTo>
                  <a:pt x="54188" y="69044"/>
                  <a:pt x="54401" y="69301"/>
                  <a:pt x="54492" y="69499"/>
                </a:cubicBezTo>
                <a:lnTo>
                  <a:pt x="54492" y="69505"/>
                </a:lnTo>
                <a:cubicBezTo>
                  <a:pt x="54485" y="69512"/>
                  <a:pt x="54472" y="69518"/>
                  <a:pt x="54459" y="69518"/>
                </a:cubicBezTo>
                <a:cubicBezTo>
                  <a:pt x="54264" y="69329"/>
                  <a:pt x="54205" y="69316"/>
                  <a:pt x="53990" y="69062"/>
                </a:cubicBezTo>
                <a:cubicBezTo>
                  <a:pt x="54007" y="69050"/>
                  <a:pt x="54027" y="69044"/>
                  <a:pt x="54048" y="69044"/>
                </a:cubicBezTo>
                <a:close/>
                <a:moveTo>
                  <a:pt x="46259" y="68821"/>
                </a:moveTo>
                <a:lnTo>
                  <a:pt x="46259" y="68821"/>
                </a:lnTo>
                <a:cubicBezTo>
                  <a:pt x="46343" y="68880"/>
                  <a:pt x="46435" y="69088"/>
                  <a:pt x="46513" y="69114"/>
                </a:cubicBezTo>
                <a:cubicBezTo>
                  <a:pt x="46350" y="69225"/>
                  <a:pt x="46409" y="69342"/>
                  <a:pt x="46467" y="69603"/>
                </a:cubicBezTo>
                <a:cubicBezTo>
                  <a:pt x="46304" y="69564"/>
                  <a:pt x="46363" y="69460"/>
                  <a:pt x="46161" y="69232"/>
                </a:cubicBezTo>
                <a:cubicBezTo>
                  <a:pt x="46192" y="69201"/>
                  <a:pt x="46194" y="69138"/>
                  <a:pt x="46235" y="69138"/>
                </a:cubicBezTo>
                <a:cubicBezTo>
                  <a:pt x="46246" y="69138"/>
                  <a:pt x="46260" y="69142"/>
                  <a:pt x="46278" y="69154"/>
                </a:cubicBezTo>
                <a:cubicBezTo>
                  <a:pt x="46291" y="69056"/>
                  <a:pt x="46141" y="68860"/>
                  <a:pt x="46265" y="68828"/>
                </a:cubicBezTo>
                <a:lnTo>
                  <a:pt x="46259" y="68821"/>
                </a:lnTo>
                <a:close/>
                <a:moveTo>
                  <a:pt x="49749" y="69314"/>
                </a:moveTo>
                <a:cubicBezTo>
                  <a:pt x="49763" y="69314"/>
                  <a:pt x="49780" y="69319"/>
                  <a:pt x="49802" y="69329"/>
                </a:cubicBezTo>
                <a:cubicBezTo>
                  <a:pt x="49887" y="69453"/>
                  <a:pt x="49965" y="69570"/>
                  <a:pt x="49945" y="69636"/>
                </a:cubicBezTo>
                <a:cubicBezTo>
                  <a:pt x="49933" y="69646"/>
                  <a:pt x="49919" y="69651"/>
                  <a:pt x="49905" y="69651"/>
                </a:cubicBezTo>
                <a:cubicBezTo>
                  <a:pt x="49787" y="69651"/>
                  <a:pt x="49633" y="69314"/>
                  <a:pt x="49749" y="69314"/>
                </a:cubicBezTo>
                <a:close/>
                <a:moveTo>
                  <a:pt x="45047" y="69114"/>
                </a:moveTo>
                <a:lnTo>
                  <a:pt x="45047" y="69114"/>
                </a:lnTo>
                <a:cubicBezTo>
                  <a:pt x="45119" y="69154"/>
                  <a:pt x="45204" y="69310"/>
                  <a:pt x="45282" y="69421"/>
                </a:cubicBezTo>
                <a:cubicBezTo>
                  <a:pt x="45277" y="69420"/>
                  <a:pt x="45272" y="69420"/>
                  <a:pt x="45267" y="69420"/>
                </a:cubicBezTo>
                <a:cubicBezTo>
                  <a:pt x="45124" y="69420"/>
                  <a:pt x="45313" y="69618"/>
                  <a:pt x="45256" y="69668"/>
                </a:cubicBezTo>
                <a:lnTo>
                  <a:pt x="45249" y="69675"/>
                </a:lnTo>
                <a:cubicBezTo>
                  <a:pt x="45028" y="69590"/>
                  <a:pt x="44923" y="69167"/>
                  <a:pt x="45047" y="69114"/>
                </a:cubicBezTo>
                <a:close/>
                <a:moveTo>
                  <a:pt x="54003" y="69527"/>
                </a:moveTo>
                <a:cubicBezTo>
                  <a:pt x="54045" y="69527"/>
                  <a:pt x="54096" y="69574"/>
                  <a:pt x="54146" y="69596"/>
                </a:cubicBezTo>
                <a:cubicBezTo>
                  <a:pt x="54290" y="69818"/>
                  <a:pt x="54257" y="69935"/>
                  <a:pt x="54270" y="70085"/>
                </a:cubicBezTo>
                <a:lnTo>
                  <a:pt x="54277" y="70092"/>
                </a:lnTo>
                <a:cubicBezTo>
                  <a:pt x="54231" y="70078"/>
                  <a:pt x="54199" y="70059"/>
                  <a:pt x="54166" y="70033"/>
                </a:cubicBezTo>
                <a:lnTo>
                  <a:pt x="54173" y="70033"/>
                </a:lnTo>
                <a:cubicBezTo>
                  <a:pt x="54068" y="69837"/>
                  <a:pt x="54101" y="69727"/>
                  <a:pt x="53984" y="69531"/>
                </a:cubicBezTo>
                <a:cubicBezTo>
                  <a:pt x="53990" y="69529"/>
                  <a:pt x="53997" y="69527"/>
                  <a:pt x="54003" y="69527"/>
                </a:cubicBezTo>
                <a:close/>
                <a:moveTo>
                  <a:pt x="46147" y="70002"/>
                </a:moveTo>
                <a:cubicBezTo>
                  <a:pt x="46197" y="70002"/>
                  <a:pt x="46252" y="70054"/>
                  <a:pt x="46317" y="70157"/>
                </a:cubicBezTo>
                <a:cubicBezTo>
                  <a:pt x="46246" y="70137"/>
                  <a:pt x="46181" y="70163"/>
                  <a:pt x="46089" y="70026"/>
                </a:cubicBezTo>
                <a:cubicBezTo>
                  <a:pt x="46108" y="70010"/>
                  <a:pt x="46127" y="70002"/>
                  <a:pt x="46147" y="70002"/>
                </a:cubicBezTo>
                <a:close/>
                <a:moveTo>
                  <a:pt x="33245" y="67981"/>
                </a:moveTo>
                <a:cubicBezTo>
                  <a:pt x="33258" y="68294"/>
                  <a:pt x="32900" y="68698"/>
                  <a:pt x="32880" y="69030"/>
                </a:cubicBezTo>
                <a:cubicBezTo>
                  <a:pt x="32470" y="69662"/>
                  <a:pt x="32131" y="69883"/>
                  <a:pt x="31773" y="70202"/>
                </a:cubicBezTo>
                <a:cubicBezTo>
                  <a:pt x="31838" y="70046"/>
                  <a:pt x="31734" y="70065"/>
                  <a:pt x="31708" y="69890"/>
                </a:cubicBezTo>
                <a:lnTo>
                  <a:pt x="31714" y="69890"/>
                </a:lnTo>
                <a:cubicBezTo>
                  <a:pt x="32014" y="69421"/>
                  <a:pt x="32242" y="69375"/>
                  <a:pt x="32502" y="69121"/>
                </a:cubicBezTo>
                <a:cubicBezTo>
                  <a:pt x="32861" y="68567"/>
                  <a:pt x="32848" y="68339"/>
                  <a:pt x="33245" y="67981"/>
                </a:cubicBezTo>
                <a:close/>
                <a:moveTo>
                  <a:pt x="49069" y="69941"/>
                </a:moveTo>
                <a:cubicBezTo>
                  <a:pt x="49148" y="69941"/>
                  <a:pt x="49241" y="70088"/>
                  <a:pt x="49333" y="70215"/>
                </a:cubicBezTo>
                <a:cubicBezTo>
                  <a:pt x="49325" y="70229"/>
                  <a:pt x="49317" y="70235"/>
                  <a:pt x="49307" y="70235"/>
                </a:cubicBezTo>
                <a:cubicBezTo>
                  <a:pt x="49277" y="70235"/>
                  <a:pt x="49239" y="70183"/>
                  <a:pt x="49209" y="70183"/>
                </a:cubicBezTo>
                <a:cubicBezTo>
                  <a:pt x="49200" y="70183"/>
                  <a:pt x="49191" y="70188"/>
                  <a:pt x="49183" y="70202"/>
                </a:cubicBezTo>
                <a:lnTo>
                  <a:pt x="49177" y="70202"/>
                </a:lnTo>
                <a:cubicBezTo>
                  <a:pt x="49086" y="70092"/>
                  <a:pt x="49105" y="70046"/>
                  <a:pt x="49040" y="69948"/>
                </a:cubicBezTo>
                <a:cubicBezTo>
                  <a:pt x="49050" y="69943"/>
                  <a:pt x="49059" y="69941"/>
                  <a:pt x="49069" y="69941"/>
                </a:cubicBezTo>
                <a:close/>
                <a:moveTo>
                  <a:pt x="49570" y="67393"/>
                </a:moveTo>
                <a:cubicBezTo>
                  <a:pt x="49633" y="67393"/>
                  <a:pt x="49698" y="67399"/>
                  <a:pt x="49763" y="67414"/>
                </a:cubicBezTo>
                <a:cubicBezTo>
                  <a:pt x="49906" y="67610"/>
                  <a:pt x="49861" y="67701"/>
                  <a:pt x="49945" y="67864"/>
                </a:cubicBezTo>
                <a:cubicBezTo>
                  <a:pt x="50238" y="68053"/>
                  <a:pt x="50577" y="67877"/>
                  <a:pt x="50844" y="68405"/>
                </a:cubicBezTo>
                <a:cubicBezTo>
                  <a:pt x="50818" y="68496"/>
                  <a:pt x="50890" y="68639"/>
                  <a:pt x="50773" y="68678"/>
                </a:cubicBezTo>
                <a:cubicBezTo>
                  <a:pt x="50844" y="68802"/>
                  <a:pt x="50903" y="68776"/>
                  <a:pt x="50974" y="68893"/>
                </a:cubicBezTo>
                <a:cubicBezTo>
                  <a:pt x="50990" y="68862"/>
                  <a:pt x="51009" y="68851"/>
                  <a:pt x="51029" y="68851"/>
                </a:cubicBezTo>
                <a:cubicBezTo>
                  <a:pt x="51088" y="68851"/>
                  <a:pt x="51162" y="68944"/>
                  <a:pt x="51215" y="68958"/>
                </a:cubicBezTo>
                <a:cubicBezTo>
                  <a:pt x="51222" y="68960"/>
                  <a:pt x="51228" y="68961"/>
                  <a:pt x="51233" y="68961"/>
                </a:cubicBezTo>
                <a:cubicBezTo>
                  <a:pt x="51276" y="68961"/>
                  <a:pt x="51247" y="68900"/>
                  <a:pt x="51278" y="68900"/>
                </a:cubicBezTo>
                <a:cubicBezTo>
                  <a:pt x="51283" y="68900"/>
                  <a:pt x="51290" y="68902"/>
                  <a:pt x="51300" y="68906"/>
                </a:cubicBezTo>
                <a:cubicBezTo>
                  <a:pt x="51437" y="68978"/>
                  <a:pt x="51600" y="69193"/>
                  <a:pt x="51723" y="69251"/>
                </a:cubicBezTo>
                <a:cubicBezTo>
                  <a:pt x="51738" y="69257"/>
                  <a:pt x="51752" y="69260"/>
                  <a:pt x="51764" y="69260"/>
                </a:cubicBezTo>
                <a:cubicBezTo>
                  <a:pt x="51809" y="69260"/>
                  <a:pt x="51841" y="69229"/>
                  <a:pt x="51883" y="69229"/>
                </a:cubicBezTo>
                <a:cubicBezTo>
                  <a:pt x="51906" y="69229"/>
                  <a:pt x="51932" y="69237"/>
                  <a:pt x="51964" y="69264"/>
                </a:cubicBezTo>
                <a:cubicBezTo>
                  <a:pt x="51984" y="69232"/>
                  <a:pt x="51925" y="69160"/>
                  <a:pt x="51925" y="69114"/>
                </a:cubicBezTo>
                <a:cubicBezTo>
                  <a:pt x="51808" y="68919"/>
                  <a:pt x="51723" y="69017"/>
                  <a:pt x="51600" y="68763"/>
                </a:cubicBezTo>
                <a:cubicBezTo>
                  <a:pt x="51649" y="68643"/>
                  <a:pt x="51701" y="68523"/>
                  <a:pt x="51805" y="68523"/>
                </a:cubicBezTo>
                <a:cubicBezTo>
                  <a:pt x="51854" y="68523"/>
                  <a:pt x="51914" y="68549"/>
                  <a:pt x="51991" y="68613"/>
                </a:cubicBezTo>
                <a:cubicBezTo>
                  <a:pt x="52368" y="69160"/>
                  <a:pt x="52453" y="69538"/>
                  <a:pt x="52440" y="69857"/>
                </a:cubicBezTo>
                <a:cubicBezTo>
                  <a:pt x="52629" y="69942"/>
                  <a:pt x="52674" y="69922"/>
                  <a:pt x="52850" y="70039"/>
                </a:cubicBezTo>
                <a:cubicBezTo>
                  <a:pt x="53013" y="70319"/>
                  <a:pt x="53091" y="70404"/>
                  <a:pt x="53293" y="70717"/>
                </a:cubicBezTo>
                <a:cubicBezTo>
                  <a:pt x="53276" y="70729"/>
                  <a:pt x="53258" y="70735"/>
                  <a:pt x="53239" y="70735"/>
                </a:cubicBezTo>
                <a:cubicBezTo>
                  <a:pt x="53160" y="70735"/>
                  <a:pt x="53068" y="70629"/>
                  <a:pt x="52968" y="70476"/>
                </a:cubicBezTo>
                <a:cubicBezTo>
                  <a:pt x="52911" y="70502"/>
                  <a:pt x="52852" y="70517"/>
                  <a:pt x="52792" y="70517"/>
                </a:cubicBezTo>
                <a:cubicBezTo>
                  <a:pt x="52658" y="70517"/>
                  <a:pt x="52515" y="70443"/>
                  <a:pt x="52362" y="70254"/>
                </a:cubicBezTo>
                <a:cubicBezTo>
                  <a:pt x="52350" y="70257"/>
                  <a:pt x="52339" y="70258"/>
                  <a:pt x="52327" y="70258"/>
                </a:cubicBezTo>
                <a:cubicBezTo>
                  <a:pt x="52200" y="70258"/>
                  <a:pt x="52064" y="70137"/>
                  <a:pt x="51938" y="70131"/>
                </a:cubicBezTo>
                <a:cubicBezTo>
                  <a:pt x="51821" y="70131"/>
                  <a:pt x="51984" y="70293"/>
                  <a:pt x="51873" y="70293"/>
                </a:cubicBezTo>
                <a:lnTo>
                  <a:pt x="51880" y="70306"/>
                </a:lnTo>
                <a:cubicBezTo>
                  <a:pt x="51860" y="70293"/>
                  <a:pt x="51841" y="70280"/>
                  <a:pt x="51821" y="70267"/>
                </a:cubicBezTo>
                <a:cubicBezTo>
                  <a:pt x="51802" y="70241"/>
                  <a:pt x="51789" y="70215"/>
                  <a:pt x="51769" y="70183"/>
                </a:cubicBezTo>
                <a:lnTo>
                  <a:pt x="51769" y="70189"/>
                </a:lnTo>
                <a:cubicBezTo>
                  <a:pt x="51756" y="70170"/>
                  <a:pt x="51743" y="70150"/>
                  <a:pt x="51737" y="70131"/>
                </a:cubicBezTo>
                <a:cubicBezTo>
                  <a:pt x="51716" y="70100"/>
                  <a:pt x="51691" y="70081"/>
                  <a:pt x="51672" y="70081"/>
                </a:cubicBezTo>
                <a:cubicBezTo>
                  <a:pt x="51667" y="70081"/>
                  <a:pt x="51662" y="70082"/>
                  <a:pt x="51658" y="70085"/>
                </a:cubicBezTo>
                <a:cubicBezTo>
                  <a:pt x="51645" y="70092"/>
                  <a:pt x="51645" y="70124"/>
                  <a:pt x="51665" y="70163"/>
                </a:cubicBezTo>
                <a:cubicBezTo>
                  <a:pt x="51671" y="70170"/>
                  <a:pt x="51678" y="70176"/>
                  <a:pt x="51678" y="70189"/>
                </a:cubicBezTo>
                <a:lnTo>
                  <a:pt x="51587" y="70254"/>
                </a:lnTo>
                <a:cubicBezTo>
                  <a:pt x="51496" y="70118"/>
                  <a:pt x="51404" y="69883"/>
                  <a:pt x="51502" y="69792"/>
                </a:cubicBezTo>
                <a:cubicBezTo>
                  <a:pt x="51404" y="69694"/>
                  <a:pt x="51333" y="69798"/>
                  <a:pt x="51222" y="69577"/>
                </a:cubicBezTo>
                <a:lnTo>
                  <a:pt x="51222" y="69577"/>
                </a:lnTo>
                <a:cubicBezTo>
                  <a:pt x="51124" y="69759"/>
                  <a:pt x="51320" y="69987"/>
                  <a:pt x="51007" y="70072"/>
                </a:cubicBezTo>
                <a:lnTo>
                  <a:pt x="51007" y="70065"/>
                </a:lnTo>
                <a:cubicBezTo>
                  <a:pt x="50890" y="69870"/>
                  <a:pt x="51105" y="69864"/>
                  <a:pt x="50864" y="69590"/>
                </a:cubicBezTo>
                <a:lnTo>
                  <a:pt x="50864" y="69590"/>
                </a:lnTo>
                <a:cubicBezTo>
                  <a:pt x="50866" y="69590"/>
                  <a:pt x="50869" y="69590"/>
                  <a:pt x="50871" y="69590"/>
                </a:cubicBezTo>
                <a:cubicBezTo>
                  <a:pt x="50968" y="69590"/>
                  <a:pt x="50833" y="69459"/>
                  <a:pt x="50909" y="69447"/>
                </a:cubicBezTo>
                <a:cubicBezTo>
                  <a:pt x="50868" y="69379"/>
                  <a:pt x="50803" y="69331"/>
                  <a:pt x="50771" y="69331"/>
                </a:cubicBezTo>
                <a:cubicBezTo>
                  <a:pt x="50748" y="69331"/>
                  <a:pt x="50743" y="69357"/>
                  <a:pt x="50779" y="69421"/>
                </a:cubicBezTo>
                <a:cubicBezTo>
                  <a:pt x="50733" y="69349"/>
                  <a:pt x="50532" y="69219"/>
                  <a:pt x="50538" y="69062"/>
                </a:cubicBezTo>
                <a:cubicBezTo>
                  <a:pt x="50548" y="69057"/>
                  <a:pt x="50559" y="69054"/>
                  <a:pt x="50569" y="69054"/>
                </a:cubicBezTo>
                <a:cubicBezTo>
                  <a:pt x="50655" y="69054"/>
                  <a:pt x="50758" y="69224"/>
                  <a:pt x="50851" y="69316"/>
                </a:cubicBezTo>
                <a:cubicBezTo>
                  <a:pt x="50890" y="69167"/>
                  <a:pt x="50629" y="68847"/>
                  <a:pt x="50525" y="68613"/>
                </a:cubicBezTo>
                <a:cubicBezTo>
                  <a:pt x="50473" y="68564"/>
                  <a:pt x="50427" y="68564"/>
                  <a:pt x="50383" y="68564"/>
                </a:cubicBezTo>
                <a:cubicBezTo>
                  <a:pt x="50338" y="68564"/>
                  <a:pt x="50294" y="68564"/>
                  <a:pt x="50245" y="68515"/>
                </a:cubicBezTo>
                <a:cubicBezTo>
                  <a:pt x="50219" y="68359"/>
                  <a:pt x="50160" y="68216"/>
                  <a:pt x="50063" y="68092"/>
                </a:cubicBezTo>
                <a:cubicBezTo>
                  <a:pt x="49984" y="67981"/>
                  <a:pt x="49880" y="67903"/>
                  <a:pt x="49756" y="67864"/>
                </a:cubicBezTo>
                <a:cubicBezTo>
                  <a:pt x="49717" y="67812"/>
                  <a:pt x="49678" y="67760"/>
                  <a:pt x="49633" y="67721"/>
                </a:cubicBezTo>
                <a:cubicBezTo>
                  <a:pt x="49607" y="67695"/>
                  <a:pt x="49581" y="67669"/>
                  <a:pt x="49561" y="67642"/>
                </a:cubicBezTo>
                <a:cubicBezTo>
                  <a:pt x="49555" y="67642"/>
                  <a:pt x="49548" y="67636"/>
                  <a:pt x="49548" y="67629"/>
                </a:cubicBezTo>
                <a:cubicBezTo>
                  <a:pt x="49522" y="67545"/>
                  <a:pt x="49483" y="67473"/>
                  <a:pt x="49437" y="67401"/>
                </a:cubicBezTo>
                <a:cubicBezTo>
                  <a:pt x="49480" y="67396"/>
                  <a:pt x="49525" y="67393"/>
                  <a:pt x="49570" y="67393"/>
                </a:cubicBezTo>
                <a:close/>
                <a:moveTo>
                  <a:pt x="54537" y="69531"/>
                </a:moveTo>
                <a:lnTo>
                  <a:pt x="54550" y="69544"/>
                </a:lnTo>
                <a:cubicBezTo>
                  <a:pt x="54597" y="69600"/>
                  <a:pt x="54638" y="69615"/>
                  <a:pt x="54679" y="69615"/>
                </a:cubicBezTo>
                <a:cubicBezTo>
                  <a:pt x="54723" y="69615"/>
                  <a:pt x="54766" y="69596"/>
                  <a:pt x="54811" y="69596"/>
                </a:cubicBezTo>
                <a:lnTo>
                  <a:pt x="54811" y="69603"/>
                </a:lnTo>
                <a:cubicBezTo>
                  <a:pt x="54830" y="69740"/>
                  <a:pt x="55026" y="70052"/>
                  <a:pt x="55150" y="70118"/>
                </a:cubicBezTo>
                <a:cubicBezTo>
                  <a:pt x="55163" y="70137"/>
                  <a:pt x="55176" y="70157"/>
                  <a:pt x="55189" y="70170"/>
                </a:cubicBezTo>
                <a:lnTo>
                  <a:pt x="55195" y="70176"/>
                </a:lnTo>
                <a:cubicBezTo>
                  <a:pt x="55212" y="70205"/>
                  <a:pt x="55234" y="70223"/>
                  <a:pt x="55252" y="70223"/>
                </a:cubicBezTo>
                <a:cubicBezTo>
                  <a:pt x="55255" y="70223"/>
                  <a:pt x="55258" y="70223"/>
                  <a:pt x="55260" y="70222"/>
                </a:cubicBezTo>
                <a:cubicBezTo>
                  <a:pt x="55280" y="70215"/>
                  <a:pt x="55280" y="70176"/>
                  <a:pt x="55260" y="70137"/>
                </a:cubicBezTo>
                <a:cubicBezTo>
                  <a:pt x="55241" y="70098"/>
                  <a:pt x="55234" y="70098"/>
                  <a:pt x="55215" y="70065"/>
                </a:cubicBezTo>
                <a:cubicBezTo>
                  <a:pt x="55189" y="69994"/>
                  <a:pt x="55156" y="69922"/>
                  <a:pt x="55104" y="69864"/>
                </a:cubicBezTo>
                <a:cubicBezTo>
                  <a:pt x="55113" y="69860"/>
                  <a:pt x="55123" y="69858"/>
                  <a:pt x="55133" y="69858"/>
                </a:cubicBezTo>
                <a:cubicBezTo>
                  <a:pt x="55210" y="69858"/>
                  <a:pt x="55297" y="69956"/>
                  <a:pt x="55371" y="69956"/>
                </a:cubicBezTo>
                <a:cubicBezTo>
                  <a:pt x="55392" y="69956"/>
                  <a:pt x="55411" y="69948"/>
                  <a:pt x="55430" y="69929"/>
                </a:cubicBezTo>
                <a:lnTo>
                  <a:pt x="55430" y="69922"/>
                </a:lnTo>
                <a:cubicBezTo>
                  <a:pt x="55467" y="69960"/>
                  <a:pt x="55498" y="69972"/>
                  <a:pt x="55522" y="69972"/>
                </a:cubicBezTo>
                <a:cubicBezTo>
                  <a:pt x="55549" y="69972"/>
                  <a:pt x="55569" y="69958"/>
                  <a:pt x="55586" y="69948"/>
                </a:cubicBezTo>
                <a:lnTo>
                  <a:pt x="55605" y="69935"/>
                </a:lnTo>
                <a:cubicBezTo>
                  <a:pt x="55703" y="70176"/>
                  <a:pt x="55814" y="70241"/>
                  <a:pt x="55996" y="70521"/>
                </a:cubicBezTo>
                <a:cubicBezTo>
                  <a:pt x="56022" y="70658"/>
                  <a:pt x="55820" y="70515"/>
                  <a:pt x="55905" y="70678"/>
                </a:cubicBezTo>
                <a:cubicBezTo>
                  <a:pt x="55905" y="70704"/>
                  <a:pt x="55912" y="70730"/>
                  <a:pt x="55918" y="70756"/>
                </a:cubicBezTo>
                <a:cubicBezTo>
                  <a:pt x="55918" y="70762"/>
                  <a:pt x="55918" y="70775"/>
                  <a:pt x="55925" y="70782"/>
                </a:cubicBezTo>
                <a:lnTo>
                  <a:pt x="55899" y="70762"/>
                </a:lnTo>
                <a:cubicBezTo>
                  <a:pt x="55846" y="70723"/>
                  <a:pt x="55806" y="70709"/>
                  <a:pt x="55773" y="70709"/>
                </a:cubicBezTo>
                <a:cubicBezTo>
                  <a:pt x="55684" y="70709"/>
                  <a:pt x="55649" y="70815"/>
                  <a:pt x="55570" y="70815"/>
                </a:cubicBezTo>
                <a:cubicBezTo>
                  <a:pt x="55567" y="70815"/>
                  <a:pt x="55563" y="70815"/>
                  <a:pt x="55560" y="70815"/>
                </a:cubicBezTo>
                <a:cubicBezTo>
                  <a:pt x="55462" y="70684"/>
                  <a:pt x="55338" y="70580"/>
                  <a:pt x="55202" y="70489"/>
                </a:cubicBezTo>
                <a:cubicBezTo>
                  <a:pt x="55084" y="70085"/>
                  <a:pt x="54700" y="69974"/>
                  <a:pt x="54459" y="69668"/>
                </a:cubicBezTo>
                <a:cubicBezTo>
                  <a:pt x="54479" y="69649"/>
                  <a:pt x="54453" y="69603"/>
                  <a:pt x="54492" y="69590"/>
                </a:cubicBezTo>
                <a:lnTo>
                  <a:pt x="54472" y="69564"/>
                </a:lnTo>
                <a:lnTo>
                  <a:pt x="54472" y="69564"/>
                </a:lnTo>
                <a:cubicBezTo>
                  <a:pt x="54479" y="69567"/>
                  <a:pt x="54486" y="69569"/>
                  <a:pt x="54493" y="69569"/>
                </a:cubicBezTo>
                <a:cubicBezTo>
                  <a:pt x="54513" y="69569"/>
                  <a:pt x="54532" y="69556"/>
                  <a:pt x="54537" y="69531"/>
                </a:cubicBezTo>
                <a:close/>
                <a:moveTo>
                  <a:pt x="46176" y="70551"/>
                </a:moveTo>
                <a:cubicBezTo>
                  <a:pt x="46276" y="70551"/>
                  <a:pt x="46397" y="70745"/>
                  <a:pt x="46500" y="70775"/>
                </a:cubicBezTo>
                <a:cubicBezTo>
                  <a:pt x="46578" y="70912"/>
                  <a:pt x="46487" y="70867"/>
                  <a:pt x="46435" y="70886"/>
                </a:cubicBezTo>
                <a:lnTo>
                  <a:pt x="46428" y="70886"/>
                </a:lnTo>
                <a:cubicBezTo>
                  <a:pt x="46272" y="70652"/>
                  <a:pt x="46291" y="70775"/>
                  <a:pt x="46155" y="70554"/>
                </a:cubicBezTo>
                <a:cubicBezTo>
                  <a:pt x="46162" y="70552"/>
                  <a:pt x="46169" y="70551"/>
                  <a:pt x="46176" y="70551"/>
                </a:cubicBezTo>
                <a:close/>
                <a:moveTo>
                  <a:pt x="51808" y="70333"/>
                </a:moveTo>
                <a:cubicBezTo>
                  <a:pt x="51828" y="70352"/>
                  <a:pt x="51847" y="70365"/>
                  <a:pt x="51867" y="70378"/>
                </a:cubicBezTo>
                <a:cubicBezTo>
                  <a:pt x="51932" y="70469"/>
                  <a:pt x="51945" y="70430"/>
                  <a:pt x="51964" y="70528"/>
                </a:cubicBezTo>
                <a:cubicBezTo>
                  <a:pt x="51976" y="70505"/>
                  <a:pt x="51989" y="70497"/>
                  <a:pt x="52004" y="70497"/>
                </a:cubicBezTo>
                <a:cubicBezTo>
                  <a:pt x="52038" y="70497"/>
                  <a:pt x="52078" y="70541"/>
                  <a:pt x="52110" y="70541"/>
                </a:cubicBezTo>
                <a:cubicBezTo>
                  <a:pt x="52111" y="70541"/>
                  <a:pt x="52113" y="70541"/>
                  <a:pt x="52114" y="70541"/>
                </a:cubicBezTo>
                <a:cubicBezTo>
                  <a:pt x="52166" y="70684"/>
                  <a:pt x="52114" y="70782"/>
                  <a:pt x="52140" y="70912"/>
                </a:cubicBezTo>
                <a:cubicBezTo>
                  <a:pt x="52134" y="70919"/>
                  <a:pt x="52127" y="70925"/>
                  <a:pt x="52121" y="70932"/>
                </a:cubicBezTo>
                <a:cubicBezTo>
                  <a:pt x="52107" y="70927"/>
                  <a:pt x="52094" y="70925"/>
                  <a:pt x="52081" y="70925"/>
                </a:cubicBezTo>
                <a:cubicBezTo>
                  <a:pt x="52060" y="70925"/>
                  <a:pt x="52040" y="70929"/>
                  <a:pt x="52019" y="70929"/>
                </a:cubicBezTo>
                <a:cubicBezTo>
                  <a:pt x="52003" y="70929"/>
                  <a:pt x="51988" y="70927"/>
                  <a:pt x="51971" y="70919"/>
                </a:cubicBezTo>
                <a:cubicBezTo>
                  <a:pt x="51919" y="70801"/>
                  <a:pt x="51795" y="70645"/>
                  <a:pt x="51912" y="70619"/>
                </a:cubicBezTo>
                <a:cubicBezTo>
                  <a:pt x="51860" y="70534"/>
                  <a:pt x="51808" y="70456"/>
                  <a:pt x="51763" y="70372"/>
                </a:cubicBezTo>
                <a:lnTo>
                  <a:pt x="51750" y="70378"/>
                </a:lnTo>
                <a:lnTo>
                  <a:pt x="51808" y="70339"/>
                </a:lnTo>
                <a:lnTo>
                  <a:pt x="51808" y="70333"/>
                </a:lnTo>
                <a:close/>
                <a:moveTo>
                  <a:pt x="53287" y="69355"/>
                </a:moveTo>
                <a:lnTo>
                  <a:pt x="53287" y="69355"/>
                </a:lnTo>
                <a:cubicBezTo>
                  <a:pt x="53463" y="69375"/>
                  <a:pt x="53775" y="69629"/>
                  <a:pt x="53912" y="69909"/>
                </a:cubicBezTo>
                <a:cubicBezTo>
                  <a:pt x="53912" y="69935"/>
                  <a:pt x="53905" y="69961"/>
                  <a:pt x="53886" y="69981"/>
                </a:cubicBezTo>
                <a:cubicBezTo>
                  <a:pt x="53879" y="69981"/>
                  <a:pt x="53886" y="70000"/>
                  <a:pt x="53892" y="70013"/>
                </a:cubicBezTo>
                <a:cubicBezTo>
                  <a:pt x="53899" y="70020"/>
                  <a:pt x="53912" y="70026"/>
                  <a:pt x="53918" y="70026"/>
                </a:cubicBezTo>
                <a:cubicBezTo>
                  <a:pt x="53945" y="69994"/>
                  <a:pt x="53951" y="69961"/>
                  <a:pt x="53951" y="69922"/>
                </a:cubicBezTo>
                <a:lnTo>
                  <a:pt x="53958" y="69935"/>
                </a:lnTo>
                <a:cubicBezTo>
                  <a:pt x="54023" y="69935"/>
                  <a:pt x="54101" y="70020"/>
                  <a:pt x="54173" y="70059"/>
                </a:cubicBezTo>
                <a:cubicBezTo>
                  <a:pt x="54205" y="70085"/>
                  <a:pt x="54244" y="70111"/>
                  <a:pt x="54283" y="70124"/>
                </a:cubicBezTo>
                <a:cubicBezTo>
                  <a:pt x="54355" y="70359"/>
                  <a:pt x="54511" y="70339"/>
                  <a:pt x="54641" y="70456"/>
                </a:cubicBezTo>
                <a:lnTo>
                  <a:pt x="54641" y="70450"/>
                </a:lnTo>
                <a:lnTo>
                  <a:pt x="54641" y="70450"/>
                </a:lnTo>
                <a:cubicBezTo>
                  <a:pt x="54710" y="70657"/>
                  <a:pt x="54739" y="70955"/>
                  <a:pt x="54583" y="70955"/>
                </a:cubicBezTo>
                <a:cubicBezTo>
                  <a:pt x="54563" y="70955"/>
                  <a:pt x="54539" y="70950"/>
                  <a:pt x="54511" y="70938"/>
                </a:cubicBezTo>
                <a:cubicBezTo>
                  <a:pt x="54459" y="70880"/>
                  <a:pt x="54420" y="70808"/>
                  <a:pt x="54400" y="70730"/>
                </a:cubicBezTo>
                <a:lnTo>
                  <a:pt x="54257" y="70821"/>
                </a:lnTo>
                <a:cubicBezTo>
                  <a:pt x="54016" y="70652"/>
                  <a:pt x="53951" y="70306"/>
                  <a:pt x="53892" y="70098"/>
                </a:cubicBezTo>
                <a:cubicBezTo>
                  <a:pt x="53795" y="70052"/>
                  <a:pt x="53697" y="69851"/>
                  <a:pt x="53534" y="69649"/>
                </a:cubicBezTo>
                <a:cubicBezTo>
                  <a:pt x="53430" y="69505"/>
                  <a:pt x="53339" y="69531"/>
                  <a:pt x="53287" y="69355"/>
                </a:cubicBezTo>
                <a:close/>
                <a:moveTo>
                  <a:pt x="31570" y="70599"/>
                </a:moveTo>
                <a:cubicBezTo>
                  <a:pt x="31690" y="70599"/>
                  <a:pt x="31782" y="70667"/>
                  <a:pt x="31799" y="70821"/>
                </a:cubicBezTo>
                <a:cubicBezTo>
                  <a:pt x="31714" y="70958"/>
                  <a:pt x="31662" y="70893"/>
                  <a:pt x="31584" y="71023"/>
                </a:cubicBezTo>
                <a:cubicBezTo>
                  <a:pt x="31643" y="70775"/>
                  <a:pt x="31310" y="70906"/>
                  <a:pt x="31337" y="70730"/>
                </a:cubicBezTo>
                <a:cubicBezTo>
                  <a:pt x="31336" y="70730"/>
                  <a:pt x="31334" y="70729"/>
                  <a:pt x="31333" y="70729"/>
                </a:cubicBezTo>
                <a:cubicBezTo>
                  <a:pt x="31307" y="70729"/>
                  <a:pt x="31263" y="70804"/>
                  <a:pt x="31226" y="70860"/>
                </a:cubicBezTo>
                <a:cubicBezTo>
                  <a:pt x="31206" y="70860"/>
                  <a:pt x="31219" y="70828"/>
                  <a:pt x="31239" y="70795"/>
                </a:cubicBezTo>
                <a:lnTo>
                  <a:pt x="31193" y="70769"/>
                </a:lnTo>
                <a:cubicBezTo>
                  <a:pt x="31317" y="70661"/>
                  <a:pt x="31456" y="70599"/>
                  <a:pt x="31570" y="70599"/>
                </a:cubicBezTo>
                <a:close/>
                <a:moveTo>
                  <a:pt x="30677" y="70729"/>
                </a:moveTo>
                <a:cubicBezTo>
                  <a:pt x="30765" y="70729"/>
                  <a:pt x="30755" y="70860"/>
                  <a:pt x="30881" y="70906"/>
                </a:cubicBezTo>
                <a:cubicBezTo>
                  <a:pt x="30812" y="71070"/>
                  <a:pt x="30670" y="71216"/>
                  <a:pt x="30541" y="71216"/>
                </a:cubicBezTo>
                <a:cubicBezTo>
                  <a:pt x="30487" y="71216"/>
                  <a:pt x="30435" y="71189"/>
                  <a:pt x="30392" y="71127"/>
                </a:cubicBezTo>
                <a:cubicBezTo>
                  <a:pt x="30470" y="70990"/>
                  <a:pt x="30483" y="70906"/>
                  <a:pt x="30568" y="70769"/>
                </a:cubicBezTo>
                <a:cubicBezTo>
                  <a:pt x="30617" y="70741"/>
                  <a:pt x="30651" y="70729"/>
                  <a:pt x="30677" y="70729"/>
                </a:cubicBezTo>
                <a:close/>
                <a:moveTo>
                  <a:pt x="41786" y="70953"/>
                </a:moveTo>
                <a:lnTo>
                  <a:pt x="41786" y="70953"/>
                </a:lnTo>
                <a:cubicBezTo>
                  <a:pt x="41889" y="71031"/>
                  <a:pt x="41980" y="71121"/>
                  <a:pt x="42051" y="71225"/>
                </a:cubicBezTo>
                <a:cubicBezTo>
                  <a:pt x="41917" y="71193"/>
                  <a:pt x="41820" y="71086"/>
                  <a:pt x="41786" y="70953"/>
                </a:cubicBezTo>
                <a:close/>
                <a:moveTo>
                  <a:pt x="46775" y="71002"/>
                </a:moveTo>
                <a:cubicBezTo>
                  <a:pt x="46808" y="71002"/>
                  <a:pt x="46851" y="71091"/>
                  <a:pt x="46886" y="71091"/>
                </a:cubicBezTo>
                <a:cubicBezTo>
                  <a:pt x="46892" y="71091"/>
                  <a:pt x="46898" y="71088"/>
                  <a:pt x="46904" y="71082"/>
                </a:cubicBezTo>
                <a:cubicBezTo>
                  <a:pt x="47027" y="71323"/>
                  <a:pt x="46904" y="71329"/>
                  <a:pt x="46975" y="71492"/>
                </a:cubicBezTo>
                <a:cubicBezTo>
                  <a:pt x="46864" y="71492"/>
                  <a:pt x="46858" y="71316"/>
                  <a:pt x="46754" y="71244"/>
                </a:cubicBezTo>
                <a:lnTo>
                  <a:pt x="46754" y="71238"/>
                </a:lnTo>
                <a:cubicBezTo>
                  <a:pt x="46897" y="71186"/>
                  <a:pt x="46754" y="71095"/>
                  <a:pt x="46767" y="71003"/>
                </a:cubicBezTo>
                <a:cubicBezTo>
                  <a:pt x="46769" y="71002"/>
                  <a:pt x="46772" y="71002"/>
                  <a:pt x="46775" y="71002"/>
                </a:cubicBezTo>
                <a:close/>
                <a:moveTo>
                  <a:pt x="43078" y="71427"/>
                </a:moveTo>
                <a:cubicBezTo>
                  <a:pt x="43087" y="71427"/>
                  <a:pt x="43096" y="71429"/>
                  <a:pt x="43106" y="71433"/>
                </a:cubicBezTo>
                <a:cubicBezTo>
                  <a:pt x="43152" y="71511"/>
                  <a:pt x="43139" y="71551"/>
                  <a:pt x="43087" y="71570"/>
                </a:cubicBezTo>
                <a:lnTo>
                  <a:pt x="43080" y="71570"/>
                </a:lnTo>
                <a:cubicBezTo>
                  <a:pt x="43015" y="71478"/>
                  <a:pt x="43036" y="71427"/>
                  <a:pt x="43078" y="71427"/>
                </a:cubicBezTo>
                <a:close/>
                <a:moveTo>
                  <a:pt x="55957" y="70723"/>
                </a:moveTo>
                <a:cubicBezTo>
                  <a:pt x="56198" y="70749"/>
                  <a:pt x="56550" y="70932"/>
                  <a:pt x="56784" y="71485"/>
                </a:cubicBezTo>
                <a:lnTo>
                  <a:pt x="56778" y="71492"/>
                </a:lnTo>
                <a:cubicBezTo>
                  <a:pt x="56771" y="71511"/>
                  <a:pt x="56745" y="71518"/>
                  <a:pt x="56771" y="71557"/>
                </a:cubicBezTo>
                <a:cubicBezTo>
                  <a:pt x="56757" y="71577"/>
                  <a:pt x="56742" y="71585"/>
                  <a:pt x="56726" y="71585"/>
                </a:cubicBezTo>
                <a:cubicBezTo>
                  <a:pt x="56679" y="71585"/>
                  <a:pt x="56626" y="71517"/>
                  <a:pt x="56579" y="71517"/>
                </a:cubicBezTo>
                <a:cubicBezTo>
                  <a:pt x="56575" y="71517"/>
                  <a:pt x="56572" y="71517"/>
                  <a:pt x="56569" y="71518"/>
                </a:cubicBezTo>
                <a:cubicBezTo>
                  <a:pt x="56354" y="71108"/>
                  <a:pt x="56133" y="71088"/>
                  <a:pt x="55964" y="70775"/>
                </a:cubicBezTo>
                <a:cubicBezTo>
                  <a:pt x="55958" y="70759"/>
                  <a:pt x="55957" y="70743"/>
                  <a:pt x="55957" y="70723"/>
                </a:cubicBezTo>
                <a:close/>
                <a:moveTo>
                  <a:pt x="33428" y="69461"/>
                </a:moveTo>
                <a:cubicBezTo>
                  <a:pt x="33576" y="69461"/>
                  <a:pt x="33670" y="69565"/>
                  <a:pt x="33655" y="69798"/>
                </a:cubicBezTo>
                <a:cubicBezTo>
                  <a:pt x="33717" y="69772"/>
                  <a:pt x="33767" y="69760"/>
                  <a:pt x="33807" y="69760"/>
                </a:cubicBezTo>
                <a:cubicBezTo>
                  <a:pt x="34052" y="69760"/>
                  <a:pt x="33921" y="70208"/>
                  <a:pt x="33675" y="70560"/>
                </a:cubicBezTo>
                <a:cubicBezTo>
                  <a:pt x="33672" y="70538"/>
                  <a:pt x="33658" y="70528"/>
                  <a:pt x="33636" y="70528"/>
                </a:cubicBezTo>
                <a:cubicBezTo>
                  <a:pt x="33567" y="70528"/>
                  <a:pt x="33421" y="70628"/>
                  <a:pt x="33336" y="70678"/>
                </a:cubicBezTo>
                <a:cubicBezTo>
                  <a:pt x="33317" y="70665"/>
                  <a:pt x="33297" y="70645"/>
                  <a:pt x="33284" y="70619"/>
                </a:cubicBezTo>
                <a:cubicBezTo>
                  <a:pt x="33278" y="70606"/>
                  <a:pt x="33265" y="70593"/>
                  <a:pt x="33251" y="70574"/>
                </a:cubicBezTo>
                <a:lnTo>
                  <a:pt x="33245" y="70567"/>
                </a:lnTo>
                <a:lnTo>
                  <a:pt x="33225" y="70574"/>
                </a:lnTo>
                <a:cubicBezTo>
                  <a:pt x="33206" y="70580"/>
                  <a:pt x="33186" y="70593"/>
                  <a:pt x="33173" y="70606"/>
                </a:cubicBezTo>
                <a:cubicBezTo>
                  <a:pt x="33178" y="70584"/>
                  <a:pt x="33170" y="70571"/>
                  <a:pt x="33157" y="70571"/>
                </a:cubicBezTo>
                <a:cubicBezTo>
                  <a:pt x="33150" y="70571"/>
                  <a:pt x="33143" y="70574"/>
                  <a:pt x="33134" y="70580"/>
                </a:cubicBezTo>
                <a:cubicBezTo>
                  <a:pt x="33115" y="70587"/>
                  <a:pt x="33102" y="70600"/>
                  <a:pt x="33089" y="70619"/>
                </a:cubicBezTo>
                <a:cubicBezTo>
                  <a:pt x="33082" y="70632"/>
                  <a:pt x="33076" y="70652"/>
                  <a:pt x="33069" y="70671"/>
                </a:cubicBezTo>
                <a:cubicBezTo>
                  <a:pt x="33063" y="70697"/>
                  <a:pt x="33063" y="70723"/>
                  <a:pt x="33063" y="70756"/>
                </a:cubicBezTo>
                <a:lnTo>
                  <a:pt x="33082" y="70782"/>
                </a:lnTo>
                <a:lnTo>
                  <a:pt x="33115" y="70756"/>
                </a:lnTo>
                <a:cubicBezTo>
                  <a:pt x="33128" y="70743"/>
                  <a:pt x="33147" y="70730"/>
                  <a:pt x="33167" y="70723"/>
                </a:cubicBezTo>
                <a:cubicBezTo>
                  <a:pt x="33173" y="70730"/>
                  <a:pt x="33180" y="70743"/>
                  <a:pt x="33186" y="70749"/>
                </a:cubicBezTo>
                <a:cubicBezTo>
                  <a:pt x="33199" y="70782"/>
                  <a:pt x="33225" y="70801"/>
                  <a:pt x="33251" y="70821"/>
                </a:cubicBezTo>
                <a:cubicBezTo>
                  <a:pt x="33225" y="71036"/>
                  <a:pt x="32991" y="71388"/>
                  <a:pt x="32880" y="71661"/>
                </a:cubicBezTo>
                <a:cubicBezTo>
                  <a:pt x="32875" y="71656"/>
                  <a:pt x="32870" y="71653"/>
                  <a:pt x="32864" y="71653"/>
                </a:cubicBezTo>
                <a:cubicBezTo>
                  <a:pt x="32826" y="71653"/>
                  <a:pt x="32772" y="71761"/>
                  <a:pt x="32732" y="71761"/>
                </a:cubicBezTo>
                <a:cubicBezTo>
                  <a:pt x="32729" y="71761"/>
                  <a:pt x="32727" y="71760"/>
                  <a:pt x="32724" y="71759"/>
                </a:cubicBezTo>
                <a:cubicBezTo>
                  <a:pt x="32633" y="71733"/>
                  <a:pt x="32769" y="71557"/>
                  <a:pt x="32626" y="71557"/>
                </a:cubicBezTo>
                <a:cubicBezTo>
                  <a:pt x="32548" y="71687"/>
                  <a:pt x="32379" y="71700"/>
                  <a:pt x="32392" y="71746"/>
                </a:cubicBezTo>
                <a:cubicBezTo>
                  <a:pt x="32351" y="71766"/>
                  <a:pt x="32319" y="71775"/>
                  <a:pt x="32293" y="71775"/>
                </a:cubicBezTo>
                <a:cubicBezTo>
                  <a:pt x="32123" y="71775"/>
                  <a:pt x="32222" y="71402"/>
                  <a:pt x="32053" y="71329"/>
                </a:cubicBezTo>
                <a:cubicBezTo>
                  <a:pt x="32047" y="71328"/>
                  <a:pt x="32042" y="71327"/>
                  <a:pt x="32036" y="71327"/>
                </a:cubicBezTo>
                <a:cubicBezTo>
                  <a:pt x="31939" y="71327"/>
                  <a:pt x="31813" y="71516"/>
                  <a:pt x="31719" y="71516"/>
                </a:cubicBezTo>
                <a:cubicBezTo>
                  <a:pt x="31693" y="71516"/>
                  <a:pt x="31669" y="71502"/>
                  <a:pt x="31649" y="71466"/>
                </a:cubicBezTo>
                <a:cubicBezTo>
                  <a:pt x="31721" y="71349"/>
                  <a:pt x="31766" y="71218"/>
                  <a:pt x="31779" y="71082"/>
                </a:cubicBezTo>
                <a:cubicBezTo>
                  <a:pt x="31929" y="70932"/>
                  <a:pt x="32190" y="70567"/>
                  <a:pt x="32307" y="70541"/>
                </a:cubicBezTo>
                <a:cubicBezTo>
                  <a:pt x="32596" y="69894"/>
                  <a:pt x="33125" y="69461"/>
                  <a:pt x="33428" y="69461"/>
                </a:cubicBezTo>
                <a:close/>
                <a:moveTo>
                  <a:pt x="53677" y="71153"/>
                </a:moveTo>
                <a:cubicBezTo>
                  <a:pt x="53795" y="71153"/>
                  <a:pt x="54264" y="71746"/>
                  <a:pt x="54075" y="71805"/>
                </a:cubicBezTo>
                <a:cubicBezTo>
                  <a:pt x="53925" y="71655"/>
                  <a:pt x="53704" y="71375"/>
                  <a:pt x="53677" y="71153"/>
                </a:cubicBezTo>
                <a:close/>
                <a:moveTo>
                  <a:pt x="43067" y="71805"/>
                </a:moveTo>
                <a:lnTo>
                  <a:pt x="43067" y="71805"/>
                </a:lnTo>
                <a:cubicBezTo>
                  <a:pt x="43106" y="71875"/>
                  <a:pt x="43096" y="71900"/>
                  <a:pt x="43075" y="71900"/>
                </a:cubicBezTo>
                <a:cubicBezTo>
                  <a:pt x="43041" y="71900"/>
                  <a:pt x="42978" y="71833"/>
                  <a:pt x="43067" y="71805"/>
                </a:cubicBezTo>
                <a:close/>
                <a:moveTo>
                  <a:pt x="43315" y="71922"/>
                </a:moveTo>
                <a:cubicBezTo>
                  <a:pt x="43412" y="71987"/>
                  <a:pt x="43491" y="72072"/>
                  <a:pt x="43562" y="72163"/>
                </a:cubicBezTo>
                <a:cubicBezTo>
                  <a:pt x="43484" y="72254"/>
                  <a:pt x="43478" y="72313"/>
                  <a:pt x="43380" y="72404"/>
                </a:cubicBezTo>
                <a:lnTo>
                  <a:pt x="43373" y="72397"/>
                </a:lnTo>
                <a:lnTo>
                  <a:pt x="43243" y="72202"/>
                </a:lnTo>
                <a:cubicBezTo>
                  <a:pt x="43308" y="72130"/>
                  <a:pt x="43282" y="72006"/>
                  <a:pt x="43315" y="71922"/>
                </a:cubicBezTo>
                <a:close/>
                <a:moveTo>
                  <a:pt x="44455" y="72323"/>
                </a:moveTo>
                <a:cubicBezTo>
                  <a:pt x="44498" y="72323"/>
                  <a:pt x="44585" y="72468"/>
                  <a:pt x="44643" y="72541"/>
                </a:cubicBezTo>
                <a:lnTo>
                  <a:pt x="44637" y="72534"/>
                </a:lnTo>
                <a:cubicBezTo>
                  <a:pt x="44632" y="72536"/>
                  <a:pt x="44627" y="72537"/>
                  <a:pt x="44622" y="72537"/>
                </a:cubicBezTo>
                <a:cubicBezTo>
                  <a:pt x="44564" y="72537"/>
                  <a:pt x="44488" y="72414"/>
                  <a:pt x="44428" y="72384"/>
                </a:cubicBezTo>
                <a:cubicBezTo>
                  <a:pt x="44430" y="72341"/>
                  <a:pt x="44440" y="72323"/>
                  <a:pt x="44455" y="72323"/>
                </a:cubicBezTo>
                <a:close/>
                <a:moveTo>
                  <a:pt x="42246" y="71609"/>
                </a:moveTo>
                <a:lnTo>
                  <a:pt x="42246" y="71609"/>
                </a:lnTo>
                <a:cubicBezTo>
                  <a:pt x="42494" y="71674"/>
                  <a:pt x="42996" y="72267"/>
                  <a:pt x="42878" y="72560"/>
                </a:cubicBezTo>
                <a:cubicBezTo>
                  <a:pt x="42852" y="72515"/>
                  <a:pt x="42826" y="72475"/>
                  <a:pt x="42800" y="72443"/>
                </a:cubicBezTo>
                <a:lnTo>
                  <a:pt x="42807" y="72443"/>
                </a:lnTo>
                <a:cubicBezTo>
                  <a:pt x="42742" y="72358"/>
                  <a:pt x="42735" y="72306"/>
                  <a:pt x="42787" y="72280"/>
                </a:cubicBezTo>
                <a:cubicBezTo>
                  <a:pt x="42667" y="72194"/>
                  <a:pt x="42551" y="72133"/>
                  <a:pt x="42445" y="72133"/>
                </a:cubicBezTo>
                <a:cubicBezTo>
                  <a:pt x="42431" y="72133"/>
                  <a:pt x="42417" y="72134"/>
                  <a:pt x="42403" y="72137"/>
                </a:cubicBezTo>
                <a:lnTo>
                  <a:pt x="42396" y="72137"/>
                </a:lnTo>
                <a:cubicBezTo>
                  <a:pt x="42383" y="71954"/>
                  <a:pt x="42331" y="71772"/>
                  <a:pt x="42246" y="71609"/>
                </a:cubicBezTo>
                <a:close/>
                <a:moveTo>
                  <a:pt x="55354" y="72396"/>
                </a:moveTo>
                <a:cubicBezTo>
                  <a:pt x="55416" y="72432"/>
                  <a:pt x="55478" y="72484"/>
                  <a:pt x="55536" y="72484"/>
                </a:cubicBezTo>
                <a:cubicBezTo>
                  <a:pt x="55542" y="72484"/>
                  <a:pt x="55548" y="72483"/>
                  <a:pt x="55553" y="72482"/>
                </a:cubicBezTo>
                <a:cubicBezTo>
                  <a:pt x="55553" y="72521"/>
                  <a:pt x="55612" y="72599"/>
                  <a:pt x="55592" y="72625"/>
                </a:cubicBezTo>
                <a:cubicBezTo>
                  <a:pt x="55588" y="72626"/>
                  <a:pt x="55584" y="72627"/>
                  <a:pt x="55579" y="72627"/>
                </a:cubicBezTo>
                <a:cubicBezTo>
                  <a:pt x="55507" y="72627"/>
                  <a:pt x="55380" y="72493"/>
                  <a:pt x="55354" y="72396"/>
                </a:cubicBezTo>
                <a:close/>
                <a:moveTo>
                  <a:pt x="51440" y="70825"/>
                </a:moveTo>
                <a:cubicBezTo>
                  <a:pt x="51555" y="70825"/>
                  <a:pt x="51669" y="70864"/>
                  <a:pt x="51756" y="70938"/>
                </a:cubicBezTo>
                <a:cubicBezTo>
                  <a:pt x="52134" y="71244"/>
                  <a:pt x="52225" y="71850"/>
                  <a:pt x="52459" y="71954"/>
                </a:cubicBezTo>
                <a:cubicBezTo>
                  <a:pt x="52551" y="72117"/>
                  <a:pt x="52609" y="72293"/>
                  <a:pt x="52733" y="72404"/>
                </a:cubicBezTo>
                <a:cubicBezTo>
                  <a:pt x="52577" y="72430"/>
                  <a:pt x="52642" y="72580"/>
                  <a:pt x="52551" y="72645"/>
                </a:cubicBezTo>
                <a:lnTo>
                  <a:pt x="52544" y="72638"/>
                </a:lnTo>
                <a:lnTo>
                  <a:pt x="52518" y="72599"/>
                </a:lnTo>
                <a:cubicBezTo>
                  <a:pt x="52681" y="72515"/>
                  <a:pt x="52264" y="72202"/>
                  <a:pt x="52095" y="71915"/>
                </a:cubicBezTo>
                <a:cubicBezTo>
                  <a:pt x="52134" y="71785"/>
                  <a:pt x="51938" y="71518"/>
                  <a:pt x="51912" y="71342"/>
                </a:cubicBezTo>
                <a:cubicBezTo>
                  <a:pt x="51697" y="71140"/>
                  <a:pt x="51469" y="70854"/>
                  <a:pt x="51274" y="70854"/>
                </a:cubicBezTo>
                <a:cubicBezTo>
                  <a:pt x="51328" y="70834"/>
                  <a:pt x="51384" y="70825"/>
                  <a:pt x="51440" y="70825"/>
                </a:cubicBezTo>
                <a:close/>
                <a:moveTo>
                  <a:pt x="54759" y="72834"/>
                </a:moveTo>
                <a:lnTo>
                  <a:pt x="54759" y="72834"/>
                </a:lnTo>
                <a:cubicBezTo>
                  <a:pt x="54785" y="72892"/>
                  <a:pt x="54785" y="72931"/>
                  <a:pt x="54752" y="72957"/>
                </a:cubicBezTo>
                <a:cubicBezTo>
                  <a:pt x="54733" y="72892"/>
                  <a:pt x="54726" y="72853"/>
                  <a:pt x="54759" y="72834"/>
                </a:cubicBezTo>
                <a:close/>
                <a:moveTo>
                  <a:pt x="53632" y="72046"/>
                </a:moveTo>
                <a:cubicBezTo>
                  <a:pt x="53834" y="72169"/>
                  <a:pt x="54186" y="72462"/>
                  <a:pt x="54218" y="72795"/>
                </a:cubicBezTo>
                <a:cubicBezTo>
                  <a:pt x="54146" y="72860"/>
                  <a:pt x="53997" y="72775"/>
                  <a:pt x="54159" y="73010"/>
                </a:cubicBezTo>
                <a:cubicBezTo>
                  <a:pt x="54138" y="73031"/>
                  <a:pt x="54116" y="73039"/>
                  <a:pt x="54093" y="73039"/>
                </a:cubicBezTo>
                <a:cubicBezTo>
                  <a:pt x="54023" y="73039"/>
                  <a:pt x="53945" y="72961"/>
                  <a:pt x="53866" y="72912"/>
                </a:cubicBezTo>
                <a:cubicBezTo>
                  <a:pt x="53723" y="72742"/>
                  <a:pt x="53743" y="72495"/>
                  <a:pt x="53599" y="72469"/>
                </a:cubicBezTo>
                <a:cubicBezTo>
                  <a:pt x="53567" y="72417"/>
                  <a:pt x="53541" y="72365"/>
                  <a:pt x="53515" y="72313"/>
                </a:cubicBezTo>
                <a:lnTo>
                  <a:pt x="53534" y="72300"/>
                </a:lnTo>
                <a:lnTo>
                  <a:pt x="53547" y="72287"/>
                </a:lnTo>
                <a:cubicBezTo>
                  <a:pt x="53554" y="72280"/>
                  <a:pt x="53554" y="72260"/>
                  <a:pt x="53541" y="72241"/>
                </a:cubicBezTo>
                <a:cubicBezTo>
                  <a:pt x="53531" y="72231"/>
                  <a:pt x="53522" y="72225"/>
                  <a:pt x="53515" y="72225"/>
                </a:cubicBezTo>
                <a:cubicBezTo>
                  <a:pt x="53512" y="72225"/>
                  <a:pt x="53510" y="72226"/>
                  <a:pt x="53508" y="72228"/>
                </a:cubicBezTo>
                <a:lnTo>
                  <a:pt x="53489" y="72241"/>
                </a:lnTo>
                <a:lnTo>
                  <a:pt x="53469" y="72260"/>
                </a:lnTo>
                <a:cubicBezTo>
                  <a:pt x="53463" y="72254"/>
                  <a:pt x="53456" y="72247"/>
                  <a:pt x="53456" y="72247"/>
                </a:cubicBezTo>
                <a:cubicBezTo>
                  <a:pt x="53404" y="72202"/>
                  <a:pt x="53358" y="72143"/>
                  <a:pt x="53332" y="72078"/>
                </a:cubicBezTo>
                <a:lnTo>
                  <a:pt x="53332" y="72072"/>
                </a:lnTo>
                <a:lnTo>
                  <a:pt x="53339" y="72072"/>
                </a:lnTo>
                <a:cubicBezTo>
                  <a:pt x="53422" y="72072"/>
                  <a:pt x="53474" y="72091"/>
                  <a:pt x="53523" y="72091"/>
                </a:cubicBezTo>
                <a:cubicBezTo>
                  <a:pt x="53558" y="72091"/>
                  <a:pt x="53591" y="72081"/>
                  <a:pt x="53632" y="72046"/>
                </a:cubicBezTo>
                <a:close/>
                <a:moveTo>
                  <a:pt x="51022" y="72898"/>
                </a:moveTo>
                <a:cubicBezTo>
                  <a:pt x="51106" y="72898"/>
                  <a:pt x="51196" y="72954"/>
                  <a:pt x="51300" y="73133"/>
                </a:cubicBezTo>
                <a:cubicBezTo>
                  <a:pt x="51312" y="73238"/>
                  <a:pt x="51271" y="73273"/>
                  <a:pt x="51209" y="73273"/>
                </a:cubicBezTo>
                <a:cubicBezTo>
                  <a:pt x="51136" y="73273"/>
                  <a:pt x="51035" y="73224"/>
                  <a:pt x="50961" y="73185"/>
                </a:cubicBezTo>
                <a:cubicBezTo>
                  <a:pt x="50851" y="73036"/>
                  <a:pt x="50987" y="73036"/>
                  <a:pt x="50929" y="72918"/>
                </a:cubicBezTo>
                <a:cubicBezTo>
                  <a:pt x="50959" y="72906"/>
                  <a:pt x="50990" y="72898"/>
                  <a:pt x="51022" y="72898"/>
                </a:cubicBezTo>
                <a:close/>
                <a:moveTo>
                  <a:pt x="49621" y="69596"/>
                </a:moveTo>
                <a:cubicBezTo>
                  <a:pt x="49638" y="69596"/>
                  <a:pt x="49658" y="69605"/>
                  <a:pt x="49685" y="69629"/>
                </a:cubicBezTo>
                <a:cubicBezTo>
                  <a:pt x="49737" y="69740"/>
                  <a:pt x="49874" y="69903"/>
                  <a:pt x="49815" y="69948"/>
                </a:cubicBezTo>
                <a:cubicBezTo>
                  <a:pt x="49926" y="70098"/>
                  <a:pt x="50095" y="70033"/>
                  <a:pt x="50154" y="70293"/>
                </a:cubicBezTo>
                <a:cubicBezTo>
                  <a:pt x="50196" y="70268"/>
                  <a:pt x="50235" y="70257"/>
                  <a:pt x="50274" y="70257"/>
                </a:cubicBezTo>
                <a:cubicBezTo>
                  <a:pt x="50449" y="70257"/>
                  <a:pt x="50593" y="70484"/>
                  <a:pt x="50786" y="70554"/>
                </a:cubicBezTo>
                <a:cubicBezTo>
                  <a:pt x="50844" y="70691"/>
                  <a:pt x="50922" y="70808"/>
                  <a:pt x="51027" y="70912"/>
                </a:cubicBezTo>
                <a:cubicBezTo>
                  <a:pt x="51037" y="70909"/>
                  <a:pt x="51048" y="70908"/>
                  <a:pt x="51059" y="70908"/>
                </a:cubicBezTo>
                <a:cubicBezTo>
                  <a:pt x="51263" y="70908"/>
                  <a:pt x="51521" y="71421"/>
                  <a:pt x="51274" y="71421"/>
                </a:cubicBezTo>
                <a:cubicBezTo>
                  <a:pt x="51257" y="71421"/>
                  <a:pt x="51237" y="71419"/>
                  <a:pt x="51215" y="71414"/>
                </a:cubicBezTo>
                <a:cubicBezTo>
                  <a:pt x="51144" y="71323"/>
                  <a:pt x="51098" y="71218"/>
                  <a:pt x="51072" y="71108"/>
                </a:cubicBezTo>
                <a:cubicBezTo>
                  <a:pt x="51056" y="71089"/>
                  <a:pt x="51041" y="71082"/>
                  <a:pt x="51027" y="71082"/>
                </a:cubicBezTo>
                <a:cubicBezTo>
                  <a:pt x="50975" y="71082"/>
                  <a:pt x="50934" y="71179"/>
                  <a:pt x="50883" y="71179"/>
                </a:cubicBezTo>
                <a:cubicBezTo>
                  <a:pt x="50869" y="71179"/>
                  <a:pt x="50854" y="71172"/>
                  <a:pt x="50838" y="71153"/>
                </a:cubicBezTo>
                <a:lnTo>
                  <a:pt x="50838" y="71153"/>
                </a:lnTo>
                <a:cubicBezTo>
                  <a:pt x="50851" y="71316"/>
                  <a:pt x="50961" y="71394"/>
                  <a:pt x="51000" y="71557"/>
                </a:cubicBezTo>
                <a:cubicBezTo>
                  <a:pt x="50992" y="71556"/>
                  <a:pt x="50984" y="71555"/>
                  <a:pt x="50977" y="71555"/>
                </a:cubicBezTo>
                <a:cubicBezTo>
                  <a:pt x="50805" y="71555"/>
                  <a:pt x="51032" y="71915"/>
                  <a:pt x="51014" y="72059"/>
                </a:cubicBezTo>
                <a:cubicBezTo>
                  <a:pt x="51105" y="72117"/>
                  <a:pt x="51215" y="72260"/>
                  <a:pt x="51307" y="72326"/>
                </a:cubicBezTo>
                <a:cubicBezTo>
                  <a:pt x="51398" y="72384"/>
                  <a:pt x="51515" y="72358"/>
                  <a:pt x="51626" y="72456"/>
                </a:cubicBezTo>
                <a:cubicBezTo>
                  <a:pt x="51671" y="72391"/>
                  <a:pt x="51626" y="72274"/>
                  <a:pt x="51567" y="72150"/>
                </a:cubicBezTo>
                <a:cubicBezTo>
                  <a:pt x="51574" y="72135"/>
                  <a:pt x="51583" y="72130"/>
                  <a:pt x="51592" y="72130"/>
                </a:cubicBezTo>
                <a:cubicBezTo>
                  <a:pt x="51621" y="72130"/>
                  <a:pt x="51656" y="72180"/>
                  <a:pt x="51685" y="72180"/>
                </a:cubicBezTo>
                <a:cubicBezTo>
                  <a:pt x="51689" y="72180"/>
                  <a:pt x="51693" y="72178"/>
                  <a:pt x="51697" y="72176"/>
                </a:cubicBezTo>
                <a:cubicBezTo>
                  <a:pt x="51717" y="72098"/>
                  <a:pt x="51704" y="72052"/>
                  <a:pt x="51606" y="71954"/>
                </a:cubicBezTo>
                <a:lnTo>
                  <a:pt x="51606" y="71954"/>
                </a:lnTo>
                <a:cubicBezTo>
                  <a:pt x="51650" y="71961"/>
                  <a:pt x="51686" y="71962"/>
                  <a:pt x="51717" y="71962"/>
                </a:cubicBezTo>
                <a:cubicBezTo>
                  <a:pt x="51741" y="71962"/>
                  <a:pt x="51762" y="71961"/>
                  <a:pt x="51782" y="71961"/>
                </a:cubicBezTo>
                <a:cubicBezTo>
                  <a:pt x="51846" y="71961"/>
                  <a:pt x="51900" y="71969"/>
                  <a:pt x="51997" y="72033"/>
                </a:cubicBezTo>
                <a:cubicBezTo>
                  <a:pt x="52264" y="72208"/>
                  <a:pt x="52251" y="72417"/>
                  <a:pt x="52459" y="72638"/>
                </a:cubicBezTo>
                <a:lnTo>
                  <a:pt x="52486" y="72684"/>
                </a:lnTo>
                <a:cubicBezTo>
                  <a:pt x="52505" y="72742"/>
                  <a:pt x="52531" y="72795"/>
                  <a:pt x="52564" y="72840"/>
                </a:cubicBezTo>
                <a:lnTo>
                  <a:pt x="52564" y="72873"/>
                </a:lnTo>
                <a:lnTo>
                  <a:pt x="52564" y="72970"/>
                </a:lnTo>
                <a:cubicBezTo>
                  <a:pt x="52558" y="72979"/>
                  <a:pt x="52551" y="72983"/>
                  <a:pt x="52543" y="72983"/>
                </a:cubicBezTo>
                <a:cubicBezTo>
                  <a:pt x="52518" y="72983"/>
                  <a:pt x="52485" y="72941"/>
                  <a:pt x="52459" y="72931"/>
                </a:cubicBezTo>
                <a:lnTo>
                  <a:pt x="52459" y="72931"/>
                </a:lnTo>
                <a:cubicBezTo>
                  <a:pt x="52416" y="72931"/>
                  <a:pt x="52479" y="73102"/>
                  <a:pt x="52530" y="73102"/>
                </a:cubicBezTo>
                <a:cubicBezTo>
                  <a:pt x="52532" y="73102"/>
                  <a:pt x="52535" y="73102"/>
                  <a:pt x="52538" y="73101"/>
                </a:cubicBezTo>
                <a:lnTo>
                  <a:pt x="52538" y="73101"/>
                </a:lnTo>
                <a:cubicBezTo>
                  <a:pt x="52538" y="73161"/>
                  <a:pt x="52524" y="73183"/>
                  <a:pt x="52501" y="73183"/>
                </a:cubicBezTo>
                <a:cubicBezTo>
                  <a:pt x="52435" y="73183"/>
                  <a:pt x="52291" y="72984"/>
                  <a:pt x="52203" y="72984"/>
                </a:cubicBezTo>
                <a:cubicBezTo>
                  <a:pt x="52186" y="72984"/>
                  <a:pt x="52172" y="72991"/>
                  <a:pt x="52160" y="73010"/>
                </a:cubicBezTo>
                <a:cubicBezTo>
                  <a:pt x="52116" y="72926"/>
                  <a:pt x="52071" y="72876"/>
                  <a:pt x="52033" y="72876"/>
                </a:cubicBezTo>
                <a:cubicBezTo>
                  <a:pt x="52020" y="72876"/>
                  <a:pt x="52008" y="72881"/>
                  <a:pt x="51997" y="72892"/>
                </a:cubicBezTo>
                <a:lnTo>
                  <a:pt x="51997" y="72899"/>
                </a:lnTo>
                <a:cubicBezTo>
                  <a:pt x="51938" y="72866"/>
                  <a:pt x="51867" y="72847"/>
                  <a:pt x="51802" y="72840"/>
                </a:cubicBezTo>
                <a:cubicBezTo>
                  <a:pt x="51776" y="72840"/>
                  <a:pt x="51769" y="72866"/>
                  <a:pt x="51782" y="72905"/>
                </a:cubicBezTo>
                <a:cubicBezTo>
                  <a:pt x="51789" y="72912"/>
                  <a:pt x="51789" y="72918"/>
                  <a:pt x="51795" y="72925"/>
                </a:cubicBezTo>
                <a:cubicBezTo>
                  <a:pt x="51808" y="72951"/>
                  <a:pt x="51834" y="72970"/>
                  <a:pt x="51860" y="72970"/>
                </a:cubicBezTo>
                <a:cubicBezTo>
                  <a:pt x="51906" y="72977"/>
                  <a:pt x="51951" y="72990"/>
                  <a:pt x="51997" y="73010"/>
                </a:cubicBezTo>
                <a:cubicBezTo>
                  <a:pt x="52166" y="73153"/>
                  <a:pt x="51880" y="73094"/>
                  <a:pt x="52075" y="73355"/>
                </a:cubicBezTo>
                <a:cubicBezTo>
                  <a:pt x="52049" y="73376"/>
                  <a:pt x="52021" y="73387"/>
                  <a:pt x="51993" y="73387"/>
                </a:cubicBezTo>
                <a:cubicBezTo>
                  <a:pt x="51944" y="73387"/>
                  <a:pt x="51892" y="73355"/>
                  <a:pt x="51834" y="73290"/>
                </a:cubicBezTo>
                <a:cubicBezTo>
                  <a:pt x="51697" y="73277"/>
                  <a:pt x="51411" y="72997"/>
                  <a:pt x="51326" y="72827"/>
                </a:cubicBezTo>
                <a:cubicBezTo>
                  <a:pt x="51235" y="72723"/>
                  <a:pt x="51170" y="72840"/>
                  <a:pt x="51066" y="72658"/>
                </a:cubicBezTo>
                <a:cubicBezTo>
                  <a:pt x="51007" y="72475"/>
                  <a:pt x="51000" y="72319"/>
                  <a:pt x="50818" y="72195"/>
                </a:cubicBezTo>
                <a:lnTo>
                  <a:pt x="50903" y="72143"/>
                </a:lnTo>
                <a:cubicBezTo>
                  <a:pt x="50740" y="72078"/>
                  <a:pt x="50603" y="71967"/>
                  <a:pt x="50518" y="71824"/>
                </a:cubicBezTo>
                <a:lnTo>
                  <a:pt x="50518" y="71824"/>
                </a:lnTo>
                <a:cubicBezTo>
                  <a:pt x="50453" y="71915"/>
                  <a:pt x="50642" y="72156"/>
                  <a:pt x="50525" y="72221"/>
                </a:cubicBezTo>
                <a:cubicBezTo>
                  <a:pt x="50460" y="72091"/>
                  <a:pt x="50408" y="72091"/>
                  <a:pt x="50343" y="71993"/>
                </a:cubicBezTo>
                <a:cubicBezTo>
                  <a:pt x="50479" y="71915"/>
                  <a:pt x="50317" y="71668"/>
                  <a:pt x="50264" y="71479"/>
                </a:cubicBezTo>
                <a:lnTo>
                  <a:pt x="50264" y="71479"/>
                </a:lnTo>
                <a:cubicBezTo>
                  <a:pt x="50492" y="71583"/>
                  <a:pt x="50603" y="71583"/>
                  <a:pt x="50805" y="71694"/>
                </a:cubicBezTo>
                <a:cubicBezTo>
                  <a:pt x="50812" y="71590"/>
                  <a:pt x="50786" y="71485"/>
                  <a:pt x="50720" y="71401"/>
                </a:cubicBezTo>
                <a:cubicBezTo>
                  <a:pt x="50881" y="71388"/>
                  <a:pt x="50700" y="71179"/>
                  <a:pt x="50800" y="71179"/>
                </a:cubicBezTo>
                <a:cubicBezTo>
                  <a:pt x="50802" y="71179"/>
                  <a:pt x="50803" y="71179"/>
                  <a:pt x="50805" y="71179"/>
                </a:cubicBezTo>
                <a:cubicBezTo>
                  <a:pt x="50681" y="71049"/>
                  <a:pt x="50590" y="70893"/>
                  <a:pt x="50538" y="70730"/>
                </a:cubicBezTo>
                <a:lnTo>
                  <a:pt x="50558" y="70717"/>
                </a:lnTo>
                <a:lnTo>
                  <a:pt x="50545" y="70704"/>
                </a:lnTo>
                <a:lnTo>
                  <a:pt x="50545" y="70704"/>
                </a:lnTo>
                <a:cubicBezTo>
                  <a:pt x="50571" y="70717"/>
                  <a:pt x="50597" y="70723"/>
                  <a:pt x="50623" y="70723"/>
                </a:cubicBezTo>
                <a:cubicBezTo>
                  <a:pt x="50636" y="70723"/>
                  <a:pt x="50636" y="70717"/>
                  <a:pt x="50636" y="70704"/>
                </a:cubicBezTo>
                <a:cubicBezTo>
                  <a:pt x="50629" y="70691"/>
                  <a:pt x="50616" y="70678"/>
                  <a:pt x="50603" y="70678"/>
                </a:cubicBezTo>
                <a:cubicBezTo>
                  <a:pt x="50584" y="70671"/>
                  <a:pt x="50564" y="70671"/>
                  <a:pt x="50545" y="70665"/>
                </a:cubicBezTo>
                <a:lnTo>
                  <a:pt x="50466" y="70541"/>
                </a:lnTo>
                <a:cubicBezTo>
                  <a:pt x="50435" y="70515"/>
                  <a:pt x="50411" y="70505"/>
                  <a:pt x="50392" y="70505"/>
                </a:cubicBezTo>
                <a:cubicBezTo>
                  <a:pt x="50327" y="70505"/>
                  <a:pt x="50320" y="70631"/>
                  <a:pt x="50219" y="70652"/>
                </a:cubicBezTo>
                <a:cubicBezTo>
                  <a:pt x="49991" y="70580"/>
                  <a:pt x="49528" y="70078"/>
                  <a:pt x="49418" y="69701"/>
                </a:cubicBezTo>
                <a:lnTo>
                  <a:pt x="49418" y="69701"/>
                </a:lnTo>
                <a:cubicBezTo>
                  <a:pt x="49436" y="69709"/>
                  <a:pt x="49452" y="69713"/>
                  <a:pt x="49465" y="69713"/>
                </a:cubicBezTo>
                <a:cubicBezTo>
                  <a:pt x="49543" y="69713"/>
                  <a:pt x="49560" y="69596"/>
                  <a:pt x="49621" y="69596"/>
                </a:cubicBezTo>
                <a:close/>
                <a:moveTo>
                  <a:pt x="56270" y="72228"/>
                </a:moveTo>
                <a:lnTo>
                  <a:pt x="56270" y="72228"/>
                </a:lnTo>
                <a:cubicBezTo>
                  <a:pt x="56550" y="72267"/>
                  <a:pt x="56648" y="72593"/>
                  <a:pt x="56902" y="72840"/>
                </a:cubicBezTo>
                <a:cubicBezTo>
                  <a:pt x="56929" y="72792"/>
                  <a:pt x="56960" y="72771"/>
                  <a:pt x="56993" y="72771"/>
                </a:cubicBezTo>
                <a:cubicBezTo>
                  <a:pt x="57160" y="72771"/>
                  <a:pt x="57356" y="73323"/>
                  <a:pt x="57214" y="73426"/>
                </a:cubicBezTo>
                <a:lnTo>
                  <a:pt x="57214" y="73433"/>
                </a:lnTo>
                <a:cubicBezTo>
                  <a:pt x="56954" y="73282"/>
                  <a:pt x="56678" y="72951"/>
                  <a:pt x="56436" y="72951"/>
                </a:cubicBezTo>
                <a:cubicBezTo>
                  <a:pt x="56417" y="72951"/>
                  <a:pt x="56399" y="72953"/>
                  <a:pt x="56381" y="72957"/>
                </a:cubicBezTo>
                <a:cubicBezTo>
                  <a:pt x="56302" y="72782"/>
                  <a:pt x="56205" y="72619"/>
                  <a:pt x="56087" y="72469"/>
                </a:cubicBezTo>
                <a:cubicBezTo>
                  <a:pt x="56106" y="72443"/>
                  <a:pt x="56127" y="72432"/>
                  <a:pt x="56150" y="72432"/>
                </a:cubicBezTo>
                <a:cubicBezTo>
                  <a:pt x="56227" y="72432"/>
                  <a:pt x="56319" y="72559"/>
                  <a:pt x="56400" y="72599"/>
                </a:cubicBezTo>
                <a:cubicBezTo>
                  <a:pt x="56381" y="72469"/>
                  <a:pt x="56335" y="72345"/>
                  <a:pt x="56270" y="72228"/>
                </a:cubicBezTo>
                <a:close/>
                <a:moveTo>
                  <a:pt x="44535" y="73190"/>
                </a:moveTo>
                <a:cubicBezTo>
                  <a:pt x="44638" y="73190"/>
                  <a:pt x="44731" y="73246"/>
                  <a:pt x="44813" y="73439"/>
                </a:cubicBezTo>
                <a:cubicBezTo>
                  <a:pt x="44722" y="73433"/>
                  <a:pt x="44630" y="73413"/>
                  <a:pt x="44507" y="73192"/>
                </a:cubicBezTo>
                <a:lnTo>
                  <a:pt x="44500" y="73192"/>
                </a:lnTo>
                <a:cubicBezTo>
                  <a:pt x="44512" y="73191"/>
                  <a:pt x="44524" y="73190"/>
                  <a:pt x="44535" y="73190"/>
                </a:cubicBezTo>
                <a:close/>
                <a:moveTo>
                  <a:pt x="31278" y="72515"/>
                </a:moveTo>
                <a:cubicBezTo>
                  <a:pt x="31343" y="72586"/>
                  <a:pt x="31304" y="72573"/>
                  <a:pt x="31337" y="72684"/>
                </a:cubicBezTo>
                <a:cubicBezTo>
                  <a:pt x="31291" y="72769"/>
                  <a:pt x="31265" y="72756"/>
                  <a:pt x="31226" y="72814"/>
                </a:cubicBezTo>
                <a:cubicBezTo>
                  <a:pt x="31233" y="72813"/>
                  <a:pt x="31239" y="72812"/>
                  <a:pt x="31245" y="72812"/>
                </a:cubicBezTo>
                <a:cubicBezTo>
                  <a:pt x="31351" y="72812"/>
                  <a:pt x="31301" y="73030"/>
                  <a:pt x="31122" y="73283"/>
                </a:cubicBezTo>
                <a:cubicBezTo>
                  <a:pt x="30995" y="73394"/>
                  <a:pt x="30837" y="73455"/>
                  <a:pt x="30672" y="73455"/>
                </a:cubicBezTo>
                <a:cubicBezTo>
                  <a:pt x="30625" y="73455"/>
                  <a:pt x="30577" y="73450"/>
                  <a:pt x="30529" y="73439"/>
                </a:cubicBezTo>
                <a:cubicBezTo>
                  <a:pt x="30622" y="73101"/>
                  <a:pt x="30950" y="72774"/>
                  <a:pt x="31125" y="72774"/>
                </a:cubicBezTo>
                <a:cubicBezTo>
                  <a:pt x="31146" y="72774"/>
                  <a:pt x="31164" y="72778"/>
                  <a:pt x="31180" y="72788"/>
                </a:cubicBezTo>
                <a:cubicBezTo>
                  <a:pt x="31252" y="72677"/>
                  <a:pt x="31167" y="72658"/>
                  <a:pt x="31278" y="72515"/>
                </a:cubicBezTo>
                <a:close/>
                <a:moveTo>
                  <a:pt x="52238" y="71010"/>
                </a:moveTo>
                <a:lnTo>
                  <a:pt x="52238" y="71023"/>
                </a:lnTo>
                <a:cubicBezTo>
                  <a:pt x="52299" y="71042"/>
                  <a:pt x="52362" y="71052"/>
                  <a:pt x="52426" y="71052"/>
                </a:cubicBezTo>
                <a:cubicBezTo>
                  <a:pt x="52471" y="71052"/>
                  <a:pt x="52517" y="71047"/>
                  <a:pt x="52564" y="71036"/>
                </a:cubicBezTo>
                <a:cubicBezTo>
                  <a:pt x="52674" y="71173"/>
                  <a:pt x="52798" y="71303"/>
                  <a:pt x="52935" y="71420"/>
                </a:cubicBezTo>
                <a:cubicBezTo>
                  <a:pt x="53000" y="71518"/>
                  <a:pt x="53007" y="71590"/>
                  <a:pt x="52961" y="71629"/>
                </a:cubicBezTo>
                <a:cubicBezTo>
                  <a:pt x="53143" y="71707"/>
                  <a:pt x="53111" y="71967"/>
                  <a:pt x="53267" y="72098"/>
                </a:cubicBezTo>
                <a:cubicBezTo>
                  <a:pt x="53280" y="72124"/>
                  <a:pt x="53293" y="72150"/>
                  <a:pt x="53306" y="72169"/>
                </a:cubicBezTo>
                <a:cubicBezTo>
                  <a:pt x="53345" y="72215"/>
                  <a:pt x="53378" y="72267"/>
                  <a:pt x="53423" y="72306"/>
                </a:cubicBezTo>
                <a:cubicBezTo>
                  <a:pt x="53450" y="72371"/>
                  <a:pt x="53489" y="72436"/>
                  <a:pt x="53528" y="72495"/>
                </a:cubicBezTo>
                <a:lnTo>
                  <a:pt x="53541" y="72515"/>
                </a:lnTo>
                <a:cubicBezTo>
                  <a:pt x="53645" y="72749"/>
                  <a:pt x="53573" y="72886"/>
                  <a:pt x="53651" y="73107"/>
                </a:cubicBezTo>
                <a:cubicBezTo>
                  <a:pt x="53769" y="73237"/>
                  <a:pt x="53873" y="73231"/>
                  <a:pt x="53997" y="73452"/>
                </a:cubicBezTo>
                <a:cubicBezTo>
                  <a:pt x="53974" y="73506"/>
                  <a:pt x="53944" y="73528"/>
                  <a:pt x="53908" y="73528"/>
                </a:cubicBezTo>
                <a:cubicBezTo>
                  <a:pt x="53780" y="73528"/>
                  <a:pt x="53582" y="73243"/>
                  <a:pt x="53423" y="73146"/>
                </a:cubicBezTo>
                <a:cubicBezTo>
                  <a:pt x="53248" y="72684"/>
                  <a:pt x="52740" y="72287"/>
                  <a:pt x="52915" y="72006"/>
                </a:cubicBezTo>
                <a:lnTo>
                  <a:pt x="52915" y="72006"/>
                </a:lnTo>
                <a:cubicBezTo>
                  <a:pt x="52941" y="72019"/>
                  <a:pt x="52961" y="72039"/>
                  <a:pt x="52987" y="72059"/>
                </a:cubicBezTo>
                <a:cubicBezTo>
                  <a:pt x="52995" y="72066"/>
                  <a:pt x="52999" y="72069"/>
                  <a:pt x="53002" y="72069"/>
                </a:cubicBezTo>
                <a:cubicBezTo>
                  <a:pt x="53007" y="72069"/>
                  <a:pt x="53007" y="72063"/>
                  <a:pt x="53007" y="72059"/>
                </a:cubicBezTo>
                <a:cubicBezTo>
                  <a:pt x="53007" y="72039"/>
                  <a:pt x="53000" y="72026"/>
                  <a:pt x="52994" y="72019"/>
                </a:cubicBezTo>
                <a:cubicBezTo>
                  <a:pt x="52961" y="71993"/>
                  <a:pt x="52928" y="71967"/>
                  <a:pt x="52896" y="71948"/>
                </a:cubicBezTo>
                <a:lnTo>
                  <a:pt x="52915" y="71948"/>
                </a:lnTo>
                <a:cubicBezTo>
                  <a:pt x="52700" y="71635"/>
                  <a:pt x="52603" y="71368"/>
                  <a:pt x="52414" y="71362"/>
                </a:cubicBezTo>
                <a:lnTo>
                  <a:pt x="52205" y="71049"/>
                </a:lnTo>
                <a:cubicBezTo>
                  <a:pt x="52218" y="71036"/>
                  <a:pt x="52225" y="71023"/>
                  <a:pt x="52238" y="71010"/>
                </a:cubicBezTo>
                <a:close/>
                <a:moveTo>
                  <a:pt x="45708" y="73374"/>
                </a:moveTo>
                <a:cubicBezTo>
                  <a:pt x="45726" y="73374"/>
                  <a:pt x="45745" y="73382"/>
                  <a:pt x="45765" y="73382"/>
                </a:cubicBezTo>
                <a:cubicBezTo>
                  <a:pt x="45769" y="73382"/>
                  <a:pt x="45773" y="73381"/>
                  <a:pt x="45777" y="73381"/>
                </a:cubicBezTo>
                <a:cubicBezTo>
                  <a:pt x="45842" y="73459"/>
                  <a:pt x="45848" y="73518"/>
                  <a:pt x="45796" y="73537"/>
                </a:cubicBezTo>
                <a:cubicBezTo>
                  <a:pt x="45751" y="73465"/>
                  <a:pt x="45718" y="73472"/>
                  <a:pt x="45673" y="73394"/>
                </a:cubicBezTo>
                <a:cubicBezTo>
                  <a:pt x="45683" y="73379"/>
                  <a:pt x="45695" y="73374"/>
                  <a:pt x="45708" y="73374"/>
                </a:cubicBezTo>
                <a:close/>
                <a:moveTo>
                  <a:pt x="53039" y="73355"/>
                </a:moveTo>
                <a:cubicBezTo>
                  <a:pt x="53062" y="73361"/>
                  <a:pt x="53088" y="73365"/>
                  <a:pt x="53115" y="73365"/>
                </a:cubicBezTo>
                <a:cubicBezTo>
                  <a:pt x="53142" y="73365"/>
                  <a:pt x="53169" y="73361"/>
                  <a:pt x="53196" y="73355"/>
                </a:cubicBezTo>
                <a:lnTo>
                  <a:pt x="53196" y="73355"/>
                </a:lnTo>
                <a:cubicBezTo>
                  <a:pt x="53182" y="73400"/>
                  <a:pt x="53287" y="73505"/>
                  <a:pt x="53261" y="73537"/>
                </a:cubicBezTo>
                <a:lnTo>
                  <a:pt x="53215" y="73570"/>
                </a:lnTo>
                <a:cubicBezTo>
                  <a:pt x="53209" y="73572"/>
                  <a:pt x="53203" y="73573"/>
                  <a:pt x="53197" y="73573"/>
                </a:cubicBezTo>
                <a:cubicBezTo>
                  <a:pt x="53137" y="73573"/>
                  <a:pt x="53050" y="73468"/>
                  <a:pt x="53026" y="73374"/>
                </a:cubicBezTo>
                <a:cubicBezTo>
                  <a:pt x="53033" y="73368"/>
                  <a:pt x="53033" y="73361"/>
                  <a:pt x="53039" y="73361"/>
                </a:cubicBezTo>
                <a:lnTo>
                  <a:pt x="53039" y="73355"/>
                </a:lnTo>
                <a:close/>
                <a:moveTo>
                  <a:pt x="52622" y="72840"/>
                </a:moveTo>
                <a:lnTo>
                  <a:pt x="52648" y="72866"/>
                </a:lnTo>
                <a:cubicBezTo>
                  <a:pt x="52655" y="72876"/>
                  <a:pt x="52666" y="72884"/>
                  <a:pt x="52673" y="72884"/>
                </a:cubicBezTo>
                <a:cubicBezTo>
                  <a:pt x="52679" y="72884"/>
                  <a:pt x="52681" y="72876"/>
                  <a:pt x="52668" y="72853"/>
                </a:cubicBezTo>
                <a:cubicBezTo>
                  <a:pt x="52670" y="72852"/>
                  <a:pt x="52673" y="72851"/>
                  <a:pt x="52676" y="72851"/>
                </a:cubicBezTo>
                <a:cubicBezTo>
                  <a:pt x="52700" y="72851"/>
                  <a:pt x="52730" y="72904"/>
                  <a:pt x="52766" y="72957"/>
                </a:cubicBezTo>
                <a:cubicBezTo>
                  <a:pt x="52785" y="72925"/>
                  <a:pt x="52766" y="72873"/>
                  <a:pt x="52818" y="72866"/>
                </a:cubicBezTo>
                <a:cubicBezTo>
                  <a:pt x="52831" y="72964"/>
                  <a:pt x="52883" y="72964"/>
                  <a:pt x="52948" y="73062"/>
                </a:cubicBezTo>
                <a:cubicBezTo>
                  <a:pt x="52948" y="73120"/>
                  <a:pt x="52902" y="73146"/>
                  <a:pt x="52948" y="73231"/>
                </a:cubicBezTo>
                <a:cubicBezTo>
                  <a:pt x="52928" y="73251"/>
                  <a:pt x="52922" y="73283"/>
                  <a:pt x="52928" y="73309"/>
                </a:cubicBezTo>
                <a:lnTo>
                  <a:pt x="52922" y="73309"/>
                </a:lnTo>
                <a:lnTo>
                  <a:pt x="52818" y="73381"/>
                </a:lnTo>
                <a:cubicBezTo>
                  <a:pt x="52889" y="73511"/>
                  <a:pt x="52928" y="73420"/>
                  <a:pt x="52994" y="73550"/>
                </a:cubicBezTo>
                <a:cubicBezTo>
                  <a:pt x="52978" y="73545"/>
                  <a:pt x="52965" y="73543"/>
                  <a:pt x="52955" y="73543"/>
                </a:cubicBezTo>
                <a:cubicBezTo>
                  <a:pt x="52901" y="73543"/>
                  <a:pt x="52916" y="73598"/>
                  <a:pt x="52861" y="73598"/>
                </a:cubicBezTo>
                <a:cubicBezTo>
                  <a:pt x="52854" y="73598"/>
                  <a:pt x="52846" y="73598"/>
                  <a:pt x="52837" y="73596"/>
                </a:cubicBezTo>
                <a:lnTo>
                  <a:pt x="52837" y="73589"/>
                </a:lnTo>
                <a:cubicBezTo>
                  <a:pt x="52785" y="73400"/>
                  <a:pt x="52720" y="73218"/>
                  <a:pt x="52642" y="73036"/>
                </a:cubicBezTo>
                <a:lnTo>
                  <a:pt x="52622" y="73036"/>
                </a:lnTo>
                <a:cubicBezTo>
                  <a:pt x="52622" y="72997"/>
                  <a:pt x="52622" y="72951"/>
                  <a:pt x="52622" y="72912"/>
                </a:cubicBezTo>
                <a:lnTo>
                  <a:pt x="52622" y="72840"/>
                </a:lnTo>
                <a:close/>
                <a:moveTo>
                  <a:pt x="53339" y="73661"/>
                </a:moveTo>
                <a:cubicBezTo>
                  <a:pt x="53436" y="73719"/>
                  <a:pt x="53515" y="73804"/>
                  <a:pt x="53560" y="73908"/>
                </a:cubicBezTo>
                <a:cubicBezTo>
                  <a:pt x="53502" y="73921"/>
                  <a:pt x="53567" y="74013"/>
                  <a:pt x="53489" y="74013"/>
                </a:cubicBezTo>
                <a:cubicBezTo>
                  <a:pt x="53378" y="73947"/>
                  <a:pt x="53391" y="73830"/>
                  <a:pt x="53280" y="73700"/>
                </a:cubicBezTo>
                <a:cubicBezTo>
                  <a:pt x="53280" y="73700"/>
                  <a:pt x="53287" y="73700"/>
                  <a:pt x="53293" y="73693"/>
                </a:cubicBezTo>
                <a:lnTo>
                  <a:pt x="53339" y="73661"/>
                </a:lnTo>
                <a:close/>
                <a:moveTo>
                  <a:pt x="52329" y="73987"/>
                </a:moveTo>
                <a:cubicBezTo>
                  <a:pt x="52362" y="73987"/>
                  <a:pt x="52401" y="74013"/>
                  <a:pt x="52446" y="74078"/>
                </a:cubicBezTo>
                <a:cubicBezTo>
                  <a:pt x="52443" y="74078"/>
                  <a:pt x="52440" y="74079"/>
                  <a:pt x="52437" y="74079"/>
                </a:cubicBezTo>
                <a:cubicBezTo>
                  <a:pt x="52406" y="74079"/>
                  <a:pt x="52370" y="74052"/>
                  <a:pt x="52329" y="73993"/>
                </a:cubicBezTo>
                <a:lnTo>
                  <a:pt x="52329" y="73987"/>
                </a:lnTo>
                <a:close/>
                <a:moveTo>
                  <a:pt x="30108" y="73004"/>
                </a:moveTo>
                <a:cubicBezTo>
                  <a:pt x="30199" y="73004"/>
                  <a:pt x="30241" y="73103"/>
                  <a:pt x="30249" y="73257"/>
                </a:cubicBezTo>
                <a:lnTo>
                  <a:pt x="30184" y="73355"/>
                </a:lnTo>
                <a:cubicBezTo>
                  <a:pt x="29969" y="73596"/>
                  <a:pt x="29728" y="73869"/>
                  <a:pt x="29532" y="74006"/>
                </a:cubicBezTo>
                <a:cubicBezTo>
                  <a:pt x="29441" y="74058"/>
                  <a:pt x="29337" y="74110"/>
                  <a:pt x="29239" y="74149"/>
                </a:cubicBezTo>
                <a:cubicBezTo>
                  <a:pt x="29185" y="74164"/>
                  <a:pt x="29132" y="74182"/>
                  <a:pt x="29092" y="74182"/>
                </a:cubicBezTo>
                <a:cubicBezTo>
                  <a:pt x="29046" y="74182"/>
                  <a:pt x="29017" y="74158"/>
                  <a:pt x="29024" y="74078"/>
                </a:cubicBezTo>
                <a:cubicBezTo>
                  <a:pt x="29311" y="73700"/>
                  <a:pt x="29532" y="73759"/>
                  <a:pt x="29865" y="73140"/>
                </a:cubicBezTo>
                <a:cubicBezTo>
                  <a:pt x="29969" y="73045"/>
                  <a:pt x="30049" y="73004"/>
                  <a:pt x="30108" y="73004"/>
                </a:cubicBezTo>
                <a:close/>
                <a:moveTo>
                  <a:pt x="45920" y="73733"/>
                </a:moveTo>
                <a:cubicBezTo>
                  <a:pt x="45985" y="73759"/>
                  <a:pt x="46050" y="73863"/>
                  <a:pt x="46115" y="73895"/>
                </a:cubicBezTo>
                <a:cubicBezTo>
                  <a:pt x="46119" y="74061"/>
                  <a:pt x="46047" y="74239"/>
                  <a:pt x="45915" y="74239"/>
                </a:cubicBezTo>
                <a:cubicBezTo>
                  <a:pt x="45830" y="74239"/>
                  <a:pt x="45719" y="74163"/>
                  <a:pt x="45588" y="73960"/>
                </a:cubicBezTo>
                <a:lnTo>
                  <a:pt x="45581" y="73960"/>
                </a:lnTo>
                <a:cubicBezTo>
                  <a:pt x="45666" y="73811"/>
                  <a:pt x="45855" y="73908"/>
                  <a:pt x="45920" y="73733"/>
                </a:cubicBezTo>
                <a:close/>
                <a:moveTo>
                  <a:pt x="55762" y="72970"/>
                </a:moveTo>
                <a:lnTo>
                  <a:pt x="55762" y="72970"/>
                </a:lnTo>
                <a:cubicBezTo>
                  <a:pt x="55937" y="73067"/>
                  <a:pt x="56063" y="73315"/>
                  <a:pt x="56221" y="73315"/>
                </a:cubicBezTo>
                <a:cubicBezTo>
                  <a:pt x="56245" y="73315"/>
                  <a:pt x="56270" y="73309"/>
                  <a:pt x="56296" y="73296"/>
                </a:cubicBezTo>
                <a:cubicBezTo>
                  <a:pt x="56635" y="73622"/>
                  <a:pt x="56941" y="74182"/>
                  <a:pt x="57097" y="74625"/>
                </a:cubicBezTo>
                <a:cubicBezTo>
                  <a:pt x="57038" y="74579"/>
                  <a:pt x="56980" y="74527"/>
                  <a:pt x="56934" y="74475"/>
                </a:cubicBezTo>
                <a:cubicBezTo>
                  <a:pt x="56889" y="74299"/>
                  <a:pt x="56713" y="74175"/>
                  <a:pt x="56595" y="74091"/>
                </a:cubicBezTo>
                <a:cubicBezTo>
                  <a:pt x="56589" y="74084"/>
                  <a:pt x="56582" y="74078"/>
                  <a:pt x="56576" y="74071"/>
                </a:cubicBezTo>
                <a:cubicBezTo>
                  <a:pt x="56543" y="74039"/>
                  <a:pt x="56504" y="73993"/>
                  <a:pt x="56478" y="73954"/>
                </a:cubicBezTo>
                <a:cubicBezTo>
                  <a:pt x="56452" y="73921"/>
                  <a:pt x="56420" y="73882"/>
                  <a:pt x="56387" y="73850"/>
                </a:cubicBezTo>
                <a:cubicBezTo>
                  <a:pt x="56387" y="73843"/>
                  <a:pt x="56381" y="73837"/>
                  <a:pt x="56374" y="73830"/>
                </a:cubicBezTo>
                <a:cubicBezTo>
                  <a:pt x="56322" y="73713"/>
                  <a:pt x="56244" y="73609"/>
                  <a:pt x="56146" y="73524"/>
                </a:cubicBezTo>
                <a:lnTo>
                  <a:pt x="56100" y="73485"/>
                </a:lnTo>
                <a:cubicBezTo>
                  <a:pt x="55944" y="73290"/>
                  <a:pt x="55866" y="73218"/>
                  <a:pt x="55762" y="72970"/>
                </a:cubicBezTo>
                <a:close/>
                <a:moveTo>
                  <a:pt x="53052" y="74141"/>
                </a:moveTo>
                <a:cubicBezTo>
                  <a:pt x="53156" y="74141"/>
                  <a:pt x="53365" y="74410"/>
                  <a:pt x="53365" y="74553"/>
                </a:cubicBezTo>
                <a:cubicBezTo>
                  <a:pt x="53306" y="74553"/>
                  <a:pt x="53241" y="74508"/>
                  <a:pt x="53182" y="74501"/>
                </a:cubicBezTo>
                <a:lnTo>
                  <a:pt x="53182" y="74501"/>
                </a:lnTo>
                <a:cubicBezTo>
                  <a:pt x="53235" y="74560"/>
                  <a:pt x="53215" y="74579"/>
                  <a:pt x="53196" y="74605"/>
                </a:cubicBezTo>
                <a:cubicBezTo>
                  <a:pt x="53280" y="74710"/>
                  <a:pt x="53352" y="74683"/>
                  <a:pt x="53443" y="74840"/>
                </a:cubicBezTo>
                <a:cubicBezTo>
                  <a:pt x="53423" y="74845"/>
                  <a:pt x="53402" y="74848"/>
                  <a:pt x="53380" y="74848"/>
                </a:cubicBezTo>
                <a:cubicBezTo>
                  <a:pt x="53253" y="74848"/>
                  <a:pt x="53111" y="74748"/>
                  <a:pt x="52955" y="74547"/>
                </a:cubicBezTo>
                <a:lnTo>
                  <a:pt x="52955" y="74540"/>
                </a:lnTo>
                <a:cubicBezTo>
                  <a:pt x="53000" y="74416"/>
                  <a:pt x="53059" y="74306"/>
                  <a:pt x="53039" y="74143"/>
                </a:cubicBezTo>
                <a:cubicBezTo>
                  <a:pt x="53043" y="74142"/>
                  <a:pt x="53048" y="74141"/>
                  <a:pt x="53052" y="74141"/>
                </a:cubicBezTo>
                <a:close/>
                <a:moveTo>
                  <a:pt x="58543" y="74827"/>
                </a:moveTo>
                <a:cubicBezTo>
                  <a:pt x="58576" y="74866"/>
                  <a:pt x="58556" y="74905"/>
                  <a:pt x="58602" y="74905"/>
                </a:cubicBezTo>
                <a:cubicBezTo>
                  <a:pt x="58616" y="74934"/>
                  <a:pt x="58613" y="74943"/>
                  <a:pt x="58600" y="74943"/>
                </a:cubicBezTo>
                <a:cubicBezTo>
                  <a:pt x="58590" y="74943"/>
                  <a:pt x="58574" y="74937"/>
                  <a:pt x="58556" y="74931"/>
                </a:cubicBezTo>
                <a:lnTo>
                  <a:pt x="58556" y="74938"/>
                </a:lnTo>
                <a:cubicBezTo>
                  <a:pt x="58536" y="74918"/>
                  <a:pt x="58517" y="74898"/>
                  <a:pt x="58497" y="74872"/>
                </a:cubicBezTo>
                <a:cubicBezTo>
                  <a:pt x="58497" y="74872"/>
                  <a:pt x="58491" y="74866"/>
                  <a:pt x="58491" y="74866"/>
                </a:cubicBezTo>
                <a:lnTo>
                  <a:pt x="58543" y="74827"/>
                </a:lnTo>
                <a:close/>
                <a:moveTo>
                  <a:pt x="58361" y="74892"/>
                </a:moveTo>
                <a:cubicBezTo>
                  <a:pt x="58400" y="74892"/>
                  <a:pt x="58432" y="74905"/>
                  <a:pt x="58458" y="74924"/>
                </a:cubicBezTo>
                <a:cubicBezTo>
                  <a:pt x="58478" y="74951"/>
                  <a:pt x="58504" y="74977"/>
                  <a:pt x="58530" y="75003"/>
                </a:cubicBezTo>
                <a:lnTo>
                  <a:pt x="58536" y="75009"/>
                </a:lnTo>
                <a:lnTo>
                  <a:pt x="58523" y="75009"/>
                </a:lnTo>
                <a:cubicBezTo>
                  <a:pt x="58569" y="75094"/>
                  <a:pt x="58608" y="75081"/>
                  <a:pt x="58654" y="75152"/>
                </a:cubicBezTo>
                <a:cubicBezTo>
                  <a:pt x="58639" y="75145"/>
                  <a:pt x="58625" y="75142"/>
                  <a:pt x="58612" y="75142"/>
                </a:cubicBezTo>
                <a:cubicBezTo>
                  <a:pt x="58566" y="75142"/>
                  <a:pt x="58526" y="75179"/>
                  <a:pt x="58491" y="75205"/>
                </a:cubicBezTo>
                <a:cubicBezTo>
                  <a:pt x="58361" y="75035"/>
                  <a:pt x="58530" y="75029"/>
                  <a:pt x="58361" y="74892"/>
                </a:cubicBezTo>
                <a:close/>
                <a:moveTo>
                  <a:pt x="44817" y="74582"/>
                </a:moveTo>
                <a:cubicBezTo>
                  <a:pt x="44884" y="74582"/>
                  <a:pt x="45179" y="74910"/>
                  <a:pt x="45334" y="74910"/>
                </a:cubicBezTo>
                <a:cubicBezTo>
                  <a:pt x="45360" y="74910"/>
                  <a:pt x="45382" y="74901"/>
                  <a:pt x="45399" y="74879"/>
                </a:cubicBezTo>
                <a:cubicBezTo>
                  <a:pt x="45490" y="74964"/>
                  <a:pt x="45399" y="75055"/>
                  <a:pt x="45477" y="75055"/>
                </a:cubicBezTo>
                <a:cubicBezTo>
                  <a:pt x="45495" y="75084"/>
                  <a:pt x="45490" y="75090"/>
                  <a:pt x="45477" y="75090"/>
                </a:cubicBezTo>
                <a:cubicBezTo>
                  <a:pt x="45468" y="75090"/>
                  <a:pt x="45456" y="75087"/>
                  <a:pt x="45445" y="75087"/>
                </a:cubicBezTo>
                <a:cubicBezTo>
                  <a:pt x="45425" y="75087"/>
                  <a:pt x="45408" y="75096"/>
                  <a:pt x="45425" y="75146"/>
                </a:cubicBezTo>
                <a:cubicBezTo>
                  <a:pt x="45412" y="75159"/>
                  <a:pt x="45405" y="75165"/>
                  <a:pt x="45392" y="75179"/>
                </a:cubicBezTo>
                <a:lnTo>
                  <a:pt x="45392" y="75172"/>
                </a:lnTo>
                <a:cubicBezTo>
                  <a:pt x="45314" y="75179"/>
                  <a:pt x="45379" y="75263"/>
                  <a:pt x="45321" y="75276"/>
                </a:cubicBezTo>
                <a:cubicBezTo>
                  <a:pt x="45236" y="75211"/>
                  <a:pt x="45145" y="75146"/>
                  <a:pt x="45060" y="75087"/>
                </a:cubicBezTo>
                <a:cubicBezTo>
                  <a:pt x="45034" y="74977"/>
                  <a:pt x="44923" y="74983"/>
                  <a:pt x="44839" y="74853"/>
                </a:cubicBezTo>
                <a:cubicBezTo>
                  <a:pt x="44850" y="74820"/>
                  <a:pt x="44833" y="74623"/>
                  <a:pt x="44819" y="74623"/>
                </a:cubicBezTo>
                <a:cubicBezTo>
                  <a:pt x="44817" y="74623"/>
                  <a:pt x="44815" y="74629"/>
                  <a:pt x="44813" y="74644"/>
                </a:cubicBezTo>
                <a:cubicBezTo>
                  <a:pt x="44799" y="74600"/>
                  <a:pt x="44802" y="74582"/>
                  <a:pt x="44817" y="74582"/>
                </a:cubicBezTo>
                <a:close/>
                <a:moveTo>
                  <a:pt x="53847" y="75205"/>
                </a:moveTo>
                <a:cubicBezTo>
                  <a:pt x="53918" y="75283"/>
                  <a:pt x="53879" y="75302"/>
                  <a:pt x="53847" y="75322"/>
                </a:cubicBezTo>
                <a:lnTo>
                  <a:pt x="53840" y="75322"/>
                </a:lnTo>
                <a:cubicBezTo>
                  <a:pt x="53814" y="75283"/>
                  <a:pt x="53788" y="75237"/>
                  <a:pt x="53762" y="75205"/>
                </a:cubicBezTo>
                <a:lnTo>
                  <a:pt x="53762" y="75205"/>
                </a:lnTo>
                <a:cubicBezTo>
                  <a:pt x="53775" y="75211"/>
                  <a:pt x="53790" y="75214"/>
                  <a:pt x="53805" y="75214"/>
                </a:cubicBezTo>
                <a:cubicBezTo>
                  <a:pt x="53819" y="75214"/>
                  <a:pt x="53834" y="75211"/>
                  <a:pt x="53847" y="75205"/>
                </a:cubicBezTo>
                <a:close/>
                <a:moveTo>
                  <a:pt x="45604" y="75314"/>
                </a:moveTo>
                <a:lnTo>
                  <a:pt x="45604" y="75314"/>
                </a:lnTo>
                <a:cubicBezTo>
                  <a:pt x="45614" y="75315"/>
                  <a:pt x="45623" y="75318"/>
                  <a:pt x="45633" y="75328"/>
                </a:cubicBezTo>
                <a:cubicBezTo>
                  <a:pt x="45633" y="75334"/>
                  <a:pt x="45632" y="75340"/>
                  <a:pt x="45630" y="75346"/>
                </a:cubicBezTo>
                <a:lnTo>
                  <a:pt x="45630" y="75346"/>
                </a:lnTo>
                <a:cubicBezTo>
                  <a:pt x="45625" y="75340"/>
                  <a:pt x="45619" y="75334"/>
                  <a:pt x="45614" y="75328"/>
                </a:cubicBezTo>
                <a:lnTo>
                  <a:pt x="45604" y="75314"/>
                </a:lnTo>
                <a:close/>
                <a:moveTo>
                  <a:pt x="45510" y="75270"/>
                </a:moveTo>
                <a:cubicBezTo>
                  <a:pt x="45536" y="75309"/>
                  <a:pt x="45557" y="75314"/>
                  <a:pt x="45576" y="75314"/>
                </a:cubicBezTo>
                <a:cubicBezTo>
                  <a:pt x="45583" y="75314"/>
                  <a:pt x="45589" y="75313"/>
                  <a:pt x="45596" y="75313"/>
                </a:cubicBezTo>
                <a:cubicBezTo>
                  <a:pt x="45597" y="75313"/>
                  <a:pt x="45599" y="75313"/>
                  <a:pt x="45601" y="75313"/>
                </a:cubicBezTo>
                <a:lnTo>
                  <a:pt x="45601" y="75313"/>
                </a:lnTo>
                <a:cubicBezTo>
                  <a:pt x="45601" y="75312"/>
                  <a:pt x="45601" y="75310"/>
                  <a:pt x="45601" y="75309"/>
                </a:cubicBezTo>
                <a:lnTo>
                  <a:pt x="45604" y="75314"/>
                </a:lnTo>
                <a:lnTo>
                  <a:pt x="45604" y="75314"/>
                </a:lnTo>
                <a:cubicBezTo>
                  <a:pt x="45603" y="75313"/>
                  <a:pt x="45602" y="75313"/>
                  <a:pt x="45601" y="75313"/>
                </a:cubicBezTo>
                <a:lnTo>
                  <a:pt x="45601" y="75313"/>
                </a:lnTo>
                <a:cubicBezTo>
                  <a:pt x="45600" y="75332"/>
                  <a:pt x="45593" y="75356"/>
                  <a:pt x="45581" y="75374"/>
                </a:cubicBezTo>
                <a:cubicBezTo>
                  <a:pt x="45598" y="75394"/>
                  <a:pt x="45606" y="75409"/>
                  <a:pt x="45609" y="75422"/>
                </a:cubicBezTo>
                <a:lnTo>
                  <a:pt x="45609" y="75422"/>
                </a:lnTo>
                <a:cubicBezTo>
                  <a:pt x="45570" y="75404"/>
                  <a:pt x="45575" y="75355"/>
                  <a:pt x="45497" y="75283"/>
                </a:cubicBezTo>
                <a:lnTo>
                  <a:pt x="45510" y="75270"/>
                </a:lnTo>
                <a:close/>
                <a:moveTo>
                  <a:pt x="18271" y="74325"/>
                </a:moveTo>
                <a:lnTo>
                  <a:pt x="18271" y="74325"/>
                </a:lnTo>
                <a:cubicBezTo>
                  <a:pt x="18316" y="74462"/>
                  <a:pt x="18153" y="74736"/>
                  <a:pt x="18147" y="74911"/>
                </a:cubicBezTo>
                <a:lnTo>
                  <a:pt x="18140" y="74918"/>
                </a:lnTo>
                <a:cubicBezTo>
                  <a:pt x="18062" y="75081"/>
                  <a:pt x="18017" y="75042"/>
                  <a:pt x="17945" y="75126"/>
                </a:cubicBezTo>
                <a:lnTo>
                  <a:pt x="18010" y="75172"/>
                </a:lnTo>
                <a:cubicBezTo>
                  <a:pt x="17906" y="75172"/>
                  <a:pt x="17802" y="75354"/>
                  <a:pt x="17717" y="75563"/>
                </a:cubicBezTo>
                <a:cubicBezTo>
                  <a:pt x="17711" y="75569"/>
                  <a:pt x="17698" y="75576"/>
                  <a:pt x="17691" y="75582"/>
                </a:cubicBezTo>
                <a:cubicBezTo>
                  <a:pt x="17737" y="75472"/>
                  <a:pt x="17782" y="75361"/>
                  <a:pt x="17815" y="75244"/>
                </a:cubicBezTo>
                <a:cubicBezTo>
                  <a:pt x="17764" y="75171"/>
                  <a:pt x="17673" y="75158"/>
                  <a:pt x="17570" y="75158"/>
                </a:cubicBezTo>
                <a:cubicBezTo>
                  <a:pt x="17513" y="75158"/>
                  <a:pt x="17452" y="75162"/>
                  <a:pt x="17394" y="75162"/>
                </a:cubicBezTo>
                <a:cubicBezTo>
                  <a:pt x="17340" y="75162"/>
                  <a:pt x="17288" y="75159"/>
                  <a:pt x="17242" y="75146"/>
                </a:cubicBezTo>
                <a:cubicBezTo>
                  <a:pt x="17652" y="74377"/>
                  <a:pt x="17912" y="74495"/>
                  <a:pt x="18271" y="74325"/>
                </a:cubicBezTo>
                <a:close/>
                <a:moveTo>
                  <a:pt x="55208" y="74931"/>
                </a:moveTo>
                <a:cubicBezTo>
                  <a:pt x="55430" y="75003"/>
                  <a:pt x="55736" y="75433"/>
                  <a:pt x="55859" y="75693"/>
                </a:cubicBezTo>
                <a:cubicBezTo>
                  <a:pt x="55853" y="75697"/>
                  <a:pt x="55845" y="75699"/>
                  <a:pt x="55838" y="75699"/>
                </a:cubicBezTo>
                <a:cubicBezTo>
                  <a:pt x="55767" y="75699"/>
                  <a:pt x="55677" y="75534"/>
                  <a:pt x="55603" y="75534"/>
                </a:cubicBezTo>
                <a:cubicBezTo>
                  <a:pt x="55597" y="75534"/>
                  <a:pt x="55591" y="75535"/>
                  <a:pt x="55586" y="75537"/>
                </a:cubicBezTo>
                <a:lnTo>
                  <a:pt x="55586" y="75543"/>
                </a:lnTo>
                <a:lnTo>
                  <a:pt x="55573" y="75530"/>
                </a:lnTo>
                <a:cubicBezTo>
                  <a:pt x="55547" y="75504"/>
                  <a:pt x="55521" y="75478"/>
                  <a:pt x="55501" y="75452"/>
                </a:cubicBezTo>
                <a:cubicBezTo>
                  <a:pt x="55495" y="75446"/>
                  <a:pt x="55495" y="75439"/>
                  <a:pt x="55488" y="75433"/>
                </a:cubicBezTo>
                <a:cubicBezTo>
                  <a:pt x="55482" y="75315"/>
                  <a:pt x="55332" y="75113"/>
                  <a:pt x="55208" y="74931"/>
                </a:cubicBezTo>
                <a:close/>
                <a:moveTo>
                  <a:pt x="53556" y="75708"/>
                </a:moveTo>
                <a:cubicBezTo>
                  <a:pt x="53571" y="75708"/>
                  <a:pt x="53592" y="75722"/>
                  <a:pt x="53619" y="75758"/>
                </a:cubicBezTo>
                <a:cubicBezTo>
                  <a:pt x="53619" y="75771"/>
                  <a:pt x="53625" y="75784"/>
                  <a:pt x="53632" y="75797"/>
                </a:cubicBezTo>
                <a:lnTo>
                  <a:pt x="53632" y="75804"/>
                </a:lnTo>
                <a:cubicBezTo>
                  <a:pt x="53617" y="75815"/>
                  <a:pt x="53597" y="75822"/>
                  <a:pt x="53577" y="75822"/>
                </a:cubicBezTo>
                <a:cubicBezTo>
                  <a:pt x="53563" y="75822"/>
                  <a:pt x="53548" y="75818"/>
                  <a:pt x="53534" y="75810"/>
                </a:cubicBezTo>
                <a:cubicBezTo>
                  <a:pt x="53521" y="75759"/>
                  <a:pt x="53528" y="75708"/>
                  <a:pt x="53556" y="75708"/>
                </a:cubicBezTo>
                <a:close/>
                <a:moveTo>
                  <a:pt x="53696" y="75707"/>
                </a:moveTo>
                <a:cubicBezTo>
                  <a:pt x="53749" y="75707"/>
                  <a:pt x="53838" y="75790"/>
                  <a:pt x="53847" y="75888"/>
                </a:cubicBezTo>
                <a:cubicBezTo>
                  <a:pt x="53843" y="75890"/>
                  <a:pt x="53838" y="75891"/>
                  <a:pt x="53834" y="75891"/>
                </a:cubicBezTo>
                <a:cubicBezTo>
                  <a:pt x="53794" y="75891"/>
                  <a:pt x="53745" y="75822"/>
                  <a:pt x="53700" y="75822"/>
                </a:cubicBezTo>
                <a:cubicBezTo>
                  <a:pt x="53697" y="75822"/>
                  <a:pt x="53694" y="75823"/>
                  <a:pt x="53691" y="75823"/>
                </a:cubicBezTo>
                <a:lnTo>
                  <a:pt x="53684" y="75836"/>
                </a:lnTo>
                <a:lnTo>
                  <a:pt x="53671" y="75804"/>
                </a:lnTo>
                <a:cubicBezTo>
                  <a:pt x="53664" y="75791"/>
                  <a:pt x="53664" y="75778"/>
                  <a:pt x="53658" y="75765"/>
                </a:cubicBezTo>
                <a:cubicBezTo>
                  <a:pt x="53656" y="75724"/>
                  <a:pt x="53672" y="75707"/>
                  <a:pt x="53696" y="75707"/>
                </a:cubicBezTo>
                <a:close/>
                <a:moveTo>
                  <a:pt x="53937" y="75976"/>
                </a:moveTo>
                <a:cubicBezTo>
                  <a:pt x="53946" y="75976"/>
                  <a:pt x="53957" y="75977"/>
                  <a:pt x="53971" y="75980"/>
                </a:cubicBezTo>
                <a:cubicBezTo>
                  <a:pt x="53991" y="76052"/>
                  <a:pt x="53980" y="76076"/>
                  <a:pt x="53961" y="76076"/>
                </a:cubicBezTo>
                <a:cubicBezTo>
                  <a:pt x="53923" y="76076"/>
                  <a:pt x="53851" y="75976"/>
                  <a:pt x="53937" y="75976"/>
                </a:cubicBezTo>
                <a:close/>
                <a:moveTo>
                  <a:pt x="54811" y="73257"/>
                </a:moveTo>
                <a:cubicBezTo>
                  <a:pt x="54987" y="73602"/>
                  <a:pt x="55123" y="73622"/>
                  <a:pt x="55267" y="73641"/>
                </a:cubicBezTo>
                <a:cubicBezTo>
                  <a:pt x="55521" y="74071"/>
                  <a:pt x="55729" y="74169"/>
                  <a:pt x="55977" y="74540"/>
                </a:cubicBezTo>
                <a:cubicBezTo>
                  <a:pt x="56133" y="74456"/>
                  <a:pt x="55938" y="74293"/>
                  <a:pt x="55853" y="74052"/>
                </a:cubicBezTo>
                <a:cubicBezTo>
                  <a:pt x="55879" y="73843"/>
                  <a:pt x="55905" y="73635"/>
                  <a:pt x="56107" y="73589"/>
                </a:cubicBezTo>
                <a:lnTo>
                  <a:pt x="56127" y="73609"/>
                </a:lnTo>
                <a:cubicBezTo>
                  <a:pt x="56185" y="73661"/>
                  <a:pt x="56237" y="73719"/>
                  <a:pt x="56283" y="73785"/>
                </a:cubicBezTo>
                <a:cubicBezTo>
                  <a:pt x="56263" y="73798"/>
                  <a:pt x="56244" y="73811"/>
                  <a:pt x="56231" y="73830"/>
                </a:cubicBezTo>
                <a:lnTo>
                  <a:pt x="56231" y="73843"/>
                </a:lnTo>
                <a:cubicBezTo>
                  <a:pt x="56224" y="73869"/>
                  <a:pt x="56231" y="73902"/>
                  <a:pt x="56250" y="73928"/>
                </a:cubicBezTo>
                <a:cubicBezTo>
                  <a:pt x="56257" y="73934"/>
                  <a:pt x="56263" y="73941"/>
                  <a:pt x="56263" y="73947"/>
                </a:cubicBezTo>
                <a:cubicBezTo>
                  <a:pt x="56284" y="73968"/>
                  <a:pt x="56305" y="73981"/>
                  <a:pt x="56322" y="73981"/>
                </a:cubicBezTo>
                <a:cubicBezTo>
                  <a:pt x="56332" y="73981"/>
                  <a:pt x="56341" y="73977"/>
                  <a:pt x="56348" y="73967"/>
                </a:cubicBezTo>
                <a:lnTo>
                  <a:pt x="56348" y="73960"/>
                </a:lnTo>
                <a:cubicBezTo>
                  <a:pt x="56348" y="73947"/>
                  <a:pt x="56361" y="73941"/>
                  <a:pt x="56368" y="73934"/>
                </a:cubicBezTo>
                <a:cubicBezTo>
                  <a:pt x="56387" y="73960"/>
                  <a:pt x="56413" y="73987"/>
                  <a:pt x="56433" y="74013"/>
                </a:cubicBezTo>
                <a:cubicBezTo>
                  <a:pt x="56465" y="74052"/>
                  <a:pt x="56498" y="74091"/>
                  <a:pt x="56530" y="74130"/>
                </a:cubicBezTo>
                <a:cubicBezTo>
                  <a:pt x="56538" y="74157"/>
                  <a:pt x="56531" y="74165"/>
                  <a:pt x="56519" y="74165"/>
                </a:cubicBezTo>
                <a:cubicBezTo>
                  <a:pt x="56505" y="74165"/>
                  <a:pt x="56485" y="74156"/>
                  <a:pt x="56472" y="74156"/>
                </a:cubicBezTo>
                <a:cubicBezTo>
                  <a:pt x="56459" y="74156"/>
                  <a:pt x="56453" y="74166"/>
                  <a:pt x="56472" y="74208"/>
                </a:cubicBezTo>
                <a:cubicBezTo>
                  <a:pt x="56622" y="74410"/>
                  <a:pt x="56726" y="74299"/>
                  <a:pt x="56869" y="74462"/>
                </a:cubicBezTo>
                <a:lnTo>
                  <a:pt x="56876" y="74442"/>
                </a:lnTo>
                <a:lnTo>
                  <a:pt x="56882" y="74462"/>
                </a:lnTo>
                <a:lnTo>
                  <a:pt x="56889" y="74469"/>
                </a:lnTo>
                <a:cubicBezTo>
                  <a:pt x="56947" y="74553"/>
                  <a:pt x="57025" y="74618"/>
                  <a:pt x="57110" y="74677"/>
                </a:cubicBezTo>
                <a:lnTo>
                  <a:pt x="57143" y="74703"/>
                </a:lnTo>
                <a:cubicBezTo>
                  <a:pt x="57149" y="74703"/>
                  <a:pt x="57149" y="74710"/>
                  <a:pt x="57156" y="74710"/>
                </a:cubicBezTo>
                <a:lnTo>
                  <a:pt x="57162" y="74723"/>
                </a:lnTo>
                <a:cubicBezTo>
                  <a:pt x="57175" y="74827"/>
                  <a:pt x="57221" y="74788"/>
                  <a:pt x="57292" y="74924"/>
                </a:cubicBezTo>
                <a:cubicBezTo>
                  <a:pt x="57281" y="74930"/>
                  <a:pt x="57268" y="74933"/>
                  <a:pt x="57256" y="74933"/>
                </a:cubicBezTo>
                <a:cubicBezTo>
                  <a:pt x="57204" y="74933"/>
                  <a:pt x="57146" y="74894"/>
                  <a:pt x="57093" y="74894"/>
                </a:cubicBezTo>
                <a:cubicBezTo>
                  <a:pt x="57072" y="74894"/>
                  <a:pt x="57051" y="74900"/>
                  <a:pt x="57032" y="74918"/>
                </a:cubicBezTo>
                <a:lnTo>
                  <a:pt x="57032" y="74911"/>
                </a:lnTo>
                <a:lnTo>
                  <a:pt x="57032" y="74911"/>
                </a:lnTo>
                <a:cubicBezTo>
                  <a:pt x="56934" y="74944"/>
                  <a:pt x="57084" y="75120"/>
                  <a:pt x="57091" y="75218"/>
                </a:cubicBezTo>
                <a:cubicBezTo>
                  <a:pt x="57082" y="75220"/>
                  <a:pt x="57073" y="75222"/>
                  <a:pt x="57064" y="75222"/>
                </a:cubicBezTo>
                <a:cubicBezTo>
                  <a:pt x="56917" y="75222"/>
                  <a:pt x="56821" y="74814"/>
                  <a:pt x="56674" y="74710"/>
                </a:cubicBezTo>
                <a:lnTo>
                  <a:pt x="56674" y="74664"/>
                </a:lnTo>
                <a:lnTo>
                  <a:pt x="56674" y="74657"/>
                </a:lnTo>
                <a:cubicBezTo>
                  <a:pt x="56667" y="74618"/>
                  <a:pt x="56648" y="74592"/>
                  <a:pt x="56622" y="74573"/>
                </a:cubicBezTo>
                <a:cubicBezTo>
                  <a:pt x="56613" y="74568"/>
                  <a:pt x="56605" y="74566"/>
                  <a:pt x="56598" y="74566"/>
                </a:cubicBezTo>
                <a:cubicBezTo>
                  <a:pt x="56585" y="74566"/>
                  <a:pt x="56576" y="74575"/>
                  <a:pt x="56576" y="74592"/>
                </a:cubicBezTo>
                <a:lnTo>
                  <a:pt x="56576" y="74605"/>
                </a:lnTo>
                <a:cubicBezTo>
                  <a:pt x="56582" y="74644"/>
                  <a:pt x="56582" y="74683"/>
                  <a:pt x="56595" y="74723"/>
                </a:cubicBezTo>
                <a:lnTo>
                  <a:pt x="56582" y="74710"/>
                </a:lnTo>
                <a:cubicBezTo>
                  <a:pt x="56558" y="74716"/>
                  <a:pt x="56537" y="74718"/>
                  <a:pt x="56518" y="74718"/>
                </a:cubicBezTo>
                <a:cubicBezTo>
                  <a:pt x="56470" y="74718"/>
                  <a:pt x="56435" y="74704"/>
                  <a:pt x="56404" y="74704"/>
                </a:cubicBezTo>
                <a:cubicBezTo>
                  <a:pt x="56372" y="74704"/>
                  <a:pt x="56344" y="74718"/>
                  <a:pt x="56309" y="74775"/>
                </a:cubicBezTo>
                <a:cubicBezTo>
                  <a:pt x="56459" y="74970"/>
                  <a:pt x="56498" y="74996"/>
                  <a:pt x="56602" y="75211"/>
                </a:cubicBezTo>
                <a:cubicBezTo>
                  <a:pt x="56588" y="75218"/>
                  <a:pt x="56574" y="75221"/>
                  <a:pt x="56559" y="75221"/>
                </a:cubicBezTo>
                <a:cubicBezTo>
                  <a:pt x="56445" y="75221"/>
                  <a:pt x="56308" y="75043"/>
                  <a:pt x="56197" y="75043"/>
                </a:cubicBezTo>
                <a:cubicBezTo>
                  <a:pt x="56182" y="75043"/>
                  <a:pt x="56167" y="75047"/>
                  <a:pt x="56153" y="75055"/>
                </a:cubicBezTo>
                <a:cubicBezTo>
                  <a:pt x="56055" y="74742"/>
                  <a:pt x="55762" y="74423"/>
                  <a:pt x="55560" y="74247"/>
                </a:cubicBezTo>
                <a:lnTo>
                  <a:pt x="55560" y="74254"/>
                </a:lnTo>
                <a:cubicBezTo>
                  <a:pt x="55527" y="74195"/>
                  <a:pt x="55488" y="74136"/>
                  <a:pt x="55443" y="74084"/>
                </a:cubicBezTo>
                <a:cubicBezTo>
                  <a:pt x="55423" y="74052"/>
                  <a:pt x="55397" y="74026"/>
                  <a:pt x="55377" y="74000"/>
                </a:cubicBezTo>
                <a:cubicBezTo>
                  <a:pt x="55361" y="73972"/>
                  <a:pt x="55340" y="73959"/>
                  <a:pt x="55326" y="73959"/>
                </a:cubicBezTo>
                <a:cubicBezTo>
                  <a:pt x="55324" y="73959"/>
                  <a:pt x="55321" y="73959"/>
                  <a:pt x="55319" y="73960"/>
                </a:cubicBezTo>
                <a:cubicBezTo>
                  <a:pt x="55299" y="73974"/>
                  <a:pt x="55306" y="74006"/>
                  <a:pt x="55325" y="74032"/>
                </a:cubicBezTo>
                <a:cubicBezTo>
                  <a:pt x="55351" y="74071"/>
                  <a:pt x="55377" y="74104"/>
                  <a:pt x="55404" y="74136"/>
                </a:cubicBezTo>
                <a:cubicBezTo>
                  <a:pt x="55430" y="74175"/>
                  <a:pt x="55456" y="74208"/>
                  <a:pt x="55482" y="74247"/>
                </a:cubicBezTo>
                <a:lnTo>
                  <a:pt x="55475" y="74247"/>
                </a:lnTo>
                <a:cubicBezTo>
                  <a:pt x="55553" y="74423"/>
                  <a:pt x="55651" y="74592"/>
                  <a:pt x="55755" y="74749"/>
                </a:cubicBezTo>
                <a:cubicBezTo>
                  <a:pt x="55742" y="74768"/>
                  <a:pt x="55716" y="74781"/>
                  <a:pt x="55742" y="74820"/>
                </a:cubicBezTo>
                <a:cubicBezTo>
                  <a:pt x="55602" y="74774"/>
                  <a:pt x="55385" y="74526"/>
                  <a:pt x="55269" y="74526"/>
                </a:cubicBezTo>
                <a:cubicBezTo>
                  <a:pt x="55223" y="74526"/>
                  <a:pt x="55192" y="74565"/>
                  <a:pt x="55189" y="74670"/>
                </a:cubicBezTo>
                <a:cubicBezTo>
                  <a:pt x="55177" y="74675"/>
                  <a:pt x="55167" y="74679"/>
                  <a:pt x="55157" y="74679"/>
                </a:cubicBezTo>
                <a:cubicBezTo>
                  <a:pt x="55137" y="74679"/>
                  <a:pt x="55119" y="74665"/>
                  <a:pt x="55097" y="74618"/>
                </a:cubicBezTo>
                <a:lnTo>
                  <a:pt x="55097" y="74618"/>
                </a:lnTo>
                <a:cubicBezTo>
                  <a:pt x="55078" y="74905"/>
                  <a:pt x="55006" y="75244"/>
                  <a:pt x="55299" y="75569"/>
                </a:cubicBezTo>
                <a:cubicBezTo>
                  <a:pt x="55306" y="75582"/>
                  <a:pt x="55312" y="75587"/>
                  <a:pt x="55318" y="75587"/>
                </a:cubicBezTo>
                <a:cubicBezTo>
                  <a:pt x="55345" y="75587"/>
                  <a:pt x="55366" y="75486"/>
                  <a:pt x="55413" y="75486"/>
                </a:cubicBezTo>
                <a:cubicBezTo>
                  <a:pt x="55427" y="75486"/>
                  <a:pt x="55443" y="75494"/>
                  <a:pt x="55462" y="75517"/>
                </a:cubicBezTo>
                <a:cubicBezTo>
                  <a:pt x="55488" y="75556"/>
                  <a:pt x="55521" y="75595"/>
                  <a:pt x="55560" y="75628"/>
                </a:cubicBezTo>
                <a:cubicBezTo>
                  <a:pt x="55645" y="75778"/>
                  <a:pt x="55736" y="75921"/>
                  <a:pt x="55846" y="76058"/>
                </a:cubicBezTo>
                <a:cubicBezTo>
                  <a:pt x="55827" y="76049"/>
                  <a:pt x="55815" y="76045"/>
                  <a:pt x="55807" y="76045"/>
                </a:cubicBezTo>
                <a:cubicBezTo>
                  <a:pt x="55783" y="76045"/>
                  <a:pt x="55807" y="76085"/>
                  <a:pt x="55762" y="76110"/>
                </a:cubicBezTo>
                <a:cubicBezTo>
                  <a:pt x="55482" y="75960"/>
                  <a:pt x="55150" y="75419"/>
                  <a:pt x="54869" y="75276"/>
                </a:cubicBezTo>
                <a:cubicBezTo>
                  <a:pt x="54707" y="75035"/>
                  <a:pt x="54817" y="74951"/>
                  <a:pt x="54720" y="74749"/>
                </a:cubicBezTo>
                <a:cubicBezTo>
                  <a:pt x="54881" y="74749"/>
                  <a:pt x="54764" y="74499"/>
                  <a:pt x="54827" y="74499"/>
                </a:cubicBezTo>
                <a:cubicBezTo>
                  <a:pt x="54830" y="74499"/>
                  <a:pt x="54833" y="74500"/>
                  <a:pt x="54837" y="74501"/>
                </a:cubicBezTo>
                <a:cubicBezTo>
                  <a:pt x="54798" y="74449"/>
                  <a:pt x="54759" y="74442"/>
                  <a:pt x="54713" y="74351"/>
                </a:cubicBezTo>
                <a:lnTo>
                  <a:pt x="54713" y="74351"/>
                </a:lnTo>
                <a:cubicBezTo>
                  <a:pt x="54758" y="74388"/>
                  <a:pt x="54789" y="74401"/>
                  <a:pt x="54812" y="74401"/>
                </a:cubicBezTo>
                <a:cubicBezTo>
                  <a:pt x="54874" y="74401"/>
                  <a:pt x="54875" y="74300"/>
                  <a:pt x="54942" y="74300"/>
                </a:cubicBezTo>
                <a:cubicBezTo>
                  <a:pt x="54960" y="74300"/>
                  <a:pt x="54983" y="74307"/>
                  <a:pt x="55013" y="74325"/>
                </a:cubicBezTo>
                <a:cubicBezTo>
                  <a:pt x="54954" y="74215"/>
                  <a:pt x="54830" y="73902"/>
                  <a:pt x="54850" y="73752"/>
                </a:cubicBezTo>
                <a:lnTo>
                  <a:pt x="54850" y="73752"/>
                </a:lnTo>
                <a:cubicBezTo>
                  <a:pt x="54873" y="73789"/>
                  <a:pt x="54892" y="73794"/>
                  <a:pt x="54911" y="73794"/>
                </a:cubicBezTo>
                <a:cubicBezTo>
                  <a:pt x="54917" y="73794"/>
                  <a:pt x="54923" y="73793"/>
                  <a:pt x="54929" y="73793"/>
                </a:cubicBezTo>
                <a:cubicBezTo>
                  <a:pt x="54946" y="73793"/>
                  <a:pt x="54965" y="73797"/>
                  <a:pt x="54987" y="73830"/>
                </a:cubicBezTo>
                <a:cubicBezTo>
                  <a:pt x="54981" y="73751"/>
                  <a:pt x="54903" y="73586"/>
                  <a:pt x="54835" y="73586"/>
                </a:cubicBezTo>
                <a:cubicBezTo>
                  <a:pt x="54820" y="73586"/>
                  <a:pt x="54805" y="73594"/>
                  <a:pt x="54791" y="73615"/>
                </a:cubicBezTo>
                <a:lnTo>
                  <a:pt x="54791" y="73622"/>
                </a:lnTo>
                <a:cubicBezTo>
                  <a:pt x="54785" y="73622"/>
                  <a:pt x="54778" y="73628"/>
                  <a:pt x="54772" y="73628"/>
                </a:cubicBezTo>
                <a:cubicBezTo>
                  <a:pt x="54655" y="73492"/>
                  <a:pt x="54687" y="73439"/>
                  <a:pt x="54576" y="73296"/>
                </a:cubicBezTo>
                <a:cubicBezTo>
                  <a:pt x="54655" y="73270"/>
                  <a:pt x="54733" y="73257"/>
                  <a:pt x="54811" y="73257"/>
                </a:cubicBezTo>
                <a:close/>
                <a:moveTo>
                  <a:pt x="28739" y="75084"/>
                </a:moveTo>
                <a:cubicBezTo>
                  <a:pt x="28943" y="75084"/>
                  <a:pt x="29032" y="75346"/>
                  <a:pt x="28972" y="75667"/>
                </a:cubicBezTo>
                <a:lnTo>
                  <a:pt x="28972" y="75680"/>
                </a:lnTo>
                <a:cubicBezTo>
                  <a:pt x="28888" y="75836"/>
                  <a:pt x="28835" y="75843"/>
                  <a:pt x="28764" y="75954"/>
                </a:cubicBezTo>
                <a:cubicBezTo>
                  <a:pt x="28560" y="76020"/>
                  <a:pt x="28254" y="76216"/>
                  <a:pt x="28081" y="76216"/>
                </a:cubicBezTo>
                <a:cubicBezTo>
                  <a:pt x="28050" y="76216"/>
                  <a:pt x="28023" y="76210"/>
                  <a:pt x="28002" y="76195"/>
                </a:cubicBezTo>
                <a:cubicBezTo>
                  <a:pt x="28034" y="75954"/>
                  <a:pt x="28197" y="75634"/>
                  <a:pt x="28327" y="75328"/>
                </a:cubicBezTo>
                <a:cubicBezTo>
                  <a:pt x="28493" y="75156"/>
                  <a:pt x="28632" y="75084"/>
                  <a:pt x="28739" y="75084"/>
                </a:cubicBezTo>
                <a:close/>
                <a:moveTo>
                  <a:pt x="55801" y="76077"/>
                </a:moveTo>
                <a:cubicBezTo>
                  <a:pt x="55866" y="76097"/>
                  <a:pt x="55918" y="76156"/>
                  <a:pt x="55931" y="76221"/>
                </a:cubicBezTo>
                <a:lnTo>
                  <a:pt x="55925" y="76221"/>
                </a:lnTo>
                <a:cubicBezTo>
                  <a:pt x="55920" y="76222"/>
                  <a:pt x="55915" y="76223"/>
                  <a:pt x="55910" y="76223"/>
                </a:cubicBezTo>
                <a:cubicBezTo>
                  <a:pt x="55862" y="76223"/>
                  <a:pt x="55813" y="76142"/>
                  <a:pt x="55801" y="76077"/>
                </a:cubicBezTo>
                <a:close/>
                <a:moveTo>
                  <a:pt x="17885" y="75568"/>
                </a:moveTo>
                <a:cubicBezTo>
                  <a:pt x="18020" y="75568"/>
                  <a:pt x="17919" y="75960"/>
                  <a:pt x="17619" y="76260"/>
                </a:cubicBezTo>
                <a:lnTo>
                  <a:pt x="17613" y="76260"/>
                </a:lnTo>
                <a:cubicBezTo>
                  <a:pt x="17587" y="76195"/>
                  <a:pt x="17535" y="76175"/>
                  <a:pt x="17450" y="76156"/>
                </a:cubicBezTo>
                <a:cubicBezTo>
                  <a:pt x="17541" y="76006"/>
                  <a:pt x="17613" y="75849"/>
                  <a:pt x="17671" y="75693"/>
                </a:cubicBezTo>
                <a:lnTo>
                  <a:pt x="17671" y="75680"/>
                </a:lnTo>
                <a:cubicBezTo>
                  <a:pt x="17698" y="75660"/>
                  <a:pt x="17730" y="75634"/>
                  <a:pt x="17750" y="75608"/>
                </a:cubicBezTo>
                <a:lnTo>
                  <a:pt x="17808" y="75647"/>
                </a:lnTo>
                <a:cubicBezTo>
                  <a:pt x="17828" y="75615"/>
                  <a:pt x="17847" y="75589"/>
                  <a:pt x="17821" y="75589"/>
                </a:cubicBezTo>
                <a:cubicBezTo>
                  <a:pt x="17847" y="75575"/>
                  <a:pt x="17868" y="75568"/>
                  <a:pt x="17885" y="75568"/>
                </a:cubicBezTo>
                <a:close/>
                <a:moveTo>
                  <a:pt x="53510" y="76288"/>
                </a:moveTo>
                <a:cubicBezTo>
                  <a:pt x="53567" y="76383"/>
                  <a:pt x="53606" y="76345"/>
                  <a:pt x="53658" y="76468"/>
                </a:cubicBezTo>
                <a:cubicBezTo>
                  <a:pt x="53626" y="76488"/>
                  <a:pt x="53597" y="76520"/>
                  <a:pt x="53563" y="76520"/>
                </a:cubicBezTo>
                <a:cubicBezTo>
                  <a:pt x="53541" y="76520"/>
                  <a:pt x="53517" y="76506"/>
                  <a:pt x="53489" y="76468"/>
                </a:cubicBezTo>
                <a:cubicBezTo>
                  <a:pt x="53406" y="76360"/>
                  <a:pt x="53447" y="76320"/>
                  <a:pt x="53510" y="76288"/>
                </a:cubicBezTo>
                <a:close/>
                <a:moveTo>
                  <a:pt x="56270" y="76221"/>
                </a:moveTo>
                <a:lnTo>
                  <a:pt x="56270" y="76221"/>
                </a:lnTo>
                <a:cubicBezTo>
                  <a:pt x="56374" y="76338"/>
                  <a:pt x="56543" y="76436"/>
                  <a:pt x="56595" y="76605"/>
                </a:cubicBezTo>
                <a:cubicBezTo>
                  <a:pt x="56591" y="76607"/>
                  <a:pt x="56587" y="76607"/>
                  <a:pt x="56582" y="76607"/>
                </a:cubicBezTo>
                <a:cubicBezTo>
                  <a:pt x="56547" y="76607"/>
                  <a:pt x="56494" y="76570"/>
                  <a:pt x="56426" y="76514"/>
                </a:cubicBezTo>
                <a:lnTo>
                  <a:pt x="56426" y="76507"/>
                </a:lnTo>
                <a:cubicBezTo>
                  <a:pt x="56387" y="76475"/>
                  <a:pt x="56341" y="76442"/>
                  <a:pt x="56296" y="76410"/>
                </a:cubicBezTo>
                <a:cubicBezTo>
                  <a:pt x="56276" y="76364"/>
                  <a:pt x="56198" y="76260"/>
                  <a:pt x="56270" y="76221"/>
                </a:cubicBezTo>
                <a:close/>
                <a:moveTo>
                  <a:pt x="27743" y="76338"/>
                </a:moveTo>
                <a:cubicBezTo>
                  <a:pt x="27786" y="76338"/>
                  <a:pt x="27699" y="76473"/>
                  <a:pt x="27711" y="76473"/>
                </a:cubicBezTo>
                <a:cubicBezTo>
                  <a:pt x="27714" y="76473"/>
                  <a:pt x="27727" y="76461"/>
                  <a:pt x="27754" y="76429"/>
                </a:cubicBezTo>
                <a:lnTo>
                  <a:pt x="27754" y="76429"/>
                </a:lnTo>
                <a:cubicBezTo>
                  <a:pt x="27793" y="76462"/>
                  <a:pt x="27630" y="76638"/>
                  <a:pt x="27591" y="76729"/>
                </a:cubicBezTo>
                <a:lnTo>
                  <a:pt x="27487" y="76664"/>
                </a:lnTo>
                <a:cubicBezTo>
                  <a:pt x="27552" y="76546"/>
                  <a:pt x="27630" y="76442"/>
                  <a:pt x="27722" y="76344"/>
                </a:cubicBezTo>
                <a:cubicBezTo>
                  <a:pt x="27731" y="76340"/>
                  <a:pt x="27738" y="76338"/>
                  <a:pt x="27743" y="76338"/>
                </a:cubicBezTo>
                <a:close/>
                <a:moveTo>
                  <a:pt x="58348" y="75817"/>
                </a:moveTo>
                <a:cubicBezTo>
                  <a:pt x="58595" y="75934"/>
                  <a:pt x="58986" y="76286"/>
                  <a:pt x="59201" y="76677"/>
                </a:cubicBezTo>
                <a:cubicBezTo>
                  <a:pt x="59279" y="76683"/>
                  <a:pt x="59357" y="76716"/>
                  <a:pt x="59429" y="76761"/>
                </a:cubicBezTo>
                <a:cubicBezTo>
                  <a:pt x="59448" y="76813"/>
                  <a:pt x="59455" y="76859"/>
                  <a:pt x="59422" y="76879"/>
                </a:cubicBezTo>
                <a:cubicBezTo>
                  <a:pt x="59414" y="76887"/>
                  <a:pt x="59405" y="76890"/>
                  <a:pt x="59396" y="76890"/>
                </a:cubicBezTo>
                <a:cubicBezTo>
                  <a:pt x="59354" y="76890"/>
                  <a:pt x="59302" y="76814"/>
                  <a:pt x="59259" y="76755"/>
                </a:cubicBezTo>
                <a:cubicBezTo>
                  <a:pt x="59224" y="76776"/>
                  <a:pt x="59187" y="76786"/>
                  <a:pt x="59148" y="76786"/>
                </a:cubicBezTo>
                <a:cubicBezTo>
                  <a:pt x="58886" y="76786"/>
                  <a:pt x="58568" y="76338"/>
                  <a:pt x="58295" y="76253"/>
                </a:cubicBezTo>
                <a:cubicBezTo>
                  <a:pt x="58276" y="76195"/>
                  <a:pt x="58250" y="76136"/>
                  <a:pt x="58211" y="76084"/>
                </a:cubicBezTo>
                <a:cubicBezTo>
                  <a:pt x="58263" y="75973"/>
                  <a:pt x="58374" y="76032"/>
                  <a:pt x="58348" y="75817"/>
                </a:cubicBezTo>
                <a:close/>
                <a:moveTo>
                  <a:pt x="60093" y="76681"/>
                </a:moveTo>
                <a:cubicBezTo>
                  <a:pt x="60102" y="76681"/>
                  <a:pt x="60111" y="76681"/>
                  <a:pt x="60119" y="76683"/>
                </a:cubicBezTo>
                <a:lnTo>
                  <a:pt x="60126" y="76683"/>
                </a:lnTo>
                <a:cubicBezTo>
                  <a:pt x="60139" y="76703"/>
                  <a:pt x="60165" y="76735"/>
                  <a:pt x="60191" y="76768"/>
                </a:cubicBezTo>
                <a:lnTo>
                  <a:pt x="60178" y="76768"/>
                </a:lnTo>
                <a:cubicBezTo>
                  <a:pt x="60206" y="76844"/>
                  <a:pt x="60180" y="76891"/>
                  <a:pt x="60133" y="76891"/>
                </a:cubicBezTo>
                <a:cubicBezTo>
                  <a:pt x="60093" y="76891"/>
                  <a:pt x="60037" y="76856"/>
                  <a:pt x="59989" y="76774"/>
                </a:cubicBezTo>
                <a:cubicBezTo>
                  <a:pt x="60015" y="76761"/>
                  <a:pt x="60022" y="76729"/>
                  <a:pt x="60022" y="76696"/>
                </a:cubicBezTo>
                <a:cubicBezTo>
                  <a:pt x="60045" y="76687"/>
                  <a:pt x="60069" y="76681"/>
                  <a:pt x="60093" y="76681"/>
                </a:cubicBezTo>
                <a:close/>
                <a:moveTo>
                  <a:pt x="54308" y="75130"/>
                </a:moveTo>
                <a:cubicBezTo>
                  <a:pt x="54335" y="75130"/>
                  <a:pt x="54369" y="75143"/>
                  <a:pt x="54420" y="75172"/>
                </a:cubicBezTo>
                <a:cubicBezTo>
                  <a:pt x="54511" y="75276"/>
                  <a:pt x="54466" y="75296"/>
                  <a:pt x="54537" y="75380"/>
                </a:cubicBezTo>
                <a:cubicBezTo>
                  <a:pt x="54681" y="75504"/>
                  <a:pt x="54791" y="75367"/>
                  <a:pt x="54954" y="75674"/>
                </a:cubicBezTo>
                <a:cubicBezTo>
                  <a:pt x="54889" y="75719"/>
                  <a:pt x="54915" y="75895"/>
                  <a:pt x="54778" y="75967"/>
                </a:cubicBezTo>
                <a:cubicBezTo>
                  <a:pt x="54895" y="76266"/>
                  <a:pt x="54668" y="76383"/>
                  <a:pt x="54485" y="76383"/>
                </a:cubicBezTo>
                <a:cubicBezTo>
                  <a:pt x="54609" y="76585"/>
                  <a:pt x="54850" y="76729"/>
                  <a:pt x="54993" y="77022"/>
                </a:cubicBezTo>
                <a:cubicBezTo>
                  <a:pt x="54967" y="76995"/>
                  <a:pt x="54942" y="76986"/>
                  <a:pt x="54918" y="76986"/>
                </a:cubicBezTo>
                <a:cubicBezTo>
                  <a:pt x="54855" y="76986"/>
                  <a:pt x="54799" y="77055"/>
                  <a:pt x="54735" y="77055"/>
                </a:cubicBezTo>
                <a:cubicBezTo>
                  <a:pt x="54724" y="77055"/>
                  <a:pt x="54712" y="77053"/>
                  <a:pt x="54700" y="77048"/>
                </a:cubicBezTo>
                <a:cubicBezTo>
                  <a:pt x="54498" y="76794"/>
                  <a:pt x="54609" y="76722"/>
                  <a:pt x="54433" y="76475"/>
                </a:cubicBezTo>
                <a:cubicBezTo>
                  <a:pt x="54416" y="76463"/>
                  <a:pt x="54400" y="76459"/>
                  <a:pt x="54384" y="76459"/>
                </a:cubicBezTo>
                <a:cubicBezTo>
                  <a:pt x="54349" y="76459"/>
                  <a:pt x="54317" y="76479"/>
                  <a:pt x="54283" y="76479"/>
                </a:cubicBezTo>
                <a:cubicBezTo>
                  <a:pt x="54263" y="76479"/>
                  <a:pt x="54241" y="76472"/>
                  <a:pt x="54218" y="76449"/>
                </a:cubicBezTo>
                <a:cubicBezTo>
                  <a:pt x="54146" y="76351"/>
                  <a:pt x="54166" y="76305"/>
                  <a:pt x="54120" y="76227"/>
                </a:cubicBezTo>
                <a:cubicBezTo>
                  <a:pt x="54147" y="76208"/>
                  <a:pt x="54175" y="76198"/>
                  <a:pt x="54202" y="76198"/>
                </a:cubicBezTo>
                <a:cubicBezTo>
                  <a:pt x="54241" y="76198"/>
                  <a:pt x="54280" y="76218"/>
                  <a:pt x="54322" y="76260"/>
                </a:cubicBezTo>
                <a:lnTo>
                  <a:pt x="54322" y="76266"/>
                </a:lnTo>
                <a:cubicBezTo>
                  <a:pt x="54333" y="76218"/>
                  <a:pt x="54313" y="76062"/>
                  <a:pt x="54376" y="76062"/>
                </a:cubicBezTo>
                <a:cubicBezTo>
                  <a:pt x="54389" y="76062"/>
                  <a:pt x="54405" y="76068"/>
                  <a:pt x="54427" y="76084"/>
                </a:cubicBezTo>
                <a:cubicBezTo>
                  <a:pt x="54440" y="75941"/>
                  <a:pt x="54231" y="75674"/>
                  <a:pt x="54368" y="75608"/>
                </a:cubicBezTo>
                <a:cubicBezTo>
                  <a:pt x="54199" y="75472"/>
                  <a:pt x="54368" y="75446"/>
                  <a:pt x="54173" y="75224"/>
                </a:cubicBezTo>
                <a:cubicBezTo>
                  <a:pt x="54234" y="75167"/>
                  <a:pt x="54262" y="75130"/>
                  <a:pt x="54308" y="75130"/>
                </a:cubicBezTo>
                <a:close/>
                <a:moveTo>
                  <a:pt x="62125" y="77413"/>
                </a:moveTo>
                <a:cubicBezTo>
                  <a:pt x="62177" y="77478"/>
                  <a:pt x="62164" y="77497"/>
                  <a:pt x="62138" y="77523"/>
                </a:cubicBezTo>
                <a:cubicBezTo>
                  <a:pt x="62129" y="77494"/>
                  <a:pt x="62115" y="77490"/>
                  <a:pt x="62104" y="77490"/>
                </a:cubicBezTo>
                <a:cubicBezTo>
                  <a:pt x="62100" y="77490"/>
                  <a:pt x="62096" y="77491"/>
                  <a:pt x="62093" y="77491"/>
                </a:cubicBezTo>
                <a:cubicBezTo>
                  <a:pt x="62067" y="77445"/>
                  <a:pt x="62106" y="77439"/>
                  <a:pt x="62125" y="77413"/>
                </a:cubicBezTo>
                <a:close/>
                <a:moveTo>
                  <a:pt x="56556" y="77349"/>
                </a:moveTo>
                <a:cubicBezTo>
                  <a:pt x="56571" y="77349"/>
                  <a:pt x="56701" y="77548"/>
                  <a:pt x="56682" y="77548"/>
                </a:cubicBezTo>
                <a:cubicBezTo>
                  <a:pt x="56678" y="77548"/>
                  <a:pt x="56667" y="77539"/>
                  <a:pt x="56648" y="77517"/>
                </a:cubicBezTo>
                <a:lnTo>
                  <a:pt x="56569" y="77393"/>
                </a:lnTo>
                <a:cubicBezTo>
                  <a:pt x="56555" y="77362"/>
                  <a:pt x="56552" y="77349"/>
                  <a:pt x="56556" y="77349"/>
                </a:cubicBezTo>
                <a:close/>
                <a:moveTo>
                  <a:pt x="56276" y="76481"/>
                </a:moveTo>
                <a:lnTo>
                  <a:pt x="56276" y="76481"/>
                </a:lnTo>
                <a:cubicBezTo>
                  <a:pt x="56328" y="76507"/>
                  <a:pt x="56374" y="76540"/>
                  <a:pt x="56420" y="76579"/>
                </a:cubicBezTo>
                <a:cubicBezTo>
                  <a:pt x="56484" y="76634"/>
                  <a:pt x="56561" y="76696"/>
                  <a:pt x="56616" y="76696"/>
                </a:cubicBezTo>
                <a:cubicBezTo>
                  <a:pt x="56633" y="76696"/>
                  <a:pt x="56648" y="76690"/>
                  <a:pt x="56661" y="76677"/>
                </a:cubicBezTo>
                <a:lnTo>
                  <a:pt x="56674" y="76696"/>
                </a:lnTo>
                <a:cubicBezTo>
                  <a:pt x="56823" y="76970"/>
                  <a:pt x="56947" y="76976"/>
                  <a:pt x="57104" y="77269"/>
                </a:cubicBezTo>
                <a:cubicBezTo>
                  <a:pt x="57088" y="77296"/>
                  <a:pt x="57068" y="77302"/>
                  <a:pt x="57048" y="77302"/>
                </a:cubicBezTo>
                <a:cubicBezTo>
                  <a:pt x="57032" y="77302"/>
                  <a:pt x="57014" y="77298"/>
                  <a:pt x="56997" y="77298"/>
                </a:cubicBezTo>
                <a:cubicBezTo>
                  <a:pt x="56984" y="77298"/>
                  <a:pt x="56972" y="77300"/>
                  <a:pt x="56960" y="77308"/>
                </a:cubicBezTo>
                <a:cubicBezTo>
                  <a:pt x="56915" y="77374"/>
                  <a:pt x="57032" y="77471"/>
                  <a:pt x="57104" y="77556"/>
                </a:cubicBezTo>
                <a:cubicBezTo>
                  <a:pt x="57091" y="77558"/>
                  <a:pt x="57079" y="77559"/>
                  <a:pt x="57067" y="77559"/>
                </a:cubicBezTo>
                <a:cubicBezTo>
                  <a:pt x="56837" y="77559"/>
                  <a:pt x="56713" y="77207"/>
                  <a:pt x="56472" y="77002"/>
                </a:cubicBezTo>
                <a:cubicBezTo>
                  <a:pt x="56511" y="76846"/>
                  <a:pt x="56381" y="76683"/>
                  <a:pt x="56283" y="76501"/>
                </a:cubicBezTo>
                <a:lnTo>
                  <a:pt x="56276" y="76481"/>
                </a:lnTo>
                <a:close/>
                <a:moveTo>
                  <a:pt x="60803" y="77185"/>
                </a:moveTo>
                <a:lnTo>
                  <a:pt x="60816" y="77204"/>
                </a:lnTo>
                <a:cubicBezTo>
                  <a:pt x="60894" y="77256"/>
                  <a:pt x="60966" y="77315"/>
                  <a:pt x="61044" y="77380"/>
                </a:cubicBezTo>
                <a:cubicBezTo>
                  <a:pt x="61077" y="77419"/>
                  <a:pt x="61103" y="77465"/>
                  <a:pt x="61129" y="77510"/>
                </a:cubicBezTo>
                <a:cubicBezTo>
                  <a:pt x="61036" y="77572"/>
                  <a:pt x="61049" y="77628"/>
                  <a:pt x="60967" y="77628"/>
                </a:cubicBezTo>
                <a:cubicBezTo>
                  <a:pt x="60963" y="77628"/>
                  <a:pt x="60958" y="77628"/>
                  <a:pt x="60953" y="77628"/>
                </a:cubicBezTo>
                <a:cubicBezTo>
                  <a:pt x="60875" y="77575"/>
                  <a:pt x="60725" y="77354"/>
                  <a:pt x="60764" y="77295"/>
                </a:cubicBezTo>
                <a:lnTo>
                  <a:pt x="60751" y="77295"/>
                </a:lnTo>
                <a:cubicBezTo>
                  <a:pt x="60758" y="77269"/>
                  <a:pt x="60764" y="77250"/>
                  <a:pt x="60784" y="77230"/>
                </a:cubicBezTo>
                <a:cubicBezTo>
                  <a:pt x="60790" y="77211"/>
                  <a:pt x="60797" y="77198"/>
                  <a:pt x="60803" y="77185"/>
                </a:cubicBezTo>
                <a:close/>
                <a:moveTo>
                  <a:pt x="56400" y="77392"/>
                </a:moveTo>
                <a:cubicBezTo>
                  <a:pt x="56425" y="77392"/>
                  <a:pt x="56460" y="77447"/>
                  <a:pt x="56486" y="77447"/>
                </a:cubicBezTo>
                <a:cubicBezTo>
                  <a:pt x="56493" y="77447"/>
                  <a:pt x="56499" y="77443"/>
                  <a:pt x="56504" y="77432"/>
                </a:cubicBezTo>
                <a:lnTo>
                  <a:pt x="56589" y="77556"/>
                </a:lnTo>
                <a:cubicBezTo>
                  <a:pt x="56543" y="77569"/>
                  <a:pt x="56576" y="77628"/>
                  <a:pt x="56537" y="77647"/>
                </a:cubicBezTo>
                <a:cubicBezTo>
                  <a:pt x="56433" y="77595"/>
                  <a:pt x="56413" y="77478"/>
                  <a:pt x="56394" y="77400"/>
                </a:cubicBezTo>
                <a:lnTo>
                  <a:pt x="56394" y="77393"/>
                </a:lnTo>
                <a:cubicBezTo>
                  <a:pt x="56396" y="77392"/>
                  <a:pt x="56398" y="77392"/>
                  <a:pt x="56400" y="77392"/>
                </a:cubicBezTo>
                <a:close/>
                <a:moveTo>
                  <a:pt x="58686" y="77530"/>
                </a:moveTo>
                <a:cubicBezTo>
                  <a:pt x="58755" y="77618"/>
                  <a:pt x="58743" y="77667"/>
                  <a:pt x="58706" y="77667"/>
                </a:cubicBezTo>
                <a:cubicBezTo>
                  <a:pt x="58680" y="77667"/>
                  <a:pt x="58641" y="77642"/>
                  <a:pt x="58608" y="77588"/>
                </a:cubicBezTo>
                <a:lnTo>
                  <a:pt x="58686" y="77530"/>
                </a:lnTo>
                <a:close/>
                <a:moveTo>
                  <a:pt x="59656" y="77328"/>
                </a:moveTo>
                <a:cubicBezTo>
                  <a:pt x="59660" y="77328"/>
                  <a:pt x="59664" y="77330"/>
                  <a:pt x="59670" y="77334"/>
                </a:cubicBezTo>
                <a:cubicBezTo>
                  <a:pt x="59813" y="77445"/>
                  <a:pt x="59878" y="77686"/>
                  <a:pt x="59852" y="77784"/>
                </a:cubicBezTo>
                <a:cubicBezTo>
                  <a:pt x="59844" y="77789"/>
                  <a:pt x="59836" y="77792"/>
                  <a:pt x="59827" y="77792"/>
                </a:cubicBezTo>
                <a:cubicBezTo>
                  <a:pt x="59765" y="77792"/>
                  <a:pt x="59686" y="77657"/>
                  <a:pt x="59611" y="77543"/>
                </a:cubicBezTo>
                <a:cubicBezTo>
                  <a:pt x="59623" y="77490"/>
                  <a:pt x="59619" y="77328"/>
                  <a:pt x="59656" y="77328"/>
                </a:cubicBezTo>
                <a:close/>
                <a:moveTo>
                  <a:pt x="56387" y="77856"/>
                </a:moveTo>
                <a:lnTo>
                  <a:pt x="56439" y="77934"/>
                </a:lnTo>
                <a:cubicBezTo>
                  <a:pt x="56439" y="77966"/>
                  <a:pt x="56433" y="77999"/>
                  <a:pt x="56407" y="78018"/>
                </a:cubicBezTo>
                <a:lnTo>
                  <a:pt x="56302" y="77856"/>
                </a:lnTo>
                <a:lnTo>
                  <a:pt x="56302" y="77856"/>
                </a:lnTo>
                <a:cubicBezTo>
                  <a:pt x="56317" y="77863"/>
                  <a:pt x="56333" y="77868"/>
                  <a:pt x="56349" y="77868"/>
                </a:cubicBezTo>
                <a:cubicBezTo>
                  <a:pt x="56362" y="77868"/>
                  <a:pt x="56375" y="77864"/>
                  <a:pt x="56387" y="77856"/>
                </a:cubicBezTo>
                <a:close/>
                <a:moveTo>
                  <a:pt x="57970" y="77953"/>
                </a:moveTo>
                <a:cubicBezTo>
                  <a:pt x="58028" y="78031"/>
                  <a:pt x="58035" y="78090"/>
                  <a:pt x="57989" y="78116"/>
                </a:cubicBezTo>
                <a:cubicBezTo>
                  <a:pt x="57983" y="78057"/>
                  <a:pt x="57892" y="77960"/>
                  <a:pt x="57963" y="77953"/>
                </a:cubicBezTo>
                <a:close/>
                <a:moveTo>
                  <a:pt x="57247" y="78715"/>
                </a:moveTo>
                <a:lnTo>
                  <a:pt x="57247" y="78715"/>
                </a:lnTo>
                <a:cubicBezTo>
                  <a:pt x="57384" y="78800"/>
                  <a:pt x="57540" y="78924"/>
                  <a:pt x="57546" y="79087"/>
                </a:cubicBezTo>
                <a:cubicBezTo>
                  <a:pt x="57520" y="78995"/>
                  <a:pt x="57351" y="78891"/>
                  <a:pt x="57247" y="78715"/>
                </a:cubicBezTo>
                <a:close/>
                <a:moveTo>
                  <a:pt x="58136" y="78407"/>
                </a:moveTo>
                <a:cubicBezTo>
                  <a:pt x="58148" y="78407"/>
                  <a:pt x="58162" y="78416"/>
                  <a:pt x="58178" y="78442"/>
                </a:cubicBezTo>
                <a:cubicBezTo>
                  <a:pt x="58295" y="78644"/>
                  <a:pt x="58523" y="78846"/>
                  <a:pt x="58608" y="79126"/>
                </a:cubicBezTo>
                <a:cubicBezTo>
                  <a:pt x="58387" y="78859"/>
                  <a:pt x="58211" y="78793"/>
                  <a:pt x="58054" y="78468"/>
                </a:cubicBezTo>
                <a:cubicBezTo>
                  <a:pt x="58083" y="78468"/>
                  <a:pt x="58104" y="78407"/>
                  <a:pt x="58136" y="78407"/>
                </a:cubicBezTo>
                <a:close/>
                <a:moveTo>
                  <a:pt x="60445" y="78930"/>
                </a:moveTo>
                <a:cubicBezTo>
                  <a:pt x="60523" y="78950"/>
                  <a:pt x="60608" y="79008"/>
                  <a:pt x="60705" y="79152"/>
                </a:cubicBezTo>
                <a:cubicBezTo>
                  <a:pt x="60682" y="79181"/>
                  <a:pt x="60657" y="79192"/>
                  <a:pt x="60630" y="79192"/>
                </a:cubicBezTo>
                <a:cubicBezTo>
                  <a:pt x="60565" y="79192"/>
                  <a:pt x="60490" y="79125"/>
                  <a:pt x="60412" y="79061"/>
                </a:cubicBezTo>
                <a:cubicBezTo>
                  <a:pt x="60451" y="79028"/>
                  <a:pt x="60464" y="78976"/>
                  <a:pt x="60445" y="78930"/>
                </a:cubicBezTo>
                <a:close/>
                <a:moveTo>
                  <a:pt x="59906" y="79065"/>
                </a:moveTo>
                <a:cubicBezTo>
                  <a:pt x="59924" y="79065"/>
                  <a:pt x="59940" y="79078"/>
                  <a:pt x="59956" y="79078"/>
                </a:cubicBezTo>
                <a:cubicBezTo>
                  <a:pt x="59960" y="79078"/>
                  <a:pt x="59965" y="79077"/>
                  <a:pt x="59969" y="79074"/>
                </a:cubicBezTo>
                <a:lnTo>
                  <a:pt x="60022" y="79158"/>
                </a:lnTo>
                <a:lnTo>
                  <a:pt x="59963" y="79197"/>
                </a:lnTo>
                <a:cubicBezTo>
                  <a:pt x="59937" y="79158"/>
                  <a:pt x="59911" y="79113"/>
                  <a:pt x="59878" y="79080"/>
                </a:cubicBezTo>
                <a:cubicBezTo>
                  <a:pt x="59888" y="79069"/>
                  <a:pt x="59897" y="79065"/>
                  <a:pt x="59906" y="79065"/>
                </a:cubicBezTo>
                <a:close/>
                <a:moveTo>
                  <a:pt x="57625" y="79152"/>
                </a:moveTo>
                <a:cubicBezTo>
                  <a:pt x="57676" y="79165"/>
                  <a:pt x="57734" y="79184"/>
                  <a:pt x="57811" y="79310"/>
                </a:cubicBezTo>
                <a:lnTo>
                  <a:pt x="57811" y="79310"/>
                </a:lnTo>
                <a:cubicBezTo>
                  <a:pt x="57745" y="79364"/>
                  <a:pt x="57859" y="79517"/>
                  <a:pt x="57827" y="79588"/>
                </a:cubicBezTo>
                <a:cubicBezTo>
                  <a:pt x="57817" y="79593"/>
                  <a:pt x="57806" y="79595"/>
                  <a:pt x="57796" y="79595"/>
                </a:cubicBezTo>
                <a:cubicBezTo>
                  <a:pt x="57694" y="79595"/>
                  <a:pt x="57561" y="79391"/>
                  <a:pt x="57455" y="79373"/>
                </a:cubicBezTo>
                <a:cubicBezTo>
                  <a:pt x="57374" y="79270"/>
                  <a:pt x="57329" y="79163"/>
                  <a:pt x="57372" y="79163"/>
                </a:cubicBezTo>
                <a:cubicBezTo>
                  <a:pt x="57381" y="79163"/>
                  <a:pt x="57393" y="79168"/>
                  <a:pt x="57410" y="79178"/>
                </a:cubicBezTo>
                <a:cubicBezTo>
                  <a:pt x="57423" y="79201"/>
                  <a:pt x="57423" y="79209"/>
                  <a:pt x="57417" y="79209"/>
                </a:cubicBezTo>
                <a:cubicBezTo>
                  <a:pt x="57411" y="79209"/>
                  <a:pt x="57400" y="79201"/>
                  <a:pt x="57390" y="79191"/>
                </a:cubicBezTo>
                <a:lnTo>
                  <a:pt x="57390" y="79191"/>
                </a:lnTo>
                <a:cubicBezTo>
                  <a:pt x="57442" y="79354"/>
                  <a:pt x="57651" y="79321"/>
                  <a:pt x="57761" y="79399"/>
                </a:cubicBezTo>
                <a:cubicBezTo>
                  <a:pt x="57800" y="79367"/>
                  <a:pt x="57657" y="79230"/>
                  <a:pt x="57625" y="79152"/>
                </a:cubicBezTo>
                <a:close/>
                <a:moveTo>
                  <a:pt x="48835" y="79813"/>
                </a:moveTo>
                <a:cubicBezTo>
                  <a:pt x="48859" y="79813"/>
                  <a:pt x="48923" y="79911"/>
                  <a:pt x="48899" y="79911"/>
                </a:cubicBezTo>
                <a:cubicBezTo>
                  <a:pt x="48891" y="79911"/>
                  <a:pt x="48870" y="79897"/>
                  <a:pt x="48832" y="79862"/>
                </a:cubicBezTo>
                <a:cubicBezTo>
                  <a:pt x="48823" y="79826"/>
                  <a:pt x="48827" y="79813"/>
                  <a:pt x="48835" y="79813"/>
                </a:cubicBezTo>
                <a:close/>
                <a:moveTo>
                  <a:pt x="60245" y="79532"/>
                </a:moveTo>
                <a:cubicBezTo>
                  <a:pt x="60350" y="79532"/>
                  <a:pt x="60475" y="79685"/>
                  <a:pt x="60588" y="79751"/>
                </a:cubicBezTo>
                <a:cubicBezTo>
                  <a:pt x="60614" y="79803"/>
                  <a:pt x="60595" y="79829"/>
                  <a:pt x="60627" y="79894"/>
                </a:cubicBezTo>
                <a:cubicBezTo>
                  <a:pt x="60615" y="79899"/>
                  <a:pt x="60602" y="79901"/>
                  <a:pt x="60589" y="79901"/>
                </a:cubicBezTo>
                <a:cubicBezTo>
                  <a:pt x="60534" y="79901"/>
                  <a:pt x="60474" y="79864"/>
                  <a:pt x="60419" y="79864"/>
                </a:cubicBezTo>
                <a:cubicBezTo>
                  <a:pt x="60387" y="79864"/>
                  <a:pt x="60355" y="79878"/>
                  <a:pt x="60328" y="79920"/>
                </a:cubicBezTo>
                <a:cubicBezTo>
                  <a:pt x="60158" y="79770"/>
                  <a:pt x="60282" y="79692"/>
                  <a:pt x="60217" y="79536"/>
                </a:cubicBezTo>
                <a:cubicBezTo>
                  <a:pt x="60226" y="79533"/>
                  <a:pt x="60236" y="79532"/>
                  <a:pt x="60245" y="79532"/>
                </a:cubicBezTo>
                <a:close/>
                <a:moveTo>
                  <a:pt x="57470" y="79734"/>
                </a:moveTo>
                <a:cubicBezTo>
                  <a:pt x="57505" y="79734"/>
                  <a:pt x="57598" y="79803"/>
                  <a:pt x="57641" y="79876"/>
                </a:cubicBezTo>
                <a:lnTo>
                  <a:pt x="57641" y="79876"/>
                </a:lnTo>
                <a:cubicBezTo>
                  <a:pt x="57607" y="79897"/>
                  <a:pt x="57636" y="79953"/>
                  <a:pt x="57592" y="79966"/>
                </a:cubicBezTo>
                <a:cubicBezTo>
                  <a:pt x="57473" y="79934"/>
                  <a:pt x="57505" y="79770"/>
                  <a:pt x="57466" y="79770"/>
                </a:cubicBezTo>
                <a:cubicBezTo>
                  <a:pt x="57465" y="79770"/>
                  <a:pt x="57463" y="79770"/>
                  <a:pt x="57462" y="79770"/>
                </a:cubicBezTo>
                <a:cubicBezTo>
                  <a:pt x="57451" y="79745"/>
                  <a:pt x="57456" y="79734"/>
                  <a:pt x="57470" y="79734"/>
                </a:cubicBezTo>
                <a:close/>
                <a:moveTo>
                  <a:pt x="58966" y="79634"/>
                </a:moveTo>
                <a:cubicBezTo>
                  <a:pt x="59103" y="79738"/>
                  <a:pt x="59136" y="79823"/>
                  <a:pt x="59246" y="80011"/>
                </a:cubicBezTo>
                <a:cubicBezTo>
                  <a:pt x="59196" y="80088"/>
                  <a:pt x="59138" y="80144"/>
                  <a:pt x="59066" y="80144"/>
                </a:cubicBezTo>
                <a:cubicBezTo>
                  <a:pt x="58997" y="80144"/>
                  <a:pt x="58915" y="80093"/>
                  <a:pt x="58817" y="79959"/>
                </a:cubicBezTo>
                <a:cubicBezTo>
                  <a:pt x="58810" y="79907"/>
                  <a:pt x="58797" y="79862"/>
                  <a:pt x="58771" y="79816"/>
                </a:cubicBezTo>
                <a:cubicBezTo>
                  <a:pt x="58914" y="79770"/>
                  <a:pt x="58908" y="79751"/>
                  <a:pt x="58966" y="79634"/>
                </a:cubicBezTo>
                <a:close/>
                <a:moveTo>
                  <a:pt x="62132" y="78494"/>
                </a:moveTo>
                <a:cubicBezTo>
                  <a:pt x="62379" y="78891"/>
                  <a:pt x="62679" y="78793"/>
                  <a:pt x="62992" y="79184"/>
                </a:cubicBezTo>
                <a:cubicBezTo>
                  <a:pt x="62992" y="79542"/>
                  <a:pt x="63395" y="79933"/>
                  <a:pt x="63689" y="80318"/>
                </a:cubicBezTo>
                <a:cubicBezTo>
                  <a:pt x="63676" y="80337"/>
                  <a:pt x="63649" y="80344"/>
                  <a:pt x="63676" y="80383"/>
                </a:cubicBezTo>
                <a:lnTo>
                  <a:pt x="63636" y="80409"/>
                </a:lnTo>
                <a:lnTo>
                  <a:pt x="63636" y="80415"/>
                </a:lnTo>
                <a:lnTo>
                  <a:pt x="63597" y="80409"/>
                </a:lnTo>
                <a:lnTo>
                  <a:pt x="63565" y="80402"/>
                </a:lnTo>
                <a:lnTo>
                  <a:pt x="63565" y="80396"/>
                </a:lnTo>
                <a:cubicBezTo>
                  <a:pt x="63441" y="80337"/>
                  <a:pt x="63435" y="80174"/>
                  <a:pt x="63324" y="80161"/>
                </a:cubicBezTo>
                <a:cubicBezTo>
                  <a:pt x="63310" y="80175"/>
                  <a:pt x="63298" y="80180"/>
                  <a:pt x="63287" y="80180"/>
                </a:cubicBezTo>
                <a:cubicBezTo>
                  <a:pt x="63252" y="80180"/>
                  <a:pt x="63220" y="80136"/>
                  <a:pt x="63151" y="80136"/>
                </a:cubicBezTo>
                <a:cubicBezTo>
                  <a:pt x="63131" y="80136"/>
                  <a:pt x="63109" y="80139"/>
                  <a:pt x="63083" y="80148"/>
                </a:cubicBezTo>
                <a:lnTo>
                  <a:pt x="63083" y="80155"/>
                </a:lnTo>
                <a:cubicBezTo>
                  <a:pt x="62913" y="80018"/>
                  <a:pt x="62796" y="79816"/>
                  <a:pt x="62679" y="79601"/>
                </a:cubicBezTo>
                <a:lnTo>
                  <a:pt x="62607" y="79477"/>
                </a:lnTo>
                <a:cubicBezTo>
                  <a:pt x="62601" y="79464"/>
                  <a:pt x="62594" y="79458"/>
                  <a:pt x="62588" y="79451"/>
                </a:cubicBezTo>
                <a:cubicBezTo>
                  <a:pt x="62562" y="79334"/>
                  <a:pt x="62269" y="79054"/>
                  <a:pt x="62288" y="78911"/>
                </a:cubicBezTo>
                <a:cubicBezTo>
                  <a:pt x="62223" y="78846"/>
                  <a:pt x="62151" y="78767"/>
                  <a:pt x="62093" y="78748"/>
                </a:cubicBezTo>
                <a:cubicBezTo>
                  <a:pt x="62028" y="78657"/>
                  <a:pt x="62041" y="78605"/>
                  <a:pt x="62002" y="78526"/>
                </a:cubicBezTo>
                <a:lnTo>
                  <a:pt x="62008" y="78520"/>
                </a:lnTo>
                <a:lnTo>
                  <a:pt x="62015" y="78520"/>
                </a:lnTo>
                <a:lnTo>
                  <a:pt x="62041" y="78500"/>
                </a:lnTo>
                <a:cubicBezTo>
                  <a:pt x="62057" y="78516"/>
                  <a:pt x="62070" y="78522"/>
                  <a:pt x="62083" y="78522"/>
                </a:cubicBezTo>
                <a:cubicBezTo>
                  <a:pt x="62101" y="78522"/>
                  <a:pt x="62116" y="78509"/>
                  <a:pt x="62132" y="78494"/>
                </a:cubicBezTo>
                <a:close/>
                <a:moveTo>
                  <a:pt x="53495" y="80135"/>
                </a:moveTo>
                <a:cubicBezTo>
                  <a:pt x="53573" y="80135"/>
                  <a:pt x="53664" y="80226"/>
                  <a:pt x="53756" y="80318"/>
                </a:cubicBezTo>
                <a:cubicBezTo>
                  <a:pt x="53775" y="80363"/>
                  <a:pt x="53795" y="80389"/>
                  <a:pt x="53814" y="80428"/>
                </a:cubicBezTo>
                <a:lnTo>
                  <a:pt x="53814" y="80435"/>
                </a:lnTo>
                <a:cubicBezTo>
                  <a:pt x="53782" y="80461"/>
                  <a:pt x="53762" y="80500"/>
                  <a:pt x="53756" y="80539"/>
                </a:cubicBezTo>
                <a:lnTo>
                  <a:pt x="53749" y="80533"/>
                </a:lnTo>
                <a:lnTo>
                  <a:pt x="53723" y="80533"/>
                </a:lnTo>
                <a:lnTo>
                  <a:pt x="53743" y="80565"/>
                </a:lnTo>
                <a:cubicBezTo>
                  <a:pt x="53697" y="80520"/>
                  <a:pt x="53651" y="80487"/>
                  <a:pt x="53599" y="80461"/>
                </a:cubicBezTo>
                <a:cubicBezTo>
                  <a:pt x="53515" y="80318"/>
                  <a:pt x="53573" y="80259"/>
                  <a:pt x="53495" y="80135"/>
                </a:cubicBezTo>
                <a:close/>
                <a:moveTo>
                  <a:pt x="55722" y="77821"/>
                </a:moveTo>
                <a:cubicBezTo>
                  <a:pt x="56170" y="77821"/>
                  <a:pt x="56962" y="78943"/>
                  <a:pt x="56745" y="79334"/>
                </a:cubicBezTo>
                <a:cubicBezTo>
                  <a:pt x="56797" y="79438"/>
                  <a:pt x="56836" y="79399"/>
                  <a:pt x="56895" y="79523"/>
                </a:cubicBezTo>
                <a:cubicBezTo>
                  <a:pt x="56880" y="79548"/>
                  <a:pt x="56862" y="79557"/>
                  <a:pt x="56842" y="79557"/>
                </a:cubicBezTo>
                <a:cubicBezTo>
                  <a:pt x="56772" y="79557"/>
                  <a:pt x="56683" y="79433"/>
                  <a:pt x="56613" y="79433"/>
                </a:cubicBezTo>
                <a:cubicBezTo>
                  <a:pt x="56605" y="79433"/>
                  <a:pt x="56597" y="79434"/>
                  <a:pt x="56589" y="79438"/>
                </a:cubicBezTo>
                <a:cubicBezTo>
                  <a:pt x="56615" y="79634"/>
                  <a:pt x="56797" y="79920"/>
                  <a:pt x="56752" y="80070"/>
                </a:cubicBezTo>
                <a:cubicBezTo>
                  <a:pt x="56797" y="80148"/>
                  <a:pt x="56876" y="80200"/>
                  <a:pt x="56960" y="80220"/>
                </a:cubicBezTo>
                <a:cubicBezTo>
                  <a:pt x="56967" y="80222"/>
                  <a:pt x="56973" y="80222"/>
                  <a:pt x="56978" y="80222"/>
                </a:cubicBezTo>
                <a:cubicBezTo>
                  <a:pt x="57050" y="80222"/>
                  <a:pt x="56991" y="80071"/>
                  <a:pt x="57015" y="80071"/>
                </a:cubicBezTo>
                <a:cubicBezTo>
                  <a:pt x="57023" y="80071"/>
                  <a:pt x="57041" y="80088"/>
                  <a:pt x="57077" y="80135"/>
                </a:cubicBezTo>
                <a:cubicBezTo>
                  <a:pt x="57084" y="79940"/>
                  <a:pt x="57117" y="79744"/>
                  <a:pt x="57182" y="79556"/>
                </a:cubicBezTo>
                <a:cubicBezTo>
                  <a:pt x="57307" y="79591"/>
                  <a:pt x="57402" y="79947"/>
                  <a:pt x="57358" y="79947"/>
                </a:cubicBezTo>
                <a:cubicBezTo>
                  <a:pt x="57345" y="79947"/>
                  <a:pt x="57320" y="79916"/>
                  <a:pt x="57279" y="79836"/>
                </a:cubicBezTo>
                <a:lnTo>
                  <a:pt x="57279" y="79836"/>
                </a:lnTo>
                <a:cubicBezTo>
                  <a:pt x="57149" y="80031"/>
                  <a:pt x="57612" y="80441"/>
                  <a:pt x="57351" y="80585"/>
                </a:cubicBezTo>
                <a:cubicBezTo>
                  <a:pt x="57292" y="80546"/>
                  <a:pt x="57234" y="80454"/>
                  <a:pt x="57175" y="80415"/>
                </a:cubicBezTo>
                <a:cubicBezTo>
                  <a:pt x="57122" y="80468"/>
                  <a:pt x="57165" y="80548"/>
                  <a:pt x="57091" y="80548"/>
                </a:cubicBezTo>
                <a:cubicBezTo>
                  <a:pt x="57084" y="80548"/>
                  <a:pt x="57075" y="80547"/>
                  <a:pt x="57064" y="80546"/>
                </a:cubicBezTo>
                <a:cubicBezTo>
                  <a:pt x="56863" y="80383"/>
                  <a:pt x="56550" y="79738"/>
                  <a:pt x="56309" y="79679"/>
                </a:cubicBezTo>
                <a:lnTo>
                  <a:pt x="56315" y="79679"/>
                </a:lnTo>
                <a:cubicBezTo>
                  <a:pt x="56250" y="79510"/>
                  <a:pt x="56100" y="79295"/>
                  <a:pt x="56081" y="79152"/>
                </a:cubicBezTo>
                <a:cubicBezTo>
                  <a:pt x="56159" y="79119"/>
                  <a:pt x="56179" y="79061"/>
                  <a:pt x="56211" y="79008"/>
                </a:cubicBezTo>
                <a:cubicBezTo>
                  <a:pt x="56072" y="78948"/>
                  <a:pt x="55904" y="78685"/>
                  <a:pt x="55772" y="78685"/>
                </a:cubicBezTo>
                <a:cubicBezTo>
                  <a:pt x="55762" y="78685"/>
                  <a:pt x="55752" y="78686"/>
                  <a:pt x="55742" y="78689"/>
                </a:cubicBezTo>
                <a:cubicBezTo>
                  <a:pt x="55713" y="78620"/>
                  <a:pt x="55717" y="78597"/>
                  <a:pt x="55737" y="78597"/>
                </a:cubicBezTo>
                <a:cubicBezTo>
                  <a:pt x="55776" y="78597"/>
                  <a:pt x="55873" y="78681"/>
                  <a:pt x="55912" y="78689"/>
                </a:cubicBezTo>
                <a:cubicBezTo>
                  <a:pt x="56016" y="78539"/>
                  <a:pt x="56133" y="78429"/>
                  <a:pt x="55970" y="78083"/>
                </a:cubicBezTo>
                <a:cubicBezTo>
                  <a:pt x="55940" y="78053"/>
                  <a:pt x="55920" y="78042"/>
                  <a:pt x="55905" y="78042"/>
                </a:cubicBezTo>
                <a:cubicBezTo>
                  <a:pt x="55868" y="78042"/>
                  <a:pt x="55864" y="78110"/>
                  <a:pt x="55817" y="78110"/>
                </a:cubicBezTo>
                <a:cubicBezTo>
                  <a:pt x="55805" y="78110"/>
                  <a:pt x="55792" y="78106"/>
                  <a:pt x="55775" y="78097"/>
                </a:cubicBezTo>
                <a:cubicBezTo>
                  <a:pt x="55684" y="77979"/>
                  <a:pt x="55703" y="77921"/>
                  <a:pt x="55658" y="77829"/>
                </a:cubicBezTo>
                <a:cubicBezTo>
                  <a:pt x="55678" y="77824"/>
                  <a:pt x="55700" y="77821"/>
                  <a:pt x="55722" y="77821"/>
                </a:cubicBezTo>
                <a:close/>
                <a:moveTo>
                  <a:pt x="53619" y="80552"/>
                </a:moveTo>
                <a:cubicBezTo>
                  <a:pt x="53651" y="80565"/>
                  <a:pt x="53677" y="80591"/>
                  <a:pt x="53704" y="80611"/>
                </a:cubicBezTo>
                <a:cubicBezTo>
                  <a:pt x="53710" y="80617"/>
                  <a:pt x="53710" y="80617"/>
                  <a:pt x="53717" y="80617"/>
                </a:cubicBezTo>
                <a:cubicBezTo>
                  <a:pt x="53710" y="80637"/>
                  <a:pt x="53697" y="80650"/>
                  <a:pt x="53691" y="80663"/>
                </a:cubicBezTo>
                <a:cubicBezTo>
                  <a:pt x="53674" y="80663"/>
                  <a:pt x="53662" y="80648"/>
                  <a:pt x="53651" y="80648"/>
                </a:cubicBezTo>
                <a:cubicBezTo>
                  <a:pt x="53649" y="80648"/>
                  <a:pt x="53647" y="80649"/>
                  <a:pt x="53645" y="80650"/>
                </a:cubicBezTo>
                <a:cubicBezTo>
                  <a:pt x="53619" y="80611"/>
                  <a:pt x="53625" y="80591"/>
                  <a:pt x="53612" y="80559"/>
                </a:cubicBezTo>
                <a:lnTo>
                  <a:pt x="53619" y="80552"/>
                </a:lnTo>
                <a:close/>
                <a:moveTo>
                  <a:pt x="49626" y="80637"/>
                </a:moveTo>
                <a:cubicBezTo>
                  <a:pt x="49657" y="80637"/>
                  <a:pt x="49699" y="80683"/>
                  <a:pt x="49731" y="80683"/>
                </a:cubicBezTo>
                <a:cubicBezTo>
                  <a:pt x="49733" y="80683"/>
                  <a:pt x="49735" y="80683"/>
                  <a:pt x="49737" y="80682"/>
                </a:cubicBezTo>
                <a:lnTo>
                  <a:pt x="49737" y="80682"/>
                </a:lnTo>
                <a:cubicBezTo>
                  <a:pt x="49760" y="80720"/>
                  <a:pt x="49754" y="80737"/>
                  <a:pt x="49736" y="80737"/>
                </a:cubicBezTo>
                <a:cubicBezTo>
                  <a:pt x="49708" y="80737"/>
                  <a:pt x="49650" y="80696"/>
                  <a:pt x="49626" y="80637"/>
                </a:cubicBezTo>
                <a:close/>
                <a:moveTo>
                  <a:pt x="56713" y="80839"/>
                </a:moveTo>
                <a:lnTo>
                  <a:pt x="56713" y="80839"/>
                </a:lnTo>
                <a:cubicBezTo>
                  <a:pt x="56778" y="80923"/>
                  <a:pt x="56732" y="80936"/>
                  <a:pt x="56706" y="80962"/>
                </a:cubicBezTo>
                <a:lnTo>
                  <a:pt x="56706" y="80956"/>
                </a:lnTo>
                <a:lnTo>
                  <a:pt x="56628" y="80839"/>
                </a:lnTo>
                <a:lnTo>
                  <a:pt x="56628" y="80839"/>
                </a:lnTo>
                <a:cubicBezTo>
                  <a:pt x="56642" y="80846"/>
                  <a:pt x="56659" y="80851"/>
                  <a:pt x="56675" y="80851"/>
                </a:cubicBezTo>
                <a:cubicBezTo>
                  <a:pt x="56688" y="80851"/>
                  <a:pt x="56701" y="80847"/>
                  <a:pt x="56713" y="80839"/>
                </a:cubicBezTo>
                <a:close/>
                <a:moveTo>
                  <a:pt x="61434" y="80751"/>
                </a:moveTo>
                <a:cubicBezTo>
                  <a:pt x="61521" y="80751"/>
                  <a:pt x="61660" y="80866"/>
                  <a:pt x="61791" y="81171"/>
                </a:cubicBezTo>
                <a:lnTo>
                  <a:pt x="61791" y="81171"/>
                </a:lnTo>
                <a:cubicBezTo>
                  <a:pt x="61716" y="81186"/>
                  <a:pt x="61779" y="81282"/>
                  <a:pt x="61702" y="81288"/>
                </a:cubicBezTo>
                <a:lnTo>
                  <a:pt x="61715" y="81301"/>
                </a:lnTo>
                <a:lnTo>
                  <a:pt x="61617" y="81301"/>
                </a:lnTo>
                <a:lnTo>
                  <a:pt x="61617" y="81288"/>
                </a:lnTo>
                <a:cubicBezTo>
                  <a:pt x="61291" y="81021"/>
                  <a:pt x="61302" y="80751"/>
                  <a:pt x="61434" y="80751"/>
                </a:cubicBezTo>
                <a:close/>
                <a:moveTo>
                  <a:pt x="60052" y="80529"/>
                </a:moveTo>
                <a:cubicBezTo>
                  <a:pt x="60247" y="80529"/>
                  <a:pt x="60456" y="80987"/>
                  <a:pt x="60588" y="81125"/>
                </a:cubicBezTo>
                <a:lnTo>
                  <a:pt x="60588" y="81119"/>
                </a:lnTo>
                <a:lnTo>
                  <a:pt x="60588" y="81119"/>
                </a:lnTo>
                <a:cubicBezTo>
                  <a:pt x="60601" y="81190"/>
                  <a:pt x="60588" y="81262"/>
                  <a:pt x="60549" y="81321"/>
                </a:cubicBezTo>
                <a:cubicBezTo>
                  <a:pt x="60321" y="81099"/>
                  <a:pt x="60054" y="80715"/>
                  <a:pt x="60002" y="80539"/>
                </a:cubicBezTo>
                <a:cubicBezTo>
                  <a:pt x="60018" y="80532"/>
                  <a:pt x="60035" y="80529"/>
                  <a:pt x="60052" y="80529"/>
                </a:cubicBezTo>
                <a:close/>
                <a:moveTo>
                  <a:pt x="58754" y="81206"/>
                </a:moveTo>
                <a:cubicBezTo>
                  <a:pt x="58777" y="81206"/>
                  <a:pt x="58802" y="81225"/>
                  <a:pt x="58830" y="81269"/>
                </a:cubicBezTo>
                <a:cubicBezTo>
                  <a:pt x="58813" y="81257"/>
                  <a:pt x="58802" y="81252"/>
                  <a:pt x="58795" y="81252"/>
                </a:cubicBezTo>
                <a:cubicBezTo>
                  <a:pt x="58766" y="81252"/>
                  <a:pt x="58795" y="81325"/>
                  <a:pt x="58785" y="81325"/>
                </a:cubicBezTo>
                <a:cubicBezTo>
                  <a:pt x="58779" y="81325"/>
                  <a:pt x="58761" y="81302"/>
                  <a:pt x="58712" y="81229"/>
                </a:cubicBezTo>
                <a:cubicBezTo>
                  <a:pt x="58725" y="81214"/>
                  <a:pt x="58739" y="81206"/>
                  <a:pt x="58754" y="81206"/>
                </a:cubicBezTo>
                <a:close/>
                <a:moveTo>
                  <a:pt x="58704" y="80533"/>
                </a:moveTo>
                <a:cubicBezTo>
                  <a:pt x="58736" y="80533"/>
                  <a:pt x="58767" y="80535"/>
                  <a:pt x="58797" y="80539"/>
                </a:cubicBezTo>
                <a:lnTo>
                  <a:pt x="58797" y="80546"/>
                </a:lnTo>
                <a:cubicBezTo>
                  <a:pt x="59058" y="80852"/>
                  <a:pt x="58960" y="80884"/>
                  <a:pt x="59175" y="81151"/>
                </a:cubicBezTo>
                <a:cubicBezTo>
                  <a:pt x="59175" y="81203"/>
                  <a:pt x="59181" y="81249"/>
                  <a:pt x="59194" y="81295"/>
                </a:cubicBezTo>
                <a:cubicBezTo>
                  <a:pt x="59194" y="81301"/>
                  <a:pt x="59201" y="81308"/>
                  <a:pt x="59201" y="81308"/>
                </a:cubicBezTo>
                <a:lnTo>
                  <a:pt x="59188" y="81308"/>
                </a:lnTo>
                <a:lnTo>
                  <a:pt x="59149" y="81334"/>
                </a:lnTo>
                <a:cubicBezTo>
                  <a:pt x="59137" y="81318"/>
                  <a:pt x="59123" y="81309"/>
                  <a:pt x="59109" y="81309"/>
                </a:cubicBezTo>
                <a:cubicBezTo>
                  <a:pt x="59100" y="81309"/>
                  <a:pt x="59091" y="81313"/>
                  <a:pt x="59084" y="81321"/>
                </a:cubicBezTo>
                <a:cubicBezTo>
                  <a:pt x="58869" y="81093"/>
                  <a:pt x="58641" y="80962"/>
                  <a:pt x="58517" y="80559"/>
                </a:cubicBezTo>
                <a:cubicBezTo>
                  <a:pt x="58578" y="80541"/>
                  <a:pt x="58641" y="80533"/>
                  <a:pt x="58704" y="80533"/>
                </a:cubicBezTo>
                <a:close/>
                <a:moveTo>
                  <a:pt x="59253" y="81216"/>
                </a:moveTo>
                <a:cubicBezTo>
                  <a:pt x="59325" y="81229"/>
                  <a:pt x="59383" y="81269"/>
                  <a:pt x="59416" y="81334"/>
                </a:cubicBezTo>
                <a:cubicBezTo>
                  <a:pt x="59409" y="81344"/>
                  <a:pt x="59399" y="81347"/>
                  <a:pt x="59389" y="81347"/>
                </a:cubicBezTo>
                <a:cubicBezTo>
                  <a:pt x="59376" y="81347"/>
                  <a:pt x="59362" y="81342"/>
                  <a:pt x="59353" y="81342"/>
                </a:cubicBezTo>
                <a:cubicBezTo>
                  <a:pt x="59344" y="81342"/>
                  <a:pt x="59341" y="81348"/>
                  <a:pt x="59351" y="81373"/>
                </a:cubicBezTo>
                <a:cubicBezTo>
                  <a:pt x="59348" y="81374"/>
                  <a:pt x="59345" y="81375"/>
                  <a:pt x="59341" y="81375"/>
                </a:cubicBezTo>
                <a:cubicBezTo>
                  <a:pt x="59318" y="81375"/>
                  <a:pt x="59295" y="81334"/>
                  <a:pt x="59266" y="81288"/>
                </a:cubicBezTo>
                <a:cubicBezTo>
                  <a:pt x="59259" y="81269"/>
                  <a:pt x="59253" y="81243"/>
                  <a:pt x="59253" y="81216"/>
                </a:cubicBezTo>
                <a:close/>
                <a:moveTo>
                  <a:pt x="53851" y="81151"/>
                </a:moveTo>
                <a:cubicBezTo>
                  <a:pt x="53857" y="81151"/>
                  <a:pt x="53866" y="81158"/>
                  <a:pt x="53879" y="81177"/>
                </a:cubicBezTo>
                <a:lnTo>
                  <a:pt x="53879" y="81171"/>
                </a:lnTo>
                <a:cubicBezTo>
                  <a:pt x="53886" y="81177"/>
                  <a:pt x="53892" y="81184"/>
                  <a:pt x="53899" y="81190"/>
                </a:cubicBezTo>
                <a:cubicBezTo>
                  <a:pt x="53938" y="81216"/>
                  <a:pt x="53977" y="81256"/>
                  <a:pt x="54016" y="81295"/>
                </a:cubicBezTo>
                <a:lnTo>
                  <a:pt x="54029" y="81308"/>
                </a:lnTo>
                <a:lnTo>
                  <a:pt x="54023" y="81308"/>
                </a:lnTo>
                <a:cubicBezTo>
                  <a:pt x="54075" y="81457"/>
                  <a:pt x="54003" y="81399"/>
                  <a:pt x="53932" y="81431"/>
                </a:cubicBezTo>
                <a:cubicBezTo>
                  <a:pt x="53912" y="81327"/>
                  <a:pt x="53899" y="81379"/>
                  <a:pt x="53827" y="81269"/>
                </a:cubicBezTo>
                <a:cubicBezTo>
                  <a:pt x="53848" y="81258"/>
                  <a:pt x="53828" y="81151"/>
                  <a:pt x="53851" y="81151"/>
                </a:cubicBezTo>
                <a:close/>
                <a:moveTo>
                  <a:pt x="13952" y="80487"/>
                </a:moveTo>
                <a:lnTo>
                  <a:pt x="13952" y="80487"/>
                </a:lnTo>
                <a:cubicBezTo>
                  <a:pt x="13822" y="80780"/>
                  <a:pt x="13861" y="81086"/>
                  <a:pt x="13601" y="81340"/>
                </a:cubicBezTo>
                <a:cubicBezTo>
                  <a:pt x="13569" y="81369"/>
                  <a:pt x="13549" y="81375"/>
                  <a:pt x="13531" y="81375"/>
                </a:cubicBezTo>
                <a:cubicBezTo>
                  <a:pt x="13519" y="81375"/>
                  <a:pt x="13508" y="81373"/>
                  <a:pt x="13496" y="81373"/>
                </a:cubicBezTo>
                <a:cubicBezTo>
                  <a:pt x="13469" y="81373"/>
                  <a:pt x="13436" y="81385"/>
                  <a:pt x="13373" y="81464"/>
                </a:cubicBezTo>
                <a:cubicBezTo>
                  <a:pt x="13347" y="81418"/>
                  <a:pt x="13477" y="81269"/>
                  <a:pt x="13386" y="81269"/>
                </a:cubicBezTo>
                <a:cubicBezTo>
                  <a:pt x="13646" y="80988"/>
                  <a:pt x="13640" y="80506"/>
                  <a:pt x="13952" y="80487"/>
                </a:cubicBezTo>
                <a:close/>
                <a:moveTo>
                  <a:pt x="56497" y="81338"/>
                </a:moveTo>
                <a:cubicBezTo>
                  <a:pt x="56510" y="81338"/>
                  <a:pt x="56526" y="81343"/>
                  <a:pt x="56543" y="81353"/>
                </a:cubicBezTo>
                <a:cubicBezTo>
                  <a:pt x="56563" y="81412"/>
                  <a:pt x="56569" y="81457"/>
                  <a:pt x="56530" y="81477"/>
                </a:cubicBezTo>
                <a:lnTo>
                  <a:pt x="56537" y="81470"/>
                </a:lnTo>
                <a:cubicBezTo>
                  <a:pt x="56455" y="81379"/>
                  <a:pt x="56462" y="81338"/>
                  <a:pt x="56497" y="81338"/>
                </a:cubicBezTo>
                <a:close/>
                <a:moveTo>
                  <a:pt x="61741" y="81373"/>
                </a:moveTo>
                <a:lnTo>
                  <a:pt x="61741" y="81379"/>
                </a:lnTo>
                <a:cubicBezTo>
                  <a:pt x="61832" y="81451"/>
                  <a:pt x="61761" y="81431"/>
                  <a:pt x="61793" y="81516"/>
                </a:cubicBezTo>
                <a:cubicBezTo>
                  <a:pt x="61789" y="81517"/>
                  <a:pt x="61785" y="81518"/>
                  <a:pt x="61781" y="81518"/>
                </a:cubicBezTo>
                <a:cubicBezTo>
                  <a:pt x="61743" y="81518"/>
                  <a:pt x="61697" y="81468"/>
                  <a:pt x="61650" y="81386"/>
                </a:cubicBezTo>
                <a:lnTo>
                  <a:pt x="61650" y="81373"/>
                </a:lnTo>
                <a:close/>
                <a:moveTo>
                  <a:pt x="62314" y="80539"/>
                </a:moveTo>
                <a:cubicBezTo>
                  <a:pt x="62529" y="80813"/>
                  <a:pt x="62431" y="80917"/>
                  <a:pt x="62542" y="81132"/>
                </a:cubicBezTo>
                <a:cubicBezTo>
                  <a:pt x="62502" y="81162"/>
                  <a:pt x="62516" y="81214"/>
                  <a:pt x="62484" y="81214"/>
                </a:cubicBezTo>
                <a:cubicBezTo>
                  <a:pt x="62474" y="81214"/>
                  <a:pt x="62460" y="81209"/>
                  <a:pt x="62438" y="81197"/>
                </a:cubicBezTo>
                <a:lnTo>
                  <a:pt x="62438" y="81197"/>
                </a:lnTo>
                <a:cubicBezTo>
                  <a:pt x="62549" y="81340"/>
                  <a:pt x="62523" y="81295"/>
                  <a:pt x="62646" y="81464"/>
                </a:cubicBezTo>
                <a:cubicBezTo>
                  <a:pt x="62665" y="81515"/>
                  <a:pt x="62659" y="81547"/>
                  <a:pt x="62648" y="81547"/>
                </a:cubicBezTo>
                <a:cubicBezTo>
                  <a:pt x="62640" y="81547"/>
                  <a:pt x="62630" y="81526"/>
                  <a:pt x="62627" y="81477"/>
                </a:cubicBezTo>
                <a:cubicBezTo>
                  <a:pt x="62438" y="81327"/>
                  <a:pt x="62347" y="81171"/>
                  <a:pt x="62125" y="80897"/>
                </a:cubicBezTo>
                <a:cubicBezTo>
                  <a:pt x="62151" y="80761"/>
                  <a:pt x="62158" y="80604"/>
                  <a:pt x="62314" y="80546"/>
                </a:cubicBezTo>
                <a:lnTo>
                  <a:pt x="62314" y="80539"/>
                </a:lnTo>
                <a:close/>
                <a:moveTo>
                  <a:pt x="53984" y="80152"/>
                </a:moveTo>
                <a:cubicBezTo>
                  <a:pt x="54069" y="80152"/>
                  <a:pt x="54164" y="80232"/>
                  <a:pt x="54264" y="80350"/>
                </a:cubicBezTo>
                <a:cubicBezTo>
                  <a:pt x="54342" y="80480"/>
                  <a:pt x="54309" y="80546"/>
                  <a:pt x="54342" y="80643"/>
                </a:cubicBezTo>
                <a:cubicBezTo>
                  <a:pt x="54628" y="81041"/>
                  <a:pt x="54915" y="81002"/>
                  <a:pt x="54980" y="81425"/>
                </a:cubicBezTo>
                <a:cubicBezTo>
                  <a:pt x="54746" y="81386"/>
                  <a:pt x="54524" y="81301"/>
                  <a:pt x="54329" y="81171"/>
                </a:cubicBezTo>
                <a:lnTo>
                  <a:pt x="54329" y="81171"/>
                </a:lnTo>
                <a:cubicBezTo>
                  <a:pt x="54292" y="81292"/>
                  <a:pt x="54437" y="81573"/>
                  <a:pt x="54282" y="81573"/>
                </a:cubicBezTo>
                <a:cubicBezTo>
                  <a:pt x="54271" y="81573"/>
                  <a:pt x="54259" y="81571"/>
                  <a:pt x="54244" y="81568"/>
                </a:cubicBezTo>
                <a:cubicBezTo>
                  <a:pt x="54133" y="81444"/>
                  <a:pt x="54205" y="81295"/>
                  <a:pt x="54055" y="81236"/>
                </a:cubicBezTo>
                <a:lnTo>
                  <a:pt x="54055" y="81243"/>
                </a:lnTo>
                <a:lnTo>
                  <a:pt x="54042" y="81229"/>
                </a:lnTo>
                <a:cubicBezTo>
                  <a:pt x="54003" y="81184"/>
                  <a:pt x="53958" y="81138"/>
                  <a:pt x="53905" y="81106"/>
                </a:cubicBezTo>
                <a:lnTo>
                  <a:pt x="53905" y="81099"/>
                </a:lnTo>
                <a:cubicBezTo>
                  <a:pt x="53879" y="80975"/>
                  <a:pt x="53945" y="80858"/>
                  <a:pt x="53788" y="80787"/>
                </a:cubicBezTo>
                <a:cubicBezTo>
                  <a:pt x="53801" y="80774"/>
                  <a:pt x="53808" y="80761"/>
                  <a:pt x="53814" y="80741"/>
                </a:cubicBezTo>
                <a:lnTo>
                  <a:pt x="53821" y="80754"/>
                </a:lnTo>
                <a:lnTo>
                  <a:pt x="53840" y="80741"/>
                </a:lnTo>
                <a:cubicBezTo>
                  <a:pt x="53860" y="80761"/>
                  <a:pt x="53879" y="80787"/>
                  <a:pt x="53899" y="80806"/>
                </a:cubicBezTo>
                <a:cubicBezTo>
                  <a:pt x="53913" y="80825"/>
                  <a:pt x="53935" y="80837"/>
                  <a:pt x="53950" y="80837"/>
                </a:cubicBezTo>
                <a:cubicBezTo>
                  <a:pt x="53956" y="80837"/>
                  <a:pt x="53961" y="80836"/>
                  <a:pt x="53964" y="80832"/>
                </a:cubicBezTo>
                <a:cubicBezTo>
                  <a:pt x="53971" y="80813"/>
                  <a:pt x="53964" y="80780"/>
                  <a:pt x="53938" y="80747"/>
                </a:cubicBezTo>
                <a:cubicBezTo>
                  <a:pt x="53918" y="80721"/>
                  <a:pt x="53886" y="80689"/>
                  <a:pt x="53860" y="80656"/>
                </a:cubicBezTo>
                <a:cubicBezTo>
                  <a:pt x="53853" y="80650"/>
                  <a:pt x="53853" y="80637"/>
                  <a:pt x="53847" y="80624"/>
                </a:cubicBezTo>
                <a:cubicBezTo>
                  <a:pt x="53853" y="80591"/>
                  <a:pt x="53873" y="80565"/>
                  <a:pt x="53899" y="80539"/>
                </a:cubicBezTo>
                <a:cubicBezTo>
                  <a:pt x="53902" y="80542"/>
                  <a:pt x="53905" y="80544"/>
                  <a:pt x="53909" y="80544"/>
                </a:cubicBezTo>
                <a:cubicBezTo>
                  <a:pt x="53912" y="80544"/>
                  <a:pt x="53915" y="80542"/>
                  <a:pt x="53918" y="80539"/>
                </a:cubicBezTo>
                <a:cubicBezTo>
                  <a:pt x="53958" y="80572"/>
                  <a:pt x="53990" y="80604"/>
                  <a:pt x="54023" y="80643"/>
                </a:cubicBezTo>
                <a:cubicBezTo>
                  <a:pt x="54062" y="80695"/>
                  <a:pt x="54107" y="80741"/>
                  <a:pt x="54159" y="80787"/>
                </a:cubicBezTo>
                <a:cubicBezTo>
                  <a:pt x="54170" y="80794"/>
                  <a:pt x="54179" y="80798"/>
                  <a:pt x="54186" y="80798"/>
                </a:cubicBezTo>
                <a:cubicBezTo>
                  <a:pt x="54198" y="80798"/>
                  <a:pt x="54205" y="80789"/>
                  <a:pt x="54205" y="80774"/>
                </a:cubicBezTo>
                <a:cubicBezTo>
                  <a:pt x="54205" y="80741"/>
                  <a:pt x="54186" y="80708"/>
                  <a:pt x="54159" y="80689"/>
                </a:cubicBezTo>
                <a:cubicBezTo>
                  <a:pt x="54120" y="80656"/>
                  <a:pt x="54088" y="80624"/>
                  <a:pt x="54055" y="80585"/>
                </a:cubicBezTo>
                <a:cubicBezTo>
                  <a:pt x="54016" y="80526"/>
                  <a:pt x="53964" y="80480"/>
                  <a:pt x="53912" y="80441"/>
                </a:cubicBezTo>
                <a:lnTo>
                  <a:pt x="53892" y="80402"/>
                </a:lnTo>
                <a:cubicBezTo>
                  <a:pt x="53873" y="80370"/>
                  <a:pt x="53860" y="80344"/>
                  <a:pt x="53834" y="80305"/>
                </a:cubicBezTo>
                <a:lnTo>
                  <a:pt x="53834" y="80305"/>
                </a:lnTo>
                <a:cubicBezTo>
                  <a:pt x="53859" y="80309"/>
                  <a:pt x="53892" y="80314"/>
                  <a:pt x="53921" y="80314"/>
                </a:cubicBezTo>
                <a:cubicBezTo>
                  <a:pt x="53988" y="80314"/>
                  <a:pt x="54039" y="80286"/>
                  <a:pt x="53958" y="80155"/>
                </a:cubicBezTo>
                <a:cubicBezTo>
                  <a:pt x="53966" y="80153"/>
                  <a:pt x="53975" y="80152"/>
                  <a:pt x="53984" y="80152"/>
                </a:cubicBezTo>
                <a:close/>
                <a:moveTo>
                  <a:pt x="58328" y="81425"/>
                </a:moveTo>
                <a:cubicBezTo>
                  <a:pt x="58393" y="81470"/>
                  <a:pt x="58439" y="81542"/>
                  <a:pt x="58458" y="81627"/>
                </a:cubicBezTo>
                <a:cubicBezTo>
                  <a:pt x="58406" y="81627"/>
                  <a:pt x="58341" y="81614"/>
                  <a:pt x="58276" y="81464"/>
                </a:cubicBezTo>
                <a:lnTo>
                  <a:pt x="58269" y="81464"/>
                </a:lnTo>
                <a:lnTo>
                  <a:pt x="58328" y="81425"/>
                </a:lnTo>
                <a:close/>
                <a:moveTo>
                  <a:pt x="57937" y="81171"/>
                </a:moveTo>
                <a:cubicBezTo>
                  <a:pt x="58048" y="81314"/>
                  <a:pt x="58198" y="81510"/>
                  <a:pt x="58250" y="81646"/>
                </a:cubicBezTo>
                <a:cubicBezTo>
                  <a:pt x="58231" y="81668"/>
                  <a:pt x="58211" y="81677"/>
                  <a:pt x="58189" y="81677"/>
                </a:cubicBezTo>
                <a:cubicBezTo>
                  <a:pt x="58098" y="81677"/>
                  <a:pt x="57985" y="81517"/>
                  <a:pt x="57885" y="81438"/>
                </a:cubicBezTo>
                <a:cubicBezTo>
                  <a:pt x="57879" y="81340"/>
                  <a:pt x="57866" y="81236"/>
                  <a:pt x="57931" y="81171"/>
                </a:cubicBezTo>
                <a:close/>
                <a:moveTo>
                  <a:pt x="63597" y="80487"/>
                </a:moveTo>
                <a:lnTo>
                  <a:pt x="63623" y="80493"/>
                </a:lnTo>
                <a:lnTo>
                  <a:pt x="63669" y="80500"/>
                </a:lnTo>
                <a:lnTo>
                  <a:pt x="63669" y="80506"/>
                </a:lnTo>
                <a:cubicBezTo>
                  <a:pt x="63956" y="80891"/>
                  <a:pt x="64431" y="81021"/>
                  <a:pt x="64542" y="81523"/>
                </a:cubicBezTo>
                <a:cubicBezTo>
                  <a:pt x="64520" y="81576"/>
                  <a:pt x="64487" y="81596"/>
                  <a:pt x="64448" y="81596"/>
                </a:cubicBezTo>
                <a:cubicBezTo>
                  <a:pt x="64368" y="81596"/>
                  <a:pt x="64264" y="81514"/>
                  <a:pt x="64190" y="81470"/>
                </a:cubicBezTo>
                <a:lnTo>
                  <a:pt x="64190" y="81470"/>
                </a:lnTo>
                <a:cubicBezTo>
                  <a:pt x="64131" y="81549"/>
                  <a:pt x="64301" y="81757"/>
                  <a:pt x="64145" y="81783"/>
                </a:cubicBezTo>
                <a:cubicBezTo>
                  <a:pt x="63988" y="81581"/>
                  <a:pt x="63786" y="81086"/>
                  <a:pt x="63617" y="80995"/>
                </a:cubicBezTo>
                <a:lnTo>
                  <a:pt x="63584" y="80936"/>
                </a:lnTo>
                <a:lnTo>
                  <a:pt x="63584" y="80904"/>
                </a:lnTo>
                <a:lnTo>
                  <a:pt x="63584" y="80891"/>
                </a:lnTo>
                <a:cubicBezTo>
                  <a:pt x="63656" y="80800"/>
                  <a:pt x="63597" y="80630"/>
                  <a:pt x="63597" y="80493"/>
                </a:cubicBezTo>
                <a:lnTo>
                  <a:pt x="63597" y="80487"/>
                </a:lnTo>
                <a:close/>
                <a:moveTo>
                  <a:pt x="54133" y="81640"/>
                </a:moveTo>
                <a:cubicBezTo>
                  <a:pt x="54164" y="81640"/>
                  <a:pt x="54201" y="81686"/>
                  <a:pt x="54237" y="81686"/>
                </a:cubicBezTo>
                <a:cubicBezTo>
                  <a:pt x="54240" y="81686"/>
                  <a:pt x="54242" y="81686"/>
                  <a:pt x="54244" y="81685"/>
                </a:cubicBezTo>
                <a:lnTo>
                  <a:pt x="54244" y="81679"/>
                </a:lnTo>
                <a:lnTo>
                  <a:pt x="54244" y="81679"/>
                </a:lnTo>
                <a:cubicBezTo>
                  <a:pt x="54264" y="81724"/>
                  <a:pt x="54251" y="81777"/>
                  <a:pt x="54212" y="81816"/>
                </a:cubicBezTo>
                <a:cubicBezTo>
                  <a:pt x="54166" y="81744"/>
                  <a:pt x="54186" y="81711"/>
                  <a:pt x="54133" y="81640"/>
                </a:cubicBezTo>
                <a:close/>
                <a:moveTo>
                  <a:pt x="59722" y="80897"/>
                </a:moveTo>
                <a:lnTo>
                  <a:pt x="59722" y="80897"/>
                </a:lnTo>
                <a:cubicBezTo>
                  <a:pt x="60067" y="81236"/>
                  <a:pt x="60210" y="81529"/>
                  <a:pt x="60250" y="81861"/>
                </a:cubicBezTo>
                <a:cubicBezTo>
                  <a:pt x="60240" y="81871"/>
                  <a:pt x="60229" y="81876"/>
                  <a:pt x="60218" y="81876"/>
                </a:cubicBezTo>
                <a:cubicBezTo>
                  <a:pt x="60133" y="81876"/>
                  <a:pt x="60022" y="81624"/>
                  <a:pt x="60022" y="81555"/>
                </a:cubicBezTo>
                <a:lnTo>
                  <a:pt x="60015" y="81555"/>
                </a:lnTo>
                <a:cubicBezTo>
                  <a:pt x="59917" y="81392"/>
                  <a:pt x="59852" y="81490"/>
                  <a:pt x="59754" y="81334"/>
                </a:cubicBezTo>
                <a:cubicBezTo>
                  <a:pt x="59663" y="81145"/>
                  <a:pt x="59598" y="80962"/>
                  <a:pt x="59722" y="80897"/>
                </a:cubicBezTo>
                <a:close/>
                <a:moveTo>
                  <a:pt x="58970" y="81930"/>
                </a:moveTo>
                <a:cubicBezTo>
                  <a:pt x="58979" y="81930"/>
                  <a:pt x="58999" y="81943"/>
                  <a:pt x="59038" y="81979"/>
                </a:cubicBezTo>
                <a:cubicBezTo>
                  <a:pt x="59046" y="82014"/>
                  <a:pt x="59043" y="82027"/>
                  <a:pt x="59034" y="82027"/>
                </a:cubicBezTo>
                <a:cubicBezTo>
                  <a:pt x="59010" y="82027"/>
                  <a:pt x="58946" y="81930"/>
                  <a:pt x="58970" y="81930"/>
                </a:cubicBezTo>
                <a:close/>
                <a:moveTo>
                  <a:pt x="13151" y="81581"/>
                </a:moveTo>
                <a:cubicBezTo>
                  <a:pt x="13160" y="81603"/>
                  <a:pt x="13172" y="81610"/>
                  <a:pt x="13185" y="81610"/>
                </a:cubicBezTo>
                <a:cubicBezTo>
                  <a:pt x="13209" y="81610"/>
                  <a:pt x="13237" y="81586"/>
                  <a:pt x="13261" y="81586"/>
                </a:cubicBezTo>
                <a:cubicBezTo>
                  <a:pt x="13271" y="81586"/>
                  <a:pt x="13280" y="81590"/>
                  <a:pt x="13288" y="81601"/>
                </a:cubicBezTo>
                <a:cubicBezTo>
                  <a:pt x="13301" y="81672"/>
                  <a:pt x="13145" y="81861"/>
                  <a:pt x="13210" y="81894"/>
                </a:cubicBezTo>
                <a:cubicBezTo>
                  <a:pt x="13125" y="82011"/>
                  <a:pt x="13052" y="82058"/>
                  <a:pt x="12988" y="82058"/>
                </a:cubicBezTo>
                <a:cubicBezTo>
                  <a:pt x="12949" y="82058"/>
                  <a:pt x="12912" y="82041"/>
                  <a:pt x="12878" y="82011"/>
                </a:cubicBezTo>
                <a:cubicBezTo>
                  <a:pt x="12923" y="81790"/>
                  <a:pt x="13060" y="81705"/>
                  <a:pt x="13151" y="81588"/>
                </a:cubicBezTo>
                <a:lnTo>
                  <a:pt x="13151" y="81581"/>
                </a:lnTo>
                <a:close/>
                <a:moveTo>
                  <a:pt x="55039" y="81907"/>
                </a:moveTo>
                <a:cubicBezTo>
                  <a:pt x="55090" y="81907"/>
                  <a:pt x="55197" y="81979"/>
                  <a:pt x="55247" y="82037"/>
                </a:cubicBezTo>
                <a:cubicBezTo>
                  <a:pt x="55277" y="82105"/>
                  <a:pt x="55278" y="82127"/>
                  <a:pt x="55264" y="82127"/>
                </a:cubicBezTo>
                <a:cubicBezTo>
                  <a:pt x="55240" y="82127"/>
                  <a:pt x="55173" y="82068"/>
                  <a:pt x="55126" y="82068"/>
                </a:cubicBezTo>
                <a:cubicBezTo>
                  <a:pt x="55109" y="82068"/>
                  <a:pt x="55094" y="82076"/>
                  <a:pt x="55084" y="82096"/>
                </a:cubicBezTo>
                <a:lnTo>
                  <a:pt x="55084" y="82089"/>
                </a:lnTo>
                <a:cubicBezTo>
                  <a:pt x="54995" y="81953"/>
                  <a:pt x="54999" y="81907"/>
                  <a:pt x="55039" y="81907"/>
                </a:cubicBezTo>
                <a:close/>
                <a:moveTo>
                  <a:pt x="54223" y="82151"/>
                </a:moveTo>
                <a:cubicBezTo>
                  <a:pt x="54219" y="82151"/>
                  <a:pt x="54215" y="82152"/>
                  <a:pt x="54212" y="82154"/>
                </a:cubicBezTo>
                <a:cubicBezTo>
                  <a:pt x="54217" y="82154"/>
                  <a:pt x="54221" y="82153"/>
                  <a:pt x="54223" y="82151"/>
                </a:cubicBezTo>
                <a:close/>
                <a:moveTo>
                  <a:pt x="65577" y="82272"/>
                </a:moveTo>
                <a:lnTo>
                  <a:pt x="65577" y="82272"/>
                </a:lnTo>
                <a:cubicBezTo>
                  <a:pt x="65578" y="82272"/>
                  <a:pt x="65578" y="82272"/>
                  <a:pt x="65578" y="82272"/>
                </a:cubicBezTo>
                <a:lnTo>
                  <a:pt x="65578" y="82272"/>
                </a:lnTo>
                <a:cubicBezTo>
                  <a:pt x="65578" y="82272"/>
                  <a:pt x="65578" y="82272"/>
                  <a:pt x="65577" y="82272"/>
                </a:cubicBezTo>
                <a:close/>
                <a:moveTo>
                  <a:pt x="54559" y="82154"/>
                </a:moveTo>
                <a:cubicBezTo>
                  <a:pt x="54589" y="82154"/>
                  <a:pt x="54627" y="82249"/>
                  <a:pt x="54663" y="82249"/>
                </a:cubicBezTo>
                <a:cubicBezTo>
                  <a:pt x="54667" y="82249"/>
                  <a:pt x="54670" y="82248"/>
                  <a:pt x="54674" y="82246"/>
                </a:cubicBezTo>
                <a:cubicBezTo>
                  <a:pt x="54694" y="82285"/>
                  <a:pt x="54681" y="82304"/>
                  <a:pt x="54707" y="82343"/>
                </a:cubicBezTo>
                <a:lnTo>
                  <a:pt x="54668" y="82369"/>
                </a:lnTo>
                <a:cubicBezTo>
                  <a:pt x="54641" y="82337"/>
                  <a:pt x="54655" y="82324"/>
                  <a:pt x="54661" y="82317"/>
                </a:cubicBezTo>
                <a:cubicBezTo>
                  <a:pt x="54651" y="82303"/>
                  <a:pt x="54642" y="82298"/>
                  <a:pt x="54634" y="82298"/>
                </a:cubicBezTo>
                <a:cubicBezTo>
                  <a:pt x="54620" y="82298"/>
                  <a:pt x="54608" y="82311"/>
                  <a:pt x="54596" y="82311"/>
                </a:cubicBezTo>
                <a:lnTo>
                  <a:pt x="54596" y="82304"/>
                </a:lnTo>
                <a:cubicBezTo>
                  <a:pt x="54570" y="82246"/>
                  <a:pt x="54589" y="82213"/>
                  <a:pt x="54557" y="82154"/>
                </a:cubicBezTo>
                <a:cubicBezTo>
                  <a:pt x="54558" y="82154"/>
                  <a:pt x="54558" y="82154"/>
                  <a:pt x="54559" y="82154"/>
                </a:cubicBezTo>
                <a:close/>
                <a:moveTo>
                  <a:pt x="54205" y="82102"/>
                </a:moveTo>
                <a:cubicBezTo>
                  <a:pt x="54220" y="82123"/>
                  <a:pt x="54232" y="82143"/>
                  <a:pt x="54223" y="82151"/>
                </a:cubicBezTo>
                <a:lnTo>
                  <a:pt x="54223" y="82151"/>
                </a:lnTo>
                <a:cubicBezTo>
                  <a:pt x="54224" y="82151"/>
                  <a:pt x="54225" y="82151"/>
                  <a:pt x="54225" y="82151"/>
                </a:cubicBezTo>
                <a:cubicBezTo>
                  <a:pt x="54261" y="82151"/>
                  <a:pt x="54321" y="82207"/>
                  <a:pt x="54400" y="82259"/>
                </a:cubicBezTo>
                <a:cubicBezTo>
                  <a:pt x="54453" y="82350"/>
                  <a:pt x="54407" y="82382"/>
                  <a:pt x="54355" y="82408"/>
                </a:cubicBezTo>
                <a:lnTo>
                  <a:pt x="54329" y="82408"/>
                </a:lnTo>
                <a:cubicBezTo>
                  <a:pt x="54244" y="82291"/>
                  <a:pt x="54140" y="82148"/>
                  <a:pt x="54205" y="82109"/>
                </a:cubicBezTo>
                <a:lnTo>
                  <a:pt x="54205" y="82102"/>
                </a:lnTo>
                <a:close/>
                <a:moveTo>
                  <a:pt x="49477" y="82329"/>
                </a:moveTo>
                <a:cubicBezTo>
                  <a:pt x="49488" y="82329"/>
                  <a:pt x="49498" y="82332"/>
                  <a:pt x="49509" y="82337"/>
                </a:cubicBezTo>
                <a:cubicBezTo>
                  <a:pt x="49535" y="82350"/>
                  <a:pt x="49561" y="82369"/>
                  <a:pt x="49581" y="82389"/>
                </a:cubicBezTo>
                <a:lnTo>
                  <a:pt x="49561" y="82395"/>
                </a:lnTo>
                <a:lnTo>
                  <a:pt x="49502" y="82434"/>
                </a:lnTo>
                <a:lnTo>
                  <a:pt x="49522" y="82454"/>
                </a:lnTo>
                <a:lnTo>
                  <a:pt x="49509" y="82454"/>
                </a:lnTo>
                <a:cubicBezTo>
                  <a:pt x="49476" y="82441"/>
                  <a:pt x="49450" y="82441"/>
                  <a:pt x="49424" y="82441"/>
                </a:cubicBezTo>
                <a:lnTo>
                  <a:pt x="49418" y="82441"/>
                </a:lnTo>
                <a:cubicBezTo>
                  <a:pt x="49411" y="82415"/>
                  <a:pt x="49405" y="82395"/>
                  <a:pt x="49398" y="82376"/>
                </a:cubicBezTo>
                <a:cubicBezTo>
                  <a:pt x="49417" y="82347"/>
                  <a:pt x="49447" y="82329"/>
                  <a:pt x="49477" y="82329"/>
                </a:cubicBezTo>
                <a:close/>
                <a:moveTo>
                  <a:pt x="57410" y="82148"/>
                </a:moveTo>
                <a:cubicBezTo>
                  <a:pt x="57468" y="82317"/>
                  <a:pt x="57533" y="82356"/>
                  <a:pt x="57651" y="82382"/>
                </a:cubicBezTo>
                <a:cubicBezTo>
                  <a:pt x="57663" y="82425"/>
                  <a:pt x="57675" y="82468"/>
                  <a:pt x="57698" y="82468"/>
                </a:cubicBezTo>
                <a:cubicBezTo>
                  <a:pt x="57699" y="82468"/>
                  <a:pt x="57701" y="82467"/>
                  <a:pt x="57703" y="82467"/>
                </a:cubicBezTo>
                <a:lnTo>
                  <a:pt x="57703" y="82467"/>
                </a:lnTo>
                <a:cubicBezTo>
                  <a:pt x="57710" y="82516"/>
                  <a:pt x="57704" y="82534"/>
                  <a:pt x="57690" y="82534"/>
                </a:cubicBezTo>
                <a:cubicBezTo>
                  <a:pt x="57653" y="82534"/>
                  <a:pt x="57563" y="82422"/>
                  <a:pt x="57507" y="82422"/>
                </a:cubicBezTo>
                <a:cubicBezTo>
                  <a:pt x="57490" y="82422"/>
                  <a:pt x="57477" y="82431"/>
                  <a:pt x="57468" y="82454"/>
                </a:cubicBezTo>
                <a:lnTo>
                  <a:pt x="57338" y="82252"/>
                </a:lnTo>
                <a:cubicBezTo>
                  <a:pt x="57397" y="82239"/>
                  <a:pt x="57332" y="82154"/>
                  <a:pt x="57410" y="82148"/>
                </a:cubicBezTo>
                <a:close/>
                <a:moveTo>
                  <a:pt x="13268" y="82200"/>
                </a:moveTo>
                <a:cubicBezTo>
                  <a:pt x="13340" y="82233"/>
                  <a:pt x="13262" y="82350"/>
                  <a:pt x="13334" y="82376"/>
                </a:cubicBezTo>
                <a:cubicBezTo>
                  <a:pt x="13236" y="82519"/>
                  <a:pt x="13158" y="82604"/>
                  <a:pt x="13086" y="82623"/>
                </a:cubicBezTo>
                <a:cubicBezTo>
                  <a:pt x="12982" y="82591"/>
                  <a:pt x="13151" y="82298"/>
                  <a:pt x="13268" y="82200"/>
                </a:cubicBezTo>
                <a:close/>
                <a:moveTo>
                  <a:pt x="55836" y="82438"/>
                </a:moveTo>
                <a:cubicBezTo>
                  <a:pt x="55889" y="82438"/>
                  <a:pt x="55969" y="82486"/>
                  <a:pt x="56029" y="82610"/>
                </a:cubicBezTo>
                <a:cubicBezTo>
                  <a:pt x="56012" y="82635"/>
                  <a:pt x="55982" y="82647"/>
                  <a:pt x="55952" y="82647"/>
                </a:cubicBezTo>
                <a:cubicBezTo>
                  <a:pt x="55936" y="82647"/>
                  <a:pt x="55919" y="82643"/>
                  <a:pt x="55905" y="82636"/>
                </a:cubicBezTo>
                <a:lnTo>
                  <a:pt x="55905" y="82636"/>
                </a:lnTo>
                <a:lnTo>
                  <a:pt x="55912" y="82649"/>
                </a:lnTo>
                <a:lnTo>
                  <a:pt x="55879" y="82617"/>
                </a:lnTo>
                <a:cubicBezTo>
                  <a:pt x="55827" y="82584"/>
                  <a:pt x="55788" y="82539"/>
                  <a:pt x="55762" y="82487"/>
                </a:cubicBezTo>
                <a:lnTo>
                  <a:pt x="55781" y="82487"/>
                </a:lnTo>
                <a:cubicBezTo>
                  <a:pt x="55781" y="82457"/>
                  <a:pt x="55803" y="82438"/>
                  <a:pt x="55836" y="82438"/>
                </a:cubicBezTo>
                <a:close/>
                <a:moveTo>
                  <a:pt x="58565" y="82004"/>
                </a:moveTo>
                <a:cubicBezTo>
                  <a:pt x="58567" y="82004"/>
                  <a:pt x="58568" y="82004"/>
                  <a:pt x="58569" y="82005"/>
                </a:cubicBezTo>
                <a:cubicBezTo>
                  <a:pt x="58751" y="82304"/>
                  <a:pt x="59032" y="82493"/>
                  <a:pt x="59018" y="82682"/>
                </a:cubicBezTo>
                <a:lnTo>
                  <a:pt x="59005" y="82682"/>
                </a:lnTo>
                <a:lnTo>
                  <a:pt x="58979" y="82702"/>
                </a:lnTo>
                <a:cubicBezTo>
                  <a:pt x="58947" y="82669"/>
                  <a:pt x="58901" y="82656"/>
                  <a:pt x="58856" y="82656"/>
                </a:cubicBezTo>
                <a:cubicBezTo>
                  <a:pt x="58695" y="82592"/>
                  <a:pt x="58521" y="82393"/>
                  <a:pt x="58341" y="82169"/>
                </a:cubicBezTo>
                <a:lnTo>
                  <a:pt x="58341" y="82169"/>
                </a:lnTo>
                <a:cubicBezTo>
                  <a:pt x="58350" y="82170"/>
                  <a:pt x="58359" y="82171"/>
                  <a:pt x="58367" y="82171"/>
                </a:cubicBezTo>
                <a:cubicBezTo>
                  <a:pt x="58489" y="82171"/>
                  <a:pt x="58497" y="82004"/>
                  <a:pt x="58565" y="82004"/>
                </a:cubicBezTo>
                <a:close/>
                <a:moveTo>
                  <a:pt x="65722" y="82631"/>
                </a:moveTo>
                <a:cubicBezTo>
                  <a:pt x="65752" y="82631"/>
                  <a:pt x="65793" y="82656"/>
                  <a:pt x="65825" y="82721"/>
                </a:cubicBezTo>
                <a:cubicBezTo>
                  <a:pt x="65803" y="82743"/>
                  <a:pt x="65772" y="82756"/>
                  <a:pt x="65742" y="82756"/>
                </a:cubicBezTo>
                <a:cubicBezTo>
                  <a:pt x="65728" y="82756"/>
                  <a:pt x="65714" y="82753"/>
                  <a:pt x="65701" y="82747"/>
                </a:cubicBezTo>
                <a:cubicBezTo>
                  <a:pt x="65655" y="82682"/>
                  <a:pt x="65679" y="82631"/>
                  <a:pt x="65722" y="82631"/>
                </a:cubicBezTo>
                <a:close/>
                <a:moveTo>
                  <a:pt x="58895" y="82741"/>
                </a:moveTo>
                <a:cubicBezTo>
                  <a:pt x="58927" y="82741"/>
                  <a:pt x="58960" y="82754"/>
                  <a:pt x="58986" y="82780"/>
                </a:cubicBezTo>
                <a:lnTo>
                  <a:pt x="58986" y="82773"/>
                </a:lnTo>
                <a:cubicBezTo>
                  <a:pt x="58992" y="82780"/>
                  <a:pt x="58999" y="82786"/>
                  <a:pt x="59005" y="82786"/>
                </a:cubicBezTo>
                <a:cubicBezTo>
                  <a:pt x="59018" y="82806"/>
                  <a:pt x="59025" y="82825"/>
                  <a:pt x="59032" y="82838"/>
                </a:cubicBezTo>
                <a:cubicBezTo>
                  <a:pt x="59022" y="82845"/>
                  <a:pt x="59012" y="82848"/>
                  <a:pt x="59002" y="82848"/>
                </a:cubicBezTo>
                <a:cubicBezTo>
                  <a:pt x="58970" y="82848"/>
                  <a:pt x="58936" y="82817"/>
                  <a:pt x="58901" y="82754"/>
                </a:cubicBezTo>
                <a:lnTo>
                  <a:pt x="58895" y="82741"/>
                </a:lnTo>
                <a:close/>
                <a:moveTo>
                  <a:pt x="63669" y="82844"/>
                </a:moveTo>
                <a:cubicBezTo>
                  <a:pt x="63716" y="82844"/>
                  <a:pt x="63848" y="83002"/>
                  <a:pt x="63760" y="83014"/>
                </a:cubicBezTo>
                <a:lnTo>
                  <a:pt x="63760" y="83021"/>
                </a:lnTo>
                <a:lnTo>
                  <a:pt x="63754" y="83014"/>
                </a:lnTo>
                <a:cubicBezTo>
                  <a:pt x="63721" y="82982"/>
                  <a:pt x="63689" y="82936"/>
                  <a:pt x="63669" y="82890"/>
                </a:cubicBezTo>
                <a:lnTo>
                  <a:pt x="63682" y="82890"/>
                </a:lnTo>
                <a:lnTo>
                  <a:pt x="63656" y="82851"/>
                </a:lnTo>
                <a:cubicBezTo>
                  <a:pt x="63659" y="82847"/>
                  <a:pt x="63663" y="82844"/>
                  <a:pt x="63669" y="82844"/>
                </a:cubicBezTo>
                <a:close/>
                <a:moveTo>
                  <a:pt x="59205" y="82711"/>
                </a:moveTo>
                <a:cubicBezTo>
                  <a:pt x="59220" y="82711"/>
                  <a:pt x="59239" y="82719"/>
                  <a:pt x="59266" y="82741"/>
                </a:cubicBezTo>
                <a:cubicBezTo>
                  <a:pt x="59350" y="82883"/>
                  <a:pt x="59345" y="83053"/>
                  <a:pt x="59271" y="83053"/>
                </a:cubicBezTo>
                <a:cubicBezTo>
                  <a:pt x="59230" y="83053"/>
                  <a:pt x="59169" y="83001"/>
                  <a:pt x="59090" y="82864"/>
                </a:cubicBezTo>
                <a:lnTo>
                  <a:pt x="59090" y="82858"/>
                </a:lnTo>
                <a:lnTo>
                  <a:pt x="59077" y="82877"/>
                </a:lnTo>
                <a:cubicBezTo>
                  <a:pt x="59071" y="82845"/>
                  <a:pt x="59058" y="82812"/>
                  <a:pt x="59038" y="82780"/>
                </a:cubicBezTo>
                <a:lnTo>
                  <a:pt x="59058" y="82773"/>
                </a:lnTo>
                <a:cubicBezTo>
                  <a:pt x="59074" y="82780"/>
                  <a:pt x="59087" y="82783"/>
                  <a:pt x="59098" y="82783"/>
                </a:cubicBezTo>
                <a:cubicBezTo>
                  <a:pt x="59155" y="82783"/>
                  <a:pt x="59160" y="82711"/>
                  <a:pt x="59205" y="82711"/>
                </a:cubicBezTo>
                <a:close/>
                <a:moveTo>
                  <a:pt x="56126" y="82768"/>
                </a:moveTo>
                <a:cubicBezTo>
                  <a:pt x="56160" y="82768"/>
                  <a:pt x="56197" y="82802"/>
                  <a:pt x="56231" y="82819"/>
                </a:cubicBezTo>
                <a:cubicBezTo>
                  <a:pt x="56367" y="82975"/>
                  <a:pt x="56167" y="82936"/>
                  <a:pt x="56275" y="83071"/>
                </a:cubicBezTo>
                <a:lnTo>
                  <a:pt x="56275" y="83071"/>
                </a:lnTo>
                <a:lnTo>
                  <a:pt x="56263" y="83079"/>
                </a:lnTo>
                <a:cubicBezTo>
                  <a:pt x="56185" y="83001"/>
                  <a:pt x="56120" y="82910"/>
                  <a:pt x="56074" y="82806"/>
                </a:cubicBezTo>
                <a:cubicBezTo>
                  <a:pt x="56090" y="82778"/>
                  <a:pt x="56108" y="82768"/>
                  <a:pt x="56126" y="82768"/>
                </a:cubicBezTo>
                <a:close/>
                <a:moveTo>
                  <a:pt x="58074" y="83039"/>
                </a:moveTo>
                <a:cubicBezTo>
                  <a:pt x="58092" y="83039"/>
                  <a:pt x="58133" y="83068"/>
                  <a:pt x="58166" y="83068"/>
                </a:cubicBezTo>
                <a:cubicBezTo>
                  <a:pt x="58175" y="83068"/>
                  <a:pt x="58184" y="83066"/>
                  <a:pt x="58191" y="83060"/>
                </a:cubicBezTo>
                <a:cubicBezTo>
                  <a:pt x="58211" y="83099"/>
                  <a:pt x="58237" y="83138"/>
                  <a:pt x="58263" y="83177"/>
                </a:cubicBezTo>
                <a:lnTo>
                  <a:pt x="58269" y="83177"/>
                </a:lnTo>
                <a:cubicBezTo>
                  <a:pt x="58260" y="83188"/>
                  <a:pt x="58249" y="83192"/>
                  <a:pt x="58239" y="83192"/>
                </a:cubicBezTo>
                <a:cubicBezTo>
                  <a:pt x="58195" y="83192"/>
                  <a:pt x="58146" y="83123"/>
                  <a:pt x="58105" y="83123"/>
                </a:cubicBezTo>
                <a:cubicBezTo>
                  <a:pt x="58101" y="83123"/>
                  <a:pt x="58097" y="83123"/>
                  <a:pt x="58094" y="83125"/>
                </a:cubicBezTo>
                <a:cubicBezTo>
                  <a:pt x="58061" y="83058"/>
                  <a:pt x="58060" y="83039"/>
                  <a:pt x="58074" y="83039"/>
                </a:cubicBezTo>
                <a:close/>
                <a:moveTo>
                  <a:pt x="58504" y="83190"/>
                </a:moveTo>
                <a:lnTo>
                  <a:pt x="58504" y="83197"/>
                </a:lnTo>
                <a:cubicBezTo>
                  <a:pt x="58515" y="83213"/>
                  <a:pt x="58525" y="83218"/>
                  <a:pt x="58534" y="83218"/>
                </a:cubicBezTo>
                <a:cubicBezTo>
                  <a:pt x="58547" y="83218"/>
                  <a:pt x="58558" y="83210"/>
                  <a:pt x="58569" y="83210"/>
                </a:cubicBezTo>
                <a:cubicBezTo>
                  <a:pt x="58707" y="83364"/>
                  <a:pt x="58663" y="83467"/>
                  <a:pt x="58582" y="83467"/>
                </a:cubicBezTo>
                <a:cubicBezTo>
                  <a:pt x="58568" y="83467"/>
                  <a:pt x="58552" y="83464"/>
                  <a:pt x="58536" y="83457"/>
                </a:cubicBezTo>
                <a:cubicBezTo>
                  <a:pt x="58504" y="83359"/>
                  <a:pt x="58439" y="83236"/>
                  <a:pt x="58504" y="83190"/>
                </a:cubicBezTo>
                <a:close/>
                <a:moveTo>
                  <a:pt x="59608" y="83226"/>
                </a:moveTo>
                <a:cubicBezTo>
                  <a:pt x="59619" y="83226"/>
                  <a:pt x="59631" y="83229"/>
                  <a:pt x="59644" y="83236"/>
                </a:cubicBezTo>
                <a:lnTo>
                  <a:pt x="59644" y="83229"/>
                </a:lnTo>
                <a:cubicBezTo>
                  <a:pt x="59676" y="83294"/>
                  <a:pt x="59670" y="83457"/>
                  <a:pt x="59735" y="83457"/>
                </a:cubicBezTo>
                <a:cubicBezTo>
                  <a:pt x="59755" y="83527"/>
                  <a:pt x="59742" y="83552"/>
                  <a:pt x="59714" y="83552"/>
                </a:cubicBezTo>
                <a:cubicBezTo>
                  <a:pt x="59652" y="83552"/>
                  <a:pt x="59516" y="83432"/>
                  <a:pt x="59494" y="83392"/>
                </a:cubicBezTo>
                <a:cubicBezTo>
                  <a:pt x="59505" y="83325"/>
                  <a:pt x="59544" y="83226"/>
                  <a:pt x="59608" y="83226"/>
                </a:cubicBezTo>
                <a:close/>
                <a:moveTo>
                  <a:pt x="51780" y="83623"/>
                </a:moveTo>
                <a:cubicBezTo>
                  <a:pt x="51795" y="83623"/>
                  <a:pt x="51791" y="83747"/>
                  <a:pt x="51815" y="83757"/>
                </a:cubicBezTo>
                <a:cubicBezTo>
                  <a:pt x="51776" y="83750"/>
                  <a:pt x="51750" y="83711"/>
                  <a:pt x="51763" y="83679"/>
                </a:cubicBezTo>
                <a:lnTo>
                  <a:pt x="51756" y="83679"/>
                </a:lnTo>
                <a:cubicBezTo>
                  <a:pt x="51768" y="83638"/>
                  <a:pt x="51775" y="83623"/>
                  <a:pt x="51780" y="83623"/>
                </a:cubicBezTo>
                <a:close/>
                <a:moveTo>
                  <a:pt x="63519" y="82825"/>
                </a:moveTo>
                <a:cubicBezTo>
                  <a:pt x="63545" y="82864"/>
                  <a:pt x="63578" y="82903"/>
                  <a:pt x="63617" y="82929"/>
                </a:cubicBezTo>
                <a:cubicBezTo>
                  <a:pt x="63630" y="82949"/>
                  <a:pt x="63643" y="82969"/>
                  <a:pt x="63656" y="82988"/>
                </a:cubicBezTo>
                <a:cubicBezTo>
                  <a:pt x="63669" y="83014"/>
                  <a:pt x="63689" y="83034"/>
                  <a:pt x="63702" y="83053"/>
                </a:cubicBezTo>
                <a:lnTo>
                  <a:pt x="63695" y="83053"/>
                </a:lnTo>
                <a:cubicBezTo>
                  <a:pt x="63708" y="83125"/>
                  <a:pt x="63923" y="83385"/>
                  <a:pt x="64001" y="83425"/>
                </a:cubicBezTo>
                <a:cubicBezTo>
                  <a:pt x="64027" y="83379"/>
                  <a:pt x="63962" y="83288"/>
                  <a:pt x="64047" y="83275"/>
                </a:cubicBezTo>
                <a:cubicBezTo>
                  <a:pt x="64190" y="83366"/>
                  <a:pt x="64242" y="83509"/>
                  <a:pt x="64307" y="83672"/>
                </a:cubicBezTo>
                <a:cubicBezTo>
                  <a:pt x="64301" y="83731"/>
                  <a:pt x="64229" y="83757"/>
                  <a:pt x="64242" y="83822"/>
                </a:cubicBezTo>
                <a:cubicBezTo>
                  <a:pt x="64236" y="83828"/>
                  <a:pt x="64229" y="83841"/>
                  <a:pt x="64223" y="83848"/>
                </a:cubicBezTo>
                <a:lnTo>
                  <a:pt x="64210" y="83867"/>
                </a:lnTo>
                <a:lnTo>
                  <a:pt x="64203" y="83861"/>
                </a:lnTo>
                <a:lnTo>
                  <a:pt x="64105" y="83926"/>
                </a:lnTo>
                <a:cubicBezTo>
                  <a:pt x="64062" y="83688"/>
                  <a:pt x="63729" y="83312"/>
                  <a:pt x="63576" y="83312"/>
                </a:cubicBezTo>
                <a:cubicBezTo>
                  <a:pt x="63570" y="83312"/>
                  <a:pt x="63564" y="83313"/>
                  <a:pt x="63558" y="83314"/>
                </a:cubicBezTo>
                <a:cubicBezTo>
                  <a:pt x="63428" y="83086"/>
                  <a:pt x="63382" y="82825"/>
                  <a:pt x="63519" y="82825"/>
                </a:cubicBezTo>
                <a:close/>
                <a:moveTo>
                  <a:pt x="10908" y="84500"/>
                </a:moveTo>
                <a:cubicBezTo>
                  <a:pt x="10907" y="84502"/>
                  <a:pt x="10905" y="84504"/>
                  <a:pt x="10904" y="84506"/>
                </a:cubicBezTo>
                <a:cubicBezTo>
                  <a:pt x="10905" y="84504"/>
                  <a:pt x="10907" y="84502"/>
                  <a:pt x="10908" y="84500"/>
                </a:cubicBezTo>
                <a:close/>
                <a:moveTo>
                  <a:pt x="59997" y="83973"/>
                </a:moveTo>
                <a:cubicBezTo>
                  <a:pt x="60010" y="83973"/>
                  <a:pt x="60025" y="83982"/>
                  <a:pt x="60041" y="83998"/>
                </a:cubicBezTo>
                <a:cubicBezTo>
                  <a:pt x="60223" y="84162"/>
                  <a:pt x="60251" y="84524"/>
                  <a:pt x="60126" y="84524"/>
                </a:cubicBezTo>
                <a:cubicBezTo>
                  <a:pt x="60068" y="84524"/>
                  <a:pt x="59976" y="84445"/>
                  <a:pt x="59852" y="84232"/>
                </a:cubicBezTo>
                <a:lnTo>
                  <a:pt x="59852" y="84232"/>
                </a:lnTo>
                <a:cubicBezTo>
                  <a:pt x="59876" y="84243"/>
                  <a:pt x="59895" y="84248"/>
                  <a:pt x="59911" y="84248"/>
                </a:cubicBezTo>
                <a:cubicBezTo>
                  <a:pt x="60007" y="84248"/>
                  <a:pt x="59948" y="84058"/>
                  <a:pt x="59976" y="83985"/>
                </a:cubicBezTo>
                <a:cubicBezTo>
                  <a:pt x="59981" y="83977"/>
                  <a:pt x="59988" y="83973"/>
                  <a:pt x="59997" y="83973"/>
                </a:cubicBezTo>
                <a:close/>
                <a:moveTo>
                  <a:pt x="61006" y="84497"/>
                </a:moveTo>
                <a:cubicBezTo>
                  <a:pt x="61069" y="84497"/>
                  <a:pt x="61146" y="84630"/>
                  <a:pt x="61223" y="84748"/>
                </a:cubicBezTo>
                <a:lnTo>
                  <a:pt x="61223" y="84748"/>
                </a:lnTo>
                <a:cubicBezTo>
                  <a:pt x="61213" y="84754"/>
                  <a:pt x="61203" y="84756"/>
                  <a:pt x="61192" y="84756"/>
                </a:cubicBezTo>
                <a:cubicBezTo>
                  <a:pt x="61122" y="84756"/>
                  <a:pt x="61043" y="84648"/>
                  <a:pt x="60959" y="84525"/>
                </a:cubicBezTo>
                <a:cubicBezTo>
                  <a:pt x="60974" y="84506"/>
                  <a:pt x="60989" y="84497"/>
                  <a:pt x="61006" y="84497"/>
                </a:cubicBezTo>
                <a:close/>
                <a:moveTo>
                  <a:pt x="56055" y="84777"/>
                </a:moveTo>
                <a:cubicBezTo>
                  <a:pt x="56093" y="84777"/>
                  <a:pt x="56135" y="84830"/>
                  <a:pt x="56185" y="84910"/>
                </a:cubicBezTo>
                <a:cubicBezTo>
                  <a:pt x="56179" y="84916"/>
                  <a:pt x="56172" y="84919"/>
                  <a:pt x="56165" y="84919"/>
                </a:cubicBezTo>
                <a:cubicBezTo>
                  <a:pt x="56135" y="84919"/>
                  <a:pt x="56101" y="84874"/>
                  <a:pt x="56074" y="84864"/>
                </a:cubicBezTo>
                <a:lnTo>
                  <a:pt x="56068" y="84870"/>
                </a:lnTo>
                <a:lnTo>
                  <a:pt x="56068" y="84877"/>
                </a:lnTo>
                <a:cubicBezTo>
                  <a:pt x="56061" y="84864"/>
                  <a:pt x="56055" y="84851"/>
                  <a:pt x="56048" y="84838"/>
                </a:cubicBezTo>
                <a:lnTo>
                  <a:pt x="56022" y="84792"/>
                </a:lnTo>
                <a:cubicBezTo>
                  <a:pt x="56033" y="84782"/>
                  <a:pt x="56044" y="84777"/>
                  <a:pt x="56055" y="84777"/>
                </a:cubicBezTo>
                <a:close/>
                <a:moveTo>
                  <a:pt x="55443" y="84832"/>
                </a:moveTo>
                <a:cubicBezTo>
                  <a:pt x="55459" y="84832"/>
                  <a:pt x="55480" y="84847"/>
                  <a:pt x="55497" y="84847"/>
                </a:cubicBezTo>
                <a:cubicBezTo>
                  <a:pt x="55501" y="84847"/>
                  <a:pt x="55504" y="84846"/>
                  <a:pt x="55508" y="84844"/>
                </a:cubicBezTo>
                <a:cubicBezTo>
                  <a:pt x="55521" y="84870"/>
                  <a:pt x="55540" y="84897"/>
                  <a:pt x="55560" y="84923"/>
                </a:cubicBezTo>
                <a:lnTo>
                  <a:pt x="55501" y="84962"/>
                </a:lnTo>
                <a:cubicBezTo>
                  <a:pt x="55476" y="84924"/>
                  <a:pt x="55451" y="84880"/>
                  <a:pt x="55425" y="84841"/>
                </a:cubicBezTo>
                <a:lnTo>
                  <a:pt x="55425" y="84841"/>
                </a:lnTo>
                <a:cubicBezTo>
                  <a:pt x="55430" y="84835"/>
                  <a:pt x="55436" y="84832"/>
                  <a:pt x="55443" y="84832"/>
                </a:cubicBezTo>
                <a:close/>
                <a:moveTo>
                  <a:pt x="56630" y="84909"/>
                </a:moveTo>
                <a:cubicBezTo>
                  <a:pt x="56656" y="84909"/>
                  <a:pt x="56697" y="84936"/>
                  <a:pt x="56732" y="85001"/>
                </a:cubicBezTo>
                <a:cubicBezTo>
                  <a:pt x="56719" y="85020"/>
                  <a:pt x="56704" y="85025"/>
                  <a:pt x="56690" y="85025"/>
                </a:cubicBezTo>
                <a:cubicBezTo>
                  <a:pt x="56669" y="85025"/>
                  <a:pt x="56647" y="85014"/>
                  <a:pt x="56628" y="85014"/>
                </a:cubicBezTo>
                <a:cubicBezTo>
                  <a:pt x="56585" y="84949"/>
                  <a:pt x="56597" y="84909"/>
                  <a:pt x="56630" y="84909"/>
                </a:cubicBezTo>
                <a:close/>
                <a:moveTo>
                  <a:pt x="58551" y="84635"/>
                </a:moveTo>
                <a:cubicBezTo>
                  <a:pt x="58610" y="84635"/>
                  <a:pt x="58669" y="84649"/>
                  <a:pt x="58725" y="84649"/>
                </a:cubicBezTo>
                <a:cubicBezTo>
                  <a:pt x="58830" y="84831"/>
                  <a:pt x="58882" y="84981"/>
                  <a:pt x="58751" y="85027"/>
                </a:cubicBezTo>
                <a:lnTo>
                  <a:pt x="58751" y="85033"/>
                </a:lnTo>
                <a:cubicBezTo>
                  <a:pt x="58660" y="84936"/>
                  <a:pt x="58491" y="84786"/>
                  <a:pt x="58465" y="84649"/>
                </a:cubicBezTo>
                <a:cubicBezTo>
                  <a:pt x="58493" y="84638"/>
                  <a:pt x="58522" y="84635"/>
                  <a:pt x="58551" y="84635"/>
                </a:cubicBezTo>
                <a:close/>
                <a:moveTo>
                  <a:pt x="60432" y="84760"/>
                </a:moveTo>
                <a:lnTo>
                  <a:pt x="60432" y="84760"/>
                </a:lnTo>
                <a:cubicBezTo>
                  <a:pt x="60562" y="84851"/>
                  <a:pt x="60679" y="84890"/>
                  <a:pt x="60816" y="85079"/>
                </a:cubicBezTo>
                <a:cubicBezTo>
                  <a:pt x="60800" y="85097"/>
                  <a:pt x="60784" y="85101"/>
                  <a:pt x="60766" y="85101"/>
                </a:cubicBezTo>
                <a:cubicBezTo>
                  <a:pt x="60747" y="85101"/>
                  <a:pt x="60728" y="85096"/>
                  <a:pt x="60710" y="85096"/>
                </a:cubicBezTo>
                <a:cubicBezTo>
                  <a:pt x="60689" y="85096"/>
                  <a:pt x="60670" y="85102"/>
                  <a:pt x="60653" y="85131"/>
                </a:cubicBezTo>
                <a:cubicBezTo>
                  <a:pt x="60530" y="84981"/>
                  <a:pt x="60517" y="84897"/>
                  <a:pt x="60432" y="84760"/>
                </a:cubicBezTo>
                <a:close/>
                <a:moveTo>
                  <a:pt x="24660" y="84415"/>
                </a:moveTo>
                <a:cubicBezTo>
                  <a:pt x="24701" y="84439"/>
                  <a:pt x="24737" y="84489"/>
                  <a:pt x="24782" y="84489"/>
                </a:cubicBezTo>
                <a:cubicBezTo>
                  <a:pt x="24809" y="84489"/>
                  <a:pt x="24839" y="84472"/>
                  <a:pt x="24875" y="84421"/>
                </a:cubicBezTo>
                <a:lnTo>
                  <a:pt x="24875" y="84421"/>
                </a:lnTo>
                <a:cubicBezTo>
                  <a:pt x="24862" y="84753"/>
                  <a:pt x="24719" y="84942"/>
                  <a:pt x="24432" y="85418"/>
                </a:cubicBezTo>
                <a:cubicBezTo>
                  <a:pt x="24422" y="85408"/>
                  <a:pt x="24411" y="85404"/>
                  <a:pt x="24400" y="85404"/>
                </a:cubicBezTo>
                <a:cubicBezTo>
                  <a:pt x="24361" y="85404"/>
                  <a:pt x="24316" y="85444"/>
                  <a:pt x="24280" y="85444"/>
                </a:cubicBezTo>
                <a:cubicBezTo>
                  <a:pt x="24269" y="85444"/>
                  <a:pt x="24259" y="85441"/>
                  <a:pt x="24250" y="85431"/>
                </a:cubicBezTo>
                <a:cubicBezTo>
                  <a:pt x="24322" y="85307"/>
                  <a:pt x="24198" y="85300"/>
                  <a:pt x="24328" y="85216"/>
                </a:cubicBezTo>
                <a:cubicBezTo>
                  <a:pt x="24224" y="85125"/>
                  <a:pt x="24211" y="84988"/>
                  <a:pt x="24243" y="84812"/>
                </a:cubicBezTo>
                <a:lnTo>
                  <a:pt x="24243" y="84812"/>
                </a:lnTo>
                <a:lnTo>
                  <a:pt x="24243" y="84818"/>
                </a:lnTo>
                <a:cubicBezTo>
                  <a:pt x="24328" y="84708"/>
                  <a:pt x="24400" y="84695"/>
                  <a:pt x="24484" y="84571"/>
                </a:cubicBezTo>
                <a:lnTo>
                  <a:pt x="24491" y="84551"/>
                </a:lnTo>
                <a:cubicBezTo>
                  <a:pt x="24517" y="84551"/>
                  <a:pt x="24537" y="84545"/>
                  <a:pt x="24556" y="84532"/>
                </a:cubicBezTo>
                <a:lnTo>
                  <a:pt x="24563" y="84532"/>
                </a:lnTo>
                <a:lnTo>
                  <a:pt x="24569" y="84525"/>
                </a:lnTo>
                <a:cubicBezTo>
                  <a:pt x="24589" y="84506"/>
                  <a:pt x="24608" y="84486"/>
                  <a:pt x="24628" y="84460"/>
                </a:cubicBezTo>
                <a:cubicBezTo>
                  <a:pt x="24641" y="84441"/>
                  <a:pt x="24647" y="84434"/>
                  <a:pt x="24660" y="84415"/>
                </a:cubicBezTo>
                <a:close/>
                <a:moveTo>
                  <a:pt x="53241" y="85255"/>
                </a:moveTo>
                <a:cubicBezTo>
                  <a:pt x="53276" y="85308"/>
                  <a:pt x="53306" y="85361"/>
                  <a:pt x="53336" y="85361"/>
                </a:cubicBezTo>
                <a:cubicBezTo>
                  <a:pt x="53339" y="85361"/>
                  <a:pt x="53342" y="85360"/>
                  <a:pt x="53345" y="85359"/>
                </a:cubicBezTo>
                <a:lnTo>
                  <a:pt x="53345" y="85359"/>
                </a:lnTo>
                <a:cubicBezTo>
                  <a:pt x="53390" y="85455"/>
                  <a:pt x="53359" y="85480"/>
                  <a:pt x="53312" y="85480"/>
                </a:cubicBezTo>
                <a:cubicBezTo>
                  <a:pt x="53276" y="85480"/>
                  <a:pt x="53230" y="85465"/>
                  <a:pt x="53202" y="85457"/>
                </a:cubicBezTo>
                <a:lnTo>
                  <a:pt x="53202" y="85450"/>
                </a:lnTo>
                <a:cubicBezTo>
                  <a:pt x="53196" y="85405"/>
                  <a:pt x="53169" y="85359"/>
                  <a:pt x="53143" y="85320"/>
                </a:cubicBezTo>
                <a:lnTo>
                  <a:pt x="53241" y="85255"/>
                </a:lnTo>
                <a:close/>
                <a:moveTo>
                  <a:pt x="55899" y="85098"/>
                </a:moveTo>
                <a:cubicBezTo>
                  <a:pt x="55931" y="85131"/>
                  <a:pt x="55977" y="85164"/>
                  <a:pt x="56009" y="85196"/>
                </a:cubicBezTo>
                <a:lnTo>
                  <a:pt x="56003" y="85203"/>
                </a:lnTo>
                <a:cubicBezTo>
                  <a:pt x="56029" y="85242"/>
                  <a:pt x="56061" y="85274"/>
                  <a:pt x="56100" y="85307"/>
                </a:cubicBezTo>
                <a:lnTo>
                  <a:pt x="56100" y="85300"/>
                </a:lnTo>
                <a:cubicBezTo>
                  <a:pt x="56114" y="85333"/>
                  <a:pt x="56133" y="85359"/>
                  <a:pt x="56146" y="85392"/>
                </a:cubicBezTo>
                <a:cubicBezTo>
                  <a:pt x="56159" y="85405"/>
                  <a:pt x="56166" y="85418"/>
                  <a:pt x="56172" y="85431"/>
                </a:cubicBezTo>
                <a:cubicBezTo>
                  <a:pt x="56172" y="85450"/>
                  <a:pt x="56179" y="85476"/>
                  <a:pt x="56211" y="85515"/>
                </a:cubicBezTo>
                <a:cubicBezTo>
                  <a:pt x="56203" y="85524"/>
                  <a:pt x="56193" y="85527"/>
                  <a:pt x="56184" y="85527"/>
                </a:cubicBezTo>
                <a:cubicBezTo>
                  <a:pt x="56166" y="85527"/>
                  <a:pt x="56146" y="85517"/>
                  <a:pt x="56128" y="85517"/>
                </a:cubicBezTo>
                <a:cubicBezTo>
                  <a:pt x="56118" y="85517"/>
                  <a:pt x="56109" y="85520"/>
                  <a:pt x="56100" y="85528"/>
                </a:cubicBezTo>
                <a:cubicBezTo>
                  <a:pt x="56016" y="85424"/>
                  <a:pt x="55846" y="85268"/>
                  <a:pt x="55820" y="85144"/>
                </a:cubicBezTo>
                <a:lnTo>
                  <a:pt x="55899" y="85098"/>
                </a:lnTo>
                <a:close/>
                <a:moveTo>
                  <a:pt x="56497" y="85195"/>
                </a:moveTo>
                <a:cubicBezTo>
                  <a:pt x="56503" y="85195"/>
                  <a:pt x="56510" y="85196"/>
                  <a:pt x="56517" y="85196"/>
                </a:cubicBezTo>
                <a:cubicBezTo>
                  <a:pt x="56706" y="85509"/>
                  <a:pt x="56667" y="85411"/>
                  <a:pt x="56895" y="85633"/>
                </a:cubicBezTo>
                <a:cubicBezTo>
                  <a:pt x="56888" y="85636"/>
                  <a:pt x="56880" y="85637"/>
                  <a:pt x="56872" y="85637"/>
                </a:cubicBezTo>
                <a:cubicBezTo>
                  <a:pt x="56780" y="85637"/>
                  <a:pt x="56667" y="85450"/>
                  <a:pt x="56577" y="85450"/>
                </a:cubicBezTo>
                <a:cubicBezTo>
                  <a:pt x="56575" y="85450"/>
                  <a:pt x="56572" y="85450"/>
                  <a:pt x="56569" y="85450"/>
                </a:cubicBezTo>
                <a:lnTo>
                  <a:pt x="56537" y="85418"/>
                </a:lnTo>
                <a:cubicBezTo>
                  <a:pt x="56511" y="85398"/>
                  <a:pt x="56485" y="85372"/>
                  <a:pt x="56459" y="85346"/>
                </a:cubicBezTo>
                <a:lnTo>
                  <a:pt x="56472" y="85346"/>
                </a:lnTo>
                <a:cubicBezTo>
                  <a:pt x="56430" y="85232"/>
                  <a:pt x="56426" y="85195"/>
                  <a:pt x="56497" y="85195"/>
                </a:cubicBezTo>
                <a:close/>
                <a:moveTo>
                  <a:pt x="55480" y="82425"/>
                </a:moveTo>
                <a:cubicBezTo>
                  <a:pt x="55564" y="82425"/>
                  <a:pt x="55657" y="82496"/>
                  <a:pt x="55749" y="82545"/>
                </a:cubicBezTo>
                <a:cubicBezTo>
                  <a:pt x="55781" y="82591"/>
                  <a:pt x="55827" y="82636"/>
                  <a:pt x="55873" y="82669"/>
                </a:cubicBezTo>
                <a:lnTo>
                  <a:pt x="55905" y="82702"/>
                </a:lnTo>
                <a:lnTo>
                  <a:pt x="55892" y="82702"/>
                </a:lnTo>
                <a:cubicBezTo>
                  <a:pt x="55912" y="82806"/>
                  <a:pt x="56081" y="83157"/>
                  <a:pt x="56029" y="83294"/>
                </a:cubicBezTo>
                <a:cubicBezTo>
                  <a:pt x="55951" y="83210"/>
                  <a:pt x="55833" y="83040"/>
                  <a:pt x="55905" y="82975"/>
                </a:cubicBezTo>
                <a:cubicBezTo>
                  <a:pt x="55846" y="82858"/>
                  <a:pt x="55814" y="82923"/>
                  <a:pt x="55762" y="82845"/>
                </a:cubicBezTo>
                <a:lnTo>
                  <a:pt x="55762" y="82845"/>
                </a:lnTo>
                <a:cubicBezTo>
                  <a:pt x="55677" y="82851"/>
                  <a:pt x="55788" y="82975"/>
                  <a:pt x="55762" y="83021"/>
                </a:cubicBezTo>
                <a:cubicBezTo>
                  <a:pt x="55690" y="83040"/>
                  <a:pt x="55651" y="83118"/>
                  <a:pt x="55677" y="83190"/>
                </a:cubicBezTo>
                <a:cubicBezTo>
                  <a:pt x="55716" y="83268"/>
                  <a:pt x="55755" y="83353"/>
                  <a:pt x="55788" y="83438"/>
                </a:cubicBezTo>
                <a:cubicBezTo>
                  <a:pt x="55877" y="83548"/>
                  <a:pt x="55977" y="83562"/>
                  <a:pt x="56079" y="83562"/>
                </a:cubicBezTo>
                <a:cubicBezTo>
                  <a:pt x="56115" y="83562"/>
                  <a:pt x="56152" y="83560"/>
                  <a:pt x="56189" y="83560"/>
                </a:cubicBezTo>
                <a:cubicBezTo>
                  <a:pt x="56310" y="83560"/>
                  <a:pt x="56431" y="83581"/>
                  <a:pt x="56537" y="83757"/>
                </a:cubicBezTo>
                <a:cubicBezTo>
                  <a:pt x="56661" y="83692"/>
                  <a:pt x="56368" y="83379"/>
                  <a:pt x="56322" y="83216"/>
                </a:cubicBezTo>
                <a:lnTo>
                  <a:pt x="56328" y="83210"/>
                </a:lnTo>
                <a:lnTo>
                  <a:pt x="56361" y="83190"/>
                </a:lnTo>
                <a:cubicBezTo>
                  <a:pt x="56537" y="83314"/>
                  <a:pt x="56765" y="83438"/>
                  <a:pt x="56902" y="83744"/>
                </a:cubicBezTo>
                <a:cubicBezTo>
                  <a:pt x="57182" y="83854"/>
                  <a:pt x="57247" y="84037"/>
                  <a:pt x="57481" y="84447"/>
                </a:cubicBezTo>
                <a:cubicBezTo>
                  <a:pt x="57436" y="84493"/>
                  <a:pt x="57475" y="84590"/>
                  <a:pt x="57442" y="84643"/>
                </a:cubicBezTo>
                <a:cubicBezTo>
                  <a:pt x="57638" y="84903"/>
                  <a:pt x="57807" y="84949"/>
                  <a:pt x="58009" y="85235"/>
                </a:cubicBezTo>
                <a:cubicBezTo>
                  <a:pt x="57964" y="85260"/>
                  <a:pt x="57988" y="85300"/>
                  <a:pt x="57966" y="85300"/>
                </a:cubicBezTo>
                <a:cubicBezTo>
                  <a:pt x="57960" y="85300"/>
                  <a:pt x="57949" y="85297"/>
                  <a:pt x="57931" y="85287"/>
                </a:cubicBezTo>
                <a:lnTo>
                  <a:pt x="57931" y="85287"/>
                </a:lnTo>
                <a:cubicBezTo>
                  <a:pt x="57996" y="85398"/>
                  <a:pt x="58087" y="85509"/>
                  <a:pt x="58094" y="85580"/>
                </a:cubicBezTo>
                <a:cubicBezTo>
                  <a:pt x="58081" y="85600"/>
                  <a:pt x="58054" y="85606"/>
                  <a:pt x="58081" y="85646"/>
                </a:cubicBezTo>
                <a:cubicBezTo>
                  <a:pt x="58066" y="85651"/>
                  <a:pt x="58052" y="85654"/>
                  <a:pt x="58039" y="85654"/>
                </a:cubicBezTo>
                <a:cubicBezTo>
                  <a:pt x="57870" y="85654"/>
                  <a:pt x="57741" y="85239"/>
                  <a:pt x="57651" y="85131"/>
                </a:cubicBezTo>
                <a:lnTo>
                  <a:pt x="57651" y="85131"/>
                </a:lnTo>
                <a:cubicBezTo>
                  <a:pt x="57566" y="85190"/>
                  <a:pt x="57696" y="85372"/>
                  <a:pt x="57670" y="85457"/>
                </a:cubicBezTo>
                <a:lnTo>
                  <a:pt x="57631" y="85483"/>
                </a:lnTo>
                <a:lnTo>
                  <a:pt x="57631" y="85489"/>
                </a:lnTo>
                <a:cubicBezTo>
                  <a:pt x="57605" y="85470"/>
                  <a:pt x="57586" y="85457"/>
                  <a:pt x="57559" y="85444"/>
                </a:cubicBezTo>
                <a:cubicBezTo>
                  <a:pt x="57540" y="85431"/>
                  <a:pt x="57527" y="85418"/>
                  <a:pt x="57501" y="85398"/>
                </a:cubicBezTo>
                <a:cubicBezTo>
                  <a:pt x="57240" y="85144"/>
                  <a:pt x="57012" y="84669"/>
                  <a:pt x="56784" y="84558"/>
                </a:cubicBezTo>
                <a:cubicBezTo>
                  <a:pt x="56777" y="84555"/>
                  <a:pt x="56770" y="84554"/>
                  <a:pt x="56764" y="84554"/>
                </a:cubicBezTo>
                <a:cubicBezTo>
                  <a:pt x="56730" y="84554"/>
                  <a:pt x="56701" y="84586"/>
                  <a:pt x="56651" y="84586"/>
                </a:cubicBezTo>
                <a:cubicBezTo>
                  <a:pt x="56623" y="84586"/>
                  <a:pt x="56589" y="84576"/>
                  <a:pt x="56543" y="84545"/>
                </a:cubicBezTo>
                <a:cubicBezTo>
                  <a:pt x="56498" y="84610"/>
                  <a:pt x="56543" y="84727"/>
                  <a:pt x="56465" y="84773"/>
                </a:cubicBezTo>
                <a:cubicBezTo>
                  <a:pt x="56306" y="84576"/>
                  <a:pt x="56069" y="84409"/>
                  <a:pt x="55941" y="84409"/>
                </a:cubicBezTo>
                <a:cubicBezTo>
                  <a:pt x="55891" y="84409"/>
                  <a:pt x="55858" y="84434"/>
                  <a:pt x="55853" y="84493"/>
                </a:cubicBezTo>
                <a:cubicBezTo>
                  <a:pt x="55848" y="84495"/>
                  <a:pt x="55843" y="84496"/>
                  <a:pt x="55837" y="84496"/>
                </a:cubicBezTo>
                <a:cubicBezTo>
                  <a:pt x="55767" y="84496"/>
                  <a:pt x="55679" y="84320"/>
                  <a:pt x="55608" y="84320"/>
                </a:cubicBezTo>
                <a:cubicBezTo>
                  <a:pt x="55603" y="84320"/>
                  <a:pt x="55598" y="84321"/>
                  <a:pt x="55592" y="84323"/>
                </a:cubicBezTo>
                <a:cubicBezTo>
                  <a:pt x="55534" y="84343"/>
                  <a:pt x="55677" y="84486"/>
                  <a:pt x="55592" y="84493"/>
                </a:cubicBezTo>
                <a:cubicBezTo>
                  <a:pt x="55716" y="84577"/>
                  <a:pt x="55827" y="84675"/>
                  <a:pt x="55931" y="84779"/>
                </a:cubicBezTo>
                <a:cubicBezTo>
                  <a:pt x="55944" y="84805"/>
                  <a:pt x="55957" y="84825"/>
                  <a:pt x="55970" y="84851"/>
                </a:cubicBezTo>
                <a:lnTo>
                  <a:pt x="55977" y="84864"/>
                </a:lnTo>
                <a:cubicBezTo>
                  <a:pt x="55964" y="84889"/>
                  <a:pt x="56025" y="84982"/>
                  <a:pt x="56058" y="84982"/>
                </a:cubicBezTo>
                <a:cubicBezTo>
                  <a:pt x="56059" y="84982"/>
                  <a:pt x="56060" y="84981"/>
                  <a:pt x="56061" y="84981"/>
                </a:cubicBezTo>
                <a:lnTo>
                  <a:pt x="56061" y="84981"/>
                </a:lnTo>
                <a:cubicBezTo>
                  <a:pt x="56094" y="85040"/>
                  <a:pt x="56035" y="85046"/>
                  <a:pt x="56009" y="85072"/>
                </a:cubicBezTo>
                <a:lnTo>
                  <a:pt x="56009" y="85085"/>
                </a:lnTo>
                <a:lnTo>
                  <a:pt x="55905" y="84994"/>
                </a:lnTo>
                <a:lnTo>
                  <a:pt x="55886" y="84981"/>
                </a:lnTo>
                <a:cubicBezTo>
                  <a:pt x="55814" y="84876"/>
                  <a:pt x="55742" y="84790"/>
                  <a:pt x="55682" y="84790"/>
                </a:cubicBezTo>
                <a:cubicBezTo>
                  <a:pt x="55671" y="84790"/>
                  <a:pt x="55661" y="84793"/>
                  <a:pt x="55651" y="84799"/>
                </a:cubicBezTo>
                <a:cubicBezTo>
                  <a:pt x="55605" y="84682"/>
                  <a:pt x="55592" y="84506"/>
                  <a:pt x="55501" y="84441"/>
                </a:cubicBezTo>
                <a:cubicBezTo>
                  <a:pt x="55479" y="84417"/>
                  <a:pt x="55466" y="84408"/>
                  <a:pt x="55458" y="84408"/>
                </a:cubicBezTo>
                <a:cubicBezTo>
                  <a:pt x="55432" y="84408"/>
                  <a:pt x="55461" y="84506"/>
                  <a:pt x="55411" y="84506"/>
                </a:cubicBezTo>
                <a:cubicBezTo>
                  <a:pt x="55409" y="84506"/>
                  <a:pt x="55406" y="84506"/>
                  <a:pt x="55404" y="84506"/>
                </a:cubicBezTo>
                <a:cubicBezTo>
                  <a:pt x="55234" y="84343"/>
                  <a:pt x="55260" y="84336"/>
                  <a:pt x="55189" y="84187"/>
                </a:cubicBezTo>
                <a:cubicBezTo>
                  <a:pt x="55177" y="84182"/>
                  <a:pt x="55168" y="84180"/>
                  <a:pt x="55161" y="84180"/>
                </a:cubicBezTo>
                <a:cubicBezTo>
                  <a:pt x="55089" y="84180"/>
                  <a:pt x="55198" y="84398"/>
                  <a:pt x="55091" y="84428"/>
                </a:cubicBezTo>
                <a:cubicBezTo>
                  <a:pt x="54902" y="84213"/>
                  <a:pt x="54707" y="84056"/>
                  <a:pt x="54589" y="83848"/>
                </a:cubicBezTo>
                <a:cubicBezTo>
                  <a:pt x="54537" y="83724"/>
                  <a:pt x="54498" y="83594"/>
                  <a:pt x="54479" y="83470"/>
                </a:cubicBezTo>
                <a:lnTo>
                  <a:pt x="54479" y="83464"/>
                </a:lnTo>
                <a:cubicBezTo>
                  <a:pt x="54479" y="83438"/>
                  <a:pt x="54544" y="83451"/>
                  <a:pt x="54544" y="83425"/>
                </a:cubicBezTo>
                <a:cubicBezTo>
                  <a:pt x="54531" y="83366"/>
                  <a:pt x="54479" y="83320"/>
                  <a:pt x="54459" y="83249"/>
                </a:cubicBezTo>
                <a:cubicBezTo>
                  <a:pt x="54427" y="83151"/>
                  <a:pt x="54485" y="83053"/>
                  <a:pt x="54472" y="83014"/>
                </a:cubicBezTo>
                <a:cubicBezTo>
                  <a:pt x="54427" y="82884"/>
                  <a:pt x="54303" y="82799"/>
                  <a:pt x="54296" y="82669"/>
                </a:cubicBezTo>
                <a:cubicBezTo>
                  <a:pt x="54414" y="82649"/>
                  <a:pt x="54355" y="82643"/>
                  <a:pt x="54394" y="82552"/>
                </a:cubicBezTo>
                <a:lnTo>
                  <a:pt x="54394" y="82545"/>
                </a:lnTo>
                <a:lnTo>
                  <a:pt x="54420" y="82545"/>
                </a:lnTo>
                <a:cubicBezTo>
                  <a:pt x="54499" y="82805"/>
                  <a:pt x="54673" y="82998"/>
                  <a:pt x="54823" y="82998"/>
                </a:cubicBezTo>
                <a:cubicBezTo>
                  <a:pt x="54834" y="82998"/>
                  <a:pt x="54845" y="82997"/>
                  <a:pt x="54856" y="82995"/>
                </a:cubicBezTo>
                <a:cubicBezTo>
                  <a:pt x="54856" y="82916"/>
                  <a:pt x="54700" y="82864"/>
                  <a:pt x="54674" y="82715"/>
                </a:cubicBezTo>
                <a:cubicBezTo>
                  <a:pt x="54686" y="82705"/>
                  <a:pt x="54700" y="82701"/>
                  <a:pt x="54715" y="82701"/>
                </a:cubicBezTo>
                <a:cubicBezTo>
                  <a:pt x="54795" y="82701"/>
                  <a:pt x="54913" y="82816"/>
                  <a:pt x="54935" y="82936"/>
                </a:cubicBezTo>
                <a:cubicBezTo>
                  <a:pt x="54949" y="82938"/>
                  <a:pt x="54963" y="82938"/>
                  <a:pt x="54976" y="82938"/>
                </a:cubicBezTo>
                <a:cubicBezTo>
                  <a:pt x="55210" y="82938"/>
                  <a:pt x="55166" y="82667"/>
                  <a:pt x="55228" y="82519"/>
                </a:cubicBezTo>
                <a:cubicBezTo>
                  <a:pt x="55240" y="82512"/>
                  <a:pt x="55253" y="82508"/>
                  <a:pt x="55266" y="82508"/>
                </a:cubicBezTo>
                <a:cubicBezTo>
                  <a:pt x="55323" y="82508"/>
                  <a:pt x="55388" y="82575"/>
                  <a:pt x="55462" y="82702"/>
                </a:cubicBezTo>
                <a:cubicBezTo>
                  <a:pt x="55540" y="82662"/>
                  <a:pt x="55436" y="82519"/>
                  <a:pt x="55430" y="82434"/>
                </a:cubicBezTo>
                <a:cubicBezTo>
                  <a:pt x="55446" y="82428"/>
                  <a:pt x="55463" y="82425"/>
                  <a:pt x="55480" y="82425"/>
                </a:cubicBezTo>
                <a:close/>
                <a:moveTo>
                  <a:pt x="60705" y="85606"/>
                </a:moveTo>
                <a:lnTo>
                  <a:pt x="60705" y="85606"/>
                </a:lnTo>
                <a:cubicBezTo>
                  <a:pt x="60771" y="85691"/>
                  <a:pt x="60731" y="85704"/>
                  <a:pt x="60699" y="85724"/>
                </a:cubicBezTo>
                <a:cubicBezTo>
                  <a:pt x="60686" y="85691"/>
                  <a:pt x="60699" y="85672"/>
                  <a:pt x="60673" y="85633"/>
                </a:cubicBezTo>
                <a:lnTo>
                  <a:pt x="60666" y="85633"/>
                </a:lnTo>
                <a:lnTo>
                  <a:pt x="60705" y="85606"/>
                </a:lnTo>
                <a:close/>
                <a:moveTo>
                  <a:pt x="56228" y="85290"/>
                </a:moveTo>
                <a:cubicBezTo>
                  <a:pt x="56300" y="85290"/>
                  <a:pt x="56381" y="85385"/>
                  <a:pt x="56459" y="85411"/>
                </a:cubicBezTo>
                <a:cubicBezTo>
                  <a:pt x="56478" y="85437"/>
                  <a:pt x="56504" y="85463"/>
                  <a:pt x="56524" y="85476"/>
                </a:cubicBezTo>
                <a:lnTo>
                  <a:pt x="56537" y="85489"/>
                </a:lnTo>
                <a:cubicBezTo>
                  <a:pt x="56609" y="85795"/>
                  <a:pt x="56426" y="85541"/>
                  <a:pt x="56420" y="85776"/>
                </a:cubicBezTo>
                <a:lnTo>
                  <a:pt x="56413" y="85782"/>
                </a:lnTo>
                <a:cubicBezTo>
                  <a:pt x="56341" y="85672"/>
                  <a:pt x="56322" y="85470"/>
                  <a:pt x="56244" y="85437"/>
                </a:cubicBezTo>
                <a:lnTo>
                  <a:pt x="56244" y="85450"/>
                </a:lnTo>
                <a:cubicBezTo>
                  <a:pt x="56231" y="85424"/>
                  <a:pt x="56218" y="85398"/>
                  <a:pt x="56205" y="85372"/>
                </a:cubicBezTo>
                <a:cubicBezTo>
                  <a:pt x="56192" y="85346"/>
                  <a:pt x="56185" y="85333"/>
                  <a:pt x="56172" y="85313"/>
                </a:cubicBezTo>
                <a:cubicBezTo>
                  <a:pt x="56190" y="85297"/>
                  <a:pt x="56208" y="85290"/>
                  <a:pt x="56228" y="85290"/>
                </a:cubicBezTo>
                <a:close/>
                <a:moveTo>
                  <a:pt x="62217" y="85287"/>
                </a:moveTo>
                <a:cubicBezTo>
                  <a:pt x="62431" y="85535"/>
                  <a:pt x="62484" y="85821"/>
                  <a:pt x="62568" y="85913"/>
                </a:cubicBezTo>
                <a:cubicBezTo>
                  <a:pt x="62562" y="85956"/>
                  <a:pt x="62545" y="85975"/>
                  <a:pt x="62521" y="85975"/>
                </a:cubicBezTo>
                <a:cubicBezTo>
                  <a:pt x="62407" y="85975"/>
                  <a:pt x="62135" y="85544"/>
                  <a:pt x="62054" y="85398"/>
                </a:cubicBezTo>
                <a:cubicBezTo>
                  <a:pt x="62080" y="85294"/>
                  <a:pt x="62138" y="85326"/>
                  <a:pt x="62217" y="85294"/>
                </a:cubicBezTo>
                <a:lnTo>
                  <a:pt x="62217" y="85287"/>
                </a:lnTo>
                <a:close/>
                <a:moveTo>
                  <a:pt x="55276" y="85859"/>
                </a:moveTo>
                <a:cubicBezTo>
                  <a:pt x="55354" y="85859"/>
                  <a:pt x="55467" y="85998"/>
                  <a:pt x="55488" y="86108"/>
                </a:cubicBezTo>
                <a:cubicBezTo>
                  <a:pt x="55449" y="86069"/>
                  <a:pt x="55391" y="86043"/>
                  <a:pt x="55332" y="86043"/>
                </a:cubicBezTo>
                <a:lnTo>
                  <a:pt x="55299" y="86010"/>
                </a:lnTo>
                <a:lnTo>
                  <a:pt x="55286" y="85997"/>
                </a:lnTo>
                <a:cubicBezTo>
                  <a:pt x="55273" y="85958"/>
                  <a:pt x="55254" y="85919"/>
                  <a:pt x="55228" y="85887"/>
                </a:cubicBezTo>
                <a:cubicBezTo>
                  <a:pt x="55241" y="85867"/>
                  <a:pt x="55257" y="85859"/>
                  <a:pt x="55276" y="85859"/>
                </a:cubicBezTo>
                <a:close/>
                <a:moveTo>
                  <a:pt x="63298" y="86056"/>
                </a:moveTo>
                <a:cubicBezTo>
                  <a:pt x="63311" y="86056"/>
                  <a:pt x="63330" y="86062"/>
                  <a:pt x="63350" y="86069"/>
                </a:cubicBezTo>
                <a:lnTo>
                  <a:pt x="63369" y="86088"/>
                </a:lnTo>
                <a:cubicBezTo>
                  <a:pt x="63382" y="86115"/>
                  <a:pt x="63402" y="86128"/>
                  <a:pt x="63422" y="86147"/>
                </a:cubicBezTo>
                <a:lnTo>
                  <a:pt x="63415" y="86147"/>
                </a:lnTo>
                <a:cubicBezTo>
                  <a:pt x="63376" y="86147"/>
                  <a:pt x="63337" y="86121"/>
                  <a:pt x="63298" y="86056"/>
                </a:cubicBezTo>
                <a:close/>
                <a:moveTo>
                  <a:pt x="62770" y="85613"/>
                </a:moveTo>
                <a:lnTo>
                  <a:pt x="62770" y="85613"/>
                </a:lnTo>
                <a:cubicBezTo>
                  <a:pt x="62881" y="85646"/>
                  <a:pt x="63005" y="85795"/>
                  <a:pt x="63135" y="85991"/>
                </a:cubicBezTo>
                <a:cubicBezTo>
                  <a:pt x="63128" y="86049"/>
                  <a:pt x="63102" y="86108"/>
                  <a:pt x="63070" y="86154"/>
                </a:cubicBezTo>
                <a:cubicBezTo>
                  <a:pt x="62992" y="85958"/>
                  <a:pt x="62848" y="85834"/>
                  <a:pt x="62770" y="85613"/>
                </a:cubicBezTo>
                <a:close/>
                <a:moveTo>
                  <a:pt x="62643" y="84982"/>
                </a:moveTo>
                <a:cubicBezTo>
                  <a:pt x="62733" y="84982"/>
                  <a:pt x="62914" y="85228"/>
                  <a:pt x="63037" y="85372"/>
                </a:cubicBezTo>
                <a:cubicBezTo>
                  <a:pt x="63050" y="85386"/>
                  <a:pt x="63059" y="85391"/>
                  <a:pt x="63066" y="85391"/>
                </a:cubicBezTo>
                <a:cubicBezTo>
                  <a:pt x="63100" y="85391"/>
                  <a:pt x="63087" y="85266"/>
                  <a:pt x="63135" y="85255"/>
                </a:cubicBezTo>
                <a:cubicBezTo>
                  <a:pt x="63226" y="85424"/>
                  <a:pt x="63617" y="85724"/>
                  <a:pt x="63695" y="85965"/>
                </a:cubicBezTo>
                <a:cubicBezTo>
                  <a:pt x="63715" y="86036"/>
                  <a:pt x="63695" y="86199"/>
                  <a:pt x="63663" y="86219"/>
                </a:cubicBezTo>
                <a:lnTo>
                  <a:pt x="63656" y="86219"/>
                </a:lnTo>
                <a:cubicBezTo>
                  <a:pt x="63644" y="86224"/>
                  <a:pt x="63632" y="86227"/>
                  <a:pt x="63621" y="86227"/>
                </a:cubicBezTo>
                <a:cubicBezTo>
                  <a:pt x="63567" y="86227"/>
                  <a:pt x="63520" y="86168"/>
                  <a:pt x="63428" y="86115"/>
                </a:cubicBezTo>
                <a:cubicBezTo>
                  <a:pt x="63415" y="86102"/>
                  <a:pt x="63402" y="86082"/>
                  <a:pt x="63382" y="86062"/>
                </a:cubicBezTo>
                <a:cubicBezTo>
                  <a:pt x="63369" y="86043"/>
                  <a:pt x="63363" y="86036"/>
                  <a:pt x="63350" y="86023"/>
                </a:cubicBezTo>
                <a:lnTo>
                  <a:pt x="63356" y="86017"/>
                </a:lnTo>
                <a:cubicBezTo>
                  <a:pt x="63326" y="85897"/>
                  <a:pt x="63132" y="85552"/>
                  <a:pt x="62974" y="85552"/>
                </a:cubicBezTo>
                <a:cubicBezTo>
                  <a:pt x="62960" y="85552"/>
                  <a:pt x="62946" y="85555"/>
                  <a:pt x="62933" y="85561"/>
                </a:cubicBezTo>
                <a:cubicBezTo>
                  <a:pt x="62816" y="85333"/>
                  <a:pt x="62751" y="85281"/>
                  <a:pt x="62594" y="85040"/>
                </a:cubicBezTo>
                <a:cubicBezTo>
                  <a:pt x="62603" y="84999"/>
                  <a:pt x="62620" y="84982"/>
                  <a:pt x="62643" y="84982"/>
                </a:cubicBezTo>
                <a:close/>
                <a:moveTo>
                  <a:pt x="58356" y="86148"/>
                </a:moveTo>
                <a:cubicBezTo>
                  <a:pt x="58376" y="86148"/>
                  <a:pt x="58430" y="86196"/>
                  <a:pt x="58462" y="86196"/>
                </a:cubicBezTo>
                <a:cubicBezTo>
                  <a:pt x="58472" y="86196"/>
                  <a:pt x="58480" y="86192"/>
                  <a:pt x="58484" y="86180"/>
                </a:cubicBezTo>
                <a:cubicBezTo>
                  <a:pt x="58515" y="86243"/>
                  <a:pt x="58515" y="86263"/>
                  <a:pt x="58500" y="86263"/>
                </a:cubicBezTo>
                <a:cubicBezTo>
                  <a:pt x="58473" y="86263"/>
                  <a:pt x="58398" y="86199"/>
                  <a:pt x="58361" y="86199"/>
                </a:cubicBezTo>
                <a:lnTo>
                  <a:pt x="58361" y="86206"/>
                </a:lnTo>
                <a:cubicBezTo>
                  <a:pt x="58343" y="86162"/>
                  <a:pt x="58345" y="86148"/>
                  <a:pt x="58356" y="86148"/>
                </a:cubicBezTo>
                <a:close/>
                <a:moveTo>
                  <a:pt x="22960" y="85605"/>
                </a:moveTo>
                <a:cubicBezTo>
                  <a:pt x="23021" y="85605"/>
                  <a:pt x="23064" y="85630"/>
                  <a:pt x="23078" y="85672"/>
                </a:cubicBezTo>
                <a:cubicBezTo>
                  <a:pt x="23014" y="85932"/>
                  <a:pt x="22656" y="86384"/>
                  <a:pt x="22445" y="86384"/>
                </a:cubicBezTo>
                <a:cubicBezTo>
                  <a:pt x="22419" y="86384"/>
                  <a:pt x="22395" y="86377"/>
                  <a:pt x="22374" y="86362"/>
                </a:cubicBezTo>
                <a:lnTo>
                  <a:pt x="22368" y="86362"/>
                </a:lnTo>
                <a:cubicBezTo>
                  <a:pt x="22472" y="86121"/>
                  <a:pt x="22602" y="85887"/>
                  <a:pt x="22758" y="85672"/>
                </a:cubicBezTo>
                <a:cubicBezTo>
                  <a:pt x="22835" y="85625"/>
                  <a:pt x="22905" y="85605"/>
                  <a:pt x="22960" y="85605"/>
                </a:cubicBezTo>
                <a:close/>
                <a:moveTo>
                  <a:pt x="58693" y="86323"/>
                </a:moveTo>
                <a:lnTo>
                  <a:pt x="58771" y="86440"/>
                </a:lnTo>
                <a:cubicBezTo>
                  <a:pt x="58766" y="86451"/>
                  <a:pt x="58759" y="86455"/>
                  <a:pt x="58752" y="86455"/>
                </a:cubicBezTo>
                <a:cubicBezTo>
                  <a:pt x="58727" y="86455"/>
                  <a:pt x="58692" y="86400"/>
                  <a:pt x="58666" y="86400"/>
                </a:cubicBezTo>
                <a:cubicBezTo>
                  <a:pt x="58664" y="86400"/>
                  <a:pt x="58662" y="86400"/>
                  <a:pt x="58660" y="86401"/>
                </a:cubicBezTo>
                <a:cubicBezTo>
                  <a:pt x="58634" y="86356"/>
                  <a:pt x="58673" y="86343"/>
                  <a:pt x="58693" y="86323"/>
                </a:cubicBezTo>
                <a:close/>
                <a:moveTo>
                  <a:pt x="55306" y="86121"/>
                </a:moveTo>
                <a:lnTo>
                  <a:pt x="55338" y="86160"/>
                </a:lnTo>
                <a:cubicBezTo>
                  <a:pt x="55338" y="86167"/>
                  <a:pt x="55345" y="86167"/>
                  <a:pt x="55351" y="86173"/>
                </a:cubicBezTo>
                <a:cubicBezTo>
                  <a:pt x="55384" y="86258"/>
                  <a:pt x="55423" y="86343"/>
                  <a:pt x="55469" y="86421"/>
                </a:cubicBezTo>
                <a:lnTo>
                  <a:pt x="55410" y="86460"/>
                </a:lnTo>
                <a:cubicBezTo>
                  <a:pt x="55325" y="86408"/>
                  <a:pt x="55358" y="86336"/>
                  <a:pt x="55247" y="86219"/>
                </a:cubicBezTo>
                <a:lnTo>
                  <a:pt x="55247" y="86219"/>
                </a:lnTo>
                <a:cubicBezTo>
                  <a:pt x="55262" y="86225"/>
                  <a:pt x="55275" y="86229"/>
                  <a:pt x="55285" y="86229"/>
                </a:cubicBezTo>
                <a:cubicBezTo>
                  <a:pt x="55313" y="86229"/>
                  <a:pt x="55320" y="86198"/>
                  <a:pt x="55306" y="86121"/>
                </a:cubicBezTo>
                <a:close/>
                <a:moveTo>
                  <a:pt x="62018" y="85958"/>
                </a:moveTo>
                <a:cubicBezTo>
                  <a:pt x="62197" y="85958"/>
                  <a:pt x="62469" y="86310"/>
                  <a:pt x="62536" y="86505"/>
                </a:cubicBezTo>
                <a:cubicBezTo>
                  <a:pt x="62353" y="86408"/>
                  <a:pt x="62067" y="86238"/>
                  <a:pt x="61936" y="85991"/>
                </a:cubicBezTo>
                <a:cubicBezTo>
                  <a:pt x="61960" y="85968"/>
                  <a:pt x="61988" y="85958"/>
                  <a:pt x="62018" y="85958"/>
                </a:cubicBezTo>
                <a:close/>
                <a:moveTo>
                  <a:pt x="60608" y="86408"/>
                </a:moveTo>
                <a:lnTo>
                  <a:pt x="60692" y="86531"/>
                </a:lnTo>
                <a:lnTo>
                  <a:pt x="60653" y="86557"/>
                </a:lnTo>
                <a:lnTo>
                  <a:pt x="60569" y="86440"/>
                </a:lnTo>
                <a:lnTo>
                  <a:pt x="60608" y="86408"/>
                </a:lnTo>
                <a:close/>
                <a:moveTo>
                  <a:pt x="65039" y="86406"/>
                </a:moveTo>
                <a:cubicBezTo>
                  <a:pt x="65043" y="86406"/>
                  <a:pt x="65046" y="86406"/>
                  <a:pt x="65050" y="86408"/>
                </a:cubicBezTo>
                <a:cubicBezTo>
                  <a:pt x="65101" y="86471"/>
                  <a:pt x="65087" y="86549"/>
                  <a:pt x="65119" y="86549"/>
                </a:cubicBezTo>
                <a:cubicBezTo>
                  <a:pt x="65123" y="86549"/>
                  <a:pt x="65128" y="86548"/>
                  <a:pt x="65135" y="86544"/>
                </a:cubicBezTo>
                <a:lnTo>
                  <a:pt x="65135" y="86544"/>
                </a:lnTo>
                <a:cubicBezTo>
                  <a:pt x="65150" y="86584"/>
                  <a:pt x="65143" y="86600"/>
                  <a:pt x="65125" y="86600"/>
                </a:cubicBezTo>
                <a:cubicBezTo>
                  <a:pt x="65090" y="86600"/>
                  <a:pt x="65013" y="86540"/>
                  <a:pt x="64978" y="86479"/>
                </a:cubicBezTo>
                <a:cubicBezTo>
                  <a:pt x="64985" y="86466"/>
                  <a:pt x="65011" y="86453"/>
                  <a:pt x="64998" y="86427"/>
                </a:cubicBezTo>
                <a:cubicBezTo>
                  <a:pt x="65008" y="86417"/>
                  <a:pt x="65023" y="86406"/>
                  <a:pt x="65039" y="86406"/>
                </a:cubicBezTo>
                <a:close/>
                <a:moveTo>
                  <a:pt x="62731" y="86154"/>
                </a:moveTo>
                <a:lnTo>
                  <a:pt x="62731" y="86154"/>
                </a:lnTo>
                <a:cubicBezTo>
                  <a:pt x="62804" y="86159"/>
                  <a:pt x="62896" y="86324"/>
                  <a:pt x="62970" y="86324"/>
                </a:cubicBezTo>
                <a:cubicBezTo>
                  <a:pt x="62982" y="86324"/>
                  <a:pt x="62994" y="86320"/>
                  <a:pt x="63005" y="86310"/>
                </a:cubicBezTo>
                <a:cubicBezTo>
                  <a:pt x="63115" y="86473"/>
                  <a:pt x="63115" y="86551"/>
                  <a:pt x="63239" y="86616"/>
                </a:cubicBezTo>
                <a:cubicBezTo>
                  <a:pt x="63234" y="86633"/>
                  <a:pt x="63225" y="86640"/>
                  <a:pt x="63212" y="86640"/>
                </a:cubicBezTo>
                <a:cubicBezTo>
                  <a:pt x="63144" y="86640"/>
                  <a:pt x="62982" y="86417"/>
                  <a:pt x="62927" y="86362"/>
                </a:cubicBezTo>
                <a:cubicBezTo>
                  <a:pt x="62809" y="86251"/>
                  <a:pt x="62764" y="86284"/>
                  <a:pt x="62731" y="86154"/>
                </a:cubicBezTo>
                <a:close/>
                <a:moveTo>
                  <a:pt x="56322" y="86069"/>
                </a:moveTo>
                <a:lnTo>
                  <a:pt x="56322" y="86069"/>
                </a:lnTo>
                <a:cubicBezTo>
                  <a:pt x="56498" y="86193"/>
                  <a:pt x="56609" y="86421"/>
                  <a:pt x="56713" y="86610"/>
                </a:cubicBezTo>
                <a:cubicBezTo>
                  <a:pt x="56635" y="86610"/>
                  <a:pt x="56556" y="86623"/>
                  <a:pt x="56595" y="86740"/>
                </a:cubicBezTo>
                <a:cubicBezTo>
                  <a:pt x="56413" y="86707"/>
                  <a:pt x="56374" y="86362"/>
                  <a:pt x="56133" y="86082"/>
                </a:cubicBezTo>
                <a:lnTo>
                  <a:pt x="56133" y="86082"/>
                </a:lnTo>
                <a:cubicBezTo>
                  <a:pt x="56189" y="86134"/>
                  <a:pt x="56267" y="86174"/>
                  <a:pt x="56313" y="86174"/>
                </a:cubicBezTo>
                <a:cubicBezTo>
                  <a:pt x="56352" y="86174"/>
                  <a:pt x="56367" y="86144"/>
                  <a:pt x="56322" y="86069"/>
                </a:cubicBezTo>
                <a:close/>
                <a:moveTo>
                  <a:pt x="60994" y="85842"/>
                </a:moveTo>
                <a:cubicBezTo>
                  <a:pt x="61060" y="85842"/>
                  <a:pt x="61132" y="85897"/>
                  <a:pt x="61213" y="86017"/>
                </a:cubicBezTo>
                <a:lnTo>
                  <a:pt x="61207" y="86017"/>
                </a:lnTo>
                <a:cubicBezTo>
                  <a:pt x="61305" y="86147"/>
                  <a:pt x="61227" y="86180"/>
                  <a:pt x="61259" y="86264"/>
                </a:cubicBezTo>
                <a:cubicBezTo>
                  <a:pt x="61422" y="86486"/>
                  <a:pt x="61552" y="86460"/>
                  <a:pt x="61715" y="86649"/>
                </a:cubicBezTo>
                <a:cubicBezTo>
                  <a:pt x="61702" y="86518"/>
                  <a:pt x="61578" y="86427"/>
                  <a:pt x="61585" y="86277"/>
                </a:cubicBezTo>
                <a:cubicBezTo>
                  <a:pt x="61709" y="86258"/>
                  <a:pt x="61774" y="86290"/>
                  <a:pt x="61845" y="86160"/>
                </a:cubicBezTo>
                <a:cubicBezTo>
                  <a:pt x="61923" y="86225"/>
                  <a:pt x="61982" y="86303"/>
                  <a:pt x="62028" y="86388"/>
                </a:cubicBezTo>
                <a:cubicBezTo>
                  <a:pt x="62008" y="86531"/>
                  <a:pt x="62034" y="86701"/>
                  <a:pt x="62021" y="86844"/>
                </a:cubicBezTo>
                <a:cubicBezTo>
                  <a:pt x="61936" y="86811"/>
                  <a:pt x="61858" y="86844"/>
                  <a:pt x="61767" y="86727"/>
                </a:cubicBezTo>
                <a:lnTo>
                  <a:pt x="61767" y="86727"/>
                </a:lnTo>
                <a:cubicBezTo>
                  <a:pt x="61731" y="86727"/>
                  <a:pt x="61784" y="86843"/>
                  <a:pt x="61767" y="86843"/>
                </a:cubicBezTo>
                <a:cubicBezTo>
                  <a:pt x="61763" y="86843"/>
                  <a:pt x="61753" y="86834"/>
                  <a:pt x="61735" y="86811"/>
                </a:cubicBezTo>
                <a:cubicBezTo>
                  <a:pt x="61409" y="86753"/>
                  <a:pt x="61181" y="86284"/>
                  <a:pt x="60894" y="85887"/>
                </a:cubicBezTo>
                <a:cubicBezTo>
                  <a:pt x="60926" y="85857"/>
                  <a:pt x="60959" y="85842"/>
                  <a:pt x="60994" y="85842"/>
                </a:cubicBezTo>
                <a:close/>
                <a:moveTo>
                  <a:pt x="56090" y="86314"/>
                </a:moveTo>
                <a:cubicBezTo>
                  <a:pt x="56099" y="86314"/>
                  <a:pt x="56109" y="86315"/>
                  <a:pt x="56120" y="86316"/>
                </a:cubicBezTo>
                <a:cubicBezTo>
                  <a:pt x="56192" y="86603"/>
                  <a:pt x="56361" y="86707"/>
                  <a:pt x="56491" y="86929"/>
                </a:cubicBezTo>
                <a:cubicBezTo>
                  <a:pt x="56487" y="86929"/>
                  <a:pt x="56482" y="86929"/>
                  <a:pt x="56477" y="86929"/>
                </a:cubicBezTo>
                <a:cubicBezTo>
                  <a:pt x="56324" y="86929"/>
                  <a:pt x="56221" y="86658"/>
                  <a:pt x="56077" y="86658"/>
                </a:cubicBezTo>
                <a:cubicBezTo>
                  <a:pt x="56057" y="86658"/>
                  <a:pt x="56037" y="86663"/>
                  <a:pt x="56016" y="86675"/>
                </a:cubicBezTo>
                <a:lnTo>
                  <a:pt x="56009" y="86675"/>
                </a:lnTo>
                <a:cubicBezTo>
                  <a:pt x="55930" y="86497"/>
                  <a:pt x="55942" y="86314"/>
                  <a:pt x="56090" y="86314"/>
                </a:cubicBezTo>
                <a:close/>
                <a:moveTo>
                  <a:pt x="8557" y="86859"/>
                </a:moveTo>
                <a:cubicBezTo>
                  <a:pt x="8564" y="86859"/>
                  <a:pt x="8571" y="86861"/>
                  <a:pt x="8579" y="86864"/>
                </a:cubicBezTo>
                <a:cubicBezTo>
                  <a:pt x="8566" y="86890"/>
                  <a:pt x="8559" y="86903"/>
                  <a:pt x="8579" y="86909"/>
                </a:cubicBezTo>
                <a:lnTo>
                  <a:pt x="8507" y="87000"/>
                </a:lnTo>
                <a:cubicBezTo>
                  <a:pt x="8488" y="86981"/>
                  <a:pt x="8468" y="86955"/>
                  <a:pt x="8533" y="86883"/>
                </a:cubicBezTo>
                <a:lnTo>
                  <a:pt x="8533" y="86870"/>
                </a:lnTo>
                <a:cubicBezTo>
                  <a:pt x="8541" y="86862"/>
                  <a:pt x="8548" y="86859"/>
                  <a:pt x="8557" y="86859"/>
                </a:cubicBezTo>
                <a:close/>
                <a:moveTo>
                  <a:pt x="60630" y="86666"/>
                </a:moveTo>
                <a:cubicBezTo>
                  <a:pt x="60718" y="86666"/>
                  <a:pt x="60908" y="86826"/>
                  <a:pt x="60946" y="86981"/>
                </a:cubicBezTo>
                <a:lnTo>
                  <a:pt x="60901" y="87020"/>
                </a:lnTo>
                <a:cubicBezTo>
                  <a:pt x="60894" y="87013"/>
                  <a:pt x="60894" y="87007"/>
                  <a:pt x="60888" y="87007"/>
                </a:cubicBezTo>
                <a:cubicBezTo>
                  <a:pt x="60771" y="86916"/>
                  <a:pt x="60673" y="86805"/>
                  <a:pt x="60595" y="86681"/>
                </a:cubicBezTo>
                <a:cubicBezTo>
                  <a:pt x="60602" y="86671"/>
                  <a:pt x="60615" y="86666"/>
                  <a:pt x="60630" y="86666"/>
                </a:cubicBezTo>
                <a:close/>
                <a:moveTo>
                  <a:pt x="67804" y="86291"/>
                </a:moveTo>
                <a:cubicBezTo>
                  <a:pt x="67998" y="86291"/>
                  <a:pt x="68190" y="86654"/>
                  <a:pt x="68401" y="86943"/>
                </a:cubicBezTo>
                <a:lnTo>
                  <a:pt x="68401" y="86943"/>
                </a:lnTo>
                <a:cubicBezTo>
                  <a:pt x="68352" y="86963"/>
                  <a:pt x="68340" y="87002"/>
                  <a:pt x="68378" y="87072"/>
                </a:cubicBezTo>
                <a:cubicBezTo>
                  <a:pt x="68287" y="87059"/>
                  <a:pt x="68196" y="86890"/>
                  <a:pt x="68196" y="86798"/>
                </a:cubicBezTo>
                <a:cubicBezTo>
                  <a:pt x="68085" y="86668"/>
                  <a:pt x="68000" y="86720"/>
                  <a:pt x="67896" y="86655"/>
                </a:cubicBezTo>
                <a:cubicBezTo>
                  <a:pt x="67825" y="86538"/>
                  <a:pt x="67714" y="86401"/>
                  <a:pt x="67707" y="86323"/>
                </a:cubicBezTo>
                <a:cubicBezTo>
                  <a:pt x="67740" y="86301"/>
                  <a:pt x="67772" y="86291"/>
                  <a:pt x="67804" y="86291"/>
                </a:cubicBezTo>
                <a:close/>
                <a:moveTo>
                  <a:pt x="63743" y="86917"/>
                </a:moveTo>
                <a:cubicBezTo>
                  <a:pt x="63798" y="86917"/>
                  <a:pt x="63888" y="86982"/>
                  <a:pt x="63943" y="87118"/>
                </a:cubicBezTo>
                <a:lnTo>
                  <a:pt x="63943" y="87111"/>
                </a:lnTo>
                <a:lnTo>
                  <a:pt x="63949" y="87131"/>
                </a:lnTo>
                <a:cubicBezTo>
                  <a:pt x="63871" y="87092"/>
                  <a:pt x="63793" y="87059"/>
                  <a:pt x="63715" y="87033"/>
                </a:cubicBezTo>
                <a:cubicBezTo>
                  <a:pt x="63680" y="86956"/>
                  <a:pt x="63701" y="86917"/>
                  <a:pt x="63743" y="86917"/>
                </a:cubicBezTo>
                <a:close/>
                <a:moveTo>
                  <a:pt x="66092" y="87163"/>
                </a:moveTo>
                <a:cubicBezTo>
                  <a:pt x="66096" y="87169"/>
                  <a:pt x="66100" y="87175"/>
                  <a:pt x="66104" y="87180"/>
                </a:cubicBezTo>
                <a:lnTo>
                  <a:pt x="66104" y="87180"/>
                </a:lnTo>
                <a:cubicBezTo>
                  <a:pt x="66101" y="87175"/>
                  <a:pt x="66097" y="87169"/>
                  <a:pt x="66092" y="87163"/>
                </a:cubicBezTo>
                <a:close/>
                <a:moveTo>
                  <a:pt x="21944" y="86356"/>
                </a:moveTo>
                <a:cubicBezTo>
                  <a:pt x="22022" y="86382"/>
                  <a:pt x="22042" y="86447"/>
                  <a:pt x="22075" y="86512"/>
                </a:cubicBezTo>
                <a:cubicBezTo>
                  <a:pt x="21890" y="86902"/>
                  <a:pt x="21564" y="87243"/>
                  <a:pt x="21411" y="87243"/>
                </a:cubicBezTo>
                <a:cubicBezTo>
                  <a:pt x="21370" y="87243"/>
                  <a:pt x="21342" y="87219"/>
                  <a:pt x="21332" y="87163"/>
                </a:cubicBezTo>
                <a:lnTo>
                  <a:pt x="21325" y="87170"/>
                </a:lnTo>
                <a:cubicBezTo>
                  <a:pt x="21417" y="86864"/>
                  <a:pt x="21736" y="86570"/>
                  <a:pt x="21944" y="86356"/>
                </a:cubicBezTo>
                <a:close/>
                <a:moveTo>
                  <a:pt x="54801" y="87061"/>
                </a:moveTo>
                <a:cubicBezTo>
                  <a:pt x="54854" y="87061"/>
                  <a:pt x="54913" y="87088"/>
                  <a:pt x="54980" y="87196"/>
                </a:cubicBezTo>
                <a:cubicBezTo>
                  <a:pt x="54954" y="87202"/>
                  <a:pt x="54948" y="87228"/>
                  <a:pt x="54967" y="87261"/>
                </a:cubicBezTo>
                <a:cubicBezTo>
                  <a:pt x="54960" y="87265"/>
                  <a:pt x="54952" y="87266"/>
                  <a:pt x="54943" y="87266"/>
                </a:cubicBezTo>
                <a:cubicBezTo>
                  <a:pt x="54870" y="87266"/>
                  <a:pt x="54750" y="87159"/>
                  <a:pt x="54733" y="87072"/>
                </a:cubicBezTo>
                <a:cubicBezTo>
                  <a:pt x="54755" y="87066"/>
                  <a:pt x="54778" y="87061"/>
                  <a:pt x="54801" y="87061"/>
                </a:cubicBezTo>
                <a:close/>
                <a:moveTo>
                  <a:pt x="63122" y="83125"/>
                </a:moveTo>
                <a:cubicBezTo>
                  <a:pt x="63138" y="83125"/>
                  <a:pt x="63161" y="83133"/>
                  <a:pt x="63194" y="83151"/>
                </a:cubicBezTo>
                <a:cubicBezTo>
                  <a:pt x="63428" y="83587"/>
                  <a:pt x="63291" y="83789"/>
                  <a:pt x="63695" y="84252"/>
                </a:cubicBezTo>
                <a:cubicBezTo>
                  <a:pt x="63754" y="84200"/>
                  <a:pt x="63669" y="84069"/>
                  <a:pt x="63708" y="84011"/>
                </a:cubicBezTo>
                <a:lnTo>
                  <a:pt x="63708" y="84011"/>
                </a:lnTo>
                <a:cubicBezTo>
                  <a:pt x="63936" y="84102"/>
                  <a:pt x="64294" y="84682"/>
                  <a:pt x="64177" y="84844"/>
                </a:cubicBezTo>
                <a:lnTo>
                  <a:pt x="64171" y="84851"/>
                </a:lnTo>
                <a:cubicBezTo>
                  <a:pt x="64158" y="84825"/>
                  <a:pt x="64138" y="84805"/>
                  <a:pt x="64118" y="84779"/>
                </a:cubicBezTo>
                <a:cubicBezTo>
                  <a:pt x="64109" y="84770"/>
                  <a:pt x="64096" y="84764"/>
                  <a:pt x="64087" y="84764"/>
                </a:cubicBezTo>
                <a:cubicBezTo>
                  <a:pt x="64084" y="84764"/>
                  <a:pt x="64081" y="84765"/>
                  <a:pt x="64079" y="84766"/>
                </a:cubicBezTo>
                <a:cubicBezTo>
                  <a:pt x="64066" y="84779"/>
                  <a:pt x="64079" y="84805"/>
                  <a:pt x="64092" y="84825"/>
                </a:cubicBezTo>
                <a:lnTo>
                  <a:pt x="64099" y="84831"/>
                </a:lnTo>
                <a:lnTo>
                  <a:pt x="64105" y="84838"/>
                </a:lnTo>
                <a:cubicBezTo>
                  <a:pt x="64079" y="84923"/>
                  <a:pt x="64340" y="85203"/>
                  <a:pt x="64477" y="85385"/>
                </a:cubicBezTo>
                <a:cubicBezTo>
                  <a:pt x="64470" y="85320"/>
                  <a:pt x="64516" y="85294"/>
                  <a:pt x="64568" y="85268"/>
                </a:cubicBezTo>
                <a:cubicBezTo>
                  <a:pt x="64672" y="85366"/>
                  <a:pt x="64757" y="85470"/>
                  <a:pt x="64796" y="85515"/>
                </a:cubicBezTo>
                <a:cubicBezTo>
                  <a:pt x="64809" y="85567"/>
                  <a:pt x="64791" y="85567"/>
                  <a:pt x="64770" y="85567"/>
                </a:cubicBezTo>
                <a:cubicBezTo>
                  <a:pt x="64749" y="85567"/>
                  <a:pt x="64724" y="85567"/>
                  <a:pt x="64724" y="85620"/>
                </a:cubicBezTo>
                <a:cubicBezTo>
                  <a:pt x="64771" y="85704"/>
                  <a:pt x="64813" y="85715"/>
                  <a:pt x="64854" y="85715"/>
                </a:cubicBezTo>
                <a:cubicBezTo>
                  <a:pt x="64868" y="85715"/>
                  <a:pt x="64882" y="85713"/>
                  <a:pt x="64896" y="85713"/>
                </a:cubicBezTo>
                <a:cubicBezTo>
                  <a:pt x="64919" y="85713"/>
                  <a:pt x="64942" y="85717"/>
                  <a:pt x="64965" y="85737"/>
                </a:cubicBezTo>
                <a:lnTo>
                  <a:pt x="64985" y="85756"/>
                </a:lnTo>
                <a:cubicBezTo>
                  <a:pt x="65001" y="85783"/>
                  <a:pt x="65026" y="85805"/>
                  <a:pt x="65045" y="85805"/>
                </a:cubicBezTo>
                <a:cubicBezTo>
                  <a:pt x="65049" y="85805"/>
                  <a:pt x="65053" y="85804"/>
                  <a:pt x="65056" y="85802"/>
                </a:cubicBezTo>
                <a:cubicBezTo>
                  <a:pt x="65076" y="85795"/>
                  <a:pt x="65069" y="85756"/>
                  <a:pt x="65050" y="85724"/>
                </a:cubicBezTo>
                <a:cubicBezTo>
                  <a:pt x="65037" y="85698"/>
                  <a:pt x="65024" y="85678"/>
                  <a:pt x="65004" y="85659"/>
                </a:cubicBezTo>
                <a:cubicBezTo>
                  <a:pt x="64959" y="85431"/>
                  <a:pt x="64281" y="84786"/>
                  <a:pt x="64425" y="84616"/>
                </a:cubicBezTo>
                <a:cubicBezTo>
                  <a:pt x="64438" y="84600"/>
                  <a:pt x="64454" y="84593"/>
                  <a:pt x="64472" y="84593"/>
                </a:cubicBezTo>
                <a:cubicBezTo>
                  <a:pt x="64532" y="84593"/>
                  <a:pt x="64615" y="84668"/>
                  <a:pt x="64705" y="84708"/>
                </a:cubicBezTo>
                <a:cubicBezTo>
                  <a:pt x="64750" y="84760"/>
                  <a:pt x="64796" y="84805"/>
                  <a:pt x="64848" y="84851"/>
                </a:cubicBezTo>
                <a:lnTo>
                  <a:pt x="64920" y="84923"/>
                </a:lnTo>
                <a:lnTo>
                  <a:pt x="64913" y="84923"/>
                </a:lnTo>
                <a:cubicBezTo>
                  <a:pt x="65141" y="85326"/>
                  <a:pt x="65454" y="85782"/>
                  <a:pt x="65538" y="86160"/>
                </a:cubicBezTo>
                <a:cubicBezTo>
                  <a:pt x="65559" y="86149"/>
                  <a:pt x="65587" y="86143"/>
                  <a:pt x="65618" y="86143"/>
                </a:cubicBezTo>
                <a:cubicBezTo>
                  <a:pt x="65733" y="86143"/>
                  <a:pt x="65906" y="86220"/>
                  <a:pt x="66059" y="86388"/>
                </a:cubicBezTo>
                <a:cubicBezTo>
                  <a:pt x="66072" y="86486"/>
                  <a:pt x="66066" y="86584"/>
                  <a:pt x="66053" y="86675"/>
                </a:cubicBezTo>
                <a:cubicBezTo>
                  <a:pt x="66209" y="86675"/>
                  <a:pt x="66379" y="86785"/>
                  <a:pt x="66567" y="87020"/>
                </a:cubicBezTo>
                <a:cubicBezTo>
                  <a:pt x="66558" y="87116"/>
                  <a:pt x="66515" y="87142"/>
                  <a:pt x="66459" y="87142"/>
                </a:cubicBezTo>
                <a:cubicBezTo>
                  <a:pt x="66398" y="87142"/>
                  <a:pt x="66322" y="87111"/>
                  <a:pt x="66264" y="87111"/>
                </a:cubicBezTo>
                <a:cubicBezTo>
                  <a:pt x="66261" y="87111"/>
                  <a:pt x="66258" y="87111"/>
                  <a:pt x="66255" y="87111"/>
                </a:cubicBezTo>
                <a:cubicBezTo>
                  <a:pt x="66203" y="87111"/>
                  <a:pt x="66202" y="87224"/>
                  <a:pt x="66161" y="87224"/>
                </a:cubicBezTo>
                <a:cubicBezTo>
                  <a:pt x="66148" y="87224"/>
                  <a:pt x="66130" y="87212"/>
                  <a:pt x="66104" y="87180"/>
                </a:cubicBezTo>
                <a:lnTo>
                  <a:pt x="66104" y="87180"/>
                </a:lnTo>
                <a:cubicBezTo>
                  <a:pt x="66150" y="87251"/>
                  <a:pt x="66061" y="87269"/>
                  <a:pt x="66001" y="87287"/>
                </a:cubicBezTo>
                <a:cubicBezTo>
                  <a:pt x="65981" y="87254"/>
                  <a:pt x="65962" y="87228"/>
                  <a:pt x="65949" y="87202"/>
                </a:cubicBezTo>
                <a:cubicBezTo>
                  <a:pt x="65845" y="87098"/>
                  <a:pt x="65949" y="87105"/>
                  <a:pt x="65975" y="87072"/>
                </a:cubicBezTo>
                <a:cubicBezTo>
                  <a:pt x="65890" y="86916"/>
                  <a:pt x="65858" y="86792"/>
                  <a:pt x="65766" y="86636"/>
                </a:cubicBezTo>
                <a:cubicBezTo>
                  <a:pt x="65662" y="86564"/>
                  <a:pt x="65558" y="86479"/>
                  <a:pt x="65460" y="86382"/>
                </a:cubicBezTo>
                <a:lnTo>
                  <a:pt x="65460" y="86382"/>
                </a:lnTo>
                <a:cubicBezTo>
                  <a:pt x="65434" y="86421"/>
                  <a:pt x="65395" y="86577"/>
                  <a:pt x="65486" y="86597"/>
                </a:cubicBezTo>
                <a:cubicBezTo>
                  <a:pt x="65493" y="86615"/>
                  <a:pt x="65490" y="86622"/>
                  <a:pt x="65482" y="86622"/>
                </a:cubicBezTo>
                <a:cubicBezTo>
                  <a:pt x="65455" y="86622"/>
                  <a:pt x="65363" y="86546"/>
                  <a:pt x="65315" y="86546"/>
                </a:cubicBezTo>
                <a:cubicBezTo>
                  <a:pt x="65305" y="86546"/>
                  <a:pt x="65296" y="86549"/>
                  <a:pt x="65291" y="86557"/>
                </a:cubicBezTo>
                <a:lnTo>
                  <a:pt x="65102" y="86277"/>
                </a:lnTo>
                <a:cubicBezTo>
                  <a:pt x="65084" y="86268"/>
                  <a:pt x="65073" y="86264"/>
                  <a:pt x="65066" y="86264"/>
                </a:cubicBezTo>
                <a:cubicBezTo>
                  <a:pt x="65045" y="86264"/>
                  <a:pt x="65069" y="86305"/>
                  <a:pt x="65024" y="86329"/>
                </a:cubicBezTo>
                <a:lnTo>
                  <a:pt x="65043" y="86356"/>
                </a:lnTo>
                <a:cubicBezTo>
                  <a:pt x="65034" y="86353"/>
                  <a:pt x="65025" y="86352"/>
                  <a:pt x="65016" y="86352"/>
                </a:cubicBezTo>
                <a:cubicBezTo>
                  <a:pt x="64983" y="86352"/>
                  <a:pt x="64957" y="86370"/>
                  <a:pt x="64952" y="86401"/>
                </a:cubicBezTo>
                <a:lnTo>
                  <a:pt x="64939" y="86382"/>
                </a:lnTo>
                <a:cubicBezTo>
                  <a:pt x="64868" y="86336"/>
                  <a:pt x="64861" y="86303"/>
                  <a:pt x="64926" y="86277"/>
                </a:cubicBezTo>
                <a:cubicBezTo>
                  <a:pt x="64868" y="86232"/>
                  <a:pt x="64815" y="86167"/>
                  <a:pt x="64776" y="86095"/>
                </a:cubicBezTo>
                <a:cubicBezTo>
                  <a:pt x="64711" y="86036"/>
                  <a:pt x="64659" y="86069"/>
                  <a:pt x="64600" y="86043"/>
                </a:cubicBezTo>
                <a:cubicBezTo>
                  <a:pt x="64307" y="85743"/>
                  <a:pt x="63858" y="85066"/>
                  <a:pt x="63930" y="84773"/>
                </a:cubicBezTo>
                <a:cubicBezTo>
                  <a:pt x="63897" y="84688"/>
                  <a:pt x="63780" y="84682"/>
                  <a:pt x="63825" y="84616"/>
                </a:cubicBezTo>
                <a:lnTo>
                  <a:pt x="63812" y="84603"/>
                </a:lnTo>
                <a:lnTo>
                  <a:pt x="63851" y="84597"/>
                </a:lnTo>
                <a:cubicBezTo>
                  <a:pt x="63858" y="84590"/>
                  <a:pt x="63871" y="84590"/>
                  <a:pt x="63877" y="84590"/>
                </a:cubicBezTo>
                <a:lnTo>
                  <a:pt x="63890" y="84610"/>
                </a:lnTo>
                <a:cubicBezTo>
                  <a:pt x="63903" y="84623"/>
                  <a:pt x="63913" y="84630"/>
                  <a:pt x="63922" y="84630"/>
                </a:cubicBezTo>
                <a:cubicBezTo>
                  <a:pt x="63927" y="84630"/>
                  <a:pt x="63931" y="84628"/>
                  <a:pt x="63936" y="84623"/>
                </a:cubicBezTo>
                <a:cubicBezTo>
                  <a:pt x="63943" y="84616"/>
                  <a:pt x="63936" y="84590"/>
                  <a:pt x="63923" y="84571"/>
                </a:cubicBezTo>
                <a:lnTo>
                  <a:pt x="63890" y="84525"/>
                </a:lnTo>
                <a:lnTo>
                  <a:pt x="63877" y="84519"/>
                </a:lnTo>
                <a:cubicBezTo>
                  <a:pt x="63866" y="84515"/>
                  <a:pt x="63853" y="84511"/>
                  <a:pt x="63838" y="84511"/>
                </a:cubicBezTo>
                <a:cubicBezTo>
                  <a:pt x="63828" y="84511"/>
                  <a:pt x="63817" y="84513"/>
                  <a:pt x="63806" y="84519"/>
                </a:cubicBezTo>
                <a:lnTo>
                  <a:pt x="63786" y="84519"/>
                </a:lnTo>
                <a:cubicBezTo>
                  <a:pt x="63448" y="84239"/>
                  <a:pt x="63330" y="83776"/>
                  <a:pt x="63031" y="83763"/>
                </a:cubicBezTo>
                <a:cubicBezTo>
                  <a:pt x="62972" y="83555"/>
                  <a:pt x="62699" y="83366"/>
                  <a:pt x="62757" y="83223"/>
                </a:cubicBezTo>
                <a:lnTo>
                  <a:pt x="62751" y="83216"/>
                </a:lnTo>
                <a:lnTo>
                  <a:pt x="62751" y="83216"/>
                </a:lnTo>
                <a:cubicBezTo>
                  <a:pt x="62842" y="83228"/>
                  <a:pt x="62940" y="83315"/>
                  <a:pt x="63027" y="83315"/>
                </a:cubicBezTo>
                <a:cubicBezTo>
                  <a:pt x="63032" y="83315"/>
                  <a:pt x="63038" y="83315"/>
                  <a:pt x="63044" y="83314"/>
                </a:cubicBezTo>
                <a:cubicBezTo>
                  <a:pt x="63101" y="83246"/>
                  <a:pt x="63059" y="83125"/>
                  <a:pt x="63122" y="83125"/>
                </a:cubicBezTo>
                <a:close/>
                <a:moveTo>
                  <a:pt x="56765" y="85828"/>
                </a:moveTo>
                <a:lnTo>
                  <a:pt x="56765" y="85828"/>
                </a:lnTo>
                <a:cubicBezTo>
                  <a:pt x="57091" y="86095"/>
                  <a:pt x="57188" y="86343"/>
                  <a:pt x="57501" y="86538"/>
                </a:cubicBezTo>
                <a:cubicBezTo>
                  <a:pt x="57566" y="86623"/>
                  <a:pt x="57592" y="86688"/>
                  <a:pt x="57566" y="86727"/>
                </a:cubicBezTo>
                <a:cubicBezTo>
                  <a:pt x="57558" y="86735"/>
                  <a:pt x="57549" y="86738"/>
                  <a:pt x="57541" y="86738"/>
                </a:cubicBezTo>
                <a:cubicBezTo>
                  <a:pt x="57500" y="86738"/>
                  <a:pt x="57451" y="86662"/>
                  <a:pt x="57403" y="86603"/>
                </a:cubicBezTo>
                <a:lnTo>
                  <a:pt x="57403" y="86603"/>
                </a:lnTo>
                <a:cubicBezTo>
                  <a:pt x="57468" y="86790"/>
                  <a:pt x="57449" y="87029"/>
                  <a:pt x="57640" y="87357"/>
                </a:cubicBezTo>
                <a:lnTo>
                  <a:pt x="57640" y="87357"/>
                </a:lnTo>
                <a:cubicBezTo>
                  <a:pt x="57510" y="87318"/>
                  <a:pt x="57336" y="86980"/>
                  <a:pt x="57201" y="86909"/>
                </a:cubicBezTo>
                <a:cubicBezTo>
                  <a:pt x="57143" y="86825"/>
                  <a:pt x="57260" y="86844"/>
                  <a:pt x="57273" y="86805"/>
                </a:cubicBezTo>
                <a:cubicBezTo>
                  <a:pt x="57095" y="86767"/>
                  <a:pt x="57004" y="86407"/>
                  <a:pt x="56849" y="86407"/>
                </a:cubicBezTo>
                <a:cubicBezTo>
                  <a:pt x="56845" y="86407"/>
                  <a:pt x="56841" y="86407"/>
                  <a:pt x="56836" y="86408"/>
                </a:cubicBezTo>
                <a:cubicBezTo>
                  <a:pt x="56719" y="86160"/>
                  <a:pt x="56576" y="85939"/>
                  <a:pt x="56765" y="85828"/>
                </a:cubicBezTo>
                <a:close/>
                <a:moveTo>
                  <a:pt x="56784" y="86758"/>
                </a:moveTo>
                <a:cubicBezTo>
                  <a:pt x="56986" y="86951"/>
                  <a:pt x="57152" y="87181"/>
                  <a:pt x="57286" y="87430"/>
                </a:cubicBezTo>
                <a:cubicBezTo>
                  <a:pt x="57082" y="87411"/>
                  <a:pt x="56965" y="87031"/>
                  <a:pt x="56784" y="86758"/>
                </a:cubicBezTo>
                <a:close/>
                <a:moveTo>
                  <a:pt x="11332" y="87299"/>
                </a:moveTo>
                <a:cubicBezTo>
                  <a:pt x="11364" y="87299"/>
                  <a:pt x="11320" y="87448"/>
                  <a:pt x="11298" y="87448"/>
                </a:cubicBezTo>
                <a:cubicBezTo>
                  <a:pt x="11291" y="87448"/>
                  <a:pt x="11287" y="87433"/>
                  <a:pt x="11288" y="87391"/>
                </a:cubicBezTo>
                <a:lnTo>
                  <a:pt x="11288" y="87391"/>
                </a:lnTo>
                <a:lnTo>
                  <a:pt x="11282" y="87398"/>
                </a:lnTo>
                <a:cubicBezTo>
                  <a:pt x="11288" y="87372"/>
                  <a:pt x="11295" y="87346"/>
                  <a:pt x="11301" y="87326"/>
                </a:cubicBezTo>
                <a:lnTo>
                  <a:pt x="11301" y="87320"/>
                </a:lnTo>
                <a:cubicBezTo>
                  <a:pt x="11315" y="87305"/>
                  <a:pt x="11325" y="87299"/>
                  <a:pt x="11332" y="87299"/>
                </a:cubicBezTo>
                <a:close/>
                <a:moveTo>
                  <a:pt x="11184" y="87326"/>
                </a:moveTo>
                <a:cubicBezTo>
                  <a:pt x="11208" y="87331"/>
                  <a:pt x="11190" y="87377"/>
                  <a:pt x="11199" y="87377"/>
                </a:cubicBezTo>
                <a:cubicBezTo>
                  <a:pt x="11202" y="87377"/>
                  <a:pt x="11209" y="87370"/>
                  <a:pt x="11223" y="87352"/>
                </a:cubicBezTo>
                <a:lnTo>
                  <a:pt x="11230" y="87346"/>
                </a:lnTo>
                <a:lnTo>
                  <a:pt x="11243" y="87333"/>
                </a:lnTo>
                <a:lnTo>
                  <a:pt x="11243" y="87333"/>
                </a:lnTo>
                <a:cubicBezTo>
                  <a:pt x="11236" y="87359"/>
                  <a:pt x="11223" y="87385"/>
                  <a:pt x="11217" y="87417"/>
                </a:cubicBezTo>
                <a:cubicBezTo>
                  <a:pt x="11214" y="87416"/>
                  <a:pt x="11212" y="87415"/>
                  <a:pt x="11209" y="87415"/>
                </a:cubicBezTo>
                <a:cubicBezTo>
                  <a:pt x="11183" y="87415"/>
                  <a:pt x="11144" y="87485"/>
                  <a:pt x="11113" y="87485"/>
                </a:cubicBezTo>
                <a:cubicBezTo>
                  <a:pt x="11106" y="87485"/>
                  <a:pt x="11099" y="87480"/>
                  <a:pt x="11093" y="87469"/>
                </a:cubicBezTo>
                <a:lnTo>
                  <a:pt x="11184" y="87326"/>
                </a:lnTo>
                <a:close/>
                <a:moveTo>
                  <a:pt x="62368" y="87365"/>
                </a:moveTo>
                <a:cubicBezTo>
                  <a:pt x="62411" y="87365"/>
                  <a:pt x="62455" y="87410"/>
                  <a:pt x="62510" y="87495"/>
                </a:cubicBezTo>
                <a:cubicBezTo>
                  <a:pt x="62464" y="87489"/>
                  <a:pt x="62412" y="87437"/>
                  <a:pt x="62360" y="87365"/>
                </a:cubicBezTo>
                <a:cubicBezTo>
                  <a:pt x="62363" y="87365"/>
                  <a:pt x="62366" y="87365"/>
                  <a:pt x="62368" y="87365"/>
                </a:cubicBezTo>
                <a:close/>
                <a:moveTo>
                  <a:pt x="11531" y="84673"/>
                </a:moveTo>
                <a:cubicBezTo>
                  <a:pt x="11702" y="84673"/>
                  <a:pt x="11648" y="84800"/>
                  <a:pt x="11621" y="85098"/>
                </a:cubicBezTo>
                <a:cubicBezTo>
                  <a:pt x="11588" y="85424"/>
                  <a:pt x="11640" y="85672"/>
                  <a:pt x="11373" y="86095"/>
                </a:cubicBezTo>
                <a:cubicBezTo>
                  <a:pt x="11380" y="86154"/>
                  <a:pt x="11399" y="86212"/>
                  <a:pt x="11432" y="86264"/>
                </a:cubicBezTo>
                <a:cubicBezTo>
                  <a:pt x="11178" y="86649"/>
                  <a:pt x="11145" y="86779"/>
                  <a:pt x="10858" y="87241"/>
                </a:cubicBezTo>
                <a:cubicBezTo>
                  <a:pt x="10767" y="87300"/>
                  <a:pt x="10572" y="87313"/>
                  <a:pt x="10500" y="87352"/>
                </a:cubicBezTo>
                <a:cubicBezTo>
                  <a:pt x="10429" y="87385"/>
                  <a:pt x="10344" y="87495"/>
                  <a:pt x="10266" y="87534"/>
                </a:cubicBezTo>
                <a:cubicBezTo>
                  <a:pt x="10163" y="87588"/>
                  <a:pt x="10085" y="87613"/>
                  <a:pt x="10027" y="87613"/>
                </a:cubicBezTo>
                <a:cubicBezTo>
                  <a:pt x="9831" y="87613"/>
                  <a:pt x="9855" y="87335"/>
                  <a:pt x="9875" y="86948"/>
                </a:cubicBezTo>
                <a:lnTo>
                  <a:pt x="9875" y="86942"/>
                </a:lnTo>
                <a:cubicBezTo>
                  <a:pt x="9861" y="86931"/>
                  <a:pt x="9844" y="86927"/>
                  <a:pt x="9824" y="86927"/>
                </a:cubicBezTo>
                <a:cubicBezTo>
                  <a:pt x="9771" y="86927"/>
                  <a:pt x="9704" y="86956"/>
                  <a:pt x="9663" y="86956"/>
                </a:cubicBezTo>
                <a:cubicBezTo>
                  <a:pt x="9640" y="86956"/>
                  <a:pt x="9625" y="86946"/>
                  <a:pt x="9627" y="86916"/>
                </a:cubicBezTo>
                <a:lnTo>
                  <a:pt x="9627" y="86916"/>
                </a:lnTo>
                <a:cubicBezTo>
                  <a:pt x="9425" y="87267"/>
                  <a:pt x="9302" y="87176"/>
                  <a:pt x="9126" y="87333"/>
                </a:cubicBezTo>
                <a:cubicBezTo>
                  <a:pt x="8943" y="87118"/>
                  <a:pt x="9237" y="86584"/>
                  <a:pt x="9074" y="86356"/>
                </a:cubicBezTo>
                <a:lnTo>
                  <a:pt x="9074" y="86356"/>
                </a:lnTo>
                <a:cubicBezTo>
                  <a:pt x="8943" y="86427"/>
                  <a:pt x="8761" y="86499"/>
                  <a:pt x="8663" y="86766"/>
                </a:cubicBezTo>
                <a:lnTo>
                  <a:pt x="8657" y="86785"/>
                </a:lnTo>
                <a:cubicBezTo>
                  <a:pt x="8644" y="86768"/>
                  <a:pt x="8625" y="86756"/>
                  <a:pt x="8604" y="86756"/>
                </a:cubicBezTo>
                <a:cubicBezTo>
                  <a:pt x="8594" y="86756"/>
                  <a:pt x="8583" y="86759"/>
                  <a:pt x="8572" y="86766"/>
                </a:cubicBezTo>
                <a:cubicBezTo>
                  <a:pt x="8716" y="86277"/>
                  <a:pt x="8429" y="86082"/>
                  <a:pt x="8755" y="85470"/>
                </a:cubicBezTo>
                <a:cubicBezTo>
                  <a:pt x="8989" y="85286"/>
                  <a:pt x="9217" y="85176"/>
                  <a:pt x="9421" y="85176"/>
                </a:cubicBezTo>
                <a:cubicBezTo>
                  <a:pt x="9427" y="85176"/>
                  <a:pt x="9433" y="85176"/>
                  <a:pt x="9439" y="85177"/>
                </a:cubicBezTo>
                <a:cubicBezTo>
                  <a:pt x="9579" y="85088"/>
                  <a:pt x="9744" y="84851"/>
                  <a:pt x="9871" y="84851"/>
                </a:cubicBezTo>
                <a:cubicBezTo>
                  <a:pt x="9903" y="84851"/>
                  <a:pt x="9933" y="84866"/>
                  <a:pt x="9960" y="84903"/>
                </a:cubicBezTo>
                <a:cubicBezTo>
                  <a:pt x="9719" y="85125"/>
                  <a:pt x="9458" y="85665"/>
                  <a:pt x="9699" y="85750"/>
                </a:cubicBezTo>
                <a:cubicBezTo>
                  <a:pt x="9710" y="85754"/>
                  <a:pt x="9722" y="85755"/>
                  <a:pt x="9734" y="85755"/>
                </a:cubicBezTo>
                <a:cubicBezTo>
                  <a:pt x="9848" y="85755"/>
                  <a:pt x="9998" y="85598"/>
                  <a:pt x="10181" y="85457"/>
                </a:cubicBezTo>
                <a:lnTo>
                  <a:pt x="10259" y="85509"/>
                </a:lnTo>
                <a:cubicBezTo>
                  <a:pt x="10572" y="85320"/>
                  <a:pt x="10826" y="85470"/>
                  <a:pt x="11139" y="85261"/>
                </a:cubicBezTo>
                <a:cubicBezTo>
                  <a:pt x="11314" y="84870"/>
                  <a:pt x="10963" y="84955"/>
                  <a:pt x="10930" y="84786"/>
                </a:cubicBezTo>
                <a:lnTo>
                  <a:pt x="10956" y="84740"/>
                </a:lnTo>
                <a:cubicBezTo>
                  <a:pt x="11119" y="84682"/>
                  <a:pt x="11243" y="84714"/>
                  <a:pt x="11399" y="84688"/>
                </a:cubicBezTo>
                <a:cubicBezTo>
                  <a:pt x="11453" y="84678"/>
                  <a:pt x="11497" y="84673"/>
                  <a:pt x="11531" y="84673"/>
                </a:cubicBezTo>
                <a:close/>
                <a:moveTo>
                  <a:pt x="54664" y="87301"/>
                </a:moveTo>
                <a:cubicBezTo>
                  <a:pt x="54679" y="87301"/>
                  <a:pt x="54695" y="87306"/>
                  <a:pt x="54713" y="87313"/>
                </a:cubicBezTo>
                <a:cubicBezTo>
                  <a:pt x="54635" y="87359"/>
                  <a:pt x="54798" y="87378"/>
                  <a:pt x="54922" y="87626"/>
                </a:cubicBezTo>
                <a:cubicBezTo>
                  <a:pt x="54909" y="87643"/>
                  <a:pt x="54895" y="87650"/>
                  <a:pt x="54880" y="87650"/>
                </a:cubicBezTo>
                <a:cubicBezTo>
                  <a:pt x="54815" y="87650"/>
                  <a:pt x="54730" y="87521"/>
                  <a:pt x="54661" y="87521"/>
                </a:cubicBezTo>
                <a:lnTo>
                  <a:pt x="54648" y="87521"/>
                </a:lnTo>
                <a:cubicBezTo>
                  <a:pt x="54648" y="87515"/>
                  <a:pt x="54648" y="87502"/>
                  <a:pt x="54655" y="87495"/>
                </a:cubicBezTo>
                <a:cubicBezTo>
                  <a:pt x="54661" y="87482"/>
                  <a:pt x="54668" y="87469"/>
                  <a:pt x="54668" y="87456"/>
                </a:cubicBezTo>
                <a:lnTo>
                  <a:pt x="54668" y="87450"/>
                </a:lnTo>
                <a:lnTo>
                  <a:pt x="54661" y="87437"/>
                </a:lnTo>
                <a:cubicBezTo>
                  <a:pt x="54661" y="87424"/>
                  <a:pt x="54655" y="87404"/>
                  <a:pt x="54648" y="87391"/>
                </a:cubicBezTo>
                <a:lnTo>
                  <a:pt x="54648" y="87391"/>
                </a:lnTo>
                <a:lnTo>
                  <a:pt x="54661" y="87404"/>
                </a:lnTo>
                <a:cubicBezTo>
                  <a:pt x="54668" y="87385"/>
                  <a:pt x="54661" y="87359"/>
                  <a:pt x="54628" y="87313"/>
                </a:cubicBezTo>
                <a:cubicBezTo>
                  <a:pt x="54640" y="87304"/>
                  <a:pt x="54652" y="87301"/>
                  <a:pt x="54664" y="87301"/>
                </a:cubicBezTo>
                <a:close/>
                <a:moveTo>
                  <a:pt x="62855" y="86811"/>
                </a:moveTo>
                <a:lnTo>
                  <a:pt x="62855" y="86811"/>
                </a:lnTo>
                <a:cubicBezTo>
                  <a:pt x="63063" y="87202"/>
                  <a:pt x="63363" y="87274"/>
                  <a:pt x="63649" y="87704"/>
                </a:cubicBezTo>
                <a:cubicBezTo>
                  <a:pt x="63624" y="87716"/>
                  <a:pt x="63595" y="87722"/>
                  <a:pt x="63563" y="87722"/>
                </a:cubicBezTo>
                <a:cubicBezTo>
                  <a:pt x="63392" y="87722"/>
                  <a:pt x="63153" y="87548"/>
                  <a:pt x="63076" y="87235"/>
                </a:cubicBezTo>
                <a:cubicBezTo>
                  <a:pt x="62972" y="87092"/>
                  <a:pt x="62894" y="87150"/>
                  <a:pt x="62777" y="86916"/>
                </a:cubicBezTo>
                <a:cubicBezTo>
                  <a:pt x="62861" y="86916"/>
                  <a:pt x="62790" y="86825"/>
                  <a:pt x="62855" y="86811"/>
                </a:cubicBezTo>
                <a:close/>
                <a:moveTo>
                  <a:pt x="62755" y="87331"/>
                </a:moveTo>
                <a:cubicBezTo>
                  <a:pt x="62797" y="87331"/>
                  <a:pt x="62843" y="87361"/>
                  <a:pt x="62882" y="87361"/>
                </a:cubicBezTo>
                <a:cubicBezTo>
                  <a:pt x="62889" y="87361"/>
                  <a:pt x="62895" y="87360"/>
                  <a:pt x="62900" y="87359"/>
                </a:cubicBezTo>
                <a:lnTo>
                  <a:pt x="62900" y="87352"/>
                </a:lnTo>
                <a:cubicBezTo>
                  <a:pt x="62972" y="87534"/>
                  <a:pt x="63161" y="87652"/>
                  <a:pt x="63037" y="87775"/>
                </a:cubicBezTo>
                <a:cubicBezTo>
                  <a:pt x="63015" y="87753"/>
                  <a:pt x="62992" y="87706"/>
                  <a:pt x="62974" y="87706"/>
                </a:cubicBezTo>
                <a:cubicBezTo>
                  <a:pt x="62971" y="87706"/>
                  <a:pt x="62968" y="87708"/>
                  <a:pt x="62966" y="87710"/>
                </a:cubicBezTo>
                <a:lnTo>
                  <a:pt x="62972" y="87730"/>
                </a:lnTo>
                <a:lnTo>
                  <a:pt x="62959" y="87730"/>
                </a:lnTo>
                <a:lnTo>
                  <a:pt x="62907" y="87710"/>
                </a:lnTo>
                <a:cubicBezTo>
                  <a:pt x="62835" y="87600"/>
                  <a:pt x="62757" y="87489"/>
                  <a:pt x="62686" y="87378"/>
                </a:cubicBezTo>
                <a:cubicBezTo>
                  <a:pt x="62706" y="87342"/>
                  <a:pt x="62730" y="87331"/>
                  <a:pt x="62755" y="87331"/>
                </a:cubicBezTo>
                <a:close/>
                <a:moveTo>
                  <a:pt x="62601" y="87717"/>
                </a:moveTo>
                <a:lnTo>
                  <a:pt x="62653" y="87802"/>
                </a:lnTo>
                <a:cubicBezTo>
                  <a:pt x="62640" y="87808"/>
                  <a:pt x="62627" y="87821"/>
                  <a:pt x="62614" y="87828"/>
                </a:cubicBezTo>
                <a:cubicBezTo>
                  <a:pt x="62594" y="87802"/>
                  <a:pt x="62575" y="87775"/>
                  <a:pt x="62562" y="87743"/>
                </a:cubicBezTo>
                <a:lnTo>
                  <a:pt x="62601" y="87717"/>
                </a:lnTo>
                <a:close/>
                <a:moveTo>
                  <a:pt x="62913" y="87775"/>
                </a:moveTo>
                <a:lnTo>
                  <a:pt x="62966" y="87795"/>
                </a:lnTo>
                <a:cubicBezTo>
                  <a:pt x="62982" y="87817"/>
                  <a:pt x="62999" y="87844"/>
                  <a:pt x="63011" y="87844"/>
                </a:cubicBezTo>
                <a:cubicBezTo>
                  <a:pt x="63013" y="87844"/>
                  <a:pt x="63016" y="87843"/>
                  <a:pt x="63018" y="87841"/>
                </a:cubicBezTo>
                <a:lnTo>
                  <a:pt x="63018" y="87841"/>
                </a:lnTo>
                <a:cubicBezTo>
                  <a:pt x="63067" y="87926"/>
                  <a:pt x="63042" y="87945"/>
                  <a:pt x="62998" y="87945"/>
                </a:cubicBezTo>
                <a:cubicBezTo>
                  <a:pt x="62962" y="87945"/>
                  <a:pt x="62914" y="87932"/>
                  <a:pt x="62887" y="87932"/>
                </a:cubicBezTo>
                <a:lnTo>
                  <a:pt x="62881" y="87932"/>
                </a:lnTo>
                <a:lnTo>
                  <a:pt x="62777" y="87775"/>
                </a:lnTo>
                <a:cubicBezTo>
                  <a:pt x="62822" y="87775"/>
                  <a:pt x="62868" y="87802"/>
                  <a:pt x="62907" y="87802"/>
                </a:cubicBezTo>
                <a:lnTo>
                  <a:pt x="62894" y="87775"/>
                </a:lnTo>
                <a:close/>
                <a:moveTo>
                  <a:pt x="56629" y="87665"/>
                </a:moveTo>
                <a:cubicBezTo>
                  <a:pt x="56713" y="87665"/>
                  <a:pt x="56826" y="87701"/>
                  <a:pt x="56869" y="87704"/>
                </a:cubicBezTo>
                <a:lnTo>
                  <a:pt x="56863" y="87704"/>
                </a:lnTo>
                <a:cubicBezTo>
                  <a:pt x="56954" y="87834"/>
                  <a:pt x="56856" y="87860"/>
                  <a:pt x="56895" y="87971"/>
                </a:cubicBezTo>
                <a:cubicBezTo>
                  <a:pt x="56784" y="87893"/>
                  <a:pt x="56693" y="87925"/>
                  <a:pt x="56589" y="87886"/>
                </a:cubicBezTo>
                <a:cubicBezTo>
                  <a:pt x="56480" y="87708"/>
                  <a:pt x="56537" y="87665"/>
                  <a:pt x="56629" y="87665"/>
                </a:cubicBezTo>
                <a:close/>
                <a:moveTo>
                  <a:pt x="63825" y="85646"/>
                </a:moveTo>
                <a:cubicBezTo>
                  <a:pt x="64151" y="85704"/>
                  <a:pt x="64386" y="86095"/>
                  <a:pt x="64763" y="86623"/>
                </a:cubicBezTo>
                <a:cubicBezTo>
                  <a:pt x="64770" y="86733"/>
                  <a:pt x="64731" y="86838"/>
                  <a:pt x="64666" y="86916"/>
                </a:cubicBezTo>
                <a:cubicBezTo>
                  <a:pt x="64848" y="87066"/>
                  <a:pt x="64881" y="87274"/>
                  <a:pt x="65011" y="87430"/>
                </a:cubicBezTo>
                <a:cubicBezTo>
                  <a:pt x="65148" y="87600"/>
                  <a:pt x="65349" y="87639"/>
                  <a:pt x="65421" y="87834"/>
                </a:cubicBezTo>
                <a:cubicBezTo>
                  <a:pt x="65434" y="87860"/>
                  <a:pt x="65493" y="88023"/>
                  <a:pt x="65382" y="88036"/>
                </a:cubicBezTo>
                <a:cubicBezTo>
                  <a:pt x="65265" y="87899"/>
                  <a:pt x="65128" y="87710"/>
                  <a:pt x="65024" y="87710"/>
                </a:cubicBezTo>
                <a:cubicBezTo>
                  <a:pt x="64965" y="87580"/>
                  <a:pt x="64887" y="87456"/>
                  <a:pt x="64802" y="87339"/>
                </a:cubicBezTo>
                <a:cubicBezTo>
                  <a:pt x="64767" y="87316"/>
                  <a:pt x="64740" y="87307"/>
                  <a:pt x="64719" y="87307"/>
                </a:cubicBezTo>
                <a:cubicBezTo>
                  <a:pt x="64644" y="87307"/>
                  <a:pt x="64643" y="87426"/>
                  <a:pt x="64587" y="87482"/>
                </a:cubicBezTo>
                <a:cubicBezTo>
                  <a:pt x="64427" y="87339"/>
                  <a:pt x="64256" y="87145"/>
                  <a:pt x="64111" y="87145"/>
                </a:cubicBezTo>
                <a:cubicBezTo>
                  <a:pt x="64091" y="87145"/>
                  <a:pt x="64072" y="87149"/>
                  <a:pt x="64053" y="87157"/>
                </a:cubicBezTo>
                <a:lnTo>
                  <a:pt x="64027" y="87124"/>
                </a:lnTo>
                <a:lnTo>
                  <a:pt x="64027" y="87118"/>
                </a:lnTo>
                <a:lnTo>
                  <a:pt x="64014" y="87085"/>
                </a:lnTo>
                <a:cubicBezTo>
                  <a:pt x="64053" y="87085"/>
                  <a:pt x="64092" y="87072"/>
                  <a:pt x="64125" y="87052"/>
                </a:cubicBezTo>
                <a:cubicBezTo>
                  <a:pt x="64177" y="86896"/>
                  <a:pt x="64092" y="86681"/>
                  <a:pt x="63845" y="86323"/>
                </a:cubicBezTo>
                <a:cubicBezTo>
                  <a:pt x="63838" y="86277"/>
                  <a:pt x="63871" y="86232"/>
                  <a:pt x="63917" y="86219"/>
                </a:cubicBezTo>
                <a:cubicBezTo>
                  <a:pt x="63734" y="85945"/>
                  <a:pt x="63897" y="85861"/>
                  <a:pt x="63825" y="85646"/>
                </a:cubicBezTo>
                <a:close/>
                <a:moveTo>
                  <a:pt x="55271" y="87942"/>
                </a:moveTo>
                <a:cubicBezTo>
                  <a:pt x="55279" y="87942"/>
                  <a:pt x="55293" y="87950"/>
                  <a:pt x="55319" y="87971"/>
                </a:cubicBezTo>
                <a:cubicBezTo>
                  <a:pt x="55325" y="87984"/>
                  <a:pt x="55332" y="87990"/>
                  <a:pt x="55338" y="87997"/>
                </a:cubicBezTo>
                <a:cubicBezTo>
                  <a:pt x="55306" y="88010"/>
                  <a:pt x="55274" y="88029"/>
                  <a:pt x="55242" y="88048"/>
                </a:cubicBezTo>
                <a:lnTo>
                  <a:pt x="55242" y="88048"/>
                </a:lnTo>
                <a:cubicBezTo>
                  <a:pt x="55274" y="88011"/>
                  <a:pt x="55246" y="87942"/>
                  <a:pt x="55271" y="87942"/>
                </a:cubicBezTo>
                <a:close/>
                <a:moveTo>
                  <a:pt x="55011" y="87859"/>
                </a:moveTo>
                <a:cubicBezTo>
                  <a:pt x="55071" y="87859"/>
                  <a:pt x="55154" y="88035"/>
                  <a:pt x="55215" y="88062"/>
                </a:cubicBezTo>
                <a:lnTo>
                  <a:pt x="55228" y="88062"/>
                </a:lnTo>
                <a:cubicBezTo>
                  <a:pt x="55202" y="88069"/>
                  <a:pt x="55182" y="88088"/>
                  <a:pt x="55136" y="88114"/>
                </a:cubicBezTo>
                <a:cubicBezTo>
                  <a:pt x="55221" y="88023"/>
                  <a:pt x="55130" y="88114"/>
                  <a:pt x="54980" y="87880"/>
                </a:cubicBezTo>
                <a:cubicBezTo>
                  <a:pt x="54989" y="87865"/>
                  <a:pt x="55000" y="87859"/>
                  <a:pt x="55011" y="87859"/>
                </a:cubicBezTo>
                <a:close/>
                <a:moveTo>
                  <a:pt x="60833" y="86308"/>
                </a:moveTo>
                <a:cubicBezTo>
                  <a:pt x="60841" y="86308"/>
                  <a:pt x="60850" y="86308"/>
                  <a:pt x="60859" y="86310"/>
                </a:cubicBezTo>
                <a:lnTo>
                  <a:pt x="60859" y="86310"/>
                </a:lnTo>
                <a:cubicBezTo>
                  <a:pt x="61013" y="86536"/>
                  <a:pt x="61120" y="86834"/>
                  <a:pt x="61240" y="86834"/>
                </a:cubicBezTo>
                <a:cubicBezTo>
                  <a:pt x="61261" y="86834"/>
                  <a:pt x="61283" y="86825"/>
                  <a:pt x="61305" y="86805"/>
                </a:cubicBezTo>
                <a:cubicBezTo>
                  <a:pt x="61363" y="86909"/>
                  <a:pt x="61396" y="86870"/>
                  <a:pt x="61454" y="86994"/>
                </a:cubicBezTo>
                <a:cubicBezTo>
                  <a:pt x="61494" y="86974"/>
                  <a:pt x="61468" y="86916"/>
                  <a:pt x="61507" y="86903"/>
                </a:cubicBezTo>
                <a:cubicBezTo>
                  <a:pt x="61728" y="87248"/>
                  <a:pt x="62184" y="87867"/>
                  <a:pt x="62536" y="87932"/>
                </a:cubicBezTo>
                <a:cubicBezTo>
                  <a:pt x="62588" y="87997"/>
                  <a:pt x="62568" y="88029"/>
                  <a:pt x="62620" y="88101"/>
                </a:cubicBezTo>
                <a:cubicBezTo>
                  <a:pt x="62582" y="88151"/>
                  <a:pt x="62538" y="88169"/>
                  <a:pt x="62493" y="88169"/>
                </a:cubicBezTo>
                <a:cubicBezTo>
                  <a:pt x="62391" y="88169"/>
                  <a:pt x="62284" y="88080"/>
                  <a:pt x="62230" y="88075"/>
                </a:cubicBezTo>
                <a:cubicBezTo>
                  <a:pt x="62034" y="87658"/>
                  <a:pt x="61793" y="87795"/>
                  <a:pt x="61682" y="87469"/>
                </a:cubicBezTo>
                <a:cubicBezTo>
                  <a:pt x="61402" y="87313"/>
                  <a:pt x="61077" y="86851"/>
                  <a:pt x="60777" y="86584"/>
                </a:cubicBezTo>
                <a:cubicBezTo>
                  <a:pt x="60838" y="86492"/>
                  <a:pt x="60698" y="86308"/>
                  <a:pt x="60833" y="86308"/>
                </a:cubicBezTo>
                <a:close/>
                <a:moveTo>
                  <a:pt x="64418" y="88049"/>
                </a:moveTo>
                <a:cubicBezTo>
                  <a:pt x="64483" y="88101"/>
                  <a:pt x="64535" y="88166"/>
                  <a:pt x="64574" y="88238"/>
                </a:cubicBezTo>
                <a:cubicBezTo>
                  <a:pt x="64559" y="88259"/>
                  <a:pt x="64543" y="88268"/>
                  <a:pt x="64525" y="88268"/>
                </a:cubicBezTo>
                <a:cubicBezTo>
                  <a:pt x="64477" y="88268"/>
                  <a:pt x="64422" y="88195"/>
                  <a:pt x="64359" y="88095"/>
                </a:cubicBezTo>
                <a:lnTo>
                  <a:pt x="64359" y="88088"/>
                </a:lnTo>
                <a:lnTo>
                  <a:pt x="64418" y="88049"/>
                </a:lnTo>
                <a:close/>
                <a:moveTo>
                  <a:pt x="55495" y="87534"/>
                </a:moveTo>
                <a:cubicBezTo>
                  <a:pt x="55618" y="87704"/>
                  <a:pt x="55690" y="87847"/>
                  <a:pt x="55859" y="87867"/>
                </a:cubicBezTo>
                <a:cubicBezTo>
                  <a:pt x="55925" y="87971"/>
                  <a:pt x="55964" y="88140"/>
                  <a:pt x="56100" y="88270"/>
                </a:cubicBezTo>
                <a:cubicBezTo>
                  <a:pt x="56009" y="88284"/>
                  <a:pt x="55925" y="88323"/>
                  <a:pt x="55859" y="88381"/>
                </a:cubicBezTo>
                <a:cubicBezTo>
                  <a:pt x="55661" y="88239"/>
                  <a:pt x="55507" y="87823"/>
                  <a:pt x="55436" y="87823"/>
                </a:cubicBezTo>
                <a:cubicBezTo>
                  <a:pt x="55416" y="87823"/>
                  <a:pt x="55403" y="87857"/>
                  <a:pt x="55397" y="87938"/>
                </a:cubicBezTo>
                <a:lnTo>
                  <a:pt x="55397" y="87945"/>
                </a:lnTo>
                <a:lnTo>
                  <a:pt x="55364" y="87906"/>
                </a:lnTo>
                <a:lnTo>
                  <a:pt x="55371" y="87906"/>
                </a:lnTo>
                <a:cubicBezTo>
                  <a:pt x="55351" y="87749"/>
                  <a:pt x="55488" y="87678"/>
                  <a:pt x="55495" y="87534"/>
                </a:cubicBezTo>
                <a:close/>
                <a:moveTo>
                  <a:pt x="64991" y="88134"/>
                </a:moveTo>
                <a:cubicBezTo>
                  <a:pt x="65122" y="88166"/>
                  <a:pt x="65226" y="88270"/>
                  <a:pt x="65258" y="88407"/>
                </a:cubicBezTo>
                <a:cubicBezTo>
                  <a:pt x="65128" y="88368"/>
                  <a:pt x="65024" y="88264"/>
                  <a:pt x="64991" y="88134"/>
                </a:cubicBezTo>
                <a:close/>
                <a:moveTo>
                  <a:pt x="63102" y="88303"/>
                </a:moveTo>
                <a:lnTo>
                  <a:pt x="63102" y="88303"/>
                </a:lnTo>
                <a:cubicBezTo>
                  <a:pt x="63154" y="88310"/>
                  <a:pt x="63200" y="88342"/>
                  <a:pt x="63239" y="88381"/>
                </a:cubicBezTo>
                <a:cubicBezTo>
                  <a:pt x="63233" y="88381"/>
                  <a:pt x="63226" y="88388"/>
                  <a:pt x="63226" y="88388"/>
                </a:cubicBezTo>
                <a:cubicBezTo>
                  <a:pt x="63213" y="88401"/>
                  <a:pt x="63207" y="88407"/>
                  <a:pt x="63200" y="88420"/>
                </a:cubicBezTo>
                <a:lnTo>
                  <a:pt x="63200" y="88407"/>
                </a:lnTo>
                <a:cubicBezTo>
                  <a:pt x="63197" y="88409"/>
                  <a:pt x="63194" y="88409"/>
                  <a:pt x="63191" y="88409"/>
                </a:cubicBezTo>
                <a:cubicBezTo>
                  <a:pt x="63161" y="88409"/>
                  <a:pt x="63132" y="88356"/>
                  <a:pt x="63102" y="88303"/>
                </a:cubicBezTo>
                <a:close/>
                <a:moveTo>
                  <a:pt x="62703" y="88517"/>
                </a:moveTo>
                <a:cubicBezTo>
                  <a:pt x="62774" y="88517"/>
                  <a:pt x="62854" y="88618"/>
                  <a:pt x="62894" y="88726"/>
                </a:cubicBezTo>
                <a:cubicBezTo>
                  <a:pt x="62809" y="88648"/>
                  <a:pt x="62738" y="88720"/>
                  <a:pt x="62640" y="88551"/>
                </a:cubicBezTo>
                <a:cubicBezTo>
                  <a:pt x="62659" y="88527"/>
                  <a:pt x="62680" y="88517"/>
                  <a:pt x="62703" y="88517"/>
                </a:cubicBezTo>
                <a:close/>
                <a:moveTo>
                  <a:pt x="55842" y="88566"/>
                </a:moveTo>
                <a:lnTo>
                  <a:pt x="55842" y="88566"/>
                </a:lnTo>
                <a:cubicBezTo>
                  <a:pt x="55910" y="88581"/>
                  <a:pt x="55967" y="88557"/>
                  <a:pt x="56048" y="88713"/>
                </a:cubicBezTo>
                <a:lnTo>
                  <a:pt x="56048" y="88720"/>
                </a:lnTo>
                <a:lnTo>
                  <a:pt x="56035" y="88720"/>
                </a:lnTo>
                <a:cubicBezTo>
                  <a:pt x="55996" y="88733"/>
                  <a:pt x="55970" y="88772"/>
                  <a:pt x="55970" y="88818"/>
                </a:cubicBezTo>
                <a:lnTo>
                  <a:pt x="55912" y="88857"/>
                </a:lnTo>
                <a:cubicBezTo>
                  <a:pt x="55814" y="88714"/>
                  <a:pt x="56008" y="88739"/>
                  <a:pt x="55842" y="88566"/>
                </a:cubicBezTo>
                <a:close/>
                <a:moveTo>
                  <a:pt x="13195" y="88755"/>
                </a:moveTo>
                <a:cubicBezTo>
                  <a:pt x="13221" y="88755"/>
                  <a:pt x="13153" y="88902"/>
                  <a:pt x="13093" y="88967"/>
                </a:cubicBezTo>
                <a:cubicBezTo>
                  <a:pt x="13078" y="88956"/>
                  <a:pt x="13063" y="88943"/>
                  <a:pt x="13045" y="88943"/>
                </a:cubicBezTo>
                <a:cubicBezTo>
                  <a:pt x="13031" y="88943"/>
                  <a:pt x="13015" y="88951"/>
                  <a:pt x="12995" y="88974"/>
                </a:cubicBezTo>
                <a:cubicBezTo>
                  <a:pt x="12983" y="88950"/>
                  <a:pt x="13032" y="88881"/>
                  <a:pt x="13055" y="88881"/>
                </a:cubicBezTo>
                <a:cubicBezTo>
                  <a:pt x="13057" y="88881"/>
                  <a:pt x="13058" y="88882"/>
                  <a:pt x="13060" y="88883"/>
                </a:cubicBezTo>
                <a:cubicBezTo>
                  <a:pt x="13084" y="88844"/>
                  <a:pt x="13084" y="88834"/>
                  <a:pt x="13075" y="88834"/>
                </a:cubicBezTo>
                <a:cubicBezTo>
                  <a:pt x="13064" y="88834"/>
                  <a:pt x="13039" y="88851"/>
                  <a:pt x="13029" y="88851"/>
                </a:cubicBezTo>
                <a:cubicBezTo>
                  <a:pt x="13019" y="88851"/>
                  <a:pt x="13025" y="88833"/>
                  <a:pt x="13080" y="88759"/>
                </a:cubicBezTo>
                <a:cubicBezTo>
                  <a:pt x="13122" y="88759"/>
                  <a:pt x="13134" y="88845"/>
                  <a:pt x="13139" y="88845"/>
                </a:cubicBezTo>
                <a:cubicBezTo>
                  <a:pt x="13142" y="88845"/>
                  <a:pt x="13143" y="88832"/>
                  <a:pt x="13145" y="88798"/>
                </a:cubicBezTo>
                <a:cubicBezTo>
                  <a:pt x="13171" y="88767"/>
                  <a:pt x="13187" y="88755"/>
                  <a:pt x="13195" y="88755"/>
                </a:cubicBezTo>
                <a:close/>
                <a:moveTo>
                  <a:pt x="67171" y="88318"/>
                </a:moveTo>
                <a:cubicBezTo>
                  <a:pt x="67317" y="88318"/>
                  <a:pt x="67530" y="88711"/>
                  <a:pt x="67601" y="88961"/>
                </a:cubicBezTo>
                <a:lnTo>
                  <a:pt x="67590" y="88961"/>
                </a:lnTo>
                <a:lnTo>
                  <a:pt x="67571" y="88974"/>
                </a:lnTo>
                <a:cubicBezTo>
                  <a:pt x="67551" y="88987"/>
                  <a:pt x="67531" y="88993"/>
                  <a:pt x="67512" y="89000"/>
                </a:cubicBezTo>
                <a:cubicBezTo>
                  <a:pt x="67336" y="88870"/>
                  <a:pt x="67134" y="88648"/>
                  <a:pt x="67082" y="88388"/>
                </a:cubicBezTo>
                <a:cubicBezTo>
                  <a:pt x="67106" y="88339"/>
                  <a:pt x="67137" y="88318"/>
                  <a:pt x="67171" y="88318"/>
                </a:cubicBezTo>
                <a:close/>
                <a:moveTo>
                  <a:pt x="64137" y="88809"/>
                </a:moveTo>
                <a:cubicBezTo>
                  <a:pt x="64174" y="88809"/>
                  <a:pt x="64226" y="88898"/>
                  <a:pt x="64263" y="88898"/>
                </a:cubicBezTo>
                <a:cubicBezTo>
                  <a:pt x="64270" y="88898"/>
                  <a:pt x="64276" y="88896"/>
                  <a:pt x="64281" y="88889"/>
                </a:cubicBezTo>
                <a:lnTo>
                  <a:pt x="64340" y="88974"/>
                </a:lnTo>
                <a:lnTo>
                  <a:pt x="64320" y="88974"/>
                </a:lnTo>
                <a:cubicBezTo>
                  <a:pt x="64324" y="89008"/>
                  <a:pt x="64314" y="89023"/>
                  <a:pt x="64296" y="89023"/>
                </a:cubicBezTo>
                <a:cubicBezTo>
                  <a:pt x="64255" y="89023"/>
                  <a:pt x="64171" y="88944"/>
                  <a:pt x="64112" y="88831"/>
                </a:cubicBezTo>
                <a:cubicBezTo>
                  <a:pt x="64119" y="88815"/>
                  <a:pt x="64128" y="88809"/>
                  <a:pt x="64137" y="88809"/>
                </a:cubicBezTo>
                <a:close/>
                <a:moveTo>
                  <a:pt x="57208" y="88733"/>
                </a:moveTo>
                <a:cubicBezTo>
                  <a:pt x="57299" y="88733"/>
                  <a:pt x="57397" y="88818"/>
                  <a:pt x="57507" y="88967"/>
                </a:cubicBezTo>
                <a:cubicBezTo>
                  <a:pt x="57501" y="88993"/>
                  <a:pt x="57481" y="89013"/>
                  <a:pt x="57462" y="89026"/>
                </a:cubicBezTo>
                <a:cubicBezTo>
                  <a:pt x="57377" y="89026"/>
                  <a:pt x="57299" y="88967"/>
                  <a:pt x="57195" y="88798"/>
                </a:cubicBezTo>
                <a:cubicBezTo>
                  <a:pt x="57208" y="88779"/>
                  <a:pt x="57234" y="88772"/>
                  <a:pt x="57208" y="88733"/>
                </a:cubicBezTo>
                <a:close/>
                <a:moveTo>
                  <a:pt x="63103" y="89016"/>
                </a:moveTo>
                <a:cubicBezTo>
                  <a:pt x="63112" y="89016"/>
                  <a:pt x="63129" y="89029"/>
                  <a:pt x="63154" y="89065"/>
                </a:cubicBezTo>
                <a:lnTo>
                  <a:pt x="63148" y="89065"/>
                </a:lnTo>
                <a:cubicBezTo>
                  <a:pt x="63161" y="89091"/>
                  <a:pt x="63174" y="89111"/>
                  <a:pt x="63187" y="89130"/>
                </a:cubicBezTo>
                <a:lnTo>
                  <a:pt x="63200" y="89143"/>
                </a:lnTo>
                <a:cubicBezTo>
                  <a:pt x="63110" y="89110"/>
                  <a:pt x="63079" y="89016"/>
                  <a:pt x="63103" y="89016"/>
                </a:cubicBezTo>
                <a:close/>
                <a:moveTo>
                  <a:pt x="56954" y="88785"/>
                </a:moveTo>
                <a:cubicBezTo>
                  <a:pt x="57064" y="88883"/>
                  <a:pt x="57156" y="88993"/>
                  <a:pt x="57227" y="89117"/>
                </a:cubicBezTo>
                <a:cubicBezTo>
                  <a:pt x="57193" y="89151"/>
                  <a:pt x="57153" y="89164"/>
                  <a:pt x="57104" y="89164"/>
                </a:cubicBezTo>
                <a:cubicBezTo>
                  <a:pt x="57032" y="89164"/>
                  <a:pt x="56940" y="89135"/>
                  <a:pt x="56823" y="89104"/>
                </a:cubicBezTo>
                <a:cubicBezTo>
                  <a:pt x="56713" y="89000"/>
                  <a:pt x="56850" y="88928"/>
                  <a:pt x="56765" y="88922"/>
                </a:cubicBezTo>
                <a:lnTo>
                  <a:pt x="56758" y="88922"/>
                </a:lnTo>
                <a:cubicBezTo>
                  <a:pt x="56726" y="88766"/>
                  <a:pt x="56908" y="88889"/>
                  <a:pt x="56954" y="88785"/>
                </a:cubicBezTo>
                <a:close/>
                <a:moveTo>
                  <a:pt x="56081" y="88798"/>
                </a:moveTo>
                <a:cubicBezTo>
                  <a:pt x="56115" y="88847"/>
                  <a:pt x="56202" y="88934"/>
                  <a:pt x="56279" y="88934"/>
                </a:cubicBezTo>
                <a:cubicBezTo>
                  <a:pt x="56303" y="88934"/>
                  <a:pt x="56327" y="88925"/>
                  <a:pt x="56348" y="88902"/>
                </a:cubicBezTo>
                <a:cubicBezTo>
                  <a:pt x="56510" y="89117"/>
                  <a:pt x="56460" y="89204"/>
                  <a:pt x="56365" y="89204"/>
                </a:cubicBezTo>
                <a:cubicBezTo>
                  <a:pt x="56250" y="89204"/>
                  <a:pt x="56067" y="89075"/>
                  <a:pt x="56114" y="88889"/>
                </a:cubicBezTo>
                <a:cubicBezTo>
                  <a:pt x="56098" y="88873"/>
                  <a:pt x="56082" y="88865"/>
                  <a:pt x="56069" y="88865"/>
                </a:cubicBezTo>
                <a:cubicBezTo>
                  <a:pt x="56061" y="88865"/>
                  <a:pt x="56054" y="88869"/>
                  <a:pt x="56048" y="88876"/>
                </a:cubicBezTo>
                <a:lnTo>
                  <a:pt x="56035" y="88876"/>
                </a:lnTo>
                <a:cubicBezTo>
                  <a:pt x="56029" y="88844"/>
                  <a:pt x="56048" y="88811"/>
                  <a:pt x="56081" y="88798"/>
                </a:cubicBezTo>
                <a:close/>
                <a:moveTo>
                  <a:pt x="57862" y="89114"/>
                </a:moveTo>
                <a:cubicBezTo>
                  <a:pt x="57903" y="89130"/>
                  <a:pt x="57891" y="89175"/>
                  <a:pt x="57976" y="89254"/>
                </a:cubicBezTo>
                <a:lnTo>
                  <a:pt x="57924" y="89293"/>
                </a:lnTo>
                <a:cubicBezTo>
                  <a:pt x="57911" y="89274"/>
                  <a:pt x="57892" y="89254"/>
                  <a:pt x="57879" y="89234"/>
                </a:cubicBezTo>
                <a:cubicBezTo>
                  <a:pt x="57879" y="89228"/>
                  <a:pt x="57872" y="89221"/>
                  <a:pt x="57866" y="89215"/>
                </a:cubicBezTo>
                <a:cubicBezTo>
                  <a:pt x="57884" y="89191"/>
                  <a:pt x="57874" y="89155"/>
                  <a:pt x="57862" y="89114"/>
                </a:cubicBezTo>
                <a:close/>
                <a:moveTo>
                  <a:pt x="57573" y="88987"/>
                </a:moveTo>
                <a:lnTo>
                  <a:pt x="57586" y="89000"/>
                </a:lnTo>
                <a:cubicBezTo>
                  <a:pt x="57596" y="88992"/>
                  <a:pt x="57606" y="88990"/>
                  <a:pt x="57617" y="88990"/>
                </a:cubicBezTo>
                <a:cubicBezTo>
                  <a:pt x="57633" y="88990"/>
                  <a:pt x="57650" y="88996"/>
                  <a:pt x="57670" y="89000"/>
                </a:cubicBezTo>
                <a:cubicBezTo>
                  <a:pt x="57716" y="89098"/>
                  <a:pt x="57761" y="89228"/>
                  <a:pt x="57853" y="89274"/>
                </a:cubicBezTo>
                <a:cubicBezTo>
                  <a:pt x="57872" y="89306"/>
                  <a:pt x="57892" y="89332"/>
                  <a:pt x="57911" y="89358"/>
                </a:cubicBezTo>
                <a:lnTo>
                  <a:pt x="57905" y="89358"/>
                </a:lnTo>
                <a:cubicBezTo>
                  <a:pt x="57921" y="89391"/>
                  <a:pt x="57913" y="89406"/>
                  <a:pt x="57889" y="89406"/>
                </a:cubicBezTo>
                <a:cubicBezTo>
                  <a:pt x="57819" y="89406"/>
                  <a:pt x="57615" y="89277"/>
                  <a:pt x="57517" y="89109"/>
                </a:cubicBezTo>
                <a:lnTo>
                  <a:pt x="57517" y="89109"/>
                </a:lnTo>
                <a:cubicBezTo>
                  <a:pt x="57560" y="89083"/>
                  <a:pt x="57579" y="89038"/>
                  <a:pt x="57573" y="88987"/>
                </a:cubicBezTo>
                <a:close/>
                <a:moveTo>
                  <a:pt x="9751" y="89221"/>
                </a:moveTo>
                <a:cubicBezTo>
                  <a:pt x="9783" y="89266"/>
                  <a:pt x="9653" y="89411"/>
                  <a:pt x="9617" y="89411"/>
                </a:cubicBezTo>
                <a:cubicBezTo>
                  <a:pt x="9616" y="89411"/>
                  <a:pt x="9615" y="89410"/>
                  <a:pt x="9614" y="89410"/>
                </a:cubicBezTo>
                <a:lnTo>
                  <a:pt x="9614" y="89404"/>
                </a:lnTo>
                <a:cubicBezTo>
                  <a:pt x="9621" y="89378"/>
                  <a:pt x="9634" y="89358"/>
                  <a:pt x="9640" y="89332"/>
                </a:cubicBezTo>
                <a:lnTo>
                  <a:pt x="9653" y="89319"/>
                </a:lnTo>
                <a:lnTo>
                  <a:pt x="9653" y="89313"/>
                </a:lnTo>
                <a:cubicBezTo>
                  <a:pt x="9647" y="89293"/>
                  <a:pt x="9647" y="89280"/>
                  <a:pt x="9640" y="89267"/>
                </a:cubicBezTo>
                <a:cubicBezTo>
                  <a:pt x="9653" y="89251"/>
                  <a:pt x="9664" y="89246"/>
                  <a:pt x="9674" y="89246"/>
                </a:cubicBezTo>
                <a:cubicBezTo>
                  <a:pt x="9685" y="89246"/>
                  <a:pt x="9696" y="89251"/>
                  <a:pt x="9707" y="89251"/>
                </a:cubicBezTo>
                <a:cubicBezTo>
                  <a:pt x="9720" y="89251"/>
                  <a:pt x="9735" y="89245"/>
                  <a:pt x="9751" y="89221"/>
                </a:cubicBezTo>
                <a:close/>
                <a:moveTo>
                  <a:pt x="59174" y="89332"/>
                </a:moveTo>
                <a:cubicBezTo>
                  <a:pt x="59183" y="89332"/>
                  <a:pt x="59196" y="89336"/>
                  <a:pt x="59214" y="89345"/>
                </a:cubicBezTo>
                <a:cubicBezTo>
                  <a:pt x="59225" y="89397"/>
                  <a:pt x="59219" y="89415"/>
                  <a:pt x="59207" y="89415"/>
                </a:cubicBezTo>
                <a:cubicBezTo>
                  <a:pt x="59182" y="89415"/>
                  <a:pt x="59132" y="89332"/>
                  <a:pt x="59174" y="89332"/>
                </a:cubicBezTo>
                <a:close/>
                <a:moveTo>
                  <a:pt x="10492" y="88771"/>
                </a:moveTo>
                <a:cubicBezTo>
                  <a:pt x="10504" y="88771"/>
                  <a:pt x="10516" y="88775"/>
                  <a:pt x="10526" y="88785"/>
                </a:cubicBezTo>
                <a:cubicBezTo>
                  <a:pt x="10422" y="89007"/>
                  <a:pt x="10344" y="89072"/>
                  <a:pt x="10331" y="89261"/>
                </a:cubicBezTo>
                <a:cubicBezTo>
                  <a:pt x="10240" y="89391"/>
                  <a:pt x="10168" y="89397"/>
                  <a:pt x="10083" y="89508"/>
                </a:cubicBezTo>
                <a:cubicBezTo>
                  <a:pt x="10078" y="89509"/>
                  <a:pt x="10074" y="89509"/>
                  <a:pt x="10070" y="89509"/>
                </a:cubicBezTo>
                <a:cubicBezTo>
                  <a:pt x="9969" y="89509"/>
                  <a:pt x="10081" y="89363"/>
                  <a:pt x="10025" y="89332"/>
                </a:cubicBezTo>
                <a:cubicBezTo>
                  <a:pt x="10168" y="89078"/>
                  <a:pt x="10292" y="88993"/>
                  <a:pt x="10363" y="88811"/>
                </a:cubicBezTo>
                <a:cubicBezTo>
                  <a:pt x="10366" y="88811"/>
                  <a:pt x="10368" y="88811"/>
                  <a:pt x="10370" y="88811"/>
                </a:cubicBezTo>
                <a:cubicBezTo>
                  <a:pt x="10409" y="88811"/>
                  <a:pt x="10454" y="88771"/>
                  <a:pt x="10492" y="88771"/>
                </a:cubicBezTo>
                <a:close/>
                <a:moveTo>
                  <a:pt x="13845" y="89489"/>
                </a:moveTo>
                <a:cubicBezTo>
                  <a:pt x="13869" y="89489"/>
                  <a:pt x="13885" y="89508"/>
                  <a:pt x="13887" y="89554"/>
                </a:cubicBezTo>
                <a:cubicBezTo>
                  <a:pt x="13788" y="89726"/>
                  <a:pt x="13697" y="89844"/>
                  <a:pt x="13625" y="89844"/>
                </a:cubicBezTo>
                <a:cubicBezTo>
                  <a:pt x="13607" y="89844"/>
                  <a:pt x="13590" y="89836"/>
                  <a:pt x="13575" y="89821"/>
                </a:cubicBezTo>
                <a:cubicBezTo>
                  <a:pt x="13633" y="89651"/>
                  <a:pt x="13773" y="89489"/>
                  <a:pt x="13845" y="89489"/>
                </a:cubicBezTo>
                <a:close/>
                <a:moveTo>
                  <a:pt x="65409" y="88668"/>
                </a:moveTo>
                <a:cubicBezTo>
                  <a:pt x="65513" y="88668"/>
                  <a:pt x="65642" y="88855"/>
                  <a:pt x="65747" y="88883"/>
                </a:cubicBezTo>
                <a:cubicBezTo>
                  <a:pt x="65910" y="89248"/>
                  <a:pt x="66235" y="89449"/>
                  <a:pt x="66307" y="89769"/>
                </a:cubicBezTo>
                <a:cubicBezTo>
                  <a:pt x="66294" y="89795"/>
                  <a:pt x="66281" y="89827"/>
                  <a:pt x="66274" y="89853"/>
                </a:cubicBezTo>
                <a:lnTo>
                  <a:pt x="66274" y="89847"/>
                </a:lnTo>
                <a:cubicBezTo>
                  <a:pt x="66261" y="89866"/>
                  <a:pt x="66235" y="89879"/>
                  <a:pt x="66261" y="89912"/>
                </a:cubicBezTo>
                <a:cubicBezTo>
                  <a:pt x="65929" y="89697"/>
                  <a:pt x="65564" y="89091"/>
                  <a:pt x="65356" y="88687"/>
                </a:cubicBezTo>
                <a:cubicBezTo>
                  <a:pt x="65373" y="88674"/>
                  <a:pt x="65390" y="88668"/>
                  <a:pt x="65409" y="88668"/>
                </a:cubicBezTo>
                <a:close/>
                <a:moveTo>
                  <a:pt x="66457" y="89951"/>
                </a:moveTo>
                <a:lnTo>
                  <a:pt x="66457" y="89957"/>
                </a:lnTo>
                <a:cubicBezTo>
                  <a:pt x="66457" y="89955"/>
                  <a:pt x="66458" y="89953"/>
                  <a:pt x="66458" y="89951"/>
                </a:cubicBezTo>
                <a:lnTo>
                  <a:pt x="66458" y="89951"/>
                </a:lnTo>
                <a:cubicBezTo>
                  <a:pt x="66458" y="89951"/>
                  <a:pt x="66457" y="89951"/>
                  <a:pt x="66457" y="89951"/>
                </a:cubicBezTo>
                <a:close/>
                <a:moveTo>
                  <a:pt x="57229" y="89406"/>
                </a:moveTo>
                <a:cubicBezTo>
                  <a:pt x="57264" y="89406"/>
                  <a:pt x="57318" y="89554"/>
                  <a:pt x="57263" y="89554"/>
                </a:cubicBezTo>
                <a:cubicBezTo>
                  <a:pt x="57262" y="89554"/>
                  <a:pt x="57261" y="89554"/>
                  <a:pt x="57260" y="89554"/>
                </a:cubicBezTo>
                <a:lnTo>
                  <a:pt x="57260" y="89554"/>
                </a:lnTo>
                <a:cubicBezTo>
                  <a:pt x="57364" y="89677"/>
                  <a:pt x="57442" y="89625"/>
                  <a:pt x="57553" y="89821"/>
                </a:cubicBezTo>
                <a:cubicBezTo>
                  <a:pt x="57533" y="89834"/>
                  <a:pt x="57573" y="89879"/>
                  <a:pt x="57586" y="89912"/>
                </a:cubicBezTo>
                <a:lnTo>
                  <a:pt x="57488" y="89977"/>
                </a:lnTo>
                <a:cubicBezTo>
                  <a:pt x="57393" y="89861"/>
                  <a:pt x="57303" y="89780"/>
                  <a:pt x="57220" y="89780"/>
                </a:cubicBezTo>
                <a:cubicBezTo>
                  <a:pt x="57201" y="89780"/>
                  <a:pt x="57181" y="89785"/>
                  <a:pt x="57162" y="89795"/>
                </a:cubicBezTo>
                <a:lnTo>
                  <a:pt x="57032" y="89593"/>
                </a:lnTo>
                <a:cubicBezTo>
                  <a:pt x="57019" y="89417"/>
                  <a:pt x="57201" y="89469"/>
                  <a:pt x="57221" y="89410"/>
                </a:cubicBezTo>
                <a:cubicBezTo>
                  <a:pt x="57223" y="89408"/>
                  <a:pt x="57226" y="89406"/>
                  <a:pt x="57229" y="89406"/>
                </a:cubicBezTo>
                <a:close/>
                <a:moveTo>
                  <a:pt x="57860" y="89830"/>
                </a:moveTo>
                <a:cubicBezTo>
                  <a:pt x="57905" y="89830"/>
                  <a:pt x="57985" y="89888"/>
                  <a:pt x="58054" y="90010"/>
                </a:cubicBezTo>
                <a:cubicBezTo>
                  <a:pt x="58043" y="90027"/>
                  <a:pt x="58029" y="90034"/>
                  <a:pt x="58015" y="90034"/>
                </a:cubicBezTo>
                <a:cubicBezTo>
                  <a:pt x="57968" y="90034"/>
                  <a:pt x="57910" y="89963"/>
                  <a:pt x="57862" y="89963"/>
                </a:cubicBezTo>
                <a:cubicBezTo>
                  <a:pt x="57859" y="89963"/>
                  <a:pt x="57856" y="89963"/>
                  <a:pt x="57853" y="89964"/>
                </a:cubicBezTo>
                <a:cubicBezTo>
                  <a:pt x="57807" y="89875"/>
                  <a:pt x="57820" y="89830"/>
                  <a:pt x="57860" y="89830"/>
                </a:cubicBezTo>
                <a:close/>
                <a:moveTo>
                  <a:pt x="60215" y="90168"/>
                </a:moveTo>
                <a:cubicBezTo>
                  <a:pt x="60241" y="90168"/>
                  <a:pt x="60276" y="90179"/>
                  <a:pt x="60289" y="90179"/>
                </a:cubicBezTo>
                <a:cubicBezTo>
                  <a:pt x="60323" y="90247"/>
                  <a:pt x="60316" y="90273"/>
                  <a:pt x="60292" y="90273"/>
                </a:cubicBezTo>
                <a:cubicBezTo>
                  <a:pt x="60270" y="90273"/>
                  <a:pt x="60235" y="90252"/>
                  <a:pt x="60204" y="90225"/>
                </a:cubicBezTo>
                <a:lnTo>
                  <a:pt x="60204" y="90231"/>
                </a:lnTo>
                <a:cubicBezTo>
                  <a:pt x="60170" y="90180"/>
                  <a:pt x="60187" y="90168"/>
                  <a:pt x="60215" y="90168"/>
                </a:cubicBezTo>
                <a:close/>
                <a:moveTo>
                  <a:pt x="67662" y="89091"/>
                </a:moveTo>
                <a:cubicBezTo>
                  <a:pt x="68013" y="89254"/>
                  <a:pt x="68593" y="89638"/>
                  <a:pt x="68749" y="90257"/>
                </a:cubicBezTo>
                <a:cubicBezTo>
                  <a:pt x="68692" y="90269"/>
                  <a:pt x="68633" y="90275"/>
                  <a:pt x="68575" y="90275"/>
                </a:cubicBezTo>
                <a:cubicBezTo>
                  <a:pt x="68437" y="90275"/>
                  <a:pt x="68300" y="90241"/>
                  <a:pt x="68176" y="90172"/>
                </a:cubicBezTo>
                <a:cubicBezTo>
                  <a:pt x="68092" y="90049"/>
                  <a:pt x="68183" y="90029"/>
                  <a:pt x="68170" y="89951"/>
                </a:cubicBezTo>
                <a:cubicBezTo>
                  <a:pt x="68053" y="89905"/>
                  <a:pt x="67948" y="89684"/>
                  <a:pt x="67864" y="89528"/>
                </a:cubicBezTo>
                <a:cubicBezTo>
                  <a:pt x="67753" y="89404"/>
                  <a:pt x="67668" y="89456"/>
                  <a:pt x="67545" y="89221"/>
                </a:cubicBezTo>
                <a:cubicBezTo>
                  <a:pt x="67577" y="89208"/>
                  <a:pt x="67577" y="89176"/>
                  <a:pt x="67577" y="89143"/>
                </a:cubicBezTo>
                <a:lnTo>
                  <a:pt x="67571" y="89137"/>
                </a:lnTo>
                <a:cubicBezTo>
                  <a:pt x="67603" y="89130"/>
                  <a:pt x="67629" y="89117"/>
                  <a:pt x="67655" y="89098"/>
                </a:cubicBezTo>
                <a:lnTo>
                  <a:pt x="67662" y="89091"/>
                </a:lnTo>
                <a:close/>
                <a:moveTo>
                  <a:pt x="12428" y="89951"/>
                </a:moveTo>
                <a:cubicBezTo>
                  <a:pt x="12438" y="89970"/>
                  <a:pt x="12373" y="90120"/>
                  <a:pt x="12389" y="90120"/>
                </a:cubicBezTo>
                <a:cubicBezTo>
                  <a:pt x="12395" y="90120"/>
                  <a:pt x="12414" y="90098"/>
                  <a:pt x="12454" y="90036"/>
                </a:cubicBezTo>
                <a:lnTo>
                  <a:pt x="12454" y="90036"/>
                </a:lnTo>
                <a:cubicBezTo>
                  <a:pt x="12498" y="90055"/>
                  <a:pt x="12366" y="90201"/>
                  <a:pt x="12322" y="90282"/>
                </a:cubicBezTo>
                <a:lnTo>
                  <a:pt x="12322" y="90282"/>
                </a:lnTo>
                <a:cubicBezTo>
                  <a:pt x="12260" y="90235"/>
                  <a:pt x="12306" y="90118"/>
                  <a:pt x="12428" y="89951"/>
                </a:cubicBezTo>
                <a:close/>
                <a:moveTo>
                  <a:pt x="58729" y="90249"/>
                </a:moveTo>
                <a:cubicBezTo>
                  <a:pt x="58818" y="90249"/>
                  <a:pt x="58975" y="90418"/>
                  <a:pt x="58986" y="90472"/>
                </a:cubicBezTo>
                <a:lnTo>
                  <a:pt x="58992" y="90479"/>
                </a:lnTo>
                <a:lnTo>
                  <a:pt x="58960" y="90479"/>
                </a:lnTo>
                <a:cubicBezTo>
                  <a:pt x="58927" y="90472"/>
                  <a:pt x="58895" y="90466"/>
                  <a:pt x="58869" y="90459"/>
                </a:cubicBezTo>
                <a:lnTo>
                  <a:pt x="58862" y="90466"/>
                </a:lnTo>
                <a:cubicBezTo>
                  <a:pt x="58784" y="90420"/>
                  <a:pt x="58725" y="90355"/>
                  <a:pt x="58686" y="90270"/>
                </a:cubicBezTo>
                <a:cubicBezTo>
                  <a:pt x="58697" y="90255"/>
                  <a:pt x="58712" y="90249"/>
                  <a:pt x="58729" y="90249"/>
                </a:cubicBezTo>
                <a:close/>
                <a:moveTo>
                  <a:pt x="61680" y="90228"/>
                </a:moveTo>
                <a:cubicBezTo>
                  <a:pt x="61696" y="90228"/>
                  <a:pt x="61747" y="90279"/>
                  <a:pt x="61778" y="90279"/>
                </a:cubicBezTo>
                <a:cubicBezTo>
                  <a:pt x="61785" y="90279"/>
                  <a:pt x="61792" y="90275"/>
                  <a:pt x="61796" y="90267"/>
                </a:cubicBezTo>
                <a:lnTo>
                  <a:pt x="61796" y="90267"/>
                </a:lnTo>
                <a:cubicBezTo>
                  <a:pt x="61896" y="90375"/>
                  <a:pt x="61846" y="90408"/>
                  <a:pt x="61884" y="90485"/>
                </a:cubicBezTo>
                <a:cubicBezTo>
                  <a:pt x="61877" y="90490"/>
                  <a:pt x="61870" y="90493"/>
                  <a:pt x="61863" y="90493"/>
                </a:cubicBezTo>
                <a:cubicBezTo>
                  <a:pt x="61795" y="90493"/>
                  <a:pt x="61725" y="90275"/>
                  <a:pt x="61693" y="90275"/>
                </a:cubicBezTo>
                <a:cubicBezTo>
                  <a:pt x="61692" y="90275"/>
                  <a:pt x="61690" y="90276"/>
                  <a:pt x="61689" y="90277"/>
                </a:cubicBezTo>
                <a:cubicBezTo>
                  <a:pt x="61673" y="90240"/>
                  <a:pt x="61673" y="90228"/>
                  <a:pt x="61680" y="90228"/>
                </a:cubicBezTo>
                <a:close/>
                <a:moveTo>
                  <a:pt x="13073" y="90101"/>
                </a:moveTo>
                <a:lnTo>
                  <a:pt x="13073" y="90101"/>
                </a:lnTo>
                <a:cubicBezTo>
                  <a:pt x="13106" y="90225"/>
                  <a:pt x="12923" y="90498"/>
                  <a:pt x="12799" y="90531"/>
                </a:cubicBezTo>
                <a:cubicBezTo>
                  <a:pt x="12825" y="90420"/>
                  <a:pt x="12871" y="90309"/>
                  <a:pt x="12923" y="90205"/>
                </a:cubicBezTo>
                <a:cubicBezTo>
                  <a:pt x="12982" y="90185"/>
                  <a:pt x="13034" y="90153"/>
                  <a:pt x="13073" y="90101"/>
                </a:cubicBezTo>
                <a:close/>
                <a:moveTo>
                  <a:pt x="60072" y="90358"/>
                </a:moveTo>
                <a:cubicBezTo>
                  <a:pt x="60078" y="90358"/>
                  <a:pt x="60085" y="90359"/>
                  <a:pt x="60093" y="90361"/>
                </a:cubicBezTo>
                <a:cubicBezTo>
                  <a:pt x="60132" y="90426"/>
                  <a:pt x="60204" y="90511"/>
                  <a:pt x="60171" y="90537"/>
                </a:cubicBezTo>
                <a:cubicBezTo>
                  <a:pt x="60167" y="90548"/>
                  <a:pt x="60161" y="90552"/>
                  <a:pt x="60153" y="90552"/>
                </a:cubicBezTo>
                <a:cubicBezTo>
                  <a:pt x="60103" y="90552"/>
                  <a:pt x="59996" y="90358"/>
                  <a:pt x="60072" y="90358"/>
                </a:cubicBezTo>
                <a:close/>
                <a:moveTo>
                  <a:pt x="58246" y="90246"/>
                </a:moveTo>
                <a:cubicBezTo>
                  <a:pt x="58283" y="90246"/>
                  <a:pt x="58378" y="90313"/>
                  <a:pt x="58419" y="90387"/>
                </a:cubicBezTo>
                <a:cubicBezTo>
                  <a:pt x="58328" y="90433"/>
                  <a:pt x="58465" y="90479"/>
                  <a:pt x="58504" y="90563"/>
                </a:cubicBezTo>
                <a:cubicBezTo>
                  <a:pt x="58498" y="90565"/>
                  <a:pt x="58491" y="90566"/>
                  <a:pt x="58485" y="90566"/>
                </a:cubicBezTo>
                <a:cubicBezTo>
                  <a:pt x="58385" y="90566"/>
                  <a:pt x="58317" y="90326"/>
                  <a:pt x="58237" y="90277"/>
                </a:cubicBezTo>
                <a:lnTo>
                  <a:pt x="58237" y="90283"/>
                </a:lnTo>
                <a:cubicBezTo>
                  <a:pt x="58226" y="90257"/>
                  <a:pt x="58231" y="90246"/>
                  <a:pt x="58246" y="90246"/>
                </a:cubicBezTo>
                <a:close/>
                <a:moveTo>
                  <a:pt x="58498" y="90284"/>
                </a:moveTo>
                <a:cubicBezTo>
                  <a:pt x="58564" y="90295"/>
                  <a:pt x="58674" y="90443"/>
                  <a:pt x="58693" y="90531"/>
                </a:cubicBezTo>
                <a:cubicBezTo>
                  <a:pt x="58693" y="90537"/>
                  <a:pt x="58693" y="90550"/>
                  <a:pt x="58686" y="90563"/>
                </a:cubicBezTo>
                <a:lnTo>
                  <a:pt x="58686" y="90570"/>
                </a:lnTo>
                <a:lnTo>
                  <a:pt x="58680" y="90557"/>
                </a:lnTo>
                <a:cubicBezTo>
                  <a:pt x="58610" y="90429"/>
                  <a:pt x="58514" y="90401"/>
                  <a:pt x="58498" y="90284"/>
                </a:cubicBezTo>
                <a:close/>
                <a:moveTo>
                  <a:pt x="8794" y="90290"/>
                </a:moveTo>
                <a:lnTo>
                  <a:pt x="8878" y="90348"/>
                </a:lnTo>
                <a:cubicBezTo>
                  <a:pt x="8748" y="90550"/>
                  <a:pt x="8755" y="90485"/>
                  <a:pt x="8598" y="90635"/>
                </a:cubicBezTo>
                <a:cubicBezTo>
                  <a:pt x="8566" y="90589"/>
                  <a:pt x="8742" y="90400"/>
                  <a:pt x="8794" y="90296"/>
                </a:cubicBezTo>
                <a:lnTo>
                  <a:pt x="8794" y="90290"/>
                </a:lnTo>
                <a:close/>
                <a:moveTo>
                  <a:pt x="58738" y="90563"/>
                </a:moveTo>
                <a:lnTo>
                  <a:pt x="58745" y="90576"/>
                </a:lnTo>
                <a:cubicBezTo>
                  <a:pt x="58804" y="90700"/>
                  <a:pt x="58843" y="90654"/>
                  <a:pt x="58895" y="90759"/>
                </a:cubicBezTo>
                <a:cubicBezTo>
                  <a:pt x="58901" y="90778"/>
                  <a:pt x="58901" y="90798"/>
                  <a:pt x="58895" y="90817"/>
                </a:cubicBezTo>
                <a:cubicBezTo>
                  <a:pt x="58891" y="90821"/>
                  <a:pt x="58887" y="90823"/>
                  <a:pt x="58882" y="90823"/>
                </a:cubicBezTo>
                <a:cubicBezTo>
                  <a:pt x="58844" y="90823"/>
                  <a:pt x="58784" y="90686"/>
                  <a:pt x="58743" y="90686"/>
                </a:cubicBezTo>
                <a:cubicBezTo>
                  <a:pt x="58742" y="90686"/>
                  <a:pt x="58740" y="90687"/>
                  <a:pt x="58738" y="90687"/>
                </a:cubicBezTo>
                <a:lnTo>
                  <a:pt x="58738" y="90693"/>
                </a:lnTo>
                <a:cubicBezTo>
                  <a:pt x="58706" y="90648"/>
                  <a:pt x="58738" y="90635"/>
                  <a:pt x="58732" y="90602"/>
                </a:cubicBezTo>
                <a:cubicBezTo>
                  <a:pt x="58732" y="90589"/>
                  <a:pt x="58732" y="90576"/>
                  <a:pt x="58738" y="90563"/>
                </a:cubicBezTo>
                <a:close/>
                <a:moveTo>
                  <a:pt x="60282" y="90693"/>
                </a:moveTo>
                <a:lnTo>
                  <a:pt x="60367" y="90811"/>
                </a:lnTo>
                <a:lnTo>
                  <a:pt x="60360" y="90811"/>
                </a:lnTo>
                <a:lnTo>
                  <a:pt x="60341" y="90824"/>
                </a:lnTo>
                <a:lnTo>
                  <a:pt x="60354" y="90837"/>
                </a:lnTo>
                <a:cubicBezTo>
                  <a:pt x="60334" y="90837"/>
                  <a:pt x="60315" y="90843"/>
                  <a:pt x="60302" y="90850"/>
                </a:cubicBezTo>
                <a:cubicBezTo>
                  <a:pt x="60302" y="90798"/>
                  <a:pt x="60210" y="90700"/>
                  <a:pt x="60282" y="90693"/>
                </a:cubicBezTo>
                <a:close/>
                <a:moveTo>
                  <a:pt x="57091" y="85366"/>
                </a:moveTo>
                <a:cubicBezTo>
                  <a:pt x="57228" y="85366"/>
                  <a:pt x="57379" y="85463"/>
                  <a:pt x="57520" y="85496"/>
                </a:cubicBezTo>
                <a:lnTo>
                  <a:pt x="57514" y="85489"/>
                </a:lnTo>
                <a:lnTo>
                  <a:pt x="57514" y="85489"/>
                </a:lnTo>
                <a:cubicBezTo>
                  <a:pt x="57533" y="85502"/>
                  <a:pt x="57553" y="85509"/>
                  <a:pt x="57566" y="85522"/>
                </a:cubicBezTo>
                <a:lnTo>
                  <a:pt x="57618" y="85554"/>
                </a:lnTo>
                <a:cubicBezTo>
                  <a:pt x="57664" y="85698"/>
                  <a:pt x="57657" y="85802"/>
                  <a:pt x="57748" y="85971"/>
                </a:cubicBezTo>
                <a:cubicBezTo>
                  <a:pt x="57762" y="85986"/>
                  <a:pt x="57771" y="85992"/>
                  <a:pt x="57778" y="85992"/>
                </a:cubicBezTo>
                <a:cubicBezTo>
                  <a:pt x="57804" y="85992"/>
                  <a:pt x="57780" y="85886"/>
                  <a:pt x="57816" y="85886"/>
                </a:cubicBezTo>
                <a:cubicBezTo>
                  <a:pt x="57824" y="85886"/>
                  <a:pt x="57836" y="85891"/>
                  <a:pt x="57853" y="85906"/>
                </a:cubicBezTo>
                <a:cubicBezTo>
                  <a:pt x="57944" y="86049"/>
                  <a:pt x="57892" y="86108"/>
                  <a:pt x="57813" y="86154"/>
                </a:cubicBezTo>
                <a:cubicBezTo>
                  <a:pt x="58009" y="86303"/>
                  <a:pt x="58185" y="86343"/>
                  <a:pt x="58367" y="86421"/>
                </a:cubicBezTo>
                <a:cubicBezTo>
                  <a:pt x="58504" y="86610"/>
                  <a:pt x="58471" y="86694"/>
                  <a:pt x="58615" y="86883"/>
                </a:cubicBezTo>
                <a:cubicBezTo>
                  <a:pt x="58617" y="86921"/>
                  <a:pt x="58613" y="86930"/>
                  <a:pt x="58604" y="86930"/>
                </a:cubicBezTo>
                <a:cubicBezTo>
                  <a:pt x="58595" y="86930"/>
                  <a:pt x="58583" y="86923"/>
                  <a:pt x="58567" y="86923"/>
                </a:cubicBezTo>
                <a:cubicBezTo>
                  <a:pt x="58556" y="86923"/>
                  <a:pt x="58544" y="86926"/>
                  <a:pt x="58530" y="86935"/>
                </a:cubicBezTo>
                <a:cubicBezTo>
                  <a:pt x="58764" y="87046"/>
                  <a:pt x="59012" y="87359"/>
                  <a:pt x="59246" y="87489"/>
                </a:cubicBezTo>
                <a:cubicBezTo>
                  <a:pt x="59279" y="87385"/>
                  <a:pt x="59136" y="87254"/>
                  <a:pt x="59123" y="87170"/>
                </a:cubicBezTo>
                <a:cubicBezTo>
                  <a:pt x="59146" y="87125"/>
                  <a:pt x="59176" y="87107"/>
                  <a:pt x="59209" y="87107"/>
                </a:cubicBezTo>
                <a:cubicBezTo>
                  <a:pt x="59329" y="87107"/>
                  <a:pt x="59491" y="87364"/>
                  <a:pt x="59527" y="87528"/>
                </a:cubicBezTo>
                <a:cubicBezTo>
                  <a:pt x="59611" y="87645"/>
                  <a:pt x="59676" y="87671"/>
                  <a:pt x="59735" y="87678"/>
                </a:cubicBezTo>
                <a:cubicBezTo>
                  <a:pt x="59761" y="87626"/>
                  <a:pt x="59611" y="87469"/>
                  <a:pt x="59709" y="87463"/>
                </a:cubicBezTo>
                <a:cubicBezTo>
                  <a:pt x="59618" y="87456"/>
                  <a:pt x="59650" y="87365"/>
                  <a:pt x="59566" y="87333"/>
                </a:cubicBezTo>
                <a:cubicBezTo>
                  <a:pt x="59563" y="87320"/>
                  <a:pt x="59567" y="87315"/>
                  <a:pt x="59576" y="87315"/>
                </a:cubicBezTo>
                <a:cubicBezTo>
                  <a:pt x="59616" y="87315"/>
                  <a:pt x="59760" y="87434"/>
                  <a:pt x="59820" y="87450"/>
                </a:cubicBezTo>
                <a:cubicBezTo>
                  <a:pt x="59863" y="87514"/>
                  <a:pt x="59863" y="87527"/>
                  <a:pt x="59852" y="87527"/>
                </a:cubicBezTo>
                <a:cubicBezTo>
                  <a:pt x="59845" y="87527"/>
                  <a:pt x="59833" y="87522"/>
                  <a:pt x="59823" y="87522"/>
                </a:cubicBezTo>
                <a:cubicBezTo>
                  <a:pt x="59811" y="87522"/>
                  <a:pt x="59802" y="87530"/>
                  <a:pt x="59813" y="87567"/>
                </a:cubicBezTo>
                <a:cubicBezTo>
                  <a:pt x="59887" y="87634"/>
                  <a:pt x="59955" y="87663"/>
                  <a:pt x="60021" y="87663"/>
                </a:cubicBezTo>
                <a:cubicBezTo>
                  <a:pt x="60082" y="87663"/>
                  <a:pt x="60141" y="87637"/>
                  <a:pt x="60197" y="87593"/>
                </a:cubicBezTo>
                <a:cubicBezTo>
                  <a:pt x="60386" y="87899"/>
                  <a:pt x="60510" y="87678"/>
                  <a:pt x="60686" y="87899"/>
                </a:cubicBezTo>
                <a:cubicBezTo>
                  <a:pt x="60679" y="87967"/>
                  <a:pt x="60647" y="87990"/>
                  <a:pt x="60603" y="87990"/>
                </a:cubicBezTo>
                <a:cubicBezTo>
                  <a:pt x="60522" y="87990"/>
                  <a:pt x="60400" y="87912"/>
                  <a:pt x="60328" y="87912"/>
                </a:cubicBezTo>
                <a:cubicBezTo>
                  <a:pt x="60353" y="88160"/>
                  <a:pt x="60546" y="88290"/>
                  <a:pt x="60704" y="88290"/>
                </a:cubicBezTo>
                <a:cubicBezTo>
                  <a:pt x="60871" y="88290"/>
                  <a:pt x="60999" y="88147"/>
                  <a:pt x="60855" y="87847"/>
                </a:cubicBezTo>
                <a:lnTo>
                  <a:pt x="60972" y="87769"/>
                </a:lnTo>
                <a:cubicBezTo>
                  <a:pt x="60950" y="87563"/>
                  <a:pt x="60792" y="87467"/>
                  <a:pt x="60665" y="87467"/>
                </a:cubicBezTo>
                <a:cubicBezTo>
                  <a:pt x="60572" y="87467"/>
                  <a:pt x="60495" y="87519"/>
                  <a:pt x="60504" y="87619"/>
                </a:cubicBezTo>
                <a:cubicBezTo>
                  <a:pt x="60334" y="87469"/>
                  <a:pt x="60171" y="87196"/>
                  <a:pt x="59976" y="87000"/>
                </a:cubicBezTo>
                <a:lnTo>
                  <a:pt x="59976" y="87000"/>
                </a:lnTo>
                <a:cubicBezTo>
                  <a:pt x="59998" y="87009"/>
                  <a:pt x="60014" y="87013"/>
                  <a:pt x="60026" y="87013"/>
                </a:cubicBezTo>
                <a:cubicBezTo>
                  <a:pt x="60112" y="87013"/>
                  <a:pt x="59979" y="86812"/>
                  <a:pt x="59956" y="86675"/>
                </a:cubicBezTo>
                <a:cubicBezTo>
                  <a:pt x="59947" y="86699"/>
                  <a:pt x="59921" y="86711"/>
                  <a:pt x="59886" y="86711"/>
                </a:cubicBezTo>
                <a:cubicBezTo>
                  <a:pt x="59781" y="86711"/>
                  <a:pt x="59598" y="86601"/>
                  <a:pt x="59540" y="86382"/>
                </a:cubicBezTo>
                <a:cubicBezTo>
                  <a:pt x="59558" y="86355"/>
                  <a:pt x="59578" y="86347"/>
                  <a:pt x="59600" y="86347"/>
                </a:cubicBezTo>
                <a:cubicBezTo>
                  <a:pt x="59635" y="86347"/>
                  <a:pt x="59673" y="86368"/>
                  <a:pt x="59708" y="86368"/>
                </a:cubicBezTo>
                <a:cubicBezTo>
                  <a:pt x="59722" y="86368"/>
                  <a:pt x="59735" y="86364"/>
                  <a:pt x="59748" y="86356"/>
                </a:cubicBezTo>
                <a:lnTo>
                  <a:pt x="59741" y="86343"/>
                </a:lnTo>
                <a:cubicBezTo>
                  <a:pt x="59813" y="86343"/>
                  <a:pt x="59891" y="86408"/>
                  <a:pt x="59982" y="86486"/>
                </a:cubicBezTo>
                <a:cubicBezTo>
                  <a:pt x="60035" y="86531"/>
                  <a:pt x="60087" y="86570"/>
                  <a:pt x="60145" y="86610"/>
                </a:cubicBezTo>
                <a:cubicBezTo>
                  <a:pt x="60153" y="86613"/>
                  <a:pt x="60159" y="86615"/>
                  <a:pt x="60164" y="86615"/>
                </a:cubicBezTo>
                <a:cubicBezTo>
                  <a:pt x="60178" y="86615"/>
                  <a:pt x="60184" y="86604"/>
                  <a:pt x="60184" y="86590"/>
                </a:cubicBezTo>
                <a:cubicBezTo>
                  <a:pt x="60178" y="86557"/>
                  <a:pt x="60158" y="86538"/>
                  <a:pt x="60139" y="86518"/>
                </a:cubicBezTo>
                <a:cubicBezTo>
                  <a:pt x="60087" y="86486"/>
                  <a:pt x="60041" y="86453"/>
                  <a:pt x="59995" y="86414"/>
                </a:cubicBezTo>
                <a:cubicBezTo>
                  <a:pt x="59924" y="86336"/>
                  <a:pt x="59833" y="86284"/>
                  <a:pt x="59735" y="86251"/>
                </a:cubicBezTo>
                <a:cubicBezTo>
                  <a:pt x="59702" y="86212"/>
                  <a:pt x="59663" y="86186"/>
                  <a:pt x="59624" y="86167"/>
                </a:cubicBezTo>
                <a:cubicBezTo>
                  <a:pt x="59617" y="86122"/>
                  <a:pt x="59629" y="86104"/>
                  <a:pt x="59653" y="86104"/>
                </a:cubicBezTo>
                <a:cubicBezTo>
                  <a:pt x="59734" y="86104"/>
                  <a:pt x="59957" y="86305"/>
                  <a:pt x="60076" y="86305"/>
                </a:cubicBezTo>
                <a:cubicBezTo>
                  <a:pt x="60090" y="86305"/>
                  <a:pt x="60102" y="86303"/>
                  <a:pt x="60113" y="86297"/>
                </a:cubicBezTo>
                <a:cubicBezTo>
                  <a:pt x="60243" y="86473"/>
                  <a:pt x="60321" y="86544"/>
                  <a:pt x="60308" y="86681"/>
                </a:cubicBezTo>
                <a:cubicBezTo>
                  <a:pt x="60336" y="86719"/>
                  <a:pt x="60363" y="86730"/>
                  <a:pt x="60389" y="86730"/>
                </a:cubicBezTo>
                <a:cubicBezTo>
                  <a:pt x="60427" y="86730"/>
                  <a:pt x="60464" y="86705"/>
                  <a:pt x="60503" y="86705"/>
                </a:cubicBezTo>
                <a:cubicBezTo>
                  <a:pt x="60509" y="86705"/>
                  <a:pt x="60516" y="86705"/>
                  <a:pt x="60523" y="86707"/>
                </a:cubicBezTo>
                <a:lnTo>
                  <a:pt x="60530" y="86714"/>
                </a:lnTo>
                <a:cubicBezTo>
                  <a:pt x="60621" y="86864"/>
                  <a:pt x="60738" y="86994"/>
                  <a:pt x="60875" y="87098"/>
                </a:cubicBezTo>
                <a:cubicBezTo>
                  <a:pt x="61025" y="87241"/>
                  <a:pt x="61142" y="87417"/>
                  <a:pt x="61213" y="87613"/>
                </a:cubicBezTo>
                <a:cubicBezTo>
                  <a:pt x="61481" y="87762"/>
                  <a:pt x="61656" y="88016"/>
                  <a:pt x="61709" y="88316"/>
                </a:cubicBezTo>
                <a:cubicBezTo>
                  <a:pt x="61865" y="88453"/>
                  <a:pt x="62002" y="88616"/>
                  <a:pt x="62112" y="88792"/>
                </a:cubicBezTo>
                <a:cubicBezTo>
                  <a:pt x="62109" y="88794"/>
                  <a:pt x="62106" y="88795"/>
                  <a:pt x="62102" y="88795"/>
                </a:cubicBezTo>
                <a:cubicBezTo>
                  <a:pt x="62086" y="88795"/>
                  <a:pt x="62068" y="88778"/>
                  <a:pt x="62053" y="88778"/>
                </a:cubicBezTo>
                <a:cubicBezTo>
                  <a:pt x="62051" y="88778"/>
                  <a:pt x="62049" y="88778"/>
                  <a:pt x="62047" y="88779"/>
                </a:cubicBezTo>
                <a:cubicBezTo>
                  <a:pt x="62077" y="88840"/>
                  <a:pt x="62099" y="88847"/>
                  <a:pt x="62122" y="88847"/>
                </a:cubicBezTo>
                <a:cubicBezTo>
                  <a:pt x="62128" y="88847"/>
                  <a:pt x="62134" y="88846"/>
                  <a:pt x="62140" y="88846"/>
                </a:cubicBezTo>
                <a:cubicBezTo>
                  <a:pt x="62158" y="88846"/>
                  <a:pt x="62176" y="88850"/>
                  <a:pt x="62197" y="88876"/>
                </a:cubicBezTo>
                <a:cubicBezTo>
                  <a:pt x="62210" y="88889"/>
                  <a:pt x="62217" y="88909"/>
                  <a:pt x="62230" y="88922"/>
                </a:cubicBezTo>
                <a:cubicBezTo>
                  <a:pt x="62236" y="88935"/>
                  <a:pt x="62230" y="88935"/>
                  <a:pt x="62223" y="88941"/>
                </a:cubicBezTo>
                <a:cubicBezTo>
                  <a:pt x="62217" y="88954"/>
                  <a:pt x="62210" y="88967"/>
                  <a:pt x="62210" y="88987"/>
                </a:cubicBezTo>
                <a:cubicBezTo>
                  <a:pt x="62210" y="89000"/>
                  <a:pt x="62217" y="89013"/>
                  <a:pt x="62223" y="89026"/>
                </a:cubicBezTo>
                <a:cubicBezTo>
                  <a:pt x="62230" y="89033"/>
                  <a:pt x="62236" y="89039"/>
                  <a:pt x="62243" y="89046"/>
                </a:cubicBezTo>
                <a:cubicBezTo>
                  <a:pt x="62251" y="89051"/>
                  <a:pt x="62259" y="89055"/>
                  <a:pt x="62265" y="89055"/>
                </a:cubicBezTo>
                <a:cubicBezTo>
                  <a:pt x="62273" y="89055"/>
                  <a:pt x="62278" y="89050"/>
                  <a:pt x="62282" y="89039"/>
                </a:cubicBezTo>
                <a:cubicBezTo>
                  <a:pt x="62282" y="89026"/>
                  <a:pt x="62282" y="89013"/>
                  <a:pt x="62288" y="89007"/>
                </a:cubicBezTo>
                <a:cubicBezTo>
                  <a:pt x="62288" y="88993"/>
                  <a:pt x="62295" y="88974"/>
                  <a:pt x="62295" y="88961"/>
                </a:cubicBezTo>
                <a:lnTo>
                  <a:pt x="62295" y="88948"/>
                </a:lnTo>
                <a:lnTo>
                  <a:pt x="62282" y="88922"/>
                </a:lnTo>
                <a:cubicBezTo>
                  <a:pt x="62269" y="88902"/>
                  <a:pt x="62256" y="88876"/>
                  <a:pt x="62236" y="88844"/>
                </a:cubicBezTo>
                <a:cubicBezTo>
                  <a:pt x="62230" y="88837"/>
                  <a:pt x="62223" y="88831"/>
                  <a:pt x="62217" y="88831"/>
                </a:cubicBezTo>
                <a:cubicBezTo>
                  <a:pt x="62236" y="88805"/>
                  <a:pt x="62217" y="88766"/>
                  <a:pt x="62204" y="88720"/>
                </a:cubicBezTo>
                <a:cubicBezTo>
                  <a:pt x="62205" y="88720"/>
                  <a:pt x="62206" y="88720"/>
                  <a:pt x="62207" y="88720"/>
                </a:cubicBezTo>
                <a:cubicBezTo>
                  <a:pt x="62302" y="88720"/>
                  <a:pt x="62424" y="88967"/>
                  <a:pt x="62508" y="88967"/>
                </a:cubicBezTo>
                <a:cubicBezTo>
                  <a:pt x="62515" y="88967"/>
                  <a:pt x="62522" y="88965"/>
                  <a:pt x="62529" y="88961"/>
                </a:cubicBezTo>
                <a:cubicBezTo>
                  <a:pt x="62555" y="89013"/>
                  <a:pt x="62588" y="89072"/>
                  <a:pt x="62620" y="89124"/>
                </a:cubicBezTo>
                <a:cubicBezTo>
                  <a:pt x="62575" y="89261"/>
                  <a:pt x="62594" y="89430"/>
                  <a:pt x="62699" y="89645"/>
                </a:cubicBezTo>
                <a:lnTo>
                  <a:pt x="62705" y="89658"/>
                </a:lnTo>
                <a:cubicBezTo>
                  <a:pt x="62712" y="89677"/>
                  <a:pt x="62731" y="89690"/>
                  <a:pt x="62757" y="89690"/>
                </a:cubicBezTo>
                <a:cubicBezTo>
                  <a:pt x="62777" y="89690"/>
                  <a:pt x="62777" y="89664"/>
                  <a:pt x="62764" y="89638"/>
                </a:cubicBezTo>
                <a:cubicBezTo>
                  <a:pt x="62679" y="89462"/>
                  <a:pt x="62659" y="89326"/>
                  <a:pt x="62699" y="89208"/>
                </a:cubicBezTo>
                <a:lnTo>
                  <a:pt x="62699" y="89208"/>
                </a:lnTo>
                <a:cubicBezTo>
                  <a:pt x="62881" y="89365"/>
                  <a:pt x="63011" y="89677"/>
                  <a:pt x="63207" y="89716"/>
                </a:cubicBezTo>
                <a:cubicBezTo>
                  <a:pt x="63246" y="89944"/>
                  <a:pt x="63461" y="89997"/>
                  <a:pt x="63663" y="90322"/>
                </a:cubicBezTo>
                <a:cubicBezTo>
                  <a:pt x="63402" y="90277"/>
                  <a:pt x="63115" y="90081"/>
                  <a:pt x="62848" y="90068"/>
                </a:cubicBezTo>
                <a:lnTo>
                  <a:pt x="62848" y="90075"/>
                </a:lnTo>
                <a:lnTo>
                  <a:pt x="62659" y="89801"/>
                </a:lnTo>
                <a:cubicBezTo>
                  <a:pt x="62631" y="89877"/>
                  <a:pt x="62593" y="89910"/>
                  <a:pt x="62549" y="89910"/>
                </a:cubicBezTo>
                <a:cubicBezTo>
                  <a:pt x="62418" y="89910"/>
                  <a:pt x="62232" y="89630"/>
                  <a:pt x="62067" y="89339"/>
                </a:cubicBezTo>
                <a:cubicBezTo>
                  <a:pt x="62184" y="89221"/>
                  <a:pt x="61813" y="88739"/>
                  <a:pt x="61728" y="88648"/>
                </a:cubicBezTo>
                <a:cubicBezTo>
                  <a:pt x="61698" y="88653"/>
                  <a:pt x="61691" y="88721"/>
                  <a:pt x="61632" y="88721"/>
                </a:cubicBezTo>
                <a:cubicBezTo>
                  <a:pt x="61615" y="88721"/>
                  <a:pt x="61593" y="88715"/>
                  <a:pt x="61565" y="88700"/>
                </a:cubicBezTo>
                <a:lnTo>
                  <a:pt x="61565" y="88700"/>
                </a:lnTo>
                <a:cubicBezTo>
                  <a:pt x="61546" y="88759"/>
                  <a:pt x="61702" y="88792"/>
                  <a:pt x="61767" y="88967"/>
                </a:cubicBezTo>
                <a:cubicBezTo>
                  <a:pt x="61748" y="88993"/>
                  <a:pt x="61767" y="89033"/>
                  <a:pt x="61780" y="89072"/>
                </a:cubicBezTo>
                <a:cubicBezTo>
                  <a:pt x="61738" y="89096"/>
                  <a:pt x="61710" y="89109"/>
                  <a:pt x="61683" y="89109"/>
                </a:cubicBezTo>
                <a:cubicBezTo>
                  <a:pt x="61642" y="89109"/>
                  <a:pt x="61602" y="89081"/>
                  <a:pt x="61513" y="89020"/>
                </a:cubicBezTo>
                <a:lnTo>
                  <a:pt x="61513" y="89020"/>
                </a:lnTo>
                <a:cubicBezTo>
                  <a:pt x="61428" y="89059"/>
                  <a:pt x="61611" y="89254"/>
                  <a:pt x="61624" y="89352"/>
                </a:cubicBezTo>
                <a:cubicBezTo>
                  <a:pt x="61596" y="89342"/>
                  <a:pt x="61567" y="89338"/>
                  <a:pt x="61539" y="89338"/>
                </a:cubicBezTo>
                <a:cubicBezTo>
                  <a:pt x="61469" y="89338"/>
                  <a:pt x="61401" y="89366"/>
                  <a:pt x="61350" y="89417"/>
                </a:cubicBezTo>
                <a:cubicBezTo>
                  <a:pt x="61422" y="89534"/>
                  <a:pt x="61474" y="89508"/>
                  <a:pt x="61546" y="89625"/>
                </a:cubicBezTo>
                <a:cubicBezTo>
                  <a:pt x="61535" y="89686"/>
                  <a:pt x="61515" y="89708"/>
                  <a:pt x="61489" y="89708"/>
                </a:cubicBezTo>
                <a:cubicBezTo>
                  <a:pt x="61423" y="89708"/>
                  <a:pt x="61319" y="89561"/>
                  <a:pt x="61234" y="89561"/>
                </a:cubicBezTo>
                <a:cubicBezTo>
                  <a:pt x="61215" y="89561"/>
                  <a:pt x="61197" y="89568"/>
                  <a:pt x="61181" y="89586"/>
                </a:cubicBezTo>
                <a:lnTo>
                  <a:pt x="61181" y="89606"/>
                </a:lnTo>
                <a:cubicBezTo>
                  <a:pt x="61161" y="89580"/>
                  <a:pt x="61142" y="89554"/>
                  <a:pt x="61122" y="89534"/>
                </a:cubicBezTo>
                <a:cubicBezTo>
                  <a:pt x="61090" y="89489"/>
                  <a:pt x="61057" y="89449"/>
                  <a:pt x="61025" y="89404"/>
                </a:cubicBezTo>
                <a:cubicBezTo>
                  <a:pt x="61116" y="89300"/>
                  <a:pt x="60862" y="89085"/>
                  <a:pt x="60764" y="89007"/>
                </a:cubicBezTo>
                <a:cubicBezTo>
                  <a:pt x="60731" y="88954"/>
                  <a:pt x="60751" y="88935"/>
                  <a:pt x="60705" y="88876"/>
                </a:cubicBezTo>
                <a:cubicBezTo>
                  <a:pt x="60640" y="88831"/>
                  <a:pt x="60588" y="88863"/>
                  <a:pt x="60523" y="88824"/>
                </a:cubicBezTo>
                <a:lnTo>
                  <a:pt x="60523" y="88824"/>
                </a:lnTo>
                <a:cubicBezTo>
                  <a:pt x="60562" y="88928"/>
                  <a:pt x="60634" y="89020"/>
                  <a:pt x="60731" y="89085"/>
                </a:cubicBezTo>
                <a:cubicBezTo>
                  <a:pt x="60784" y="89150"/>
                  <a:pt x="60816" y="89228"/>
                  <a:pt x="60823" y="89313"/>
                </a:cubicBezTo>
                <a:cubicBezTo>
                  <a:pt x="60855" y="89352"/>
                  <a:pt x="60907" y="89384"/>
                  <a:pt x="60959" y="89391"/>
                </a:cubicBezTo>
                <a:lnTo>
                  <a:pt x="60966" y="89378"/>
                </a:lnTo>
                <a:cubicBezTo>
                  <a:pt x="60979" y="89397"/>
                  <a:pt x="60992" y="89423"/>
                  <a:pt x="61005" y="89443"/>
                </a:cubicBezTo>
                <a:cubicBezTo>
                  <a:pt x="61038" y="89489"/>
                  <a:pt x="61064" y="89528"/>
                  <a:pt x="61103" y="89567"/>
                </a:cubicBezTo>
                <a:lnTo>
                  <a:pt x="61148" y="89625"/>
                </a:lnTo>
                <a:cubicBezTo>
                  <a:pt x="61142" y="89651"/>
                  <a:pt x="61135" y="89671"/>
                  <a:pt x="61129" y="89697"/>
                </a:cubicBezTo>
                <a:cubicBezTo>
                  <a:pt x="61129" y="89716"/>
                  <a:pt x="61135" y="89736"/>
                  <a:pt x="61148" y="89749"/>
                </a:cubicBezTo>
                <a:cubicBezTo>
                  <a:pt x="61155" y="89762"/>
                  <a:pt x="61161" y="89769"/>
                  <a:pt x="61168" y="89775"/>
                </a:cubicBezTo>
                <a:cubicBezTo>
                  <a:pt x="61178" y="89785"/>
                  <a:pt x="61187" y="89790"/>
                  <a:pt x="61196" y="89790"/>
                </a:cubicBezTo>
                <a:cubicBezTo>
                  <a:pt x="61204" y="89790"/>
                  <a:pt x="61210" y="89785"/>
                  <a:pt x="61213" y="89775"/>
                </a:cubicBezTo>
                <a:cubicBezTo>
                  <a:pt x="61213" y="89853"/>
                  <a:pt x="61246" y="89879"/>
                  <a:pt x="61363" y="90036"/>
                </a:cubicBezTo>
                <a:cubicBezTo>
                  <a:pt x="61340" y="90044"/>
                  <a:pt x="61318" y="90047"/>
                  <a:pt x="61295" y="90047"/>
                </a:cubicBezTo>
                <a:cubicBezTo>
                  <a:pt x="60914" y="90047"/>
                  <a:pt x="60580" y="88964"/>
                  <a:pt x="60223" y="88792"/>
                </a:cubicBezTo>
                <a:cubicBezTo>
                  <a:pt x="60178" y="88739"/>
                  <a:pt x="60158" y="88674"/>
                  <a:pt x="60158" y="88609"/>
                </a:cubicBezTo>
                <a:cubicBezTo>
                  <a:pt x="60121" y="88583"/>
                  <a:pt x="60091" y="88577"/>
                  <a:pt x="60065" y="88577"/>
                </a:cubicBezTo>
                <a:cubicBezTo>
                  <a:pt x="60038" y="88577"/>
                  <a:pt x="60013" y="88583"/>
                  <a:pt x="59985" y="88583"/>
                </a:cubicBezTo>
                <a:cubicBezTo>
                  <a:pt x="59949" y="88583"/>
                  <a:pt x="59907" y="88573"/>
                  <a:pt x="59846" y="88525"/>
                </a:cubicBezTo>
                <a:lnTo>
                  <a:pt x="59846" y="88525"/>
                </a:lnTo>
                <a:cubicBezTo>
                  <a:pt x="59807" y="88603"/>
                  <a:pt x="59865" y="88733"/>
                  <a:pt x="59930" y="88870"/>
                </a:cubicBezTo>
                <a:lnTo>
                  <a:pt x="59911" y="88883"/>
                </a:lnTo>
                <a:lnTo>
                  <a:pt x="59924" y="88896"/>
                </a:lnTo>
                <a:cubicBezTo>
                  <a:pt x="59911" y="88893"/>
                  <a:pt x="59898" y="88891"/>
                  <a:pt x="59886" y="88891"/>
                </a:cubicBezTo>
                <a:cubicBezTo>
                  <a:pt x="59873" y="88891"/>
                  <a:pt x="59862" y="88893"/>
                  <a:pt x="59852" y="88896"/>
                </a:cubicBezTo>
                <a:cubicBezTo>
                  <a:pt x="59839" y="88902"/>
                  <a:pt x="59839" y="88922"/>
                  <a:pt x="59852" y="88941"/>
                </a:cubicBezTo>
                <a:cubicBezTo>
                  <a:pt x="59863" y="88957"/>
                  <a:pt x="59874" y="88969"/>
                  <a:pt x="59884" y="88969"/>
                </a:cubicBezTo>
                <a:cubicBezTo>
                  <a:pt x="59887" y="88969"/>
                  <a:pt x="59889" y="88969"/>
                  <a:pt x="59891" y="88967"/>
                </a:cubicBezTo>
                <a:cubicBezTo>
                  <a:pt x="59898" y="88964"/>
                  <a:pt x="59906" y="88963"/>
                  <a:pt x="59914" y="88963"/>
                </a:cubicBezTo>
                <a:cubicBezTo>
                  <a:pt x="59922" y="88963"/>
                  <a:pt x="59930" y="88964"/>
                  <a:pt x="59937" y="88967"/>
                </a:cubicBezTo>
                <a:lnTo>
                  <a:pt x="59937" y="88974"/>
                </a:lnTo>
                <a:cubicBezTo>
                  <a:pt x="60100" y="89104"/>
                  <a:pt x="60230" y="89274"/>
                  <a:pt x="60321" y="89462"/>
                </a:cubicBezTo>
                <a:cubicBezTo>
                  <a:pt x="60523" y="89482"/>
                  <a:pt x="60660" y="89769"/>
                  <a:pt x="60862" y="90016"/>
                </a:cubicBezTo>
                <a:cubicBezTo>
                  <a:pt x="60814" y="90021"/>
                  <a:pt x="60835" y="90240"/>
                  <a:pt x="60751" y="90240"/>
                </a:cubicBezTo>
                <a:cubicBezTo>
                  <a:pt x="60732" y="90240"/>
                  <a:pt x="60706" y="90228"/>
                  <a:pt x="60673" y="90198"/>
                </a:cubicBezTo>
                <a:lnTo>
                  <a:pt x="60673" y="90198"/>
                </a:lnTo>
                <a:cubicBezTo>
                  <a:pt x="60634" y="90231"/>
                  <a:pt x="60745" y="90342"/>
                  <a:pt x="60692" y="90361"/>
                </a:cubicBezTo>
                <a:cubicBezTo>
                  <a:pt x="60875" y="90492"/>
                  <a:pt x="60972" y="90707"/>
                  <a:pt x="60953" y="90934"/>
                </a:cubicBezTo>
                <a:lnTo>
                  <a:pt x="60959" y="90934"/>
                </a:lnTo>
                <a:lnTo>
                  <a:pt x="60927" y="90941"/>
                </a:lnTo>
                <a:cubicBezTo>
                  <a:pt x="60828" y="90859"/>
                  <a:pt x="60780" y="90790"/>
                  <a:pt x="60690" y="90790"/>
                </a:cubicBezTo>
                <a:cubicBezTo>
                  <a:pt x="60673" y="90790"/>
                  <a:pt x="60654" y="90793"/>
                  <a:pt x="60634" y="90798"/>
                </a:cubicBezTo>
                <a:cubicBezTo>
                  <a:pt x="60471" y="90466"/>
                  <a:pt x="60321" y="90446"/>
                  <a:pt x="60308" y="90270"/>
                </a:cubicBezTo>
                <a:lnTo>
                  <a:pt x="60308" y="90270"/>
                </a:lnTo>
                <a:cubicBezTo>
                  <a:pt x="60383" y="90328"/>
                  <a:pt x="60453" y="90411"/>
                  <a:pt x="60518" y="90411"/>
                </a:cubicBezTo>
                <a:cubicBezTo>
                  <a:pt x="60526" y="90411"/>
                  <a:pt x="60534" y="90410"/>
                  <a:pt x="60543" y="90407"/>
                </a:cubicBezTo>
                <a:cubicBezTo>
                  <a:pt x="60562" y="90290"/>
                  <a:pt x="60386" y="90218"/>
                  <a:pt x="60536" y="90179"/>
                </a:cubicBezTo>
                <a:cubicBezTo>
                  <a:pt x="60438" y="90107"/>
                  <a:pt x="60354" y="90088"/>
                  <a:pt x="60256" y="90016"/>
                </a:cubicBezTo>
                <a:cubicBezTo>
                  <a:pt x="60119" y="89847"/>
                  <a:pt x="60184" y="89795"/>
                  <a:pt x="60061" y="89632"/>
                </a:cubicBezTo>
                <a:cubicBezTo>
                  <a:pt x="60136" y="89621"/>
                  <a:pt x="60109" y="89543"/>
                  <a:pt x="60146" y="89543"/>
                </a:cubicBezTo>
                <a:cubicBezTo>
                  <a:pt x="60153" y="89543"/>
                  <a:pt x="60164" y="89546"/>
                  <a:pt x="60178" y="89554"/>
                </a:cubicBezTo>
                <a:cubicBezTo>
                  <a:pt x="60191" y="89495"/>
                  <a:pt x="60145" y="89397"/>
                  <a:pt x="60061" y="89287"/>
                </a:cubicBezTo>
                <a:cubicBezTo>
                  <a:pt x="60039" y="89378"/>
                  <a:pt x="59993" y="89423"/>
                  <a:pt x="59931" y="89423"/>
                </a:cubicBezTo>
                <a:cubicBezTo>
                  <a:pt x="59823" y="89423"/>
                  <a:pt x="59670" y="89283"/>
                  <a:pt x="59533" y="89013"/>
                </a:cubicBezTo>
                <a:cubicBezTo>
                  <a:pt x="59546" y="88941"/>
                  <a:pt x="59592" y="88896"/>
                  <a:pt x="59624" y="88837"/>
                </a:cubicBezTo>
                <a:cubicBezTo>
                  <a:pt x="59585" y="88779"/>
                  <a:pt x="59513" y="88700"/>
                  <a:pt x="59533" y="88668"/>
                </a:cubicBezTo>
                <a:cubicBezTo>
                  <a:pt x="59474" y="88629"/>
                  <a:pt x="59422" y="88661"/>
                  <a:pt x="59357" y="88616"/>
                </a:cubicBezTo>
                <a:cubicBezTo>
                  <a:pt x="59286" y="88498"/>
                  <a:pt x="59286" y="88427"/>
                  <a:pt x="59214" y="88310"/>
                </a:cubicBezTo>
                <a:cubicBezTo>
                  <a:pt x="59178" y="88292"/>
                  <a:pt x="59140" y="88284"/>
                  <a:pt x="59103" y="88284"/>
                </a:cubicBezTo>
                <a:cubicBezTo>
                  <a:pt x="59014" y="88284"/>
                  <a:pt x="58930" y="88333"/>
                  <a:pt x="58888" y="88420"/>
                </a:cubicBezTo>
                <a:cubicBezTo>
                  <a:pt x="58966" y="88538"/>
                  <a:pt x="59071" y="88668"/>
                  <a:pt x="58986" y="88694"/>
                </a:cubicBezTo>
                <a:cubicBezTo>
                  <a:pt x="58924" y="88602"/>
                  <a:pt x="58938" y="88550"/>
                  <a:pt x="58874" y="88550"/>
                </a:cubicBezTo>
                <a:cubicBezTo>
                  <a:pt x="58871" y="88550"/>
                  <a:pt x="58867" y="88550"/>
                  <a:pt x="58862" y="88551"/>
                </a:cubicBezTo>
                <a:cubicBezTo>
                  <a:pt x="58888" y="88655"/>
                  <a:pt x="58953" y="88785"/>
                  <a:pt x="58875" y="88824"/>
                </a:cubicBezTo>
                <a:cubicBezTo>
                  <a:pt x="58953" y="88948"/>
                  <a:pt x="59012" y="88896"/>
                  <a:pt x="59097" y="89078"/>
                </a:cubicBezTo>
                <a:cubicBezTo>
                  <a:pt x="59071" y="89100"/>
                  <a:pt x="59046" y="89109"/>
                  <a:pt x="59021" y="89109"/>
                </a:cubicBezTo>
                <a:cubicBezTo>
                  <a:pt x="58909" y="89109"/>
                  <a:pt x="58801" y="88921"/>
                  <a:pt x="58732" y="88746"/>
                </a:cubicBezTo>
                <a:lnTo>
                  <a:pt x="58725" y="88726"/>
                </a:lnTo>
                <a:lnTo>
                  <a:pt x="58725" y="88726"/>
                </a:lnTo>
                <a:cubicBezTo>
                  <a:pt x="58738" y="88739"/>
                  <a:pt x="58751" y="88752"/>
                  <a:pt x="58771" y="88766"/>
                </a:cubicBezTo>
                <a:cubicBezTo>
                  <a:pt x="58779" y="88774"/>
                  <a:pt x="58787" y="88779"/>
                  <a:pt x="58794" y="88779"/>
                </a:cubicBezTo>
                <a:cubicBezTo>
                  <a:pt x="58798" y="88779"/>
                  <a:pt x="58801" y="88777"/>
                  <a:pt x="58804" y="88772"/>
                </a:cubicBezTo>
                <a:cubicBezTo>
                  <a:pt x="58804" y="88759"/>
                  <a:pt x="58797" y="88739"/>
                  <a:pt x="58784" y="88726"/>
                </a:cubicBezTo>
                <a:cubicBezTo>
                  <a:pt x="58771" y="88713"/>
                  <a:pt x="58751" y="88694"/>
                  <a:pt x="58738" y="88681"/>
                </a:cubicBezTo>
                <a:lnTo>
                  <a:pt x="58745" y="88681"/>
                </a:lnTo>
                <a:cubicBezTo>
                  <a:pt x="58753" y="88624"/>
                  <a:pt x="58735" y="88610"/>
                  <a:pt x="58709" y="88610"/>
                </a:cubicBezTo>
                <a:cubicBezTo>
                  <a:pt x="58682" y="88610"/>
                  <a:pt x="58646" y="88625"/>
                  <a:pt x="58618" y="88625"/>
                </a:cubicBezTo>
                <a:cubicBezTo>
                  <a:pt x="58606" y="88625"/>
                  <a:pt x="58596" y="88622"/>
                  <a:pt x="58589" y="88616"/>
                </a:cubicBezTo>
                <a:cubicBezTo>
                  <a:pt x="58497" y="88498"/>
                  <a:pt x="58530" y="88453"/>
                  <a:pt x="58426" y="88323"/>
                </a:cubicBezTo>
                <a:cubicBezTo>
                  <a:pt x="58447" y="88286"/>
                  <a:pt x="58409" y="88217"/>
                  <a:pt x="58440" y="88217"/>
                </a:cubicBezTo>
                <a:cubicBezTo>
                  <a:pt x="58447" y="88217"/>
                  <a:pt x="58460" y="88221"/>
                  <a:pt x="58478" y="88231"/>
                </a:cubicBezTo>
                <a:cubicBezTo>
                  <a:pt x="58350" y="88126"/>
                  <a:pt x="58305" y="87964"/>
                  <a:pt x="58222" y="87964"/>
                </a:cubicBezTo>
                <a:cubicBezTo>
                  <a:pt x="58212" y="87964"/>
                  <a:pt x="58202" y="87966"/>
                  <a:pt x="58191" y="87971"/>
                </a:cubicBezTo>
                <a:cubicBezTo>
                  <a:pt x="58113" y="87815"/>
                  <a:pt x="58100" y="87841"/>
                  <a:pt x="58074" y="87704"/>
                </a:cubicBezTo>
                <a:lnTo>
                  <a:pt x="58074" y="87704"/>
                </a:lnTo>
                <a:cubicBezTo>
                  <a:pt x="58146" y="87906"/>
                  <a:pt x="58491" y="87971"/>
                  <a:pt x="58497" y="88218"/>
                </a:cubicBezTo>
                <a:cubicBezTo>
                  <a:pt x="58556" y="88336"/>
                  <a:pt x="58589" y="88270"/>
                  <a:pt x="58641" y="88349"/>
                </a:cubicBezTo>
                <a:cubicBezTo>
                  <a:pt x="58680" y="88270"/>
                  <a:pt x="58582" y="88101"/>
                  <a:pt x="58530" y="87971"/>
                </a:cubicBezTo>
                <a:cubicBezTo>
                  <a:pt x="58634" y="87951"/>
                  <a:pt x="58719" y="87997"/>
                  <a:pt x="58712" y="87847"/>
                </a:cubicBezTo>
                <a:cubicBezTo>
                  <a:pt x="58634" y="87762"/>
                  <a:pt x="58576" y="87815"/>
                  <a:pt x="58491" y="87652"/>
                </a:cubicBezTo>
                <a:lnTo>
                  <a:pt x="58491" y="87652"/>
                </a:lnTo>
                <a:cubicBezTo>
                  <a:pt x="58647" y="87658"/>
                  <a:pt x="58810" y="87782"/>
                  <a:pt x="58966" y="87847"/>
                </a:cubicBezTo>
                <a:cubicBezTo>
                  <a:pt x="58999" y="87828"/>
                  <a:pt x="58908" y="87730"/>
                  <a:pt x="58927" y="87704"/>
                </a:cubicBezTo>
                <a:cubicBezTo>
                  <a:pt x="58732" y="87574"/>
                  <a:pt x="58510" y="87228"/>
                  <a:pt x="58322" y="87137"/>
                </a:cubicBezTo>
                <a:cubicBezTo>
                  <a:pt x="58243" y="86825"/>
                  <a:pt x="58081" y="86785"/>
                  <a:pt x="57885" y="86740"/>
                </a:cubicBezTo>
                <a:cubicBezTo>
                  <a:pt x="57879" y="86655"/>
                  <a:pt x="57813" y="86551"/>
                  <a:pt x="57833" y="86486"/>
                </a:cubicBezTo>
                <a:cubicBezTo>
                  <a:pt x="57773" y="86431"/>
                  <a:pt x="57713" y="86399"/>
                  <a:pt x="57659" y="86399"/>
                </a:cubicBezTo>
                <a:cubicBezTo>
                  <a:pt x="57642" y="86399"/>
                  <a:pt x="57627" y="86402"/>
                  <a:pt x="57612" y="86408"/>
                </a:cubicBezTo>
                <a:cubicBezTo>
                  <a:pt x="57390" y="86102"/>
                  <a:pt x="57266" y="86102"/>
                  <a:pt x="56993" y="85730"/>
                </a:cubicBezTo>
                <a:cubicBezTo>
                  <a:pt x="57097" y="85730"/>
                  <a:pt x="57091" y="85600"/>
                  <a:pt x="57012" y="85379"/>
                </a:cubicBezTo>
                <a:cubicBezTo>
                  <a:pt x="57038" y="85370"/>
                  <a:pt x="57064" y="85366"/>
                  <a:pt x="57091" y="85366"/>
                </a:cubicBezTo>
                <a:close/>
                <a:moveTo>
                  <a:pt x="61324" y="90804"/>
                </a:moveTo>
                <a:cubicBezTo>
                  <a:pt x="61354" y="90814"/>
                  <a:pt x="61389" y="90856"/>
                  <a:pt x="61415" y="90856"/>
                </a:cubicBezTo>
                <a:cubicBezTo>
                  <a:pt x="61422" y="90856"/>
                  <a:pt x="61429" y="90852"/>
                  <a:pt x="61435" y="90843"/>
                </a:cubicBezTo>
                <a:lnTo>
                  <a:pt x="61435" y="90843"/>
                </a:lnTo>
                <a:cubicBezTo>
                  <a:pt x="61461" y="90889"/>
                  <a:pt x="61415" y="90895"/>
                  <a:pt x="61448" y="90948"/>
                </a:cubicBezTo>
                <a:cubicBezTo>
                  <a:pt x="61432" y="90948"/>
                  <a:pt x="61415" y="90925"/>
                  <a:pt x="61395" y="90925"/>
                </a:cubicBezTo>
                <a:cubicBezTo>
                  <a:pt x="61391" y="90925"/>
                  <a:pt x="61387" y="90926"/>
                  <a:pt x="61383" y="90928"/>
                </a:cubicBezTo>
                <a:lnTo>
                  <a:pt x="61383" y="90934"/>
                </a:lnTo>
                <a:cubicBezTo>
                  <a:pt x="61370" y="90889"/>
                  <a:pt x="61350" y="90843"/>
                  <a:pt x="61324" y="90804"/>
                </a:cubicBezTo>
                <a:close/>
                <a:moveTo>
                  <a:pt x="59996" y="90732"/>
                </a:moveTo>
                <a:cubicBezTo>
                  <a:pt x="60119" y="90732"/>
                  <a:pt x="60213" y="90953"/>
                  <a:pt x="60328" y="91039"/>
                </a:cubicBezTo>
                <a:cubicBezTo>
                  <a:pt x="60233" y="91012"/>
                  <a:pt x="60138" y="90983"/>
                  <a:pt x="60045" y="90983"/>
                </a:cubicBezTo>
                <a:cubicBezTo>
                  <a:pt x="59979" y="90983"/>
                  <a:pt x="59915" y="90998"/>
                  <a:pt x="59852" y="91039"/>
                </a:cubicBezTo>
                <a:cubicBezTo>
                  <a:pt x="59800" y="90974"/>
                  <a:pt x="59761" y="90902"/>
                  <a:pt x="59741" y="90824"/>
                </a:cubicBezTo>
                <a:lnTo>
                  <a:pt x="59741" y="90824"/>
                </a:lnTo>
                <a:cubicBezTo>
                  <a:pt x="59752" y="90826"/>
                  <a:pt x="59762" y="90827"/>
                  <a:pt x="59771" y="90827"/>
                </a:cubicBezTo>
                <a:cubicBezTo>
                  <a:pt x="59809" y="90827"/>
                  <a:pt x="59833" y="90809"/>
                  <a:pt x="59865" y="90809"/>
                </a:cubicBezTo>
                <a:cubicBezTo>
                  <a:pt x="59888" y="90809"/>
                  <a:pt x="59916" y="90819"/>
                  <a:pt x="59956" y="90850"/>
                </a:cubicBezTo>
                <a:cubicBezTo>
                  <a:pt x="59981" y="90831"/>
                  <a:pt x="59936" y="90772"/>
                  <a:pt x="59947" y="90744"/>
                </a:cubicBezTo>
                <a:lnTo>
                  <a:pt x="59947" y="90744"/>
                </a:lnTo>
                <a:cubicBezTo>
                  <a:pt x="59964" y="90735"/>
                  <a:pt x="59981" y="90732"/>
                  <a:pt x="59996" y="90732"/>
                </a:cubicBezTo>
                <a:close/>
                <a:moveTo>
                  <a:pt x="60471" y="90850"/>
                </a:moveTo>
                <a:cubicBezTo>
                  <a:pt x="60582" y="90915"/>
                  <a:pt x="60510" y="90980"/>
                  <a:pt x="60562" y="91078"/>
                </a:cubicBezTo>
                <a:cubicBezTo>
                  <a:pt x="60491" y="91078"/>
                  <a:pt x="60419" y="91065"/>
                  <a:pt x="60347" y="91045"/>
                </a:cubicBezTo>
                <a:lnTo>
                  <a:pt x="60347" y="91052"/>
                </a:lnTo>
                <a:cubicBezTo>
                  <a:pt x="60341" y="91045"/>
                  <a:pt x="60334" y="91045"/>
                  <a:pt x="60328" y="91039"/>
                </a:cubicBezTo>
                <a:lnTo>
                  <a:pt x="60328" y="91039"/>
                </a:lnTo>
                <a:lnTo>
                  <a:pt x="60354" y="91045"/>
                </a:lnTo>
                <a:cubicBezTo>
                  <a:pt x="60367" y="91013"/>
                  <a:pt x="60341" y="90967"/>
                  <a:pt x="60354" y="90941"/>
                </a:cubicBezTo>
                <a:cubicBezTo>
                  <a:pt x="60360" y="90934"/>
                  <a:pt x="60373" y="90928"/>
                  <a:pt x="60380" y="90928"/>
                </a:cubicBezTo>
                <a:cubicBezTo>
                  <a:pt x="60389" y="90939"/>
                  <a:pt x="60400" y="90944"/>
                  <a:pt x="60410" y="90944"/>
                </a:cubicBezTo>
                <a:cubicBezTo>
                  <a:pt x="60435" y="90944"/>
                  <a:pt x="60455" y="90915"/>
                  <a:pt x="60432" y="90882"/>
                </a:cubicBezTo>
                <a:lnTo>
                  <a:pt x="60471" y="90850"/>
                </a:lnTo>
                <a:close/>
                <a:moveTo>
                  <a:pt x="58914" y="90576"/>
                </a:moveTo>
                <a:cubicBezTo>
                  <a:pt x="58947" y="90576"/>
                  <a:pt x="58973" y="90576"/>
                  <a:pt x="58999" y="90583"/>
                </a:cubicBezTo>
                <a:lnTo>
                  <a:pt x="59045" y="90589"/>
                </a:lnTo>
                <a:lnTo>
                  <a:pt x="59045" y="90602"/>
                </a:lnTo>
                <a:cubicBezTo>
                  <a:pt x="59045" y="90647"/>
                  <a:pt x="59171" y="90876"/>
                  <a:pt x="59231" y="90876"/>
                </a:cubicBezTo>
                <a:cubicBezTo>
                  <a:pt x="59232" y="90876"/>
                  <a:pt x="59233" y="90876"/>
                  <a:pt x="59233" y="90876"/>
                </a:cubicBezTo>
                <a:lnTo>
                  <a:pt x="59233" y="90876"/>
                </a:lnTo>
                <a:cubicBezTo>
                  <a:pt x="59238" y="90981"/>
                  <a:pt x="59239" y="91108"/>
                  <a:pt x="59167" y="91108"/>
                </a:cubicBezTo>
                <a:cubicBezTo>
                  <a:pt x="59141" y="91108"/>
                  <a:pt x="59106" y="91091"/>
                  <a:pt x="59058" y="91052"/>
                </a:cubicBezTo>
                <a:cubicBezTo>
                  <a:pt x="59032" y="91013"/>
                  <a:pt x="59012" y="90967"/>
                  <a:pt x="58999" y="90915"/>
                </a:cubicBezTo>
                <a:cubicBezTo>
                  <a:pt x="59012" y="90863"/>
                  <a:pt x="59005" y="90811"/>
                  <a:pt x="58979" y="90759"/>
                </a:cubicBezTo>
                <a:cubicBezTo>
                  <a:pt x="59012" y="90726"/>
                  <a:pt x="58908" y="90622"/>
                  <a:pt x="58914" y="90576"/>
                </a:cubicBezTo>
                <a:close/>
                <a:moveTo>
                  <a:pt x="61018" y="91071"/>
                </a:moveTo>
                <a:cubicBezTo>
                  <a:pt x="61063" y="91136"/>
                  <a:pt x="61047" y="91159"/>
                  <a:pt x="61022" y="91159"/>
                </a:cubicBezTo>
                <a:cubicBezTo>
                  <a:pt x="60989" y="91159"/>
                  <a:pt x="60940" y="91119"/>
                  <a:pt x="60992" y="91078"/>
                </a:cubicBezTo>
                <a:lnTo>
                  <a:pt x="60992" y="91071"/>
                </a:lnTo>
                <a:close/>
                <a:moveTo>
                  <a:pt x="61593" y="90761"/>
                </a:moveTo>
                <a:cubicBezTo>
                  <a:pt x="61714" y="90761"/>
                  <a:pt x="61853" y="90998"/>
                  <a:pt x="61904" y="91156"/>
                </a:cubicBezTo>
                <a:lnTo>
                  <a:pt x="61917" y="91175"/>
                </a:lnTo>
                <a:cubicBezTo>
                  <a:pt x="61911" y="91174"/>
                  <a:pt x="61905" y="91173"/>
                  <a:pt x="61900" y="91173"/>
                </a:cubicBezTo>
                <a:cubicBezTo>
                  <a:pt x="61887" y="91173"/>
                  <a:pt x="61874" y="91177"/>
                  <a:pt x="61865" y="91182"/>
                </a:cubicBezTo>
                <a:cubicBezTo>
                  <a:pt x="61850" y="91163"/>
                  <a:pt x="61837" y="91153"/>
                  <a:pt x="61825" y="91153"/>
                </a:cubicBezTo>
                <a:cubicBezTo>
                  <a:pt x="61816" y="91153"/>
                  <a:pt x="61808" y="91158"/>
                  <a:pt x="61800" y="91169"/>
                </a:cubicBezTo>
                <a:cubicBezTo>
                  <a:pt x="61669" y="90961"/>
                  <a:pt x="61624" y="90948"/>
                  <a:pt x="61539" y="90778"/>
                </a:cubicBezTo>
                <a:cubicBezTo>
                  <a:pt x="61556" y="90766"/>
                  <a:pt x="61574" y="90761"/>
                  <a:pt x="61593" y="90761"/>
                </a:cubicBezTo>
                <a:close/>
                <a:moveTo>
                  <a:pt x="7315" y="91078"/>
                </a:moveTo>
                <a:lnTo>
                  <a:pt x="7348" y="91104"/>
                </a:lnTo>
                <a:lnTo>
                  <a:pt x="7283" y="91202"/>
                </a:lnTo>
                <a:lnTo>
                  <a:pt x="7244" y="91175"/>
                </a:lnTo>
                <a:lnTo>
                  <a:pt x="7276" y="91123"/>
                </a:lnTo>
                <a:lnTo>
                  <a:pt x="7315" y="91078"/>
                </a:lnTo>
                <a:close/>
                <a:moveTo>
                  <a:pt x="10976" y="90918"/>
                </a:moveTo>
                <a:cubicBezTo>
                  <a:pt x="10997" y="90918"/>
                  <a:pt x="11016" y="90923"/>
                  <a:pt x="11034" y="90934"/>
                </a:cubicBezTo>
                <a:cubicBezTo>
                  <a:pt x="10884" y="91189"/>
                  <a:pt x="10800" y="91078"/>
                  <a:pt x="10657" y="91293"/>
                </a:cubicBezTo>
                <a:cubicBezTo>
                  <a:pt x="10639" y="91275"/>
                  <a:pt x="10670" y="91246"/>
                  <a:pt x="10680" y="91246"/>
                </a:cubicBezTo>
                <a:cubicBezTo>
                  <a:pt x="10681" y="91246"/>
                  <a:pt x="10682" y="91247"/>
                  <a:pt x="10683" y="91247"/>
                </a:cubicBezTo>
                <a:cubicBezTo>
                  <a:pt x="10701" y="91210"/>
                  <a:pt x="10696" y="91192"/>
                  <a:pt x="10683" y="91192"/>
                </a:cubicBezTo>
                <a:cubicBezTo>
                  <a:pt x="10672" y="91192"/>
                  <a:pt x="10657" y="91202"/>
                  <a:pt x="10643" y="91221"/>
                </a:cubicBezTo>
                <a:cubicBezTo>
                  <a:pt x="10688" y="91120"/>
                  <a:pt x="10849" y="90918"/>
                  <a:pt x="10976" y="90918"/>
                </a:cubicBezTo>
                <a:close/>
                <a:moveTo>
                  <a:pt x="61976" y="91228"/>
                </a:moveTo>
                <a:cubicBezTo>
                  <a:pt x="61995" y="91254"/>
                  <a:pt x="62015" y="91280"/>
                  <a:pt x="62028" y="91306"/>
                </a:cubicBezTo>
                <a:cubicBezTo>
                  <a:pt x="62021" y="91319"/>
                  <a:pt x="62008" y="91325"/>
                  <a:pt x="62034" y="91358"/>
                </a:cubicBezTo>
                <a:cubicBezTo>
                  <a:pt x="62032" y="91358"/>
                  <a:pt x="62030" y="91358"/>
                  <a:pt x="62028" y="91358"/>
                </a:cubicBezTo>
                <a:cubicBezTo>
                  <a:pt x="61996" y="91358"/>
                  <a:pt x="61948" y="91309"/>
                  <a:pt x="61900" y="91232"/>
                </a:cubicBezTo>
                <a:lnTo>
                  <a:pt x="61900" y="91232"/>
                </a:lnTo>
                <a:cubicBezTo>
                  <a:pt x="61907" y="91228"/>
                  <a:pt x="61919" y="91228"/>
                  <a:pt x="61930" y="91228"/>
                </a:cubicBezTo>
                <a:cubicBezTo>
                  <a:pt x="61936" y="91234"/>
                  <a:pt x="61945" y="91237"/>
                  <a:pt x="61953" y="91237"/>
                </a:cubicBezTo>
                <a:cubicBezTo>
                  <a:pt x="61961" y="91237"/>
                  <a:pt x="61969" y="91234"/>
                  <a:pt x="61976" y="91228"/>
                </a:cubicBezTo>
                <a:close/>
                <a:moveTo>
                  <a:pt x="8305" y="91319"/>
                </a:moveTo>
                <a:cubicBezTo>
                  <a:pt x="8344" y="91332"/>
                  <a:pt x="8312" y="91390"/>
                  <a:pt x="8331" y="91410"/>
                </a:cubicBezTo>
                <a:lnTo>
                  <a:pt x="8273" y="91501"/>
                </a:lnTo>
                <a:cubicBezTo>
                  <a:pt x="8227" y="91495"/>
                  <a:pt x="8266" y="91436"/>
                  <a:pt x="8240" y="91416"/>
                </a:cubicBezTo>
                <a:cubicBezTo>
                  <a:pt x="8260" y="91384"/>
                  <a:pt x="8286" y="91351"/>
                  <a:pt x="8305" y="91319"/>
                </a:cubicBezTo>
                <a:close/>
                <a:moveTo>
                  <a:pt x="66385" y="89892"/>
                </a:moveTo>
                <a:cubicBezTo>
                  <a:pt x="66423" y="89942"/>
                  <a:pt x="66466" y="89902"/>
                  <a:pt x="66458" y="89951"/>
                </a:cubicBezTo>
                <a:lnTo>
                  <a:pt x="66458" y="89951"/>
                </a:lnTo>
                <a:cubicBezTo>
                  <a:pt x="66626" y="89954"/>
                  <a:pt x="66857" y="90609"/>
                  <a:pt x="67088" y="90609"/>
                </a:cubicBezTo>
                <a:cubicBezTo>
                  <a:pt x="67091" y="90609"/>
                  <a:pt x="67093" y="90609"/>
                  <a:pt x="67095" y="90609"/>
                </a:cubicBezTo>
                <a:lnTo>
                  <a:pt x="67147" y="90693"/>
                </a:lnTo>
                <a:lnTo>
                  <a:pt x="67147" y="90687"/>
                </a:lnTo>
                <a:cubicBezTo>
                  <a:pt x="67180" y="90765"/>
                  <a:pt x="67219" y="90837"/>
                  <a:pt x="67264" y="90908"/>
                </a:cubicBezTo>
                <a:cubicBezTo>
                  <a:pt x="67290" y="90948"/>
                  <a:pt x="67323" y="90987"/>
                  <a:pt x="67362" y="91019"/>
                </a:cubicBezTo>
                <a:cubicBezTo>
                  <a:pt x="67427" y="91156"/>
                  <a:pt x="67369" y="91104"/>
                  <a:pt x="67356" y="91182"/>
                </a:cubicBezTo>
                <a:cubicBezTo>
                  <a:pt x="67486" y="91332"/>
                  <a:pt x="67512" y="91436"/>
                  <a:pt x="67584" y="91488"/>
                </a:cubicBezTo>
                <a:cubicBezTo>
                  <a:pt x="67602" y="91541"/>
                  <a:pt x="67585" y="91551"/>
                  <a:pt x="67556" y="91551"/>
                </a:cubicBezTo>
                <a:cubicBezTo>
                  <a:pt x="67539" y="91551"/>
                  <a:pt x="67518" y="91548"/>
                  <a:pt x="67498" y="91548"/>
                </a:cubicBezTo>
                <a:cubicBezTo>
                  <a:pt x="67468" y="91548"/>
                  <a:pt x="67439" y="91555"/>
                  <a:pt x="67427" y="91592"/>
                </a:cubicBezTo>
                <a:cubicBezTo>
                  <a:pt x="67408" y="91475"/>
                  <a:pt x="67395" y="91553"/>
                  <a:pt x="67330" y="91488"/>
                </a:cubicBezTo>
                <a:cubicBezTo>
                  <a:pt x="67323" y="91288"/>
                  <a:pt x="67105" y="90908"/>
                  <a:pt x="66917" y="90908"/>
                </a:cubicBezTo>
                <a:cubicBezTo>
                  <a:pt x="66916" y="90908"/>
                  <a:pt x="66914" y="90908"/>
                  <a:pt x="66913" y="90908"/>
                </a:cubicBezTo>
                <a:cubicBezTo>
                  <a:pt x="66906" y="90811"/>
                  <a:pt x="66835" y="90680"/>
                  <a:pt x="66808" y="90576"/>
                </a:cubicBezTo>
                <a:cubicBezTo>
                  <a:pt x="66639" y="90544"/>
                  <a:pt x="66392" y="90153"/>
                  <a:pt x="66366" y="89957"/>
                </a:cubicBezTo>
                <a:lnTo>
                  <a:pt x="66359" y="89951"/>
                </a:lnTo>
                <a:cubicBezTo>
                  <a:pt x="66366" y="89931"/>
                  <a:pt x="66372" y="89912"/>
                  <a:pt x="66385" y="89892"/>
                </a:cubicBezTo>
                <a:close/>
                <a:moveTo>
                  <a:pt x="9653" y="89651"/>
                </a:moveTo>
                <a:cubicBezTo>
                  <a:pt x="9690" y="89651"/>
                  <a:pt x="9695" y="89776"/>
                  <a:pt x="9662" y="89776"/>
                </a:cubicBezTo>
                <a:cubicBezTo>
                  <a:pt x="9658" y="89776"/>
                  <a:pt x="9653" y="89774"/>
                  <a:pt x="9647" y="89769"/>
                </a:cubicBezTo>
                <a:lnTo>
                  <a:pt x="9647" y="89769"/>
                </a:lnTo>
                <a:cubicBezTo>
                  <a:pt x="9686" y="89814"/>
                  <a:pt x="9764" y="89899"/>
                  <a:pt x="9640" y="90094"/>
                </a:cubicBezTo>
                <a:cubicBezTo>
                  <a:pt x="9660" y="90084"/>
                  <a:pt x="9676" y="90079"/>
                  <a:pt x="9688" y="90079"/>
                </a:cubicBezTo>
                <a:cubicBezTo>
                  <a:pt x="9766" y="90079"/>
                  <a:pt x="9704" y="90265"/>
                  <a:pt x="9711" y="90343"/>
                </a:cubicBezTo>
                <a:lnTo>
                  <a:pt x="9711" y="90343"/>
                </a:lnTo>
                <a:cubicBezTo>
                  <a:pt x="9360" y="90805"/>
                  <a:pt x="9328" y="91169"/>
                  <a:pt x="8950" y="91605"/>
                </a:cubicBezTo>
                <a:cubicBezTo>
                  <a:pt x="8924" y="91617"/>
                  <a:pt x="8899" y="91622"/>
                  <a:pt x="8875" y="91622"/>
                </a:cubicBezTo>
                <a:cubicBezTo>
                  <a:pt x="8735" y="91622"/>
                  <a:pt x="8637" y="91437"/>
                  <a:pt x="8709" y="91175"/>
                </a:cubicBezTo>
                <a:cubicBezTo>
                  <a:pt x="9145" y="90752"/>
                  <a:pt x="9406" y="90146"/>
                  <a:pt x="9621" y="89677"/>
                </a:cubicBezTo>
                <a:cubicBezTo>
                  <a:pt x="9634" y="89659"/>
                  <a:pt x="9644" y="89651"/>
                  <a:pt x="9653" y="89651"/>
                </a:cubicBezTo>
                <a:close/>
                <a:moveTo>
                  <a:pt x="59071" y="91325"/>
                </a:moveTo>
                <a:cubicBezTo>
                  <a:pt x="59207" y="91449"/>
                  <a:pt x="59168" y="91482"/>
                  <a:pt x="59312" y="91684"/>
                </a:cubicBezTo>
                <a:lnTo>
                  <a:pt x="59312" y="91697"/>
                </a:lnTo>
                <a:cubicBezTo>
                  <a:pt x="59312" y="91710"/>
                  <a:pt x="59305" y="91729"/>
                  <a:pt x="59299" y="91742"/>
                </a:cubicBezTo>
                <a:cubicBezTo>
                  <a:pt x="59285" y="91726"/>
                  <a:pt x="59272" y="91720"/>
                  <a:pt x="59260" y="91720"/>
                </a:cubicBezTo>
                <a:cubicBezTo>
                  <a:pt x="59244" y="91720"/>
                  <a:pt x="59229" y="91731"/>
                  <a:pt x="59214" y="91742"/>
                </a:cubicBezTo>
                <a:lnTo>
                  <a:pt x="59207" y="91749"/>
                </a:lnTo>
                <a:cubicBezTo>
                  <a:pt x="59136" y="91625"/>
                  <a:pt x="59071" y="91501"/>
                  <a:pt x="59012" y="91364"/>
                </a:cubicBezTo>
                <a:lnTo>
                  <a:pt x="59071" y="91325"/>
                </a:lnTo>
                <a:close/>
                <a:moveTo>
                  <a:pt x="58686" y="91866"/>
                </a:moveTo>
                <a:cubicBezTo>
                  <a:pt x="58700" y="91885"/>
                  <a:pt x="58711" y="91900"/>
                  <a:pt x="58721" y="91900"/>
                </a:cubicBezTo>
                <a:cubicBezTo>
                  <a:pt x="58725" y="91900"/>
                  <a:pt x="58728" y="91897"/>
                  <a:pt x="58732" y="91892"/>
                </a:cubicBezTo>
                <a:cubicBezTo>
                  <a:pt x="58745" y="91911"/>
                  <a:pt x="58751" y="91931"/>
                  <a:pt x="58751" y="91938"/>
                </a:cubicBezTo>
                <a:lnTo>
                  <a:pt x="58738" y="91944"/>
                </a:lnTo>
                <a:cubicBezTo>
                  <a:pt x="58725" y="91951"/>
                  <a:pt x="58712" y="91964"/>
                  <a:pt x="58699" y="91970"/>
                </a:cubicBezTo>
                <a:lnTo>
                  <a:pt x="58647" y="91892"/>
                </a:lnTo>
                <a:lnTo>
                  <a:pt x="58686" y="91866"/>
                </a:lnTo>
                <a:close/>
                <a:moveTo>
                  <a:pt x="62086" y="91599"/>
                </a:moveTo>
                <a:cubicBezTo>
                  <a:pt x="62132" y="91599"/>
                  <a:pt x="62177" y="91625"/>
                  <a:pt x="62223" y="91625"/>
                </a:cubicBezTo>
                <a:lnTo>
                  <a:pt x="62223" y="91618"/>
                </a:lnTo>
                <a:lnTo>
                  <a:pt x="62249" y="91644"/>
                </a:lnTo>
                <a:cubicBezTo>
                  <a:pt x="62262" y="91657"/>
                  <a:pt x="62275" y="91671"/>
                  <a:pt x="62295" y="91690"/>
                </a:cubicBezTo>
                <a:cubicBezTo>
                  <a:pt x="62308" y="91820"/>
                  <a:pt x="62236" y="91905"/>
                  <a:pt x="62275" y="92048"/>
                </a:cubicBezTo>
                <a:lnTo>
                  <a:pt x="62262" y="92048"/>
                </a:lnTo>
                <a:lnTo>
                  <a:pt x="62249" y="92055"/>
                </a:lnTo>
                <a:cubicBezTo>
                  <a:pt x="62243" y="92061"/>
                  <a:pt x="62230" y="92061"/>
                  <a:pt x="62223" y="92061"/>
                </a:cubicBezTo>
                <a:cubicBezTo>
                  <a:pt x="62093" y="91938"/>
                  <a:pt x="62230" y="91801"/>
                  <a:pt x="62086" y="91599"/>
                </a:cubicBezTo>
                <a:close/>
                <a:moveTo>
                  <a:pt x="59429" y="91260"/>
                </a:moveTo>
                <a:cubicBezTo>
                  <a:pt x="59644" y="91495"/>
                  <a:pt x="60145" y="92068"/>
                  <a:pt x="59989" y="92322"/>
                </a:cubicBezTo>
                <a:cubicBezTo>
                  <a:pt x="59904" y="92146"/>
                  <a:pt x="59676" y="91846"/>
                  <a:pt x="59722" y="91690"/>
                </a:cubicBezTo>
                <a:lnTo>
                  <a:pt x="59722" y="91690"/>
                </a:lnTo>
                <a:lnTo>
                  <a:pt x="59715" y="91697"/>
                </a:lnTo>
                <a:cubicBezTo>
                  <a:pt x="59579" y="91501"/>
                  <a:pt x="59481" y="91618"/>
                  <a:pt x="59338" y="91377"/>
                </a:cubicBezTo>
                <a:cubicBezTo>
                  <a:pt x="59416" y="91371"/>
                  <a:pt x="59383" y="91293"/>
                  <a:pt x="59429" y="91260"/>
                </a:cubicBezTo>
                <a:close/>
                <a:moveTo>
                  <a:pt x="61243" y="92238"/>
                </a:moveTo>
                <a:cubicBezTo>
                  <a:pt x="61258" y="92238"/>
                  <a:pt x="61274" y="92243"/>
                  <a:pt x="61292" y="92250"/>
                </a:cubicBezTo>
                <a:lnTo>
                  <a:pt x="61344" y="92328"/>
                </a:lnTo>
                <a:lnTo>
                  <a:pt x="61305" y="92354"/>
                </a:lnTo>
                <a:cubicBezTo>
                  <a:pt x="61291" y="92336"/>
                  <a:pt x="61280" y="92320"/>
                  <a:pt x="61270" y="92320"/>
                </a:cubicBezTo>
                <a:cubicBezTo>
                  <a:pt x="61266" y="92320"/>
                  <a:pt x="61263" y="92323"/>
                  <a:pt x="61259" y="92328"/>
                </a:cubicBezTo>
                <a:lnTo>
                  <a:pt x="61259" y="92335"/>
                </a:lnTo>
                <a:lnTo>
                  <a:pt x="61227" y="92289"/>
                </a:lnTo>
                <a:lnTo>
                  <a:pt x="61207" y="92250"/>
                </a:lnTo>
                <a:cubicBezTo>
                  <a:pt x="61219" y="92241"/>
                  <a:pt x="61230" y="92238"/>
                  <a:pt x="61243" y="92238"/>
                </a:cubicBezTo>
                <a:close/>
                <a:moveTo>
                  <a:pt x="61061" y="92236"/>
                </a:moveTo>
                <a:cubicBezTo>
                  <a:pt x="61085" y="92236"/>
                  <a:pt x="61113" y="92254"/>
                  <a:pt x="61135" y="92283"/>
                </a:cubicBezTo>
                <a:lnTo>
                  <a:pt x="61142" y="92296"/>
                </a:lnTo>
                <a:cubicBezTo>
                  <a:pt x="61135" y="92315"/>
                  <a:pt x="61142" y="92341"/>
                  <a:pt x="61174" y="92387"/>
                </a:cubicBezTo>
                <a:lnTo>
                  <a:pt x="61187" y="92407"/>
                </a:lnTo>
                <a:cubicBezTo>
                  <a:pt x="61148" y="92380"/>
                  <a:pt x="61116" y="92348"/>
                  <a:pt x="61096" y="92309"/>
                </a:cubicBezTo>
                <a:cubicBezTo>
                  <a:pt x="61077" y="92283"/>
                  <a:pt x="61064" y="92263"/>
                  <a:pt x="61044" y="92237"/>
                </a:cubicBezTo>
                <a:lnTo>
                  <a:pt x="61051" y="92237"/>
                </a:lnTo>
                <a:cubicBezTo>
                  <a:pt x="61054" y="92236"/>
                  <a:pt x="61057" y="92236"/>
                  <a:pt x="61061" y="92236"/>
                </a:cubicBezTo>
                <a:close/>
                <a:moveTo>
                  <a:pt x="59409" y="91794"/>
                </a:moveTo>
                <a:cubicBezTo>
                  <a:pt x="59533" y="92048"/>
                  <a:pt x="59930" y="92367"/>
                  <a:pt x="59794" y="92615"/>
                </a:cubicBezTo>
                <a:lnTo>
                  <a:pt x="59787" y="92621"/>
                </a:lnTo>
                <a:cubicBezTo>
                  <a:pt x="59572" y="92276"/>
                  <a:pt x="59377" y="92120"/>
                  <a:pt x="59377" y="91866"/>
                </a:cubicBezTo>
                <a:cubicBezTo>
                  <a:pt x="59396" y="91846"/>
                  <a:pt x="59403" y="91820"/>
                  <a:pt x="59409" y="91794"/>
                </a:cubicBezTo>
                <a:close/>
                <a:moveTo>
                  <a:pt x="61361" y="92996"/>
                </a:moveTo>
                <a:lnTo>
                  <a:pt x="61370" y="93012"/>
                </a:lnTo>
                <a:lnTo>
                  <a:pt x="61370" y="93006"/>
                </a:lnTo>
                <a:cubicBezTo>
                  <a:pt x="61371" y="93006"/>
                  <a:pt x="61373" y="93006"/>
                  <a:pt x="61375" y="93006"/>
                </a:cubicBezTo>
                <a:lnTo>
                  <a:pt x="61375" y="93006"/>
                </a:lnTo>
                <a:cubicBezTo>
                  <a:pt x="61370" y="93003"/>
                  <a:pt x="61365" y="92999"/>
                  <a:pt x="61361" y="92996"/>
                </a:cubicBezTo>
                <a:close/>
                <a:moveTo>
                  <a:pt x="60074" y="92608"/>
                </a:moveTo>
                <a:cubicBezTo>
                  <a:pt x="60230" y="92641"/>
                  <a:pt x="60354" y="92752"/>
                  <a:pt x="60406" y="92902"/>
                </a:cubicBezTo>
                <a:cubicBezTo>
                  <a:pt x="60421" y="92881"/>
                  <a:pt x="60413" y="92837"/>
                  <a:pt x="60433" y="92837"/>
                </a:cubicBezTo>
                <a:cubicBezTo>
                  <a:pt x="60438" y="92837"/>
                  <a:pt x="60446" y="92841"/>
                  <a:pt x="60458" y="92849"/>
                </a:cubicBezTo>
                <a:lnTo>
                  <a:pt x="60464" y="92869"/>
                </a:lnTo>
                <a:cubicBezTo>
                  <a:pt x="60419" y="92941"/>
                  <a:pt x="60445" y="93058"/>
                  <a:pt x="60347" y="93103"/>
                </a:cubicBezTo>
                <a:lnTo>
                  <a:pt x="60341" y="93110"/>
                </a:lnTo>
                <a:lnTo>
                  <a:pt x="60341" y="93116"/>
                </a:lnTo>
                <a:cubicBezTo>
                  <a:pt x="60321" y="93071"/>
                  <a:pt x="60295" y="93032"/>
                  <a:pt x="60263" y="92993"/>
                </a:cubicBezTo>
                <a:lnTo>
                  <a:pt x="60269" y="92993"/>
                </a:lnTo>
                <a:cubicBezTo>
                  <a:pt x="60230" y="92849"/>
                  <a:pt x="60165" y="92719"/>
                  <a:pt x="60074" y="92608"/>
                </a:cubicBezTo>
                <a:close/>
                <a:moveTo>
                  <a:pt x="60250" y="93064"/>
                </a:moveTo>
                <a:lnTo>
                  <a:pt x="60269" y="93097"/>
                </a:lnTo>
                <a:cubicBezTo>
                  <a:pt x="60240" y="93112"/>
                  <a:pt x="60338" y="93276"/>
                  <a:pt x="60327" y="93276"/>
                </a:cubicBezTo>
                <a:cubicBezTo>
                  <a:pt x="60323" y="93276"/>
                  <a:pt x="60307" y="93257"/>
                  <a:pt x="60269" y="93208"/>
                </a:cubicBezTo>
                <a:lnTo>
                  <a:pt x="60269" y="93214"/>
                </a:lnTo>
                <a:cubicBezTo>
                  <a:pt x="60256" y="93182"/>
                  <a:pt x="60243" y="93149"/>
                  <a:pt x="60230" y="93116"/>
                </a:cubicBezTo>
                <a:lnTo>
                  <a:pt x="60230" y="93116"/>
                </a:lnTo>
                <a:lnTo>
                  <a:pt x="60236" y="93123"/>
                </a:lnTo>
                <a:cubicBezTo>
                  <a:pt x="60256" y="93110"/>
                  <a:pt x="60243" y="93084"/>
                  <a:pt x="60250" y="93064"/>
                </a:cubicBezTo>
                <a:close/>
                <a:moveTo>
                  <a:pt x="59904" y="92882"/>
                </a:moveTo>
                <a:lnTo>
                  <a:pt x="59904" y="92882"/>
                </a:lnTo>
                <a:cubicBezTo>
                  <a:pt x="59976" y="92895"/>
                  <a:pt x="60054" y="92973"/>
                  <a:pt x="60145" y="93116"/>
                </a:cubicBezTo>
                <a:cubicBezTo>
                  <a:pt x="60158" y="93149"/>
                  <a:pt x="60171" y="93182"/>
                  <a:pt x="60184" y="93214"/>
                </a:cubicBezTo>
                <a:cubicBezTo>
                  <a:pt x="60171" y="93240"/>
                  <a:pt x="60178" y="93312"/>
                  <a:pt x="60217" y="93312"/>
                </a:cubicBezTo>
                <a:cubicBezTo>
                  <a:pt x="60238" y="93340"/>
                  <a:pt x="60239" y="93348"/>
                  <a:pt x="60232" y="93348"/>
                </a:cubicBezTo>
                <a:cubicBezTo>
                  <a:pt x="60223" y="93348"/>
                  <a:pt x="60199" y="93335"/>
                  <a:pt x="60189" y="93335"/>
                </a:cubicBezTo>
                <a:cubicBezTo>
                  <a:pt x="60178" y="93335"/>
                  <a:pt x="60182" y="93349"/>
                  <a:pt x="60230" y="93410"/>
                </a:cubicBezTo>
                <a:lnTo>
                  <a:pt x="60230" y="93416"/>
                </a:lnTo>
                <a:cubicBezTo>
                  <a:pt x="60022" y="93397"/>
                  <a:pt x="59891" y="93051"/>
                  <a:pt x="59904" y="92882"/>
                </a:cubicBezTo>
                <a:close/>
                <a:moveTo>
                  <a:pt x="10103" y="93032"/>
                </a:moveTo>
                <a:cubicBezTo>
                  <a:pt x="10122" y="93045"/>
                  <a:pt x="10103" y="93084"/>
                  <a:pt x="10109" y="93103"/>
                </a:cubicBezTo>
                <a:cubicBezTo>
                  <a:pt x="10129" y="93071"/>
                  <a:pt x="10148" y="93045"/>
                  <a:pt x="10122" y="93045"/>
                </a:cubicBezTo>
                <a:lnTo>
                  <a:pt x="10122" y="93045"/>
                </a:lnTo>
                <a:cubicBezTo>
                  <a:pt x="10220" y="93045"/>
                  <a:pt x="10188" y="93208"/>
                  <a:pt x="10181" y="93331"/>
                </a:cubicBezTo>
                <a:cubicBezTo>
                  <a:pt x="10175" y="93357"/>
                  <a:pt x="10162" y="93384"/>
                  <a:pt x="10155" y="93410"/>
                </a:cubicBezTo>
                <a:cubicBezTo>
                  <a:pt x="10135" y="93429"/>
                  <a:pt x="10109" y="93462"/>
                  <a:pt x="10090" y="93488"/>
                </a:cubicBezTo>
                <a:cubicBezTo>
                  <a:pt x="10067" y="93512"/>
                  <a:pt x="10052" y="93521"/>
                  <a:pt x="10042" y="93521"/>
                </a:cubicBezTo>
                <a:cubicBezTo>
                  <a:pt x="10010" y="93521"/>
                  <a:pt x="10025" y="93429"/>
                  <a:pt x="9991" y="93429"/>
                </a:cubicBezTo>
                <a:cubicBezTo>
                  <a:pt x="9980" y="93429"/>
                  <a:pt x="9964" y="93438"/>
                  <a:pt x="9940" y="93462"/>
                </a:cubicBezTo>
                <a:cubicBezTo>
                  <a:pt x="10051" y="93286"/>
                  <a:pt x="9940" y="93331"/>
                  <a:pt x="10103" y="93032"/>
                </a:cubicBezTo>
                <a:close/>
                <a:moveTo>
                  <a:pt x="11406" y="91651"/>
                </a:moveTo>
                <a:cubicBezTo>
                  <a:pt x="11419" y="91820"/>
                  <a:pt x="11399" y="91990"/>
                  <a:pt x="11340" y="92146"/>
                </a:cubicBezTo>
                <a:cubicBezTo>
                  <a:pt x="11464" y="91996"/>
                  <a:pt x="11549" y="92055"/>
                  <a:pt x="11549" y="92009"/>
                </a:cubicBezTo>
                <a:cubicBezTo>
                  <a:pt x="11557" y="92011"/>
                  <a:pt x="11565" y="92012"/>
                  <a:pt x="11573" y="92012"/>
                </a:cubicBezTo>
                <a:cubicBezTo>
                  <a:pt x="11700" y="92012"/>
                  <a:pt x="11870" y="91779"/>
                  <a:pt x="11997" y="91779"/>
                </a:cubicBezTo>
                <a:cubicBezTo>
                  <a:pt x="12018" y="91779"/>
                  <a:pt x="12038" y="91786"/>
                  <a:pt x="12057" y="91801"/>
                </a:cubicBezTo>
                <a:cubicBezTo>
                  <a:pt x="11536" y="92472"/>
                  <a:pt x="11152" y="93012"/>
                  <a:pt x="10767" y="93527"/>
                </a:cubicBezTo>
                <a:cubicBezTo>
                  <a:pt x="10734" y="93517"/>
                  <a:pt x="10749" y="93459"/>
                  <a:pt x="10735" y="93459"/>
                </a:cubicBezTo>
                <a:cubicBezTo>
                  <a:pt x="10729" y="93459"/>
                  <a:pt x="10720" y="93467"/>
                  <a:pt x="10702" y="93488"/>
                </a:cubicBezTo>
                <a:cubicBezTo>
                  <a:pt x="10826" y="93136"/>
                  <a:pt x="11015" y="92745"/>
                  <a:pt x="11119" y="92407"/>
                </a:cubicBezTo>
                <a:cubicBezTo>
                  <a:pt x="11034" y="92218"/>
                  <a:pt x="10793" y="92413"/>
                  <a:pt x="10871" y="92113"/>
                </a:cubicBezTo>
                <a:cubicBezTo>
                  <a:pt x="11067" y="91859"/>
                  <a:pt x="11217" y="91859"/>
                  <a:pt x="11406" y="91651"/>
                </a:cubicBezTo>
                <a:close/>
                <a:moveTo>
                  <a:pt x="10240" y="93312"/>
                </a:moveTo>
                <a:cubicBezTo>
                  <a:pt x="10233" y="93390"/>
                  <a:pt x="10298" y="93410"/>
                  <a:pt x="10194" y="93559"/>
                </a:cubicBezTo>
                <a:cubicBezTo>
                  <a:pt x="10168" y="93546"/>
                  <a:pt x="10207" y="93481"/>
                  <a:pt x="10162" y="93475"/>
                </a:cubicBezTo>
                <a:cubicBezTo>
                  <a:pt x="10139" y="93534"/>
                  <a:pt x="10130" y="93561"/>
                  <a:pt x="10124" y="93561"/>
                </a:cubicBezTo>
                <a:cubicBezTo>
                  <a:pt x="10120" y="93561"/>
                  <a:pt x="10119" y="93545"/>
                  <a:pt x="10116" y="93514"/>
                </a:cubicBezTo>
                <a:cubicBezTo>
                  <a:pt x="10129" y="93494"/>
                  <a:pt x="10142" y="93475"/>
                  <a:pt x="10155" y="93462"/>
                </a:cubicBezTo>
                <a:cubicBezTo>
                  <a:pt x="10188" y="93442"/>
                  <a:pt x="10207" y="93410"/>
                  <a:pt x="10207" y="93371"/>
                </a:cubicBezTo>
                <a:cubicBezTo>
                  <a:pt x="10214" y="93357"/>
                  <a:pt x="10220" y="93344"/>
                  <a:pt x="10227" y="93325"/>
                </a:cubicBezTo>
                <a:lnTo>
                  <a:pt x="10233" y="93312"/>
                </a:lnTo>
                <a:close/>
                <a:moveTo>
                  <a:pt x="62321" y="93591"/>
                </a:moveTo>
                <a:cubicBezTo>
                  <a:pt x="62323" y="93596"/>
                  <a:pt x="62325" y="93600"/>
                  <a:pt x="62327" y="93605"/>
                </a:cubicBezTo>
                <a:lnTo>
                  <a:pt x="62334" y="93618"/>
                </a:lnTo>
                <a:cubicBezTo>
                  <a:pt x="62330" y="93609"/>
                  <a:pt x="62326" y="93600"/>
                  <a:pt x="62321" y="93591"/>
                </a:cubicBezTo>
                <a:close/>
                <a:moveTo>
                  <a:pt x="62334" y="93631"/>
                </a:moveTo>
                <a:cubicBezTo>
                  <a:pt x="62333" y="93634"/>
                  <a:pt x="62332" y="93638"/>
                  <a:pt x="62331" y="93641"/>
                </a:cubicBezTo>
                <a:lnTo>
                  <a:pt x="62331" y="93641"/>
                </a:lnTo>
                <a:cubicBezTo>
                  <a:pt x="62332" y="93640"/>
                  <a:pt x="62333" y="93639"/>
                  <a:pt x="62334" y="93638"/>
                </a:cubicBezTo>
                <a:lnTo>
                  <a:pt x="62334" y="93631"/>
                </a:lnTo>
                <a:close/>
                <a:moveTo>
                  <a:pt x="62331" y="93641"/>
                </a:moveTo>
                <a:cubicBezTo>
                  <a:pt x="62329" y="93646"/>
                  <a:pt x="62328" y="93652"/>
                  <a:pt x="62327" y="93659"/>
                </a:cubicBezTo>
                <a:lnTo>
                  <a:pt x="62327" y="93659"/>
                </a:lnTo>
                <a:cubicBezTo>
                  <a:pt x="62328" y="93653"/>
                  <a:pt x="62330" y="93647"/>
                  <a:pt x="62331" y="93641"/>
                </a:cubicBezTo>
                <a:close/>
                <a:moveTo>
                  <a:pt x="62327" y="93659"/>
                </a:moveTo>
                <a:cubicBezTo>
                  <a:pt x="62326" y="93666"/>
                  <a:pt x="62325" y="93673"/>
                  <a:pt x="62325" y="93680"/>
                </a:cubicBezTo>
                <a:lnTo>
                  <a:pt x="62325" y="93680"/>
                </a:lnTo>
                <a:cubicBezTo>
                  <a:pt x="62326" y="93677"/>
                  <a:pt x="62326" y="93673"/>
                  <a:pt x="62327" y="93670"/>
                </a:cubicBezTo>
                <a:cubicBezTo>
                  <a:pt x="62327" y="93666"/>
                  <a:pt x="62327" y="93663"/>
                  <a:pt x="62327" y="93659"/>
                </a:cubicBezTo>
                <a:close/>
                <a:moveTo>
                  <a:pt x="60596" y="93518"/>
                </a:moveTo>
                <a:cubicBezTo>
                  <a:pt x="60630" y="93518"/>
                  <a:pt x="60674" y="93606"/>
                  <a:pt x="60709" y="93606"/>
                </a:cubicBezTo>
                <a:cubicBezTo>
                  <a:pt x="60715" y="93606"/>
                  <a:pt x="60720" y="93603"/>
                  <a:pt x="60725" y="93598"/>
                </a:cubicBezTo>
                <a:lnTo>
                  <a:pt x="60725" y="93598"/>
                </a:lnTo>
                <a:cubicBezTo>
                  <a:pt x="60751" y="93657"/>
                  <a:pt x="60751" y="93696"/>
                  <a:pt x="60718" y="93722"/>
                </a:cubicBezTo>
                <a:cubicBezTo>
                  <a:pt x="60635" y="93665"/>
                  <a:pt x="60653" y="93613"/>
                  <a:pt x="60592" y="93519"/>
                </a:cubicBezTo>
                <a:lnTo>
                  <a:pt x="60592" y="93519"/>
                </a:lnTo>
                <a:cubicBezTo>
                  <a:pt x="60593" y="93519"/>
                  <a:pt x="60595" y="93518"/>
                  <a:pt x="60596" y="93518"/>
                </a:cubicBezTo>
                <a:close/>
                <a:moveTo>
                  <a:pt x="62325" y="93680"/>
                </a:moveTo>
                <a:cubicBezTo>
                  <a:pt x="62319" y="93703"/>
                  <a:pt x="62315" y="93726"/>
                  <a:pt x="62321" y="93748"/>
                </a:cubicBezTo>
                <a:cubicBezTo>
                  <a:pt x="62324" y="93752"/>
                  <a:pt x="62328" y="93756"/>
                  <a:pt x="62332" y="93759"/>
                </a:cubicBezTo>
                <a:lnTo>
                  <a:pt x="62332" y="93759"/>
                </a:lnTo>
                <a:cubicBezTo>
                  <a:pt x="62325" y="93733"/>
                  <a:pt x="62323" y="93707"/>
                  <a:pt x="62325" y="93680"/>
                </a:cubicBezTo>
                <a:close/>
                <a:moveTo>
                  <a:pt x="18722" y="93716"/>
                </a:moveTo>
                <a:cubicBezTo>
                  <a:pt x="18732" y="93754"/>
                  <a:pt x="18717" y="93805"/>
                  <a:pt x="18668" y="93879"/>
                </a:cubicBezTo>
                <a:cubicBezTo>
                  <a:pt x="18662" y="93841"/>
                  <a:pt x="18674" y="93790"/>
                  <a:pt x="18722" y="93716"/>
                </a:cubicBezTo>
                <a:close/>
                <a:moveTo>
                  <a:pt x="62332" y="93759"/>
                </a:moveTo>
                <a:cubicBezTo>
                  <a:pt x="62332" y="93762"/>
                  <a:pt x="62333" y="93765"/>
                  <a:pt x="62334" y="93768"/>
                </a:cubicBezTo>
                <a:cubicBezTo>
                  <a:pt x="62302" y="93768"/>
                  <a:pt x="62278" y="93778"/>
                  <a:pt x="62261" y="93800"/>
                </a:cubicBezTo>
                <a:lnTo>
                  <a:pt x="62261" y="93800"/>
                </a:lnTo>
                <a:cubicBezTo>
                  <a:pt x="62261" y="93800"/>
                  <a:pt x="62262" y="93800"/>
                  <a:pt x="62262" y="93800"/>
                </a:cubicBezTo>
                <a:cubicBezTo>
                  <a:pt x="62264" y="93800"/>
                  <a:pt x="62266" y="93800"/>
                  <a:pt x="62269" y="93800"/>
                </a:cubicBezTo>
                <a:cubicBezTo>
                  <a:pt x="62269" y="93807"/>
                  <a:pt x="62275" y="93807"/>
                  <a:pt x="62275" y="93813"/>
                </a:cubicBezTo>
                <a:cubicBezTo>
                  <a:pt x="62308" y="93839"/>
                  <a:pt x="62340" y="93872"/>
                  <a:pt x="62366" y="93905"/>
                </a:cubicBezTo>
                <a:lnTo>
                  <a:pt x="62438" y="93983"/>
                </a:lnTo>
                <a:cubicBezTo>
                  <a:pt x="62438" y="93989"/>
                  <a:pt x="62438" y="93989"/>
                  <a:pt x="62445" y="93996"/>
                </a:cubicBezTo>
                <a:lnTo>
                  <a:pt x="62458" y="94035"/>
                </a:lnTo>
                <a:cubicBezTo>
                  <a:pt x="62464" y="94067"/>
                  <a:pt x="62490" y="94093"/>
                  <a:pt x="62523" y="94107"/>
                </a:cubicBezTo>
                <a:cubicBezTo>
                  <a:pt x="62525" y="94107"/>
                  <a:pt x="62528" y="94108"/>
                  <a:pt x="62530" y="94108"/>
                </a:cubicBezTo>
                <a:cubicBezTo>
                  <a:pt x="62551" y="94108"/>
                  <a:pt x="62560" y="94084"/>
                  <a:pt x="62549" y="94054"/>
                </a:cubicBezTo>
                <a:cubicBezTo>
                  <a:pt x="62542" y="94041"/>
                  <a:pt x="62542" y="94028"/>
                  <a:pt x="62536" y="94015"/>
                </a:cubicBezTo>
                <a:cubicBezTo>
                  <a:pt x="62529" y="93996"/>
                  <a:pt x="62523" y="93976"/>
                  <a:pt x="62510" y="93957"/>
                </a:cubicBezTo>
                <a:lnTo>
                  <a:pt x="62503" y="93931"/>
                </a:lnTo>
                <a:lnTo>
                  <a:pt x="62484" y="93918"/>
                </a:lnTo>
                <a:cubicBezTo>
                  <a:pt x="62458" y="93892"/>
                  <a:pt x="62431" y="93866"/>
                  <a:pt x="62399" y="93833"/>
                </a:cubicBezTo>
                <a:cubicBezTo>
                  <a:pt x="62376" y="93810"/>
                  <a:pt x="62354" y="93783"/>
                  <a:pt x="62332" y="93759"/>
                </a:cubicBezTo>
                <a:close/>
                <a:moveTo>
                  <a:pt x="70912" y="94413"/>
                </a:moveTo>
                <a:lnTo>
                  <a:pt x="70912" y="94413"/>
                </a:lnTo>
                <a:cubicBezTo>
                  <a:pt x="70976" y="94418"/>
                  <a:pt x="71001" y="94543"/>
                  <a:pt x="70960" y="94543"/>
                </a:cubicBezTo>
                <a:cubicBezTo>
                  <a:pt x="70952" y="94543"/>
                  <a:pt x="70940" y="94537"/>
                  <a:pt x="70925" y="94523"/>
                </a:cubicBezTo>
                <a:cubicBezTo>
                  <a:pt x="70899" y="94471"/>
                  <a:pt x="70945" y="94465"/>
                  <a:pt x="70912" y="94413"/>
                </a:cubicBezTo>
                <a:close/>
                <a:moveTo>
                  <a:pt x="16818" y="94022"/>
                </a:moveTo>
                <a:lnTo>
                  <a:pt x="16818" y="94022"/>
                </a:lnTo>
                <a:cubicBezTo>
                  <a:pt x="17019" y="94245"/>
                  <a:pt x="16523" y="94866"/>
                  <a:pt x="16250" y="94866"/>
                </a:cubicBezTo>
                <a:cubicBezTo>
                  <a:pt x="16196" y="94866"/>
                  <a:pt x="16150" y="94841"/>
                  <a:pt x="16121" y="94784"/>
                </a:cubicBezTo>
                <a:cubicBezTo>
                  <a:pt x="16297" y="94484"/>
                  <a:pt x="16538" y="94224"/>
                  <a:pt x="16818" y="94022"/>
                </a:cubicBezTo>
                <a:close/>
                <a:moveTo>
                  <a:pt x="60432" y="93677"/>
                </a:moveTo>
                <a:lnTo>
                  <a:pt x="60432" y="93677"/>
                </a:lnTo>
                <a:cubicBezTo>
                  <a:pt x="60608" y="93839"/>
                  <a:pt x="60738" y="94041"/>
                  <a:pt x="60940" y="94139"/>
                </a:cubicBezTo>
                <a:cubicBezTo>
                  <a:pt x="61025" y="94237"/>
                  <a:pt x="60953" y="94243"/>
                  <a:pt x="60959" y="94295"/>
                </a:cubicBezTo>
                <a:cubicBezTo>
                  <a:pt x="61135" y="94465"/>
                  <a:pt x="61292" y="94641"/>
                  <a:pt x="61435" y="94836"/>
                </a:cubicBezTo>
                <a:cubicBezTo>
                  <a:pt x="61405" y="94856"/>
                  <a:pt x="61375" y="94878"/>
                  <a:pt x="61343" y="94878"/>
                </a:cubicBezTo>
                <a:cubicBezTo>
                  <a:pt x="61311" y="94878"/>
                  <a:pt x="61278" y="94858"/>
                  <a:pt x="61240" y="94797"/>
                </a:cubicBezTo>
                <a:lnTo>
                  <a:pt x="61240" y="94797"/>
                </a:lnTo>
                <a:cubicBezTo>
                  <a:pt x="61181" y="94843"/>
                  <a:pt x="61318" y="94992"/>
                  <a:pt x="61246" y="95025"/>
                </a:cubicBezTo>
                <a:cubicBezTo>
                  <a:pt x="61220" y="94999"/>
                  <a:pt x="61200" y="94960"/>
                  <a:pt x="61181" y="94953"/>
                </a:cubicBezTo>
                <a:cubicBezTo>
                  <a:pt x="61142" y="94914"/>
                  <a:pt x="61109" y="94882"/>
                  <a:pt x="61077" y="94849"/>
                </a:cubicBezTo>
                <a:lnTo>
                  <a:pt x="61044" y="94810"/>
                </a:lnTo>
                <a:cubicBezTo>
                  <a:pt x="61038" y="94660"/>
                  <a:pt x="60940" y="94458"/>
                  <a:pt x="60940" y="94308"/>
                </a:cubicBezTo>
                <a:cubicBezTo>
                  <a:pt x="60738" y="94146"/>
                  <a:pt x="60497" y="93911"/>
                  <a:pt x="60432" y="93677"/>
                </a:cubicBezTo>
                <a:close/>
                <a:moveTo>
                  <a:pt x="70345" y="93989"/>
                </a:moveTo>
                <a:cubicBezTo>
                  <a:pt x="70357" y="94007"/>
                  <a:pt x="70368" y="94013"/>
                  <a:pt x="70378" y="94013"/>
                </a:cubicBezTo>
                <a:cubicBezTo>
                  <a:pt x="70390" y="94013"/>
                  <a:pt x="70400" y="94006"/>
                  <a:pt x="70410" y="94002"/>
                </a:cubicBezTo>
                <a:cubicBezTo>
                  <a:pt x="70476" y="94080"/>
                  <a:pt x="70521" y="94165"/>
                  <a:pt x="70547" y="94256"/>
                </a:cubicBezTo>
                <a:cubicBezTo>
                  <a:pt x="70821" y="94413"/>
                  <a:pt x="70977" y="94823"/>
                  <a:pt x="71094" y="95038"/>
                </a:cubicBezTo>
                <a:cubicBezTo>
                  <a:pt x="71087" y="95080"/>
                  <a:pt x="71074" y="95095"/>
                  <a:pt x="71056" y="95095"/>
                </a:cubicBezTo>
                <a:cubicBezTo>
                  <a:pt x="71002" y="95095"/>
                  <a:pt x="70907" y="94938"/>
                  <a:pt x="70825" y="94938"/>
                </a:cubicBezTo>
                <a:cubicBezTo>
                  <a:pt x="70819" y="94938"/>
                  <a:pt x="70813" y="94939"/>
                  <a:pt x="70808" y="94940"/>
                </a:cubicBezTo>
                <a:cubicBezTo>
                  <a:pt x="70534" y="94589"/>
                  <a:pt x="70326" y="94256"/>
                  <a:pt x="70345" y="93996"/>
                </a:cubicBezTo>
                <a:lnTo>
                  <a:pt x="70345" y="93989"/>
                </a:lnTo>
                <a:close/>
                <a:moveTo>
                  <a:pt x="61031" y="94882"/>
                </a:moveTo>
                <a:lnTo>
                  <a:pt x="61057" y="94908"/>
                </a:lnTo>
                <a:cubicBezTo>
                  <a:pt x="61096" y="94947"/>
                  <a:pt x="61135" y="94986"/>
                  <a:pt x="61168" y="95025"/>
                </a:cubicBezTo>
                <a:lnTo>
                  <a:pt x="61161" y="95025"/>
                </a:lnTo>
                <a:cubicBezTo>
                  <a:pt x="61148" y="95044"/>
                  <a:pt x="61122" y="95051"/>
                  <a:pt x="61148" y="95090"/>
                </a:cubicBezTo>
                <a:lnTo>
                  <a:pt x="61155" y="95103"/>
                </a:lnTo>
                <a:lnTo>
                  <a:pt x="61122" y="95090"/>
                </a:lnTo>
                <a:lnTo>
                  <a:pt x="61116" y="95090"/>
                </a:lnTo>
                <a:cubicBezTo>
                  <a:pt x="61051" y="94999"/>
                  <a:pt x="60999" y="94914"/>
                  <a:pt x="61031" y="94882"/>
                </a:cubicBezTo>
                <a:close/>
                <a:moveTo>
                  <a:pt x="16935" y="95044"/>
                </a:moveTo>
                <a:lnTo>
                  <a:pt x="16935" y="95044"/>
                </a:lnTo>
                <a:cubicBezTo>
                  <a:pt x="16959" y="95103"/>
                  <a:pt x="16760" y="95469"/>
                  <a:pt x="16668" y="95469"/>
                </a:cubicBezTo>
                <a:cubicBezTo>
                  <a:pt x="16658" y="95469"/>
                  <a:pt x="16649" y="95464"/>
                  <a:pt x="16642" y="95455"/>
                </a:cubicBezTo>
                <a:lnTo>
                  <a:pt x="16636" y="95461"/>
                </a:lnTo>
                <a:cubicBezTo>
                  <a:pt x="16662" y="95357"/>
                  <a:pt x="16773" y="95279"/>
                  <a:pt x="16786" y="95149"/>
                </a:cubicBezTo>
                <a:cubicBezTo>
                  <a:pt x="16815" y="95090"/>
                  <a:pt x="16838" y="95087"/>
                  <a:pt x="16861" y="95087"/>
                </a:cubicBezTo>
                <a:cubicBezTo>
                  <a:pt x="16863" y="95087"/>
                  <a:pt x="16866" y="95087"/>
                  <a:pt x="16869" y="95087"/>
                </a:cubicBezTo>
                <a:cubicBezTo>
                  <a:pt x="16889" y="95087"/>
                  <a:pt x="16910" y="95084"/>
                  <a:pt x="16935" y="95044"/>
                </a:cubicBezTo>
                <a:close/>
                <a:moveTo>
                  <a:pt x="9302" y="94934"/>
                </a:moveTo>
                <a:lnTo>
                  <a:pt x="9302" y="94934"/>
                </a:lnTo>
                <a:cubicBezTo>
                  <a:pt x="9217" y="95110"/>
                  <a:pt x="9243" y="95181"/>
                  <a:pt x="9002" y="95487"/>
                </a:cubicBezTo>
                <a:lnTo>
                  <a:pt x="9002" y="95481"/>
                </a:lnTo>
                <a:cubicBezTo>
                  <a:pt x="9013" y="95426"/>
                  <a:pt x="8999" y="95417"/>
                  <a:pt x="8980" y="95417"/>
                </a:cubicBezTo>
                <a:cubicBezTo>
                  <a:pt x="8971" y="95417"/>
                  <a:pt x="8961" y="95419"/>
                  <a:pt x="8952" y="95419"/>
                </a:cubicBezTo>
                <a:cubicBezTo>
                  <a:pt x="8935" y="95419"/>
                  <a:pt x="8923" y="95412"/>
                  <a:pt x="8930" y="95370"/>
                </a:cubicBezTo>
                <a:cubicBezTo>
                  <a:pt x="9022" y="95155"/>
                  <a:pt x="9211" y="95057"/>
                  <a:pt x="9198" y="94999"/>
                </a:cubicBezTo>
                <a:cubicBezTo>
                  <a:pt x="9237" y="94953"/>
                  <a:pt x="9263" y="94992"/>
                  <a:pt x="9302" y="94934"/>
                </a:cubicBezTo>
                <a:close/>
                <a:moveTo>
                  <a:pt x="14890" y="95396"/>
                </a:moveTo>
                <a:cubicBezTo>
                  <a:pt x="14806" y="95728"/>
                  <a:pt x="14584" y="96067"/>
                  <a:pt x="14311" y="96373"/>
                </a:cubicBezTo>
                <a:cubicBezTo>
                  <a:pt x="14258" y="96100"/>
                  <a:pt x="14591" y="95533"/>
                  <a:pt x="14890" y="95396"/>
                </a:cubicBezTo>
                <a:close/>
                <a:moveTo>
                  <a:pt x="16258" y="96087"/>
                </a:moveTo>
                <a:lnTo>
                  <a:pt x="16258" y="96087"/>
                </a:lnTo>
                <a:cubicBezTo>
                  <a:pt x="16388" y="96152"/>
                  <a:pt x="16239" y="96406"/>
                  <a:pt x="16297" y="96516"/>
                </a:cubicBezTo>
                <a:cubicBezTo>
                  <a:pt x="16320" y="96547"/>
                  <a:pt x="16349" y="96560"/>
                  <a:pt x="16381" y="96560"/>
                </a:cubicBezTo>
                <a:cubicBezTo>
                  <a:pt x="16531" y="96560"/>
                  <a:pt x="16756" y="96280"/>
                  <a:pt x="16852" y="96280"/>
                </a:cubicBezTo>
                <a:cubicBezTo>
                  <a:pt x="16862" y="96280"/>
                  <a:pt x="16870" y="96283"/>
                  <a:pt x="16877" y="96289"/>
                </a:cubicBezTo>
                <a:cubicBezTo>
                  <a:pt x="16935" y="96341"/>
                  <a:pt x="16747" y="96556"/>
                  <a:pt x="16779" y="96621"/>
                </a:cubicBezTo>
                <a:lnTo>
                  <a:pt x="16773" y="96627"/>
                </a:lnTo>
                <a:cubicBezTo>
                  <a:pt x="16349" y="97031"/>
                  <a:pt x="15809" y="97422"/>
                  <a:pt x="15483" y="97676"/>
                </a:cubicBezTo>
                <a:cubicBezTo>
                  <a:pt x="15472" y="97687"/>
                  <a:pt x="15464" y="97692"/>
                  <a:pt x="15457" y="97692"/>
                </a:cubicBezTo>
                <a:cubicBezTo>
                  <a:pt x="15419" y="97692"/>
                  <a:pt x="15440" y="97522"/>
                  <a:pt x="15457" y="97461"/>
                </a:cubicBezTo>
                <a:cubicBezTo>
                  <a:pt x="15926" y="96972"/>
                  <a:pt x="15750" y="96373"/>
                  <a:pt x="16258" y="96087"/>
                </a:cubicBezTo>
                <a:close/>
                <a:moveTo>
                  <a:pt x="12334" y="97928"/>
                </a:moveTo>
                <a:cubicBezTo>
                  <a:pt x="12339" y="97928"/>
                  <a:pt x="12345" y="97929"/>
                  <a:pt x="12350" y="97930"/>
                </a:cubicBezTo>
                <a:cubicBezTo>
                  <a:pt x="12181" y="98184"/>
                  <a:pt x="12142" y="98353"/>
                  <a:pt x="11959" y="98620"/>
                </a:cubicBezTo>
                <a:cubicBezTo>
                  <a:pt x="11940" y="98640"/>
                  <a:pt x="11816" y="98627"/>
                  <a:pt x="11855" y="98685"/>
                </a:cubicBezTo>
                <a:cubicBezTo>
                  <a:pt x="11838" y="98697"/>
                  <a:pt x="11827" y="98702"/>
                  <a:pt x="11820" y="98702"/>
                </a:cubicBezTo>
                <a:cubicBezTo>
                  <a:pt x="11763" y="98702"/>
                  <a:pt x="12042" y="98323"/>
                  <a:pt x="11972" y="98288"/>
                </a:cubicBezTo>
                <a:cubicBezTo>
                  <a:pt x="12066" y="98276"/>
                  <a:pt x="12207" y="97928"/>
                  <a:pt x="12334" y="97928"/>
                </a:cubicBezTo>
                <a:close/>
                <a:moveTo>
                  <a:pt x="10546" y="100125"/>
                </a:moveTo>
                <a:lnTo>
                  <a:pt x="10643" y="100197"/>
                </a:lnTo>
                <a:cubicBezTo>
                  <a:pt x="10508" y="100343"/>
                  <a:pt x="10336" y="100670"/>
                  <a:pt x="10226" y="100670"/>
                </a:cubicBezTo>
                <a:cubicBezTo>
                  <a:pt x="10204" y="100670"/>
                  <a:pt x="10184" y="100657"/>
                  <a:pt x="10168" y="100626"/>
                </a:cubicBezTo>
                <a:cubicBezTo>
                  <a:pt x="10285" y="100451"/>
                  <a:pt x="10409" y="100288"/>
                  <a:pt x="10546" y="100125"/>
                </a:cubicBezTo>
                <a:close/>
                <a:moveTo>
                  <a:pt x="9022" y="100828"/>
                </a:moveTo>
                <a:lnTo>
                  <a:pt x="9022" y="100828"/>
                </a:lnTo>
                <a:cubicBezTo>
                  <a:pt x="9015" y="100867"/>
                  <a:pt x="9035" y="100913"/>
                  <a:pt x="9074" y="100926"/>
                </a:cubicBezTo>
                <a:cubicBezTo>
                  <a:pt x="9023" y="101011"/>
                  <a:pt x="8983" y="101046"/>
                  <a:pt x="8949" y="101046"/>
                </a:cubicBezTo>
                <a:cubicBezTo>
                  <a:pt x="8931" y="101046"/>
                  <a:pt x="8914" y="101036"/>
                  <a:pt x="8898" y="101017"/>
                </a:cubicBezTo>
                <a:lnTo>
                  <a:pt x="9022" y="100828"/>
                </a:lnTo>
                <a:close/>
                <a:moveTo>
                  <a:pt x="7625" y="101227"/>
                </a:moveTo>
                <a:cubicBezTo>
                  <a:pt x="7646" y="101227"/>
                  <a:pt x="7621" y="101390"/>
                  <a:pt x="7517" y="101512"/>
                </a:cubicBezTo>
                <a:cubicBezTo>
                  <a:pt x="7504" y="101512"/>
                  <a:pt x="7511" y="101486"/>
                  <a:pt x="7543" y="101421"/>
                </a:cubicBezTo>
                <a:cubicBezTo>
                  <a:pt x="7563" y="101382"/>
                  <a:pt x="7576" y="101349"/>
                  <a:pt x="7582" y="101310"/>
                </a:cubicBezTo>
                <a:cubicBezTo>
                  <a:pt x="7602" y="101251"/>
                  <a:pt x="7617" y="101227"/>
                  <a:pt x="7625" y="101227"/>
                </a:cubicBezTo>
                <a:close/>
                <a:moveTo>
                  <a:pt x="7358" y="100971"/>
                </a:moveTo>
                <a:cubicBezTo>
                  <a:pt x="7364" y="100971"/>
                  <a:pt x="7369" y="100971"/>
                  <a:pt x="7374" y="100972"/>
                </a:cubicBezTo>
                <a:cubicBezTo>
                  <a:pt x="7315" y="101174"/>
                  <a:pt x="7100" y="101525"/>
                  <a:pt x="6950" y="101577"/>
                </a:cubicBezTo>
                <a:cubicBezTo>
                  <a:pt x="6879" y="101506"/>
                  <a:pt x="6970" y="101330"/>
                  <a:pt x="6944" y="101232"/>
                </a:cubicBezTo>
                <a:cubicBezTo>
                  <a:pt x="7100" y="101045"/>
                  <a:pt x="7238" y="100971"/>
                  <a:pt x="7358" y="100971"/>
                </a:cubicBezTo>
                <a:close/>
                <a:moveTo>
                  <a:pt x="10504" y="101029"/>
                </a:moveTo>
                <a:cubicBezTo>
                  <a:pt x="10609" y="101029"/>
                  <a:pt x="10554" y="101116"/>
                  <a:pt x="10578" y="101232"/>
                </a:cubicBezTo>
                <a:cubicBezTo>
                  <a:pt x="10412" y="101460"/>
                  <a:pt x="10250" y="101654"/>
                  <a:pt x="10121" y="101654"/>
                </a:cubicBezTo>
                <a:cubicBezTo>
                  <a:pt x="10099" y="101654"/>
                  <a:pt x="10077" y="101649"/>
                  <a:pt x="10057" y="101636"/>
                </a:cubicBezTo>
                <a:cubicBezTo>
                  <a:pt x="10122" y="101408"/>
                  <a:pt x="10318" y="101180"/>
                  <a:pt x="10481" y="101030"/>
                </a:cubicBezTo>
                <a:cubicBezTo>
                  <a:pt x="10489" y="101029"/>
                  <a:pt x="10497" y="101029"/>
                  <a:pt x="10504" y="101029"/>
                </a:cubicBezTo>
                <a:close/>
                <a:moveTo>
                  <a:pt x="8347" y="102174"/>
                </a:moveTo>
                <a:cubicBezTo>
                  <a:pt x="8439" y="102174"/>
                  <a:pt x="8511" y="102223"/>
                  <a:pt x="8607" y="102223"/>
                </a:cubicBezTo>
                <a:cubicBezTo>
                  <a:pt x="8627" y="102223"/>
                  <a:pt x="8648" y="102221"/>
                  <a:pt x="8670" y="102216"/>
                </a:cubicBezTo>
                <a:lnTo>
                  <a:pt x="8670" y="102216"/>
                </a:lnTo>
                <a:cubicBezTo>
                  <a:pt x="8598" y="102268"/>
                  <a:pt x="8566" y="102353"/>
                  <a:pt x="8585" y="102437"/>
                </a:cubicBezTo>
                <a:cubicBezTo>
                  <a:pt x="8344" y="102620"/>
                  <a:pt x="8468" y="102848"/>
                  <a:pt x="8194" y="103128"/>
                </a:cubicBezTo>
                <a:cubicBezTo>
                  <a:pt x="7999" y="103141"/>
                  <a:pt x="7804" y="103193"/>
                  <a:pt x="7628" y="103297"/>
                </a:cubicBezTo>
                <a:cubicBezTo>
                  <a:pt x="7739" y="102926"/>
                  <a:pt x="7901" y="102580"/>
                  <a:pt x="8123" y="102268"/>
                </a:cubicBezTo>
                <a:cubicBezTo>
                  <a:pt x="8216" y="102196"/>
                  <a:pt x="8286" y="102174"/>
                  <a:pt x="8347" y="102174"/>
                </a:cubicBezTo>
                <a:close/>
                <a:moveTo>
                  <a:pt x="66704" y="1"/>
                </a:moveTo>
                <a:cubicBezTo>
                  <a:pt x="66522" y="92"/>
                  <a:pt x="66327" y="287"/>
                  <a:pt x="66092" y="678"/>
                </a:cubicBezTo>
                <a:cubicBezTo>
                  <a:pt x="66183" y="951"/>
                  <a:pt x="65721" y="1186"/>
                  <a:pt x="65564" y="1616"/>
                </a:cubicBezTo>
                <a:cubicBezTo>
                  <a:pt x="65585" y="1653"/>
                  <a:pt x="65617" y="1668"/>
                  <a:pt x="65659" y="1668"/>
                </a:cubicBezTo>
                <a:cubicBezTo>
                  <a:pt x="65791" y="1668"/>
                  <a:pt x="66008" y="1516"/>
                  <a:pt x="66157" y="1466"/>
                </a:cubicBezTo>
                <a:cubicBezTo>
                  <a:pt x="66365" y="1086"/>
                  <a:pt x="66583" y="739"/>
                  <a:pt x="66768" y="739"/>
                </a:cubicBezTo>
                <a:cubicBezTo>
                  <a:pt x="66786" y="739"/>
                  <a:pt x="66804" y="743"/>
                  <a:pt x="66822" y="750"/>
                </a:cubicBezTo>
                <a:cubicBezTo>
                  <a:pt x="66769" y="886"/>
                  <a:pt x="66802" y="958"/>
                  <a:pt x="66691" y="1134"/>
                </a:cubicBezTo>
                <a:cubicBezTo>
                  <a:pt x="66607" y="1297"/>
                  <a:pt x="66561" y="1258"/>
                  <a:pt x="66496" y="1342"/>
                </a:cubicBezTo>
                <a:cubicBezTo>
                  <a:pt x="66476" y="1570"/>
                  <a:pt x="66235" y="1785"/>
                  <a:pt x="66092" y="2098"/>
                </a:cubicBezTo>
                <a:cubicBezTo>
                  <a:pt x="66209" y="2189"/>
                  <a:pt x="65949" y="2573"/>
                  <a:pt x="65897" y="2710"/>
                </a:cubicBezTo>
                <a:lnTo>
                  <a:pt x="65916" y="2710"/>
                </a:lnTo>
                <a:cubicBezTo>
                  <a:pt x="65890" y="2736"/>
                  <a:pt x="65864" y="2762"/>
                  <a:pt x="65845" y="2795"/>
                </a:cubicBezTo>
                <a:lnTo>
                  <a:pt x="65825" y="2821"/>
                </a:lnTo>
                <a:lnTo>
                  <a:pt x="65818" y="2827"/>
                </a:lnTo>
                <a:cubicBezTo>
                  <a:pt x="65812" y="2834"/>
                  <a:pt x="65805" y="2847"/>
                  <a:pt x="65805" y="2860"/>
                </a:cubicBezTo>
                <a:cubicBezTo>
                  <a:pt x="65807" y="2862"/>
                  <a:pt x="65809" y="2862"/>
                  <a:pt x="65812" y="2862"/>
                </a:cubicBezTo>
                <a:cubicBezTo>
                  <a:pt x="65819" y="2862"/>
                  <a:pt x="65828" y="2856"/>
                  <a:pt x="65838" y="2847"/>
                </a:cubicBezTo>
                <a:cubicBezTo>
                  <a:pt x="65851" y="2834"/>
                  <a:pt x="65851" y="2827"/>
                  <a:pt x="65864" y="2821"/>
                </a:cubicBezTo>
                <a:cubicBezTo>
                  <a:pt x="65871" y="2808"/>
                  <a:pt x="65877" y="2801"/>
                  <a:pt x="65884" y="2788"/>
                </a:cubicBezTo>
                <a:cubicBezTo>
                  <a:pt x="65885" y="2810"/>
                  <a:pt x="65894" y="2818"/>
                  <a:pt x="65905" y="2818"/>
                </a:cubicBezTo>
                <a:cubicBezTo>
                  <a:pt x="65930" y="2818"/>
                  <a:pt x="65971" y="2784"/>
                  <a:pt x="66003" y="2784"/>
                </a:cubicBezTo>
                <a:cubicBezTo>
                  <a:pt x="66009" y="2784"/>
                  <a:pt x="66015" y="2785"/>
                  <a:pt x="66020" y="2788"/>
                </a:cubicBezTo>
                <a:cubicBezTo>
                  <a:pt x="66119" y="2850"/>
                  <a:pt x="66072" y="3116"/>
                  <a:pt x="66188" y="3116"/>
                </a:cubicBezTo>
                <a:cubicBezTo>
                  <a:pt x="66195" y="3116"/>
                  <a:pt x="66202" y="3116"/>
                  <a:pt x="66209" y="3114"/>
                </a:cubicBezTo>
                <a:cubicBezTo>
                  <a:pt x="66243" y="3103"/>
                  <a:pt x="66314" y="2964"/>
                  <a:pt x="66383" y="2964"/>
                </a:cubicBezTo>
                <a:cubicBezTo>
                  <a:pt x="66395" y="2964"/>
                  <a:pt x="66406" y="2968"/>
                  <a:pt x="66418" y="2977"/>
                </a:cubicBezTo>
                <a:cubicBezTo>
                  <a:pt x="66457" y="3023"/>
                  <a:pt x="66379" y="3062"/>
                  <a:pt x="66320" y="3257"/>
                </a:cubicBezTo>
                <a:cubicBezTo>
                  <a:pt x="66297" y="3250"/>
                  <a:pt x="66277" y="3211"/>
                  <a:pt x="66249" y="3211"/>
                </a:cubicBezTo>
                <a:cubicBezTo>
                  <a:pt x="66230" y="3211"/>
                  <a:pt x="66207" y="3231"/>
                  <a:pt x="66177" y="3296"/>
                </a:cubicBezTo>
                <a:cubicBezTo>
                  <a:pt x="66027" y="3479"/>
                  <a:pt x="66138" y="3720"/>
                  <a:pt x="65994" y="3987"/>
                </a:cubicBezTo>
                <a:cubicBezTo>
                  <a:pt x="65779" y="4273"/>
                  <a:pt x="65610" y="4293"/>
                  <a:pt x="65421" y="4423"/>
                </a:cubicBezTo>
                <a:cubicBezTo>
                  <a:pt x="65122" y="4866"/>
                  <a:pt x="65024" y="5315"/>
                  <a:pt x="64744" y="5465"/>
                </a:cubicBezTo>
                <a:cubicBezTo>
                  <a:pt x="64613" y="5713"/>
                  <a:pt x="64496" y="5954"/>
                  <a:pt x="64392" y="6182"/>
                </a:cubicBezTo>
                <a:cubicBezTo>
                  <a:pt x="64550" y="6188"/>
                  <a:pt x="64456" y="6299"/>
                  <a:pt x="64565" y="6299"/>
                </a:cubicBezTo>
                <a:cubicBezTo>
                  <a:pt x="64568" y="6299"/>
                  <a:pt x="64571" y="6299"/>
                  <a:pt x="64574" y="6299"/>
                </a:cubicBezTo>
                <a:cubicBezTo>
                  <a:pt x="64653" y="6136"/>
                  <a:pt x="64653" y="6162"/>
                  <a:pt x="64737" y="6136"/>
                </a:cubicBezTo>
                <a:cubicBezTo>
                  <a:pt x="64738" y="6136"/>
                  <a:pt x="64739" y="6136"/>
                  <a:pt x="64740" y="6136"/>
                </a:cubicBezTo>
                <a:cubicBezTo>
                  <a:pt x="64784" y="6136"/>
                  <a:pt x="64818" y="6237"/>
                  <a:pt x="64923" y="6237"/>
                </a:cubicBezTo>
                <a:cubicBezTo>
                  <a:pt x="64955" y="6237"/>
                  <a:pt x="64995" y="6227"/>
                  <a:pt x="65043" y="6201"/>
                </a:cubicBezTo>
                <a:lnTo>
                  <a:pt x="65043" y="6201"/>
                </a:lnTo>
                <a:cubicBezTo>
                  <a:pt x="64946" y="6351"/>
                  <a:pt x="64881" y="6599"/>
                  <a:pt x="64737" y="6677"/>
                </a:cubicBezTo>
                <a:cubicBezTo>
                  <a:pt x="64728" y="6680"/>
                  <a:pt x="64720" y="6681"/>
                  <a:pt x="64714" y="6681"/>
                </a:cubicBezTo>
                <a:cubicBezTo>
                  <a:pt x="64632" y="6681"/>
                  <a:pt x="64759" y="6472"/>
                  <a:pt x="64723" y="6472"/>
                </a:cubicBezTo>
                <a:lnTo>
                  <a:pt x="64723" y="6472"/>
                </a:lnTo>
                <a:cubicBezTo>
                  <a:pt x="64716" y="6472"/>
                  <a:pt x="64702" y="6480"/>
                  <a:pt x="64679" y="6501"/>
                </a:cubicBezTo>
                <a:cubicBezTo>
                  <a:pt x="64670" y="6529"/>
                  <a:pt x="64666" y="6540"/>
                  <a:pt x="64665" y="6540"/>
                </a:cubicBezTo>
                <a:cubicBezTo>
                  <a:pt x="64657" y="6540"/>
                  <a:pt x="64701" y="6307"/>
                  <a:pt x="64650" y="6307"/>
                </a:cubicBezTo>
                <a:cubicBezTo>
                  <a:pt x="64641" y="6307"/>
                  <a:pt x="64629" y="6314"/>
                  <a:pt x="64613" y="6332"/>
                </a:cubicBezTo>
                <a:cubicBezTo>
                  <a:pt x="64574" y="6377"/>
                  <a:pt x="64340" y="6449"/>
                  <a:pt x="64229" y="6481"/>
                </a:cubicBezTo>
                <a:cubicBezTo>
                  <a:pt x="64242" y="6447"/>
                  <a:pt x="64249" y="6363"/>
                  <a:pt x="64226" y="6363"/>
                </a:cubicBezTo>
                <a:cubicBezTo>
                  <a:pt x="64214" y="6363"/>
                  <a:pt x="64194" y="6384"/>
                  <a:pt x="64164" y="6442"/>
                </a:cubicBezTo>
                <a:cubicBezTo>
                  <a:pt x="64165" y="6442"/>
                  <a:pt x="64165" y="6442"/>
                  <a:pt x="64165" y="6442"/>
                </a:cubicBezTo>
                <a:lnTo>
                  <a:pt x="64165" y="6442"/>
                </a:lnTo>
                <a:cubicBezTo>
                  <a:pt x="64178" y="6442"/>
                  <a:pt x="63911" y="6764"/>
                  <a:pt x="63749" y="6764"/>
                </a:cubicBezTo>
                <a:cubicBezTo>
                  <a:pt x="63717" y="6764"/>
                  <a:pt x="63690" y="6751"/>
                  <a:pt x="63669" y="6722"/>
                </a:cubicBezTo>
                <a:cubicBezTo>
                  <a:pt x="63500" y="6892"/>
                  <a:pt x="63168" y="7296"/>
                  <a:pt x="63141" y="7400"/>
                </a:cubicBezTo>
                <a:cubicBezTo>
                  <a:pt x="63145" y="7398"/>
                  <a:pt x="63148" y="7396"/>
                  <a:pt x="63152" y="7396"/>
                </a:cubicBezTo>
                <a:lnTo>
                  <a:pt x="63152" y="7396"/>
                </a:lnTo>
                <a:cubicBezTo>
                  <a:pt x="63195" y="7396"/>
                  <a:pt x="63201" y="7592"/>
                  <a:pt x="63128" y="7725"/>
                </a:cubicBezTo>
                <a:cubicBezTo>
                  <a:pt x="63021" y="7788"/>
                  <a:pt x="62884" y="7961"/>
                  <a:pt x="62787" y="7961"/>
                </a:cubicBezTo>
                <a:cubicBezTo>
                  <a:pt x="62783" y="7961"/>
                  <a:pt x="62780" y="7960"/>
                  <a:pt x="62777" y="7960"/>
                </a:cubicBezTo>
                <a:cubicBezTo>
                  <a:pt x="62679" y="8227"/>
                  <a:pt x="62536" y="8455"/>
                  <a:pt x="62477" y="8644"/>
                </a:cubicBezTo>
                <a:cubicBezTo>
                  <a:pt x="62363" y="8644"/>
                  <a:pt x="62194" y="8837"/>
                  <a:pt x="62066" y="8837"/>
                </a:cubicBezTo>
                <a:cubicBezTo>
                  <a:pt x="62055" y="8837"/>
                  <a:pt x="62044" y="8836"/>
                  <a:pt x="62034" y="8833"/>
                </a:cubicBezTo>
                <a:cubicBezTo>
                  <a:pt x="61910" y="8794"/>
                  <a:pt x="61897" y="8468"/>
                  <a:pt x="61787" y="8331"/>
                </a:cubicBezTo>
                <a:cubicBezTo>
                  <a:pt x="61767" y="8308"/>
                  <a:pt x="61731" y="8308"/>
                  <a:pt x="61696" y="8308"/>
                </a:cubicBezTo>
                <a:cubicBezTo>
                  <a:pt x="61661" y="8308"/>
                  <a:pt x="61627" y="8308"/>
                  <a:pt x="61611" y="8286"/>
                </a:cubicBezTo>
                <a:cubicBezTo>
                  <a:pt x="61526" y="8155"/>
                  <a:pt x="61643" y="7882"/>
                  <a:pt x="61585" y="7797"/>
                </a:cubicBezTo>
                <a:lnTo>
                  <a:pt x="61585" y="7797"/>
                </a:lnTo>
                <a:cubicBezTo>
                  <a:pt x="61514" y="7842"/>
                  <a:pt x="61450" y="7853"/>
                  <a:pt x="61387" y="7853"/>
                </a:cubicBezTo>
                <a:cubicBezTo>
                  <a:pt x="61329" y="7853"/>
                  <a:pt x="61272" y="7844"/>
                  <a:pt x="61213" y="7844"/>
                </a:cubicBezTo>
                <a:cubicBezTo>
                  <a:pt x="61189" y="7844"/>
                  <a:pt x="61166" y="7845"/>
                  <a:pt x="61142" y="7849"/>
                </a:cubicBezTo>
                <a:lnTo>
                  <a:pt x="61142" y="7856"/>
                </a:lnTo>
                <a:lnTo>
                  <a:pt x="61135" y="7856"/>
                </a:lnTo>
                <a:cubicBezTo>
                  <a:pt x="61116" y="7843"/>
                  <a:pt x="61090" y="7843"/>
                  <a:pt x="61064" y="7843"/>
                </a:cubicBezTo>
                <a:cubicBezTo>
                  <a:pt x="61038" y="7849"/>
                  <a:pt x="61018" y="7869"/>
                  <a:pt x="61005" y="7895"/>
                </a:cubicBezTo>
                <a:cubicBezTo>
                  <a:pt x="60999" y="7901"/>
                  <a:pt x="60992" y="7914"/>
                  <a:pt x="60992" y="7921"/>
                </a:cubicBezTo>
                <a:cubicBezTo>
                  <a:pt x="60974" y="7957"/>
                  <a:pt x="60978" y="7987"/>
                  <a:pt x="60994" y="7987"/>
                </a:cubicBezTo>
                <a:cubicBezTo>
                  <a:pt x="60995" y="7987"/>
                  <a:pt x="60997" y="7987"/>
                  <a:pt x="60999" y="7986"/>
                </a:cubicBezTo>
                <a:cubicBezTo>
                  <a:pt x="61018" y="7986"/>
                  <a:pt x="61038" y="7992"/>
                  <a:pt x="61051" y="7999"/>
                </a:cubicBezTo>
                <a:cubicBezTo>
                  <a:pt x="60920" y="8077"/>
                  <a:pt x="61038" y="8097"/>
                  <a:pt x="61025" y="8175"/>
                </a:cubicBezTo>
                <a:cubicBezTo>
                  <a:pt x="60927" y="8344"/>
                  <a:pt x="60855" y="8527"/>
                  <a:pt x="60816" y="8715"/>
                </a:cubicBezTo>
                <a:cubicBezTo>
                  <a:pt x="61057" y="8846"/>
                  <a:pt x="60777" y="9354"/>
                  <a:pt x="60829" y="9673"/>
                </a:cubicBezTo>
                <a:cubicBezTo>
                  <a:pt x="60790" y="9732"/>
                  <a:pt x="60764" y="9719"/>
                  <a:pt x="60718" y="9803"/>
                </a:cubicBezTo>
                <a:cubicBezTo>
                  <a:pt x="60810" y="9979"/>
                  <a:pt x="61057" y="9992"/>
                  <a:pt x="61012" y="10331"/>
                </a:cubicBezTo>
                <a:cubicBezTo>
                  <a:pt x="60695" y="10944"/>
                  <a:pt x="60166" y="11405"/>
                  <a:pt x="59907" y="11405"/>
                </a:cubicBezTo>
                <a:cubicBezTo>
                  <a:pt x="59830" y="11405"/>
                  <a:pt x="59777" y="11365"/>
                  <a:pt x="59761" y="11275"/>
                </a:cubicBezTo>
                <a:cubicBezTo>
                  <a:pt x="59611" y="11542"/>
                  <a:pt x="59266" y="11888"/>
                  <a:pt x="59136" y="12011"/>
                </a:cubicBezTo>
                <a:cubicBezTo>
                  <a:pt x="59188" y="12356"/>
                  <a:pt x="59168" y="12611"/>
                  <a:pt x="58966" y="13249"/>
                </a:cubicBezTo>
                <a:cubicBezTo>
                  <a:pt x="58965" y="13248"/>
                  <a:pt x="58963" y="13247"/>
                  <a:pt x="58961" y="13247"/>
                </a:cubicBezTo>
                <a:cubicBezTo>
                  <a:pt x="58934" y="13247"/>
                  <a:pt x="58893" y="13320"/>
                  <a:pt x="58869" y="13320"/>
                </a:cubicBezTo>
                <a:cubicBezTo>
                  <a:pt x="58751" y="13014"/>
                  <a:pt x="58849" y="12884"/>
                  <a:pt x="58745" y="12702"/>
                </a:cubicBezTo>
                <a:cubicBezTo>
                  <a:pt x="58459" y="13169"/>
                  <a:pt x="58148" y="13820"/>
                  <a:pt x="57809" y="13820"/>
                </a:cubicBezTo>
                <a:cubicBezTo>
                  <a:pt x="57793" y="13820"/>
                  <a:pt x="57777" y="13818"/>
                  <a:pt x="57761" y="13815"/>
                </a:cubicBezTo>
                <a:cubicBezTo>
                  <a:pt x="57507" y="14161"/>
                  <a:pt x="57299" y="14382"/>
                  <a:pt x="57084" y="14727"/>
                </a:cubicBezTo>
                <a:cubicBezTo>
                  <a:pt x="56993" y="14877"/>
                  <a:pt x="56817" y="15020"/>
                  <a:pt x="56719" y="15164"/>
                </a:cubicBezTo>
                <a:cubicBezTo>
                  <a:pt x="56622" y="15301"/>
                  <a:pt x="56563" y="15470"/>
                  <a:pt x="56459" y="15600"/>
                </a:cubicBezTo>
                <a:cubicBezTo>
                  <a:pt x="56443" y="15622"/>
                  <a:pt x="56434" y="15629"/>
                  <a:pt x="56427" y="15629"/>
                </a:cubicBezTo>
                <a:cubicBezTo>
                  <a:pt x="56417" y="15629"/>
                  <a:pt x="56412" y="15617"/>
                  <a:pt x="56403" y="15617"/>
                </a:cubicBezTo>
                <a:cubicBezTo>
                  <a:pt x="56399" y="15617"/>
                  <a:pt x="56394" y="15620"/>
                  <a:pt x="56387" y="15626"/>
                </a:cubicBezTo>
                <a:cubicBezTo>
                  <a:pt x="56341" y="15665"/>
                  <a:pt x="56335" y="15763"/>
                  <a:pt x="56315" y="15783"/>
                </a:cubicBezTo>
                <a:cubicBezTo>
                  <a:pt x="56237" y="15848"/>
                  <a:pt x="56153" y="15906"/>
                  <a:pt x="56061" y="15952"/>
                </a:cubicBezTo>
                <a:cubicBezTo>
                  <a:pt x="56087" y="15854"/>
                  <a:pt x="56003" y="15828"/>
                  <a:pt x="56081" y="15698"/>
                </a:cubicBezTo>
                <a:cubicBezTo>
                  <a:pt x="56237" y="15548"/>
                  <a:pt x="56400" y="15431"/>
                  <a:pt x="56569" y="15209"/>
                </a:cubicBezTo>
                <a:cubicBezTo>
                  <a:pt x="56784" y="14929"/>
                  <a:pt x="56954" y="14499"/>
                  <a:pt x="57188" y="14395"/>
                </a:cubicBezTo>
                <a:cubicBezTo>
                  <a:pt x="57283" y="14187"/>
                  <a:pt x="57245" y="14030"/>
                  <a:pt x="57129" y="14030"/>
                </a:cubicBezTo>
                <a:cubicBezTo>
                  <a:pt x="57038" y="14030"/>
                  <a:pt x="56899" y="14126"/>
                  <a:pt x="56739" y="14369"/>
                </a:cubicBezTo>
                <a:cubicBezTo>
                  <a:pt x="56735" y="14332"/>
                  <a:pt x="56725" y="14318"/>
                  <a:pt x="56710" y="14318"/>
                </a:cubicBezTo>
                <a:cubicBezTo>
                  <a:pt x="56669" y="14318"/>
                  <a:pt x="56592" y="14426"/>
                  <a:pt x="56511" y="14493"/>
                </a:cubicBezTo>
                <a:cubicBezTo>
                  <a:pt x="56387" y="14734"/>
                  <a:pt x="56524" y="14779"/>
                  <a:pt x="56387" y="14955"/>
                </a:cubicBezTo>
                <a:cubicBezTo>
                  <a:pt x="56009" y="15261"/>
                  <a:pt x="55697" y="15607"/>
                  <a:pt x="55345" y="16297"/>
                </a:cubicBezTo>
                <a:cubicBezTo>
                  <a:pt x="55190" y="16368"/>
                  <a:pt x="55010" y="16432"/>
                  <a:pt x="54862" y="16432"/>
                </a:cubicBezTo>
                <a:cubicBezTo>
                  <a:pt x="54686" y="16432"/>
                  <a:pt x="54556" y="16342"/>
                  <a:pt x="54570" y="16069"/>
                </a:cubicBezTo>
                <a:lnTo>
                  <a:pt x="54570" y="16069"/>
                </a:lnTo>
                <a:cubicBezTo>
                  <a:pt x="54427" y="16167"/>
                  <a:pt x="54290" y="16219"/>
                  <a:pt x="54140" y="16330"/>
                </a:cubicBezTo>
                <a:cubicBezTo>
                  <a:pt x="54042" y="16206"/>
                  <a:pt x="54394" y="15783"/>
                  <a:pt x="54433" y="15574"/>
                </a:cubicBezTo>
                <a:cubicBezTo>
                  <a:pt x="54368" y="15489"/>
                  <a:pt x="54348" y="15372"/>
                  <a:pt x="54251" y="15320"/>
                </a:cubicBezTo>
                <a:cubicBezTo>
                  <a:pt x="54166" y="15529"/>
                  <a:pt x="53899" y="15835"/>
                  <a:pt x="53775" y="16089"/>
                </a:cubicBezTo>
                <a:cubicBezTo>
                  <a:pt x="53860" y="16173"/>
                  <a:pt x="53769" y="16571"/>
                  <a:pt x="53638" y="16877"/>
                </a:cubicBezTo>
                <a:lnTo>
                  <a:pt x="53651" y="16877"/>
                </a:lnTo>
                <a:cubicBezTo>
                  <a:pt x="53645" y="16890"/>
                  <a:pt x="53632" y="16909"/>
                  <a:pt x="53619" y="16922"/>
                </a:cubicBezTo>
                <a:cubicBezTo>
                  <a:pt x="53606" y="16942"/>
                  <a:pt x="53593" y="16968"/>
                  <a:pt x="53586" y="16988"/>
                </a:cubicBezTo>
                <a:cubicBezTo>
                  <a:pt x="53586" y="17007"/>
                  <a:pt x="53586" y="17019"/>
                  <a:pt x="53597" y="17019"/>
                </a:cubicBezTo>
                <a:cubicBezTo>
                  <a:pt x="53600" y="17019"/>
                  <a:pt x="53605" y="17017"/>
                  <a:pt x="53612" y="17014"/>
                </a:cubicBezTo>
                <a:cubicBezTo>
                  <a:pt x="53632" y="17001"/>
                  <a:pt x="53645" y="16981"/>
                  <a:pt x="53658" y="16955"/>
                </a:cubicBezTo>
                <a:cubicBezTo>
                  <a:pt x="53666" y="16959"/>
                  <a:pt x="53679" y="16960"/>
                  <a:pt x="53694" y="16960"/>
                </a:cubicBezTo>
                <a:cubicBezTo>
                  <a:pt x="53714" y="16960"/>
                  <a:pt x="53736" y="16958"/>
                  <a:pt x="53759" y="16958"/>
                </a:cubicBezTo>
                <a:cubicBezTo>
                  <a:pt x="53830" y="16958"/>
                  <a:pt x="53896" y="16977"/>
                  <a:pt x="53821" y="17131"/>
                </a:cubicBezTo>
                <a:cubicBezTo>
                  <a:pt x="53547" y="17391"/>
                  <a:pt x="53215" y="17684"/>
                  <a:pt x="53046" y="18049"/>
                </a:cubicBezTo>
                <a:cubicBezTo>
                  <a:pt x="53064" y="18069"/>
                  <a:pt x="53084" y="18077"/>
                  <a:pt x="53105" y="18077"/>
                </a:cubicBezTo>
                <a:cubicBezTo>
                  <a:pt x="53192" y="18077"/>
                  <a:pt x="53300" y="17940"/>
                  <a:pt x="53384" y="17940"/>
                </a:cubicBezTo>
                <a:cubicBezTo>
                  <a:pt x="53405" y="17940"/>
                  <a:pt x="53425" y="17949"/>
                  <a:pt x="53443" y="17971"/>
                </a:cubicBezTo>
                <a:cubicBezTo>
                  <a:pt x="53417" y="18166"/>
                  <a:pt x="53365" y="18362"/>
                  <a:pt x="53300" y="18551"/>
                </a:cubicBezTo>
                <a:cubicBezTo>
                  <a:pt x="53235" y="18574"/>
                  <a:pt x="53149" y="18594"/>
                  <a:pt x="53072" y="18594"/>
                </a:cubicBezTo>
                <a:cubicBezTo>
                  <a:pt x="52978" y="18594"/>
                  <a:pt x="52897" y="18565"/>
                  <a:pt x="52883" y="18479"/>
                </a:cubicBezTo>
                <a:cubicBezTo>
                  <a:pt x="52870" y="18388"/>
                  <a:pt x="53007" y="18219"/>
                  <a:pt x="52935" y="18179"/>
                </a:cubicBezTo>
                <a:lnTo>
                  <a:pt x="52935" y="18179"/>
                </a:lnTo>
                <a:cubicBezTo>
                  <a:pt x="52931" y="18181"/>
                  <a:pt x="52926" y="18182"/>
                  <a:pt x="52921" y="18182"/>
                </a:cubicBezTo>
                <a:cubicBezTo>
                  <a:pt x="52903" y="18182"/>
                  <a:pt x="52882" y="18175"/>
                  <a:pt x="52854" y="18175"/>
                </a:cubicBezTo>
                <a:cubicBezTo>
                  <a:pt x="52819" y="18175"/>
                  <a:pt x="52775" y="18186"/>
                  <a:pt x="52720" y="18238"/>
                </a:cubicBezTo>
                <a:cubicBezTo>
                  <a:pt x="52590" y="18460"/>
                  <a:pt x="52401" y="18740"/>
                  <a:pt x="52394" y="18974"/>
                </a:cubicBezTo>
                <a:cubicBezTo>
                  <a:pt x="52733" y="19000"/>
                  <a:pt x="52798" y="19287"/>
                  <a:pt x="52818" y="19652"/>
                </a:cubicBezTo>
                <a:cubicBezTo>
                  <a:pt x="52841" y="19620"/>
                  <a:pt x="52876" y="19604"/>
                  <a:pt x="52913" y="19604"/>
                </a:cubicBezTo>
                <a:cubicBezTo>
                  <a:pt x="52929" y="19604"/>
                  <a:pt x="52945" y="19607"/>
                  <a:pt x="52961" y="19612"/>
                </a:cubicBezTo>
                <a:cubicBezTo>
                  <a:pt x="53124" y="19345"/>
                  <a:pt x="53287" y="19117"/>
                  <a:pt x="53417" y="19033"/>
                </a:cubicBezTo>
                <a:lnTo>
                  <a:pt x="53417" y="19033"/>
                </a:lnTo>
                <a:cubicBezTo>
                  <a:pt x="53391" y="19098"/>
                  <a:pt x="53560" y="19072"/>
                  <a:pt x="53599" y="19150"/>
                </a:cubicBezTo>
                <a:cubicBezTo>
                  <a:pt x="53469" y="19450"/>
                  <a:pt x="53117" y="19906"/>
                  <a:pt x="53059" y="20081"/>
                </a:cubicBezTo>
                <a:cubicBezTo>
                  <a:pt x="52922" y="20205"/>
                  <a:pt x="52811" y="20186"/>
                  <a:pt x="52668" y="20368"/>
                </a:cubicBezTo>
                <a:cubicBezTo>
                  <a:pt x="52440" y="20720"/>
                  <a:pt x="52603" y="20804"/>
                  <a:pt x="52349" y="21169"/>
                </a:cubicBezTo>
                <a:cubicBezTo>
                  <a:pt x="52036" y="21462"/>
                  <a:pt x="51561" y="21768"/>
                  <a:pt x="51235" y="22270"/>
                </a:cubicBezTo>
                <a:cubicBezTo>
                  <a:pt x="51078" y="22506"/>
                  <a:pt x="50904" y="22771"/>
                  <a:pt x="50771" y="22771"/>
                </a:cubicBezTo>
                <a:cubicBezTo>
                  <a:pt x="50738" y="22771"/>
                  <a:pt x="50708" y="22755"/>
                  <a:pt x="50681" y="22719"/>
                </a:cubicBezTo>
                <a:cubicBezTo>
                  <a:pt x="50890" y="22211"/>
                  <a:pt x="50981" y="21964"/>
                  <a:pt x="51398" y="21566"/>
                </a:cubicBezTo>
                <a:cubicBezTo>
                  <a:pt x="51387" y="21455"/>
                  <a:pt x="51311" y="21429"/>
                  <a:pt x="51223" y="21429"/>
                </a:cubicBezTo>
                <a:cubicBezTo>
                  <a:pt x="51151" y="21429"/>
                  <a:pt x="51072" y="21446"/>
                  <a:pt x="51014" y="21449"/>
                </a:cubicBezTo>
                <a:cubicBezTo>
                  <a:pt x="50681" y="22185"/>
                  <a:pt x="50545" y="22980"/>
                  <a:pt x="49854" y="23599"/>
                </a:cubicBezTo>
                <a:cubicBezTo>
                  <a:pt x="49939" y="23709"/>
                  <a:pt x="49926" y="23885"/>
                  <a:pt x="50030" y="23983"/>
                </a:cubicBezTo>
                <a:cubicBezTo>
                  <a:pt x="49750" y="24608"/>
                  <a:pt x="49411" y="25006"/>
                  <a:pt x="49033" y="25566"/>
                </a:cubicBezTo>
                <a:cubicBezTo>
                  <a:pt x="48786" y="25937"/>
                  <a:pt x="48402" y="26022"/>
                  <a:pt x="48174" y="26354"/>
                </a:cubicBezTo>
                <a:cubicBezTo>
                  <a:pt x="48146" y="26344"/>
                  <a:pt x="48118" y="26339"/>
                  <a:pt x="48091" y="26339"/>
                </a:cubicBezTo>
                <a:cubicBezTo>
                  <a:pt x="47975" y="26339"/>
                  <a:pt x="47869" y="26423"/>
                  <a:pt x="47848" y="26549"/>
                </a:cubicBezTo>
                <a:cubicBezTo>
                  <a:pt x="47873" y="26518"/>
                  <a:pt x="47890" y="26507"/>
                  <a:pt x="47900" y="26507"/>
                </a:cubicBezTo>
                <a:cubicBezTo>
                  <a:pt x="47924" y="26507"/>
                  <a:pt x="47898" y="26584"/>
                  <a:pt x="47841" y="26608"/>
                </a:cubicBezTo>
                <a:cubicBezTo>
                  <a:pt x="47853" y="26607"/>
                  <a:pt x="47865" y="26606"/>
                  <a:pt x="47876" y="26606"/>
                </a:cubicBezTo>
                <a:cubicBezTo>
                  <a:pt x="47942" y="26606"/>
                  <a:pt x="47997" y="26628"/>
                  <a:pt x="47952" y="26745"/>
                </a:cubicBezTo>
                <a:cubicBezTo>
                  <a:pt x="47809" y="27083"/>
                  <a:pt x="47633" y="27188"/>
                  <a:pt x="47386" y="27429"/>
                </a:cubicBezTo>
                <a:lnTo>
                  <a:pt x="47294" y="27455"/>
                </a:lnTo>
                <a:cubicBezTo>
                  <a:pt x="47216" y="27474"/>
                  <a:pt x="47145" y="27494"/>
                  <a:pt x="47073" y="27520"/>
                </a:cubicBezTo>
                <a:cubicBezTo>
                  <a:pt x="47053" y="27533"/>
                  <a:pt x="47034" y="27546"/>
                  <a:pt x="47027" y="27565"/>
                </a:cubicBezTo>
                <a:cubicBezTo>
                  <a:pt x="47021" y="27572"/>
                  <a:pt x="47014" y="27585"/>
                  <a:pt x="47008" y="27598"/>
                </a:cubicBezTo>
                <a:cubicBezTo>
                  <a:pt x="47002" y="27621"/>
                  <a:pt x="47006" y="27638"/>
                  <a:pt x="47020" y="27638"/>
                </a:cubicBezTo>
                <a:cubicBezTo>
                  <a:pt x="47022" y="27638"/>
                  <a:pt x="47025" y="27638"/>
                  <a:pt x="47027" y="27637"/>
                </a:cubicBezTo>
                <a:cubicBezTo>
                  <a:pt x="47099" y="27611"/>
                  <a:pt x="47171" y="27591"/>
                  <a:pt x="47242" y="27572"/>
                </a:cubicBezTo>
                <a:lnTo>
                  <a:pt x="47346" y="27546"/>
                </a:lnTo>
                <a:cubicBezTo>
                  <a:pt x="47359" y="27539"/>
                  <a:pt x="47373" y="27533"/>
                  <a:pt x="47386" y="27520"/>
                </a:cubicBezTo>
                <a:lnTo>
                  <a:pt x="47386" y="27526"/>
                </a:lnTo>
                <a:cubicBezTo>
                  <a:pt x="47568" y="27806"/>
                  <a:pt x="47229" y="27963"/>
                  <a:pt x="46930" y="28314"/>
                </a:cubicBezTo>
                <a:cubicBezTo>
                  <a:pt x="46702" y="28581"/>
                  <a:pt x="46552" y="28881"/>
                  <a:pt x="46409" y="28985"/>
                </a:cubicBezTo>
                <a:cubicBezTo>
                  <a:pt x="46369" y="29181"/>
                  <a:pt x="46304" y="29363"/>
                  <a:pt x="46220" y="29539"/>
                </a:cubicBezTo>
                <a:cubicBezTo>
                  <a:pt x="46057" y="29721"/>
                  <a:pt x="45927" y="29676"/>
                  <a:pt x="45764" y="29845"/>
                </a:cubicBezTo>
                <a:cubicBezTo>
                  <a:pt x="45607" y="30151"/>
                  <a:pt x="45399" y="30431"/>
                  <a:pt x="45145" y="30659"/>
                </a:cubicBezTo>
                <a:cubicBezTo>
                  <a:pt x="45164" y="30718"/>
                  <a:pt x="45099" y="30835"/>
                  <a:pt x="45106" y="30907"/>
                </a:cubicBezTo>
                <a:cubicBezTo>
                  <a:pt x="44871" y="31363"/>
                  <a:pt x="44722" y="31245"/>
                  <a:pt x="44572" y="31369"/>
                </a:cubicBezTo>
                <a:cubicBezTo>
                  <a:pt x="44572" y="31369"/>
                  <a:pt x="44572" y="31363"/>
                  <a:pt x="44572" y="31363"/>
                </a:cubicBezTo>
                <a:lnTo>
                  <a:pt x="44559" y="31343"/>
                </a:lnTo>
                <a:cubicBezTo>
                  <a:pt x="44650" y="31063"/>
                  <a:pt x="44793" y="30737"/>
                  <a:pt x="44630" y="30659"/>
                </a:cubicBezTo>
                <a:cubicBezTo>
                  <a:pt x="44625" y="30657"/>
                  <a:pt x="44619" y="30656"/>
                  <a:pt x="44613" y="30656"/>
                </a:cubicBezTo>
                <a:cubicBezTo>
                  <a:pt x="44525" y="30656"/>
                  <a:pt x="44309" y="30842"/>
                  <a:pt x="44194" y="30848"/>
                </a:cubicBezTo>
                <a:cubicBezTo>
                  <a:pt x="44168" y="30848"/>
                  <a:pt x="44187" y="30776"/>
                  <a:pt x="44181" y="30776"/>
                </a:cubicBezTo>
                <a:cubicBezTo>
                  <a:pt x="44178" y="30775"/>
                  <a:pt x="44175" y="30774"/>
                  <a:pt x="44171" y="30774"/>
                </a:cubicBezTo>
                <a:cubicBezTo>
                  <a:pt x="44147" y="30774"/>
                  <a:pt x="44104" y="30804"/>
                  <a:pt x="44077" y="30804"/>
                </a:cubicBezTo>
                <a:cubicBezTo>
                  <a:pt x="44053" y="30804"/>
                  <a:pt x="44041" y="30780"/>
                  <a:pt x="44064" y="30692"/>
                </a:cubicBezTo>
                <a:lnTo>
                  <a:pt x="44064" y="30692"/>
                </a:lnTo>
                <a:cubicBezTo>
                  <a:pt x="43966" y="30855"/>
                  <a:pt x="43914" y="30744"/>
                  <a:pt x="43823" y="30881"/>
                </a:cubicBezTo>
                <a:cubicBezTo>
                  <a:pt x="43823" y="31044"/>
                  <a:pt x="43855" y="31200"/>
                  <a:pt x="43927" y="31350"/>
                </a:cubicBezTo>
                <a:cubicBezTo>
                  <a:pt x="43983" y="31305"/>
                  <a:pt x="44025" y="31289"/>
                  <a:pt x="44061" y="31289"/>
                </a:cubicBezTo>
                <a:cubicBezTo>
                  <a:pt x="44171" y="31289"/>
                  <a:pt x="44217" y="31447"/>
                  <a:pt x="44386" y="31447"/>
                </a:cubicBezTo>
                <a:cubicBezTo>
                  <a:pt x="44412" y="31447"/>
                  <a:pt x="44441" y="31443"/>
                  <a:pt x="44474" y="31434"/>
                </a:cubicBezTo>
                <a:lnTo>
                  <a:pt x="44481" y="31421"/>
                </a:lnTo>
                <a:cubicBezTo>
                  <a:pt x="44481" y="31434"/>
                  <a:pt x="44487" y="31441"/>
                  <a:pt x="44494" y="31447"/>
                </a:cubicBezTo>
                <a:cubicBezTo>
                  <a:pt x="44494" y="31701"/>
                  <a:pt x="44702" y="31910"/>
                  <a:pt x="44266" y="32379"/>
                </a:cubicBezTo>
                <a:cubicBezTo>
                  <a:pt x="44261" y="32378"/>
                  <a:pt x="44257" y="32378"/>
                  <a:pt x="44252" y="32378"/>
                </a:cubicBezTo>
                <a:cubicBezTo>
                  <a:pt x="44058" y="32378"/>
                  <a:pt x="43798" y="32780"/>
                  <a:pt x="43582" y="32945"/>
                </a:cubicBezTo>
                <a:cubicBezTo>
                  <a:pt x="43458" y="33304"/>
                  <a:pt x="43204" y="33564"/>
                  <a:pt x="43015" y="33597"/>
                </a:cubicBezTo>
                <a:cubicBezTo>
                  <a:pt x="42956" y="33786"/>
                  <a:pt x="42950" y="33792"/>
                  <a:pt x="42911" y="33929"/>
                </a:cubicBezTo>
                <a:cubicBezTo>
                  <a:pt x="42650" y="34176"/>
                  <a:pt x="42325" y="34450"/>
                  <a:pt x="42207" y="34886"/>
                </a:cubicBezTo>
                <a:cubicBezTo>
                  <a:pt x="41738" y="35388"/>
                  <a:pt x="42162" y="35499"/>
                  <a:pt x="41830" y="35994"/>
                </a:cubicBezTo>
                <a:cubicBezTo>
                  <a:pt x="41621" y="36163"/>
                  <a:pt x="41354" y="36176"/>
                  <a:pt x="41289" y="36254"/>
                </a:cubicBezTo>
                <a:cubicBezTo>
                  <a:pt x="41289" y="36241"/>
                  <a:pt x="41283" y="36235"/>
                  <a:pt x="41276" y="36222"/>
                </a:cubicBezTo>
                <a:cubicBezTo>
                  <a:pt x="41274" y="36220"/>
                  <a:pt x="41272" y="36219"/>
                  <a:pt x="41270" y="36219"/>
                </a:cubicBezTo>
                <a:cubicBezTo>
                  <a:pt x="41263" y="36219"/>
                  <a:pt x="41253" y="36227"/>
                  <a:pt x="41243" y="36241"/>
                </a:cubicBezTo>
                <a:lnTo>
                  <a:pt x="41237" y="36248"/>
                </a:lnTo>
                <a:cubicBezTo>
                  <a:pt x="41224" y="36261"/>
                  <a:pt x="41224" y="36280"/>
                  <a:pt x="41224" y="36287"/>
                </a:cubicBezTo>
                <a:cubicBezTo>
                  <a:pt x="41230" y="36300"/>
                  <a:pt x="41237" y="36306"/>
                  <a:pt x="41237" y="36313"/>
                </a:cubicBezTo>
                <a:cubicBezTo>
                  <a:pt x="41243" y="36319"/>
                  <a:pt x="41243" y="36326"/>
                  <a:pt x="41250" y="36332"/>
                </a:cubicBezTo>
                <a:lnTo>
                  <a:pt x="41237" y="36345"/>
                </a:lnTo>
                <a:cubicBezTo>
                  <a:pt x="41178" y="36652"/>
                  <a:pt x="40996" y="37160"/>
                  <a:pt x="40944" y="37375"/>
                </a:cubicBezTo>
                <a:cubicBezTo>
                  <a:pt x="40983" y="37375"/>
                  <a:pt x="41191" y="37492"/>
                  <a:pt x="41146" y="37642"/>
                </a:cubicBezTo>
                <a:cubicBezTo>
                  <a:pt x="41113" y="37687"/>
                  <a:pt x="41087" y="37739"/>
                  <a:pt x="41074" y="37791"/>
                </a:cubicBezTo>
                <a:cubicBezTo>
                  <a:pt x="40872" y="37948"/>
                  <a:pt x="40716" y="37876"/>
                  <a:pt x="40527" y="37974"/>
                </a:cubicBezTo>
                <a:cubicBezTo>
                  <a:pt x="40442" y="38137"/>
                  <a:pt x="40332" y="38280"/>
                  <a:pt x="40201" y="38397"/>
                </a:cubicBezTo>
                <a:cubicBezTo>
                  <a:pt x="40195" y="38391"/>
                  <a:pt x="40188" y="38384"/>
                  <a:pt x="40182" y="38384"/>
                </a:cubicBezTo>
                <a:lnTo>
                  <a:pt x="40182" y="38384"/>
                </a:lnTo>
                <a:lnTo>
                  <a:pt x="40188" y="38404"/>
                </a:lnTo>
                <a:cubicBezTo>
                  <a:pt x="39889" y="38671"/>
                  <a:pt x="39537" y="38853"/>
                  <a:pt x="39348" y="39439"/>
                </a:cubicBezTo>
                <a:cubicBezTo>
                  <a:pt x="39257" y="39491"/>
                  <a:pt x="39133" y="39674"/>
                  <a:pt x="39022" y="39843"/>
                </a:cubicBezTo>
                <a:cubicBezTo>
                  <a:pt x="38999" y="39743"/>
                  <a:pt x="38937" y="39577"/>
                  <a:pt x="39029" y="39577"/>
                </a:cubicBezTo>
                <a:cubicBezTo>
                  <a:pt x="39038" y="39577"/>
                  <a:pt x="39049" y="39579"/>
                  <a:pt x="39061" y="39583"/>
                </a:cubicBezTo>
                <a:cubicBezTo>
                  <a:pt x="38977" y="39465"/>
                  <a:pt x="38983" y="39368"/>
                  <a:pt x="38879" y="39309"/>
                </a:cubicBezTo>
                <a:cubicBezTo>
                  <a:pt x="38860" y="39375"/>
                  <a:pt x="38855" y="39449"/>
                  <a:pt x="38801" y="39449"/>
                </a:cubicBezTo>
                <a:cubicBezTo>
                  <a:pt x="38781" y="39449"/>
                  <a:pt x="38754" y="39438"/>
                  <a:pt x="38716" y="39413"/>
                </a:cubicBezTo>
                <a:lnTo>
                  <a:pt x="38716" y="39413"/>
                </a:lnTo>
                <a:cubicBezTo>
                  <a:pt x="38768" y="39635"/>
                  <a:pt x="38879" y="39837"/>
                  <a:pt x="38801" y="39928"/>
                </a:cubicBezTo>
                <a:cubicBezTo>
                  <a:pt x="38710" y="39837"/>
                  <a:pt x="38638" y="39732"/>
                  <a:pt x="38566" y="39622"/>
                </a:cubicBezTo>
                <a:lnTo>
                  <a:pt x="38625" y="39583"/>
                </a:lnTo>
                <a:cubicBezTo>
                  <a:pt x="38534" y="39407"/>
                  <a:pt x="38456" y="39374"/>
                  <a:pt x="38384" y="39348"/>
                </a:cubicBezTo>
                <a:cubicBezTo>
                  <a:pt x="38384" y="39276"/>
                  <a:pt x="38312" y="39179"/>
                  <a:pt x="38312" y="39107"/>
                </a:cubicBezTo>
                <a:cubicBezTo>
                  <a:pt x="37987" y="38834"/>
                  <a:pt x="38006" y="38482"/>
                  <a:pt x="37850" y="38156"/>
                </a:cubicBezTo>
                <a:cubicBezTo>
                  <a:pt x="37858" y="38155"/>
                  <a:pt x="37865" y="38154"/>
                  <a:pt x="37873" y="38154"/>
                </a:cubicBezTo>
                <a:cubicBezTo>
                  <a:pt x="37966" y="38154"/>
                  <a:pt x="38074" y="38255"/>
                  <a:pt x="38176" y="38345"/>
                </a:cubicBezTo>
                <a:lnTo>
                  <a:pt x="38312" y="38254"/>
                </a:lnTo>
                <a:cubicBezTo>
                  <a:pt x="38226" y="38096"/>
                  <a:pt x="38253" y="38075"/>
                  <a:pt x="38319" y="38075"/>
                </a:cubicBezTo>
                <a:cubicBezTo>
                  <a:pt x="38343" y="38075"/>
                  <a:pt x="38372" y="38078"/>
                  <a:pt x="38404" y="38078"/>
                </a:cubicBezTo>
                <a:cubicBezTo>
                  <a:pt x="38215" y="37811"/>
                  <a:pt x="38267" y="37674"/>
                  <a:pt x="38150" y="37446"/>
                </a:cubicBezTo>
                <a:cubicBezTo>
                  <a:pt x="38137" y="37453"/>
                  <a:pt x="38123" y="37456"/>
                  <a:pt x="38110" y="37456"/>
                </a:cubicBezTo>
                <a:cubicBezTo>
                  <a:pt x="37951" y="37456"/>
                  <a:pt x="37743" y="37034"/>
                  <a:pt x="37563" y="36867"/>
                </a:cubicBezTo>
                <a:cubicBezTo>
                  <a:pt x="37544" y="36756"/>
                  <a:pt x="37642" y="36710"/>
                  <a:pt x="37570" y="36573"/>
                </a:cubicBezTo>
                <a:cubicBezTo>
                  <a:pt x="37387" y="36521"/>
                  <a:pt x="37166" y="36189"/>
                  <a:pt x="36990" y="36170"/>
                </a:cubicBezTo>
                <a:lnTo>
                  <a:pt x="36964" y="36137"/>
                </a:lnTo>
                <a:cubicBezTo>
                  <a:pt x="36925" y="36104"/>
                  <a:pt x="36886" y="36065"/>
                  <a:pt x="36853" y="36020"/>
                </a:cubicBezTo>
                <a:lnTo>
                  <a:pt x="36860" y="36020"/>
                </a:lnTo>
                <a:cubicBezTo>
                  <a:pt x="36684" y="35603"/>
                  <a:pt x="36391" y="35453"/>
                  <a:pt x="36241" y="35004"/>
                </a:cubicBezTo>
                <a:cubicBezTo>
                  <a:pt x="36137" y="34899"/>
                  <a:pt x="36039" y="34893"/>
                  <a:pt x="35935" y="34756"/>
                </a:cubicBezTo>
                <a:cubicBezTo>
                  <a:pt x="35902" y="34665"/>
                  <a:pt x="35850" y="34561"/>
                  <a:pt x="35883" y="34502"/>
                </a:cubicBezTo>
                <a:cubicBezTo>
                  <a:pt x="36065" y="34463"/>
                  <a:pt x="36013" y="34268"/>
                  <a:pt x="36059" y="34216"/>
                </a:cubicBezTo>
                <a:cubicBezTo>
                  <a:pt x="35981" y="34176"/>
                  <a:pt x="35915" y="34124"/>
                  <a:pt x="35870" y="34053"/>
                </a:cubicBezTo>
                <a:lnTo>
                  <a:pt x="35857" y="34046"/>
                </a:lnTo>
                <a:lnTo>
                  <a:pt x="35876" y="34027"/>
                </a:lnTo>
                <a:lnTo>
                  <a:pt x="35876" y="34007"/>
                </a:lnTo>
                <a:cubicBezTo>
                  <a:pt x="35870" y="33916"/>
                  <a:pt x="35837" y="33831"/>
                  <a:pt x="35785" y="33760"/>
                </a:cubicBezTo>
                <a:cubicBezTo>
                  <a:pt x="35772" y="33727"/>
                  <a:pt x="35746" y="33708"/>
                  <a:pt x="35714" y="33694"/>
                </a:cubicBezTo>
                <a:cubicBezTo>
                  <a:pt x="35709" y="33692"/>
                  <a:pt x="35706" y="33690"/>
                  <a:pt x="35703" y="33690"/>
                </a:cubicBezTo>
                <a:cubicBezTo>
                  <a:pt x="35691" y="33690"/>
                  <a:pt x="35687" y="33707"/>
                  <a:pt x="35687" y="33727"/>
                </a:cubicBezTo>
                <a:cubicBezTo>
                  <a:pt x="35701" y="33760"/>
                  <a:pt x="35720" y="33786"/>
                  <a:pt x="35746" y="33799"/>
                </a:cubicBezTo>
                <a:cubicBezTo>
                  <a:pt x="35772" y="33844"/>
                  <a:pt x="35785" y="33890"/>
                  <a:pt x="35792" y="33935"/>
                </a:cubicBezTo>
                <a:cubicBezTo>
                  <a:pt x="35440" y="33896"/>
                  <a:pt x="34906" y="33232"/>
                  <a:pt x="34776" y="32841"/>
                </a:cubicBezTo>
                <a:cubicBezTo>
                  <a:pt x="34502" y="32704"/>
                  <a:pt x="34307" y="32229"/>
                  <a:pt x="34098" y="31864"/>
                </a:cubicBezTo>
                <a:cubicBezTo>
                  <a:pt x="34114" y="31847"/>
                  <a:pt x="34131" y="31842"/>
                  <a:pt x="34148" y="31842"/>
                </a:cubicBezTo>
                <a:cubicBezTo>
                  <a:pt x="34167" y="31842"/>
                  <a:pt x="34186" y="31847"/>
                  <a:pt x="34205" y="31847"/>
                </a:cubicBezTo>
                <a:cubicBezTo>
                  <a:pt x="34225" y="31847"/>
                  <a:pt x="34244" y="31841"/>
                  <a:pt x="34261" y="31812"/>
                </a:cubicBezTo>
                <a:cubicBezTo>
                  <a:pt x="34092" y="31526"/>
                  <a:pt x="34124" y="31304"/>
                  <a:pt x="33961" y="31096"/>
                </a:cubicBezTo>
                <a:cubicBezTo>
                  <a:pt x="33937" y="31127"/>
                  <a:pt x="33909" y="31141"/>
                  <a:pt x="33879" y="31141"/>
                </a:cubicBezTo>
                <a:cubicBezTo>
                  <a:pt x="33709" y="31141"/>
                  <a:pt x="33478" y="30703"/>
                  <a:pt x="33506" y="30542"/>
                </a:cubicBezTo>
                <a:lnTo>
                  <a:pt x="33506" y="30542"/>
                </a:lnTo>
                <a:cubicBezTo>
                  <a:pt x="33501" y="30543"/>
                  <a:pt x="33496" y="30544"/>
                  <a:pt x="33491" y="30544"/>
                </a:cubicBezTo>
                <a:cubicBezTo>
                  <a:pt x="33395" y="30544"/>
                  <a:pt x="33272" y="30318"/>
                  <a:pt x="33160" y="30145"/>
                </a:cubicBezTo>
                <a:cubicBezTo>
                  <a:pt x="33150" y="30156"/>
                  <a:pt x="33138" y="30161"/>
                  <a:pt x="33124" y="30161"/>
                </a:cubicBezTo>
                <a:cubicBezTo>
                  <a:pt x="33041" y="30161"/>
                  <a:pt x="32909" y="29983"/>
                  <a:pt x="32887" y="29871"/>
                </a:cubicBezTo>
                <a:cubicBezTo>
                  <a:pt x="32874" y="29862"/>
                  <a:pt x="32863" y="29861"/>
                  <a:pt x="32851" y="29861"/>
                </a:cubicBezTo>
                <a:cubicBezTo>
                  <a:pt x="32845" y="29861"/>
                  <a:pt x="32839" y="29861"/>
                  <a:pt x="32833" y="29861"/>
                </a:cubicBezTo>
                <a:cubicBezTo>
                  <a:pt x="32809" y="29861"/>
                  <a:pt x="32784" y="29854"/>
                  <a:pt x="32750" y="29786"/>
                </a:cubicBezTo>
                <a:cubicBezTo>
                  <a:pt x="32724" y="29708"/>
                  <a:pt x="32685" y="29637"/>
                  <a:pt x="32639" y="29578"/>
                </a:cubicBezTo>
                <a:cubicBezTo>
                  <a:pt x="32301" y="29317"/>
                  <a:pt x="32053" y="28751"/>
                  <a:pt x="31740" y="28575"/>
                </a:cubicBezTo>
                <a:cubicBezTo>
                  <a:pt x="31486" y="28217"/>
                  <a:pt x="31350" y="27748"/>
                  <a:pt x="31122" y="27559"/>
                </a:cubicBezTo>
                <a:cubicBezTo>
                  <a:pt x="31090" y="27579"/>
                  <a:pt x="31058" y="27610"/>
                  <a:pt x="31024" y="27610"/>
                </a:cubicBezTo>
                <a:cubicBezTo>
                  <a:pt x="31001" y="27610"/>
                  <a:pt x="30978" y="27597"/>
                  <a:pt x="30952" y="27559"/>
                </a:cubicBezTo>
                <a:cubicBezTo>
                  <a:pt x="30627" y="27168"/>
                  <a:pt x="30457" y="26777"/>
                  <a:pt x="30079" y="26419"/>
                </a:cubicBezTo>
                <a:cubicBezTo>
                  <a:pt x="29956" y="26067"/>
                  <a:pt x="29539" y="25631"/>
                  <a:pt x="29239" y="25325"/>
                </a:cubicBezTo>
                <a:cubicBezTo>
                  <a:pt x="29187" y="25247"/>
                  <a:pt x="29239" y="25214"/>
                  <a:pt x="29239" y="25155"/>
                </a:cubicBezTo>
                <a:cubicBezTo>
                  <a:pt x="28998" y="24940"/>
                  <a:pt x="28803" y="24680"/>
                  <a:pt x="28666" y="24387"/>
                </a:cubicBezTo>
                <a:cubicBezTo>
                  <a:pt x="28282" y="24048"/>
                  <a:pt x="28119" y="23631"/>
                  <a:pt x="27891" y="23306"/>
                </a:cubicBezTo>
                <a:cubicBezTo>
                  <a:pt x="27858" y="23253"/>
                  <a:pt x="27780" y="23221"/>
                  <a:pt x="27748" y="23175"/>
                </a:cubicBezTo>
                <a:cubicBezTo>
                  <a:pt x="27696" y="23104"/>
                  <a:pt x="27689" y="23032"/>
                  <a:pt x="27637" y="22960"/>
                </a:cubicBezTo>
                <a:cubicBezTo>
                  <a:pt x="27487" y="22765"/>
                  <a:pt x="27181" y="22570"/>
                  <a:pt x="27031" y="22224"/>
                </a:cubicBezTo>
                <a:cubicBezTo>
                  <a:pt x="26881" y="22140"/>
                  <a:pt x="26647" y="21599"/>
                  <a:pt x="26406" y="21495"/>
                </a:cubicBezTo>
                <a:cubicBezTo>
                  <a:pt x="26334" y="21202"/>
                  <a:pt x="26048" y="21117"/>
                  <a:pt x="25911" y="20798"/>
                </a:cubicBezTo>
                <a:cubicBezTo>
                  <a:pt x="25872" y="20791"/>
                  <a:pt x="25833" y="20778"/>
                  <a:pt x="25800" y="20759"/>
                </a:cubicBezTo>
                <a:cubicBezTo>
                  <a:pt x="25683" y="20524"/>
                  <a:pt x="25279" y="20042"/>
                  <a:pt x="25058" y="19990"/>
                </a:cubicBezTo>
                <a:cubicBezTo>
                  <a:pt x="24914" y="19769"/>
                  <a:pt x="24849" y="19749"/>
                  <a:pt x="24745" y="19515"/>
                </a:cubicBezTo>
                <a:cubicBezTo>
                  <a:pt x="24738" y="19516"/>
                  <a:pt x="24731" y="19516"/>
                  <a:pt x="24725" y="19516"/>
                </a:cubicBezTo>
                <a:cubicBezTo>
                  <a:pt x="24562" y="19516"/>
                  <a:pt x="24372" y="19306"/>
                  <a:pt x="24211" y="19306"/>
                </a:cubicBezTo>
                <a:cubicBezTo>
                  <a:pt x="24209" y="19306"/>
                  <a:pt x="24207" y="19306"/>
                  <a:pt x="24204" y="19306"/>
                </a:cubicBezTo>
                <a:cubicBezTo>
                  <a:pt x="24302" y="19521"/>
                  <a:pt x="24191" y="19469"/>
                  <a:pt x="24126" y="19580"/>
                </a:cubicBezTo>
                <a:cubicBezTo>
                  <a:pt x="23846" y="19319"/>
                  <a:pt x="23618" y="18863"/>
                  <a:pt x="23742" y="18694"/>
                </a:cubicBezTo>
                <a:cubicBezTo>
                  <a:pt x="23617" y="18592"/>
                  <a:pt x="23655" y="18436"/>
                  <a:pt x="23680" y="18436"/>
                </a:cubicBezTo>
                <a:lnTo>
                  <a:pt x="23680" y="18436"/>
                </a:lnTo>
                <a:cubicBezTo>
                  <a:pt x="23683" y="18436"/>
                  <a:pt x="23686" y="18437"/>
                  <a:pt x="23688" y="18441"/>
                </a:cubicBezTo>
                <a:lnTo>
                  <a:pt x="23688" y="18441"/>
                </a:lnTo>
                <a:cubicBezTo>
                  <a:pt x="23664" y="18387"/>
                  <a:pt x="23507" y="18049"/>
                  <a:pt x="23513" y="18049"/>
                </a:cubicBezTo>
                <a:lnTo>
                  <a:pt x="23513" y="18049"/>
                </a:lnTo>
                <a:cubicBezTo>
                  <a:pt x="23514" y="18049"/>
                  <a:pt x="23514" y="18049"/>
                  <a:pt x="23514" y="18049"/>
                </a:cubicBezTo>
                <a:cubicBezTo>
                  <a:pt x="23411" y="17882"/>
                  <a:pt x="22574" y="16785"/>
                  <a:pt x="22419" y="16785"/>
                </a:cubicBezTo>
                <a:cubicBezTo>
                  <a:pt x="22417" y="16785"/>
                  <a:pt x="22415" y="16785"/>
                  <a:pt x="22413" y="16786"/>
                </a:cubicBezTo>
                <a:cubicBezTo>
                  <a:pt x="22315" y="16571"/>
                  <a:pt x="22257" y="16668"/>
                  <a:pt x="22166" y="16545"/>
                </a:cubicBezTo>
                <a:cubicBezTo>
                  <a:pt x="22128" y="16557"/>
                  <a:pt x="22151" y="16607"/>
                  <a:pt x="22159" y="16646"/>
                </a:cubicBezTo>
                <a:lnTo>
                  <a:pt x="22159" y="16646"/>
                </a:lnTo>
                <a:cubicBezTo>
                  <a:pt x="22157" y="16642"/>
                  <a:pt x="22153" y="16641"/>
                  <a:pt x="22153" y="16636"/>
                </a:cubicBezTo>
                <a:cubicBezTo>
                  <a:pt x="22127" y="16603"/>
                  <a:pt x="22094" y="16571"/>
                  <a:pt x="22068" y="16545"/>
                </a:cubicBezTo>
                <a:lnTo>
                  <a:pt x="22081" y="16545"/>
                </a:lnTo>
                <a:cubicBezTo>
                  <a:pt x="22057" y="16513"/>
                  <a:pt x="22062" y="16505"/>
                  <a:pt x="22076" y="16505"/>
                </a:cubicBezTo>
                <a:cubicBezTo>
                  <a:pt x="22088" y="16505"/>
                  <a:pt x="22109" y="16512"/>
                  <a:pt x="22123" y="16512"/>
                </a:cubicBezTo>
                <a:cubicBezTo>
                  <a:pt x="22143" y="16512"/>
                  <a:pt x="22147" y="16498"/>
                  <a:pt x="22088" y="16427"/>
                </a:cubicBezTo>
                <a:cubicBezTo>
                  <a:pt x="22084" y="16438"/>
                  <a:pt x="22078" y="16442"/>
                  <a:pt x="22072" y="16442"/>
                </a:cubicBezTo>
                <a:cubicBezTo>
                  <a:pt x="22004" y="16442"/>
                  <a:pt x="21789" y="15994"/>
                  <a:pt x="21677" y="15965"/>
                </a:cubicBezTo>
                <a:cubicBezTo>
                  <a:pt x="21651" y="15919"/>
                  <a:pt x="21619" y="15880"/>
                  <a:pt x="21586" y="15848"/>
                </a:cubicBezTo>
                <a:lnTo>
                  <a:pt x="21593" y="15848"/>
                </a:lnTo>
                <a:cubicBezTo>
                  <a:pt x="21567" y="15803"/>
                  <a:pt x="21566" y="15765"/>
                  <a:pt x="21542" y="15765"/>
                </a:cubicBezTo>
                <a:cubicBezTo>
                  <a:pt x="21535" y="15765"/>
                  <a:pt x="21526" y="15769"/>
                  <a:pt x="21514" y="15776"/>
                </a:cubicBezTo>
                <a:lnTo>
                  <a:pt x="21521" y="15789"/>
                </a:lnTo>
                <a:cubicBezTo>
                  <a:pt x="21501" y="15776"/>
                  <a:pt x="21475" y="15763"/>
                  <a:pt x="21449" y="15756"/>
                </a:cubicBezTo>
                <a:cubicBezTo>
                  <a:pt x="21391" y="15626"/>
                  <a:pt x="21228" y="15463"/>
                  <a:pt x="21202" y="15301"/>
                </a:cubicBezTo>
                <a:cubicBezTo>
                  <a:pt x="21006" y="15164"/>
                  <a:pt x="20798" y="14877"/>
                  <a:pt x="20602" y="14786"/>
                </a:cubicBezTo>
                <a:cubicBezTo>
                  <a:pt x="20752" y="14734"/>
                  <a:pt x="20420" y="14343"/>
                  <a:pt x="20322" y="14232"/>
                </a:cubicBezTo>
                <a:cubicBezTo>
                  <a:pt x="20114" y="14004"/>
                  <a:pt x="19997" y="13783"/>
                  <a:pt x="19879" y="13783"/>
                </a:cubicBezTo>
                <a:cubicBezTo>
                  <a:pt x="19840" y="13601"/>
                  <a:pt x="19743" y="13379"/>
                  <a:pt x="19723" y="13203"/>
                </a:cubicBezTo>
                <a:cubicBezTo>
                  <a:pt x="19693" y="13173"/>
                  <a:pt x="19673" y="13163"/>
                  <a:pt x="19658" y="13163"/>
                </a:cubicBezTo>
                <a:cubicBezTo>
                  <a:pt x="19635" y="13163"/>
                  <a:pt x="19626" y="13188"/>
                  <a:pt x="19609" y="13188"/>
                </a:cubicBezTo>
                <a:cubicBezTo>
                  <a:pt x="19603" y="13188"/>
                  <a:pt x="19596" y="13185"/>
                  <a:pt x="19586" y="13177"/>
                </a:cubicBezTo>
                <a:cubicBezTo>
                  <a:pt x="19456" y="12878"/>
                  <a:pt x="19280" y="12656"/>
                  <a:pt x="19365" y="12584"/>
                </a:cubicBezTo>
                <a:cubicBezTo>
                  <a:pt x="19287" y="12448"/>
                  <a:pt x="19189" y="12317"/>
                  <a:pt x="19085" y="12200"/>
                </a:cubicBezTo>
                <a:lnTo>
                  <a:pt x="19085" y="12207"/>
                </a:lnTo>
                <a:cubicBezTo>
                  <a:pt x="19065" y="12187"/>
                  <a:pt x="19052" y="12161"/>
                  <a:pt x="19052" y="12135"/>
                </a:cubicBezTo>
                <a:cubicBezTo>
                  <a:pt x="19046" y="12083"/>
                  <a:pt x="19020" y="12031"/>
                  <a:pt x="18987" y="11992"/>
                </a:cubicBezTo>
                <a:cubicBezTo>
                  <a:pt x="18975" y="11984"/>
                  <a:pt x="18965" y="11978"/>
                  <a:pt x="18958" y="11978"/>
                </a:cubicBezTo>
                <a:cubicBezTo>
                  <a:pt x="18954" y="11978"/>
                  <a:pt x="18951" y="11980"/>
                  <a:pt x="18948" y="11985"/>
                </a:cubicBezTo>
                <a:cubicBezTo>
                  <a:pt x="18942" y="12005"/>
                  <a:pt x="18948" y="12024"/>
                  <a:pt x="18968" y="12037"/>
                </a:cubicBezTo>
                <a:cubicBezTo>
                  <a:pt x="18981" y="12057"/>
                  <a:pt x="18994" y="12083"/>
                  <a:pt x="18994" y="12109"/>
                </a:cubicBezTo>
                <a:cubicBezTo>
                  <a:pt x="19000" y="12148"/>
                  <a:pt x="19013" y="12181"/>
                  <a:pt x="19033" y="12213"/>
                </a:cubicBezTo>
                <a:lnTo>
                  <a:pt x="19046" y="12226"/>
                </a:lnTo>
                <a:cubicBezTo>
                  <a:pt x="19020" y="12246"/>
                  <a:pt x="19013" y="12272"/>
                  <a:pt x="19013" y="12311"/>
                </a:cubicBezTo>
                <a:cubicBezTo>
                  <a:pt x="18792" y="11972"/>
                  <a:pt x="18551" y="11594"/>
                  <a:pt x="18303" y="11581"/>
                </a:cubicBezTo>
                <a:lnTo>
                  <a:pt x="18303" y="11581"/>
                </a:lnTo>
                <a:cubicBezTo>
                  <a:pt x="18355" y="11673"/>
                  <a:pt x="18310" y="11699"/>
                  <a:pt x="18251" y="11725"/>
                </a:cubicBezTo>
                <a:cubicBezTo>
                  <a:pt x="18147" y="11581"/>
                  <a:pt x="18062" y="11568"/>
                  <a:pt x="17978" y="11568"/>
                </a:cubicBezTo>
                <a:cubicBezTo>
                  <a:pt x="17860" y="11471"/>
                  <a:pt x="17873" y="11379"/>
                  <a:pt x="17776" y="11308"/>
                </a:cubicBezTo>
                <a:cubicBezTo>
                  <a:pt x="17755" y="11424"/>
                  <a:pt x="17682" y="11443"/>
                  <a:pt x="17599" y="11443"/>
                </a:cubicBezTo>
                <a:cubicBezTo>
                  <a:pt x="17557" y="11443"/>
                  <a:pt x="17512" y="11438"/>
                  <a:pt x="17470" y="11438"/>
                </a:cubicBezTo>
                <a:cubicBezTo>
                  <a:pt x="17413" y="11438"/>
                  <a:pt x="17361" y="11448"/>
                  <a:pt x="17326" y="11490"/>
                </a:cubicBezTo>
                <a:cubicBezTo>
                  <a:pt x="17209" y="11627"/>
                  <a:pt x="17391" y="12011"/>
                  <a:pt x="17209" y="12135"/>
                </a:cubicBezTo>
                <a:cubicBezTo>
                  <a:pt x="17248" y="12370"/>
                  <a:pt x="17613" y="12793"/>
                  <a:pt x="17528" y="12956"/>
                </a:cubicBezTo>
                <a:cubicBezTo>
                  <a:pt x="17333" y="12832"/>
                  <a:pt x="17157" y="12545"/>
                  <a:pt x="16896" y="12226"/>
                </a:cubicBezTo>
                <a:cubicBezTo>
                  <a:pt x="16888" y="12233"/>
                  <a:pt x="16880" y="12236"/>
                  <a:pt x="16873" y="12236"/>
                </a:cubicBezTo>
                <a:cubicBezTo>
                  <a:pt x="16851" y="12236"/>
                  <a:pt x="16834" y="12209"/>
                  <a:pt x="16825" y="12161"/>
                </a:cubicBezTo>
                <a:lnTo>
                  <a:pt x="16825" y="12161"/>
                </a:lnTo>
                <a:cubicBezTo>
                  <a:pt x="16649" y="12194"/>
                  <a:pt x="16890" y="12461"/>
                  <a:pt x="16786" y="12532"/>
                </a:cubicBezTo>
                <a:cubicBezTo>
                  <a:pt x="16597" y="12467"/>
                  <a:pt x="16466" y="12233"/>
                  <a:pt x="16284" y="11953"/>
                </a:cubicBezTo>
                <a:lnTo>
                  <a:pt x="16284" y="11953"/>
                </a:lnTo>
                <a:cubicBezTo>
                  <a:pt x="16219" y="12050"/>
                  <a:pt x="16291" y="12233"/>
                  <a:pt x="16134" y="12278"/>
                </a:cubicBezTo>
                <a:cubicBezTo>
                  <a:pt x="15971" y="12161"/>
                  <a:pt x="15926" y="12050"/>
                  <a:pt x="15802" y="11972"/>
                </a:cubicBezTo>
                <a:cubicBezTo>
                  <a:pt x="15743" y="11888"/>
                  <a:pt x="15691" y="11790"/>
                  <a:pt x="15659" y="11692"/>
                </a:cubicBezTo>
                <a:cubicBezTo>
                  <a:pt x="15659" y="11686"/>
                  <a:pt x="15665" y="11673"/>
                  <a:pt x="15672" y="11666"/>
                </a:cubicBezTo>
                <a:cubicBezTo>
                  <a:pt x="15698" y="11614"/>
                  <a:pt x="15704" y="11555"/>
                  <a:pt x="15691" y="11503"/>
                </a:cubicBezTo>
                <a:cubicBezTo>
                  <a:pt x="15685" y="11471"/>
                  <a:pt x="15665" y="11451"/>
                  <a:pt x="15639" y="11432"/>
                </a:cubicBezTo>
                <a:cubicBezTo>
                  <a:pt x="15635" y="11430"/>
                  <a:pt x="15631" y="11430"/>
                  <a:pt x="15627" y="11430"/>
                </a:cubicBezTo>
                <a:cubicBezTo>
                  <a:pt x="15609" y="11430"/>
                  <a:pt x="15601" y="11444"/>
                  <a:pt x="15607" y="11471"/>
                </a:cubicBezTo>
                <a:cubicBezTo>
                  <a:pt x="15620" y="11503"/>
                  <a:pt x="15613" y="11542"/>
                  <a:pt x="15594" y="11568"/>
                </a:cubicBezTo>
                <a:cubicBezTo>
                  <a:pt x="15587" y="11581"/>
                  <a:pt x="15581" y="11594"/>
                  <a:pt x="15574" y="11601"/>
                </a:cubicBezTo>
                <a:cubicBezTo>
                  <a:pt x="15496" y="11536"/>
                  <a:pt x="15437" y="11451"/>
                  <a:pt x="15392" y="11360"/>
                </a:cubicBezTo>
                <a:cubicBezTo>
                  <a:pt x="15353" y="11282"/>
                  <a:pt x="15307" y="11210"/>
                  <a:pt x="15255" y="11145"/>
                </a:cubicBezTo>
                <a:lnTo>
                  <a:pt x="15261" y="11145"/>
                </a:lnTo>
                <a:cubicBezTo>
                  <a:pt x="15020" y="10728"/>
                  <a:pt x="15060" y="10617"/>
                  <a:pt x="14786" y="10207"/>
                </a:cubicBezTo>
                <a:cubicBezTo>
                  <a:pt x="14777" y="10222"/>
                  <a:pt x="14768" y="10227"/>
                  <a:pt x="14758" y="10227"/>
                </a:cubicBezTo>
                <a:cubicBezTo>
                  <a:pt x="14729" y="10227"/>
                  <a:pt x="14695" y="10177"/>
                  <a:pt x="14664" y="10177"/>
                </a:cubicBezTo>
                <a:cubicBezTo>
                  <a:pt x="14659" y="10177"/>
                  <a:pt x="14654" y="10178"/>
                  <a:pt x="14649" y="10181"/>
                </a:cubicBezTo>
                <a:cubicBezTo>
                  <a:pt x="14643" y="10233"/>
                  <a:pt x="14708" y="10324"/>
                  <a:pt x="14649" y="10350"/>
                </a:cubicBezTo>
                <a:cubicBezTo>
                  <a:pt x="14610" y="10350"/>
                  <a:pt x="14571" y="10337"/>
                  <a:pt x="14539" y="10311"/>
                </a:cubicBezTo>
                <a:cubicBezTo>
                  <a:pt x="14493" y="10038"/>
                  <a:pt x="14499" y="9719"/>
                  <a:pt x="14304" y="9438"/>
                </a:cubicBezTo>
                <a:lnTo>
                  <a:pt x="14304" y="9438"/>
                </a:lnTo>
                <a:cubicBezTo>
                  <a:pt x="14346" y="9449"/>
                  <a:pt x="14393" y="9516"/>
                  <a:pt x="14437" y="9516"/>
                </a:cubicBezTo>
                <a:cubicBezTo>
                  <a:pt x="14447" y="9516"/>
                  <a:pt x="14457" y="9512"/>
                  <a:pt x="14467" y="9504"/>
                </a:cubicBezTo>
                <a:cubicBezTo>
                  <a:pt x="14350" y="9341"/>
                  <a:pt x="14330" y="9250"/>
                  <a:pt x="14363" y="9178"/>
                </a:cubicBezTo>
                <a:cubicBezTo>
                  <a:pt x="14317" y="9093"/>
                  <a:pt x="14258" y="9022"/>
                  <a:pt x="14187" y="8956"/>
                </a:cubicBezTo>
                <a:lnTo>
                  <a:pt x="14148" y="8898"/>
                </a:lnTo>
                <a:cubicBezTo>
                  <a:pt x="14141" y="8891"/>
                  <a:pt x="14135" y="8885"/>
                  <a:pt x="14128" y="8878"/>
                </a:cubicBezTo>
                <a:cubicBezTo>
                  <a:pt x="14193" y="8715"/>
                  <a:pt x="13861" y="8611"/>
                  <a:pt x="13861" y="8429"/>
                </a:cubicBezTo>
                <a:cubicBezTo>
                  <a:pt x="13871" y="8407"/>
                  <a:pt x="13883" y="8399"/>
                  <a:pt x="13896" y="8399"/>
                </a:cubicBezTo>
                <a:cubicBezTo>
                  <a:pt x="13938" y="8399"/>
                  <a:pt x="13989" y="8487"/>
                  <a:pt x="14029" y="8487"/>
                </a:cubicBezTo>
                <a:cubicBezTo>
                  <a:pt x="14039" y="8487"/>
                  <a:pt x="14048" y="8481"/>
                  <a:pt x="14057" y="8468"/>
                </a:cubicBezTo>
                <a:cubicBezTo>
                  <a:pt x="14021" y="8356"/>
                  <a:pt x="14053" y="8200"/>
                  <a:pt x="14143" y="8200"/>
                </a:cubicBezTo>
                <a:cubicBezTo>
                  <a:pt x="14183" y="8200"/>
                  <a:pt x="14235" y="8231"/>
                  <a:pt x="14298" y="8312"/>
                </a:cubicBezTo>
                <a:cubicBezTo>
                  <a:pt x="14330" y="8501"/>
                  <a:pt x="14382" y="8729"/>
                  <a:pt x="14558" y="8852"/>
                </a:cubicBezTo>
                <a:cubicBezTo>
                  <a:pt x="14610" y="8911"/>
                  <a:pt x="14643" y="8983"/>
                  <a:pt x="14656" y="9061"/>
                </a:cubicBezTo>
                <a:cubicBezTo>
                  <a:pt x="14662" y="9087"/>
                  <a:pt x="14669" y="9106"/>
                  <a:pt x="14675" y="9132"/>
                </a:cubicBezTo>
                <a:cubicBezTo>
                  <a:pt x="14662" y="9139"/>
                  <a:pt x="14649" y="9152"/>
                  <a:pt x="14636" y="9158"/>
                </a:cubicBezTo>
                <a:lnTo>
                  <a:pt x="14630" y="9171"/>
                </a:lnTo>
                <a:cubicBezTo>
                  <a:pt x="14617" y="9178"/>
                  <a:pt x="14617" y="9204"/>
                  <a:pt x="14636" y="9230"/>
                </a:cubicBezTo>
                <a:cubicBezTo>
                  <a:pt x="14651" y="9250"/>
                  <a:pt x="14666" y="9258"/>
                  <a:pt x="14678" y="9258"/>
                </a:cubicBezTo>
                <a:cubicBezTo>
                  <a:pt x="14682" y="9258"/>
                  <a:pt x="14685" y="9258"/>
                  <a:pt x="14688" y="9256"/>
                </a:cubicBezTo>
                <a:lnTo>
                  <a:pt x="14701" y="9250"/>
                </a:lnTo>
                <a:cubicBezTo>
                  <a:pt x="14721" y="9237"/>
                  <a:pt x="14734" y="9217"/>
                  <a:pt x="14747" y="9204"/>
                </a:cubicBezTo>
                <a:lnTo>
                  <a:pt x="14753" y="9191"/>
                </a:lnTo>
                <a:lnTo>
                  <a:pt x="14747" y="9171"/>
                </a:lnTo>
                <a:cubicBezTo>
                  <a:pt x="14740" y="9145"/>
                  <a:pt x="14734" y="9119"/>
                  <a:pt x="14727" y="9087"/>
                </a:cubicBezTo>
                <a:cubicBezTo>
                  <a:pt x="14708" y="8983"/>
                  <a:pt x="14662" y="8878"/>
                  <a:pt x="14591" y="8794"/>
                </a:cubicBezTo>
                <a:cubicBezTo>
                  <a:pt x="14601" y="8769"/>
                  <a:pt x="14618" y="8758"/>
                  <a:pt x="14638" y="8758"/>
                </a:cubicBezTo>
                <a:cubicBezTo>
                  <a:pt x="14750" y="8758"/>
                  <a:pt x="14988" y="9101"/>
                  <a:pt x="15099" y="9256"/>
                </a:cubicBezTo>
                <a:cubicBezTo>
                  <a:pt x="15164" y="9224"/>
                  <a:pt x="15073" y="9093"/>
                  <a:pt x="15183" y="9087"/>
                </a:cubicBezTo>
                <a:cubicBezTo>
                  <a:pt x="15307" y="9230"/>
                  <a:pt x="15424" y="9380"/>
                  <a:pt x="15535" y="9536"/>
                </a:cubicBezTo>
                <a:lnTo>
                  <a:pt x="15535" y="9530"/>
                </a:lnTo>
                <a:cubicBezTo>
                  <a:pt x="15555" y="9569"/>
                  <a:pt x="15574" y="9601"/>
                  <a:pt x="15600" y="9634"/>
                </a:cubicBezTo>
                <a:cubicBezTo>
                  <a:pt x="15620" y="9660"/>
                  <a:pt x="15633" y="9686"/>
                  <a:pt x="15646" y="9706"/>
                </a:cubicBezTo>
                <a:lnTo>
                  <a:pt x="15652" y="9712"/>
                </a:lnTo>
                <a:cubicBezTo>
                  <a:pt x="15659" y="9719"/>
                  <a:pt x="15659" y="9725"/>
                  <a:pt x="15665" y="9732"/>
                </a:cubicBezTo>
                <a:cubicBezTo>
                  <a:pt x="15672" y="9803"/>
                  <a:pt x="15750" y="10038"/>
                  <a:pt x="15835" y="10077"/>
                </a:cubicBezTo>
                <a:lnTo>
                  <a:pt x="15835" y="10064"/>
                </a:lnTo>
                <a:cubicBezTo>
                  <a:pt x="15893" y="10129"/>
                  <a:pt x="15945" y="10201"/>
                  <a:pt x="15991" y="10272"/>
                </a:cubicBezTo>
                <a:cubicBezTo>
                  <a:pt x="16005" y="10291"/>
                  <a:pt x="16023" y="10303"/>
                  <a:pt x="16037" y="10303"/>
                </a:cubicBezTo>
                <a:cubicBezTo>
                  <a:pt x="16042" y="10303"/>
                  <a:pt x="16046" y="10302"/>
                  <a:pt x="16050" y="10298"/>
                </a:cubicBezTo>
                <a:cubicBezTo>
                  <a:pt x="16063" y="10292"/>
                  <a:pt x="16056" y="10259"/>
                  <a:pt x="16043" y="10233"/>
                </a:cubicBezTo>
                <a:cubicBezTo>
                  <a:pt x="15991" y="10168"/>
                  <a:pt x="15945" y="10096"/>
                  <a:pt x="15887" y="10031"/>
                </a:cubicBezTo>
                <a:lnTo>
                  <a:pt x="15893" y="10031"/>
                </a:lnTo>
                <a:cubicBezTo>
                  <a:pt x="15945" y="9986"/>
                  <a:pt x="16121" y="9888"/>
                  <a:pt x="16056" y="9758"/>
                </a:cubicBezTo>
                <a:cubicBezTo>
                  <a:pt x="16012" y="9714"/>
                  <a:pt x="15979" y="9699"/>
                  <a:pt x="15952" y="9699"/>
                </a:cubicBezTo>
                <a:cubicBezTo>
                  <a:pt x="15896" y="9699"/>
                  <a:pt x="15862" y="9758"/>
                  <a:pt x="15810" y="9758"/>
                </a:cubicBezTo>
                <a:cubicBezTo>
                  <a:pt x="15780" y="9758"/>
                  <a:pt x="15743" y="9737"/>
                  <a:pt x="15691" y="9673"/>
                </a:cubicBezTo>
                <a:cubicBezTo>
                  <a:pt x="15678" y="9647"/>
                  <a:pt x="15659" y="9627"/>
                  <a:pt x="15646" y="9601"/>
                </a:cubicBezTo>
                <a:cubicBezTo>
                  <a:pt x="15626" y="9575"/>
                  <a:pt x="15613" y="9562"/>
                  <a:pt x="15607" y="9543"/>
                </a:cubicBezTo>
                <a:cubicBezTo>
                  <a:pt x="15613" y="9530"/>
                  <a:pt x="15620" y="9517"/>
                  <a:pt x="15594" y="9491"/>
                </a:cubicBezTo>
                <a:cubicBezTo>
                  <a:pt x="15659" y="9412"/>
                  <a:pt x="15730" y="9451"/>
                  <a:pt x="15802" y="9412"/>
                </a:cubicBezTo>
                <a:cubicBezTo>
                  <a:pt x="15613" y="9100"/>
                  <a:pt x="15639" y="8937"/>
                  <a:pt x="15366" y="8670"/>
                </a:cubicBezTo>
                <a:cubicBezTo>
                  <a:pt x="15320" y="8553"/>
                  <a:pt x="15340" y="8474"/>
                  <a:pt x="15261" y="8344"/>
                </a:cubicBezTo>
                <a:cubicBezTo>
                  <a:pt x="15151" y="8292"/>
                  <a:pt x="15112" y="8136"/>
                  <a:pt x="15034" y="8090"/>
                </a:cubicBezTo>
                <a:lnTo>
                  <a:pt x="15034" y="8090"/>
                </a:lnTo>
                <a:cubicBezTo>
                  <a:pt x="15073" y="8181"/>
                  <a:pt x="15020" y="8227"/>
                  <a:pt x="14955" y="8260"/>
                </a:cubicBezTo>
                <a:cubicBezTo>
                  <a:pt x="14934" y="8247"/>
                  <a:pt x="14914" y="8243"/>
                  <a:pt x="14896" y="8243"/>
                </a:cubicBezTo>
                <a:cubicBezTo>
                  <a:pt x="14824" y="8243"/>
                  <a:pt x="14775" y="8321"/>
                  <a:pt x="14705" y="8321"/>
                </a:cubicBezTo>
                <a:cubicBezTo>
                  <a:pt x="14661" y="8321"/>
                  <a:pt x="14610" y="8291"/>
                  <a:pt x="14539" y="8194"/>
                </a:cubicBezTo>
                <a:cubicBezTo>
                  <a:pt x="14649" y="8194"/>
                  <a:pt x="14519" y="8051"/>
                  <a:pt x="14512" y="7986"/>
                </a:cubicBezTo>
                <a:cubicBezTo>
                  <a:pt x="14498" y="7994"/>
                  <a:pt x="14483" y="7998"/>
                  <a:pt x="14467" y="7998"/>
                </a:cubicBezTo>
                <a:cubicBezTo>
                  <a:pt x="14404" y="7998"/>
                  <a:pt x="14332" y="7941"/>
                  <a:pt x="14265" y="7869"/>
                </a:cubicBezTo>
                <a:cubicBezTo>
                  <a:pt x="14180" y="7543"/>
                  <a:pt x="13959" y="7380"/>
                  <a:pt x="13731" y="7022"/>
                </a:cubicBezTo>
                <a:cubicBezTo>
                  <a:pt x="13711" y="6937"/>
                  <a:pt x="13666" y="6840"/>
                  <a:pt x="13724" y="6794"/>
                </a:cubicBezTo>
                <a:cubicBezTo>
                  <a:pt x="13739" y="6788"/>
                  <a:pt x="13754" y="6785"/>
                  <a:pt x="13769" y="6785"/>
                </a:cubicBezTo>
                <a:cubicBezTo>
                  <a:pt x="13801" y="6785"/>
                  <a:pt x="13832" y="6798"/>
                  <a:pt x="13855" y="6820"/>
                </a:cubicBezTo>
                <a:cubicBezTo>
                  <a:pt x="14011" y="7042"/>
                  <a:pt x="14148" y="7100"/>
                  <a:pt x="14291" y="7217"/>
                </a:cubicBezTo>
                <a:cubicBezTo>
                  <a:pt x="14499" y="7465"/>
                  <a:pt x="14597" y="7660"/>
                  <a:pt x="14799" y="7680"/>
                </a:cubicBezTo>
                <a:cubicBezTo>
                  <a:pt x="14714" y="7556"/>
                  <a:pt x="14669" y="7400"/>
                  <a:pt x="14682" y="7243"/>
                </a:cubicBezTo>
                <a:cubicBezTo>
                  <a:pt x="14506" y="7048"/>
                  <a:pt x="14324" y="6560"/>
                  <a:pt x="14460" y="6533"/>
                </a:cubicBezTo>
                <a:cubicBezTo>
                  <a:pt x="14245" y="6351"/>
                  <a:pt x="14284" y="6104"/>
                  <a:pt x="14148" y="5882"/>
                </a:cubicBezTo>
                <a:cubicBezTo>
                  <a:pt x="14252" y="5837"/>
                  <a:pt x="14284" y="5752"/>
                  <a:pt x="14265" y="5635"/>
                </a:cubicBezTo>
                <a:cubicBezTo>
                  <a:pt x="14128" y="5563"/>
                  <a:pt x="14161" y="5394"/>
                  <a:pt x="14050" y="5263"/>
                </a:cubicBezTo>
                <a:cubicBezTo>
                  <a:pt x="13881" y="5218"/>
                  <a:pt x="13692" y="5009"/>
                  <a:pt x="13490" y="4723"/>
                </a:cubicBezTo>
                <a:lnTo>
                  <a:pt x="13483" y="4723"/>
                </a:lnTo>
                <a:lnTo>
                  <a:pt x="13483" y="4716"/>
                </a:lnTo>
                <a:cubicBezTo>
                  <a:pt x="13477" y="4664"/>
                  <a:pt x="13464" y="4612"/>
                  <a:pt x="13444" y="4560"/>
                </a:cubicBezTo>
                <a:cubicBezTo>
                  <a:pt x="13438" y="4553"/>
                  <a:pt x="13431" y="4547"/>
                  <a:pt x="13418" y="4540"/>
                </a:cubicBezTo>
                <a:cubicBezTo>
                  <a:pt x="13412" y="4540"/>
                  <a:pt x="13412" y="4553"/>
                  <a:pt x="13418" y="4560"/>
                </a:cubicBezTo>
                <a:cubicBezTo>
                  <a:pt x="13438" y="4606"/>
                  <a:pt x="13451" y="4651"/>
                  <a:pt x="13457" y="4697"/>
                </a:cubicBezTo>
                <a:lnTo>
                  <a:pt x="13457" y="4703"/>
                </a:lnTo>
                <a:lnTo>
                  <a:pt x="13451" y="4697"/>
                </a:lnTo>
                <a:cubicBezTo>
                  <a:pt x="13431" y="4710"/>
                  <a:pt x="13451" y="4742"/>
                  <a:pt x="13438" y="4762"/>
                </a:cubicBezTo>
                <a:cubicBezTo>
                  <a:pt x="13307" y="4710"/>
                  <a:pt x="13210" y="4612"/>
                  <a:pt x="13164" y="4482"/>
                </a:cubicBezTo>
                <a:cubicBezTo>
                  <a:pt x="13119" y="4495"/>
                  <a:pt x="13086" y="4540"/>
                  <a:pt x="13093" y="4586"/>
                </a:cubicBezTo>
                <a:cubicBezTo>
                  <a:pt x="12845" y="4443"/>
                  <a:pt x="12793" y="4150"/>
                  <a:pt x="12728" y="3915"/>
                </a:cubicBezTo>
                <a:cubicBezTo>
                  <a:pt x="12690" y="3965"/>
                  <a:pt x="12677" y="3986"/>
                  <a:pt x="12645" y="3986"/>
                </a:cubicBezTo>
                <a:cubicBezTo>
                  <a:pt x="12627" y="3986"/>
                  <a:pt x="12603" y="3979"/>
                  <a:pt x="12565" y="3967"/>
                </a:cubicBezTo>
                <a:lnTo>
                  <a:pt x="12565" y="3967"/>
                </a:lnTo>
                <a:cubicBezTo>
                  <a:pt x="12637" y="4165"/>
                  <a:pt x="12564" y="4218"/>
                  <a:pt x="12456" y="4218"/>
                </a:cubicBezTo>
                <a:cubicBezTo>
                  <a:pt x="12368" y="4218"/>
                  <a:pt x="12257" y="4183"/>
                  <a:pt x="12181" y="4163"/>
                </a:cubicBezTo>
                <a:lnTo>
                  <a:pt x="12181" y="4163"/>
                </a:lnTo>
                <a:cubicBezTo>
                  <a:pt x="12200" y="4241"/>
                  <a:pt x="12265" y="4345"/>
                  <a:pt x="12252" y="4404"/>
                </a:cubicBezTo>
                <a:cubicBezTo>
                  <a:pt x="12243" y="4411"/>
                  <a:pt x="12233" y="4414"/>
                  <a:pt x="12223" y="4414"/>
                </a:cubicBezTo>
                <a:cubicBezTo>
                  <a:pt x="12188" y="4414"/>
                  <a:pt x="12149" y="4379"/>
                  <a:pt x="12114" y="4379"/>
                </a:cubicBezTo>
                <a:cubicBezTo>
                  <a:pt x="12096" y="4379"/>
                  <a:pt x="12078" y="4389"/>
                  <a:pt x="12063" y="4417"/>
                </a:cubicBezTo>
                <a:cubicBezTo>
                  <a:pt x="12050" y="4293"/>
                  <a:pt x="11985" y="4358"/>
                  <a:pt x="11920" y="4241"/>
                </a:cubicBezTo>
                <a:cubicBezTo>
                  <a:pt x="11914" y="4234"/>
                  <a:pt x="11914" y="4234"/>
                  <a:pt x="11920" y="4228"/>
                </a:cubicBezTo>
                <a:cubicBezTo>
                  <a:pt x="11907" y="4195"/>
                  <a:pt x="11901" y="4163"/>
                  <a:pt x="11888" y="4130"/>
                </a:cubicBezTo>
                <a:cubicBezTo>
                  <a:pt x="11894" y="4078"/>
                  <a:pt x="11888" y="4026"/>
                  <a:pt x="11861" y="3980"/>
                </a:cubicBezTo>
                <a:cubicBezTo>
                  <a:pt x="11854" y="3990"/>
                  <a:pt x="11846" y="3994"/>
                  <a:pt x="11837" y="3994"/>
                </a:cubicBezTo>
                <a:cubicBezTo>
                  <a:pt x="11817" y="3994"/>
                  <a:pt x="11794" y="3978"/>
                  <a:pt x="11774" y="3978"/>
                </a:cubicBezTo>
                <a:cubicBezTo>
                  <a:pt x="11760" y="3978"/>
                  <a:pt x="11748" y="3984"/>
                  <a:pt x="11738" y="4006"/>
                </a:cubicBezTo>
                <a:lnTo>
                  <a:pt x="11822" y="4124"/>
                </a:lnTo>
                <a:lnTo>
                  <a:pt x="11822" y="4117"/>
                </a:lnTo>
                <a:cubicBezTo>
                  <a:pt x="11829" y="4150"/>
                  <a:pt x="11842" y="4176"/>
                  <a:pt x="11848" y="4202"/>
                </a:cubicBezTo>
                <a:lnTo>
                  <a:pt x="11855" y="4221"/>
                </a:lnTo>
                <a:lnTo>
                  <a:pt x="11848" y="4215"/>
                </a:lnTo>
                <a:cubicBezTo>
                  <a:pt x="11844" y="4213"/>
                  <a:pt x="11840" y="4213"/>
                  <a:pt x="11836" y="4213"/>
                </a:cubicBezTo>
                <a:cubicBezTo>
                  <a:pt x="11787" y="4213"/>
                  <a:pt x="11741" y="4300"/>
                  <a:pt x="11695" y="4300"/>
                </a:cubicBezTo>
                <a:cubicBezTo>
                  <a:pt x="11685" y="4300"/>
                  <a:pt x="11676" y="4296"/>
                  <a:pt x="11666" y="4286"/>
                </a:cubicBezTo>
                <a:cubicBezTo>
                  <a:pt x="11672" y="4274"/>
                  <a:pt x="11667" y="4240"/>
                  <a:pt x="11646" y="4240"/>
                </a:cubicBezTo>
                <a:cubicBezTo>
                  <a:pt x="11644" y="4240"/>
                  <a:pt x="11642" y="4240"/>
                  <a:pt x="11640" y="4241"/>
                </a:cubicBezTo>
                <a:lnTo>
                  <a:pt x="11640" y="4247"/>
                </a:lnTo>
                <a:cubicBezTo>
                  <a:pt x="11627" y="4228"/>
                  <a:pt x="11614" y="4202"/>
                  <a:pt x="11601" y="4182"/>
                </a:cubicBezTo>
                <a:cubicBezTo>
                  <a:pt x="11581" y="4143"/>
                  <a:pt x="11562" y="4110"/>
                  <a:pt x="11549" y="4091"/>
                </a:cubicBezTo>
                <a:cubicBezTo>
                  <a:pt x="11538" y="4068"/>
                  <a:pt x="11511" y="4051"/>
                  <a:pt x="11496" y="4051"/>
                </a:cubicBezTo>
                <a:cubicBezTo>
                  <a:pt x="11494" y="4051"/>
                  <a:pt x="11492" y="4051"/>
                  <a:pt x="11490" y="4052"/>
                </a:cubicBezTo>
                <a:cubicBezTo>
                  <a:pt x="11477" y="4058"/>
                  <a:pt x="11477" y="4091"/>
                  <a:pt x="11490" y="4117"/>
                </a:cubicBezTo>
                <a:cubicBezTo>
                  <a:pt x="11503" y="4143"/>
                  <a:pt x="11516" y="4163"/>
                  <a:pt x="11536" y="4195"/>
                </a:cubicBezTo>
                <a:lnTo>
                  <a:pt x="11588" y="4280"/>
                </a:lnTo>
                <a:lnTo>
                  <a:pt x="11575" y="4280"/>
                </a:lnTo>
                <a:cubicBezTo>
                  <a:pt x="11536" y="4299"/>
                  <a:pt x="11555" y="4351"/>
                  <a:pt x="11614" y="4423"/>
                </a:cubicBezTo>
                <a:lnTo>
                  <a:pt x="11607" y="4423"/>
                </a:lnTo>
                <a:cubicBezTo>
                  <a:pt x="11606" y="4424"/>
                  <a:pt x="11604" y="4424"/>
                  <a:pt x="11601" y="4424"/>
                </a:cubicBezTo>
                <a:cubicBezTo>
                  <a:pt x="11575" y="4424"/>
                  <a:pt x="11532" y="4387"/>
                  <a:pt x="11477" y="4345"/>
                </a:cubicBezTo>
                <a:cubicBezTo>
                  <a:pt x="11422" y="4299"/>
                  <a:pt x="11346" y="4239"/>
                  <a:pt x="11286" y="4239"/>
                </a:cubicBezTo>
                <a:cubicBezTo>
                  <a:pt x="11262" y="4239"/>
                  <a:pt x="11240" y="4249"/>
                  <a:pt x="11223" y="4273"/>
                </a:cubicBezTo>
                <a:cubicBezTo>
                  <a:pt x="11198" y="4241"/>
                  <a:pt x="11175" y="4227"/>
                  <a:pt x="11153" y="4227"/>
                </a:cubicBezTo>
                <a:cubicBezTo>
                  <a:pt x="11135" y="4227"/>
                  <a:pt x="11117" y="4236"/>
                  <a:pt x="11099" y="4254"/>
                </a:cubicBezTo>
                <a:cubicBezTo>
                  <a:pt x="11119" y="4286"/>
                  <a:pt x="11112" y="4306"/>
                  <a:pt x="11086" y="4319"/>
                </a:cubicBezTo>
                <a:cubicBezTo>
                  <a:pt x="11139" y="4469"/>
                  <a:pt x="11243" y="4501"/>
                  <a:pt x="11230" y="4619"/>
                </a:cubicBezTo>
                <a:cubicBezTo>
                  <a:pt x="11171" y="4671"/>
                  <a:pt x="11099" y="4606"/>
                  <a:pt x="11047" y="4690"/>
                </a:cubicBezTo>
                <a:cubicBezTo>
                  <a:pt x="10911" y="4495"/>
                  <a:pt x="10800" y="4560"/>
                  <a:pt x="10670" y="4423"/>
                </a:cubicBezTo>
                <a:cubicBezTo>
                  <a:pt x="10643" y="4299"/>
                  <a:pt x="10468" y="4078"/>
                  <a:pt x="10383" y="3987"/>
                </a:cubicBezTo>
                <a:lnTo>
                  <a:pt x="10383" y="3987"/>
                </a:lnTo>
                <a:cubicBezTo>
                  <a:pt x="10207" y="4150"/>
                  <a:pt x="10728" y="4833"/>
                  <a:pt x="10539" y="4912"/>
                </a:cubicBezTo>
                <a:cubicBezTo>
                  <a:pt x="10617" y="5094"/>
                  <a:pt x="10852" y="5420"/>
                  <a:pt x="10819" y="5465"/>
                </a:cubicBezTo>
                <a:cubicBezTo>
                  <a:pt x="10637" y="5446"/>
                  <a:pt x="10513" y="5465"/>
                  <a:pt x="10357" y="5374"/>
                </a:cubicBezTo>
                <a:cubicBezTo>
                  <a:pt x="10318" y="5205"/>
                  <a:pt x="10181" y="4977"/>
                  <a:pt x="10253" y="4873"/>
                </a:cubicBezTo>
                <a:cubicBezTo>
                  <a:pt x="10109" y="4723"/>
                  <a:pt x="10044" y="4514"/>
                  <a:pt x="9953" y="4501"/>
                </a:cubicBezTo>
                <a:lnTo>
                  <a:pt x="9953" y="4501"/>
                </a:lnTo>
                <a:cubicBezTo>
                  <a:pt x="9999" y="4612"/>
                  <a:pt x="9940" y="4658"/>
                  <a:pt x="9940" y="4742"/>
                </a:cubicBezTo>
                <a:lnTo>
                  <a:pt x="9947" y="4755"/>
                </a:lnTo>
                <a:cubicBezTo>
                  <a:pt x="9927" y="4742"/>
                  <a:pt x="9907" y="4729"/>
                  <a:pt x="9888" y="4710"/>
                </a:cubicBezTo>
                <a:cubicBezTo>
                  <a:pt x="9879" y="4696"/>
                  <a:pt x="9866" y="4685"/>
                  <a:pt x="9854" y="4685"/>
                </a:cubicBezTo>
                <a:cubicBezTo>
                  <a:pt x="9850" y="4685"/>
                  <a:pt x="9846" y="4687"/>
                  <a:pt x="9842" y="4690"/>
                </a:cubicBezTo>
                <a:cubicBezTo>
                  <a:pt x="9836" y="4697"/>
                  <a:pt x="9836" y="4716"/>
                  <a:pt x="9849" y="4742"/>
                </a:cubicBezTo>
                <a:cubicBezTo>
                  <a:pt x="9875" y="4768"/>
                  <a:pt x="9901" y="4794"/>
                  <a:pt x="9927" y="4814"/>
                </a:cubicBezTo>
                <a:cubicBezTo>
                  <a:pt x="10119" y="5095"/>
                  <a:pt x="10336" y="5427"/>
                  <a:pt x="10116" y="5427"/>
                </a:cubicBezTo>
                <a:cubicBezTo>
                  <a:pt x="10112" y="5427"/>
                  <a:pt x="10107" y="5426"/>
                  <a:pt x="10103" y="5426"/>
                </a:cubicBezTo>
                <a:cubicBezTo>
                  <a:pt x="10025" y="5309"/>
                  <a:pt x="10070" y="5257"/>
                  <a:pt x="10005" y="5146"/>
                </a:cubicBezTo>
                <a:cubicBezTo>
                  <a:pt x="9988" y="5152"/>
                  <a:pt x="9971" y="5154"/>
                  <a:pt x="9955" y="5154"/>
                </a:cubicBezTo>
                <a:cubicBezTo>
                  <a:pt x="9836" y="5154"/>
                  <a:pt x="9741" y="5013"/>
                  <a:pt x="9666" y="4801"/>
                </a:cubicBezTo>
                <a:cubicBezTo>
                  <a:pt x="9653" y="4825"/>
                  <a:pt x="9639" y="4834"/>
                  <a:pt x="9623" y="4834"/>
                </a:cubicBezTo>
                <a:cubicBezTo>
                  <a:pt x="9552" y="4834"/>
                  <a:pt x="9458" y="4644"/>
                  <a:pt x="9389" y="4644"/>
                </a:cubicBezTo>
                <a:cubicBezTo>
                  <a:pt x="9388" y="4644"/>
                  <a:pt x="9387" y="4645"/>
                  <a:pt x="9386" y="4645"/>
                </a:cubicBezTo>
                <a:cubicBezTo>
                  <a:pt x="9321" y="4697"/>
                  <a:pt x="9315" y="4781"/>
                  <a:pt x="9263" y="4840"/>
                </a:cubicBezTo>
                <a:cubicBezTo>
                  <a:pt x="9106" y="4508"/>
                  <a:pt x="8813" y="4671"/>
                  <a:pt x="8663" y="4325"/>
                </a:cubicBezTo>
                <a:lnTo>
                  <a:pt x="8657" y="4338"/>
                </a:lnTo>
                <a:cubicBezTo>
                  <a:pt x="8624" y="4273"/>
                  <a:pt x="8585" y="4215"/>
                  <a:pt x="8540" y="4163"/>
                </a:cubicBezTo>
                <a:cubicBezTo>
                  <a:pt x="8514" y="4137"/>
                  <a:pt x="8488" y="4110"/>
                  <a:pt x="8468" y="4084"/>
                </a:cubicBezTo>
                <a:cubicBezTo>
                  <a:pt x="8468" y="4045"/>
                  <a:pt x="8475" y="4013"/>
                  <a:pt x="8481" y="3980"/>
                </a:cubicBezTo>
                <a:cubicBezTo>
                  <a:pt x="8488" y="3954"/>
                  <a:pt x="8475" y="3922"/>
                  <a:pt x="8455" y="3902"/>
                </a:cubicBezTo>
                <a:cubicBezTo>
                  <a:pt x="8445" y="3888"/>
                  <a:pt x="8432" y="3882"/>
                  <a:pt x="8422" y="3882"/>
                </a:cubicBezTo>
                <a:cubicBezTo>
                  <a:pt x="8413" y="3882"/>
                  <a:pt x="8406" y="3886"/>
                  <a:pt x="8403" y="3896"/>
                </a:cubicBezTo>
                <a:cubicBezTo>
                  <a:pt x="8383" y="3941"/>
                  <a:pt x="8377" y="3993"/>
                  <a:pt x="8383" y="4039"/>
                </a:cubicBezTo>
                <a:lnTo>
                  <a:pt x="8383" y="4065"/>
                </a:lnTo>
                <a:lnTo>
                  <a:pt x="8396" y="4084"/>
                </a:lnTo>
                <a:lnTo>
                  <a:pt x="8416" y="4124"/>
                </a:lnTo>
                <a:cubicBezTo>
                  <a:pt x="8442" y="4163"/>
                  <a:pt x="8468" y="4195"/>
                  <a:pt x="8501" y="4234"/>
                </a:cubicBezTo>
                <a:cubicBezTo>
                  <a:pt x="8533" y="4267"/>
                  <a:pt x="8559" y="4306"/>
                  <a:pt x="8585" y="4345"/>
                </a:cubicBezTo>
                <a:lnTo>
                  <a:pt x="8572" y="4338"/>
                </a:lnTo>
                <a:cubicBezTo>
                  <a:pt x="8534" y="4368"/>
                  <a:pt x="8493" y="4379"/>
                  <a:pt x="8451" y="4379"/>
                </a:cubicBezTo>
                <a:cubicBezTo>
                  <a:pt x="8345" y="4379"/>
                  <a:pt x="8230" y="4309"/>
                  <a:pt x="8123" y="4299"/>
                </a:cubicBezTo>
                <a:cubicBezTo>
                  <a:pt x="7986" y="4071"/>
                  <a:pt x="7921" y="3974"/>
                  <a:pt x="7797" y="3713"/>
                </a:cubicBezTo>
                <a:cubicBezTo>
                  <a:pt x="7788" y="3714"/>
                  <a:pt x="7780" y="3715"/>
                  <a:pt x="7771" y="3715"/>
                </a:cubicBezTo>
                <a:cubicBezTo>
                  <a:pt x="7644" y="3715"/>
                  <a:pt x="7503" y="3596"/>
                  <a:pt x="7383" y="3596"/>
                </a:cubicBezTo>
                <a:cubicBezTo>
                  <a:pt x="7380" y="3596"/>
                  <a:pt x="7377" y="3596"/>
                  <a:pt x="7374" y="3596"/>
                </a:cubicBezTo>
                <a:lnTo>
                  <a:pt x="7374" y="3609"/>
                </a:lnTo>
                <a:cubicBezTo>
                  <a:pt x="7361" y="3596"/>
                  <a:pt x="7341" y="3583"/>
                  <a:pt x="7322" y="3570"/>
                </a:cubicBezTo>
                <a:cubicBezTo>
                  <a:pt x="7237" y="3453"/>
                  <a:pt x="7322" y="3440"/>
                  <a:pt x="7204" y="3309"/>
                </a:cubicBezTo>
                <a:cubicBezTo>
                  <a:pt x="7120" y="3335"/>
                  <a:pt x="7094" y="3407"/>
                  <a:pt x="7146" y="3518"/>
                </a:cubicBezTo>
                <a:cubicBezTo>
                  <a:pt x="7147" y="3518"/>
                  <a:pt x="7149" y="3517"/>
                  <a:pt x="7150" y="3517"/>
                </a:cubicBezTo>
                <a:cubicBezTo>
                  <a:pt x="7188" y="3517"/>
                  <a:pt x="7232" y="3590"/>
                  <a:pt x="7263" y="3609"/>
                </a:cubicBezTo>
                <a:lnTo>
                  <a:pt x="7270" y="3596"/>
                </a:lnTo>
                <a:cubicBezTo>
                  <a:pt x="7296" y="3628"/>
                  <a:pt x="7328" y="3655"/>
                  <a:pt x="7361" y="3674"/>
                </a:cubicBezTo>
                <a:cubicBezTo>
                  <a:pt x="7498" y="4013"/>
                  <a:pt x="8234" y="4801"/>
                  <a:pt x="8038" y="4860"/>
                </a:cubicBezTo>
                <a:cubicBezTo>
                  <a:pt x="8036" y="4860"/>
                  <a:pt x="8033" y="4861"/>
                  <a:pt x="8030" y="4861"/>
                </a:cubicBezTo>
                <a:cubicBezTo>
                  <a:pt x="7969" y="4861"/>
                  <a:pt x="7797" y="4670"/>
                  <a:pt x="7784" y="4521"/>
                </a:cubicBezTo>
                <a:cubicBezTo>
                  <a:pt x="7761" y="4536"/>
                  <a:pt x="7739" y="4543"/>
                  <a:pt x="7716" y="4543"/>
                </a:cubicBezTo>
                <a:cubicBezTo>
                  <a:pt x="7500" y="4543"/>
                  <a:pt x="7288" y="3891"/>
                  <a:pt x="7022" y="3720"/>
                </a:cubicBezTo>
                <a:cubicBezTo>
                  <a:pt x="6983" y="3615"/>
                  <a:pt x="6918" y="3531"/>
                  <a:pt x="6833" y="3466"/>
                </a:cubicBezTo>
                <a:cubicBezTo>
                  <a:pt x="6822" y="3455"/>
                  <a:pt x="6811" y="3450"/>
                  <a:pt x="6802" y="3450"/>
                </a:cubicBezTo>
                <a:cubicBezTo>
                  <a:pt x="6790" y="3450"/>
                  <a:pt x="6781" y="3460"/>
                  <a:pt x="6781" y="3479"/>
                </a:cubicBezTo>
                <a:cubicBezTo>
                  <a:pt x="6781" y="3505"/>
                  <a:pt x="6788" y="3524"/>
                  <a:pt x="6801" y="3544"/>
                </a:cubicBezTo>
                <a:cubicBezTo>
                  <a:pt x="6807" y="3557"/>
                  <a:pt x="6820" y="3570"/>
                  <a:pt x="6833" y="3576"/>
                </a:cubicBezTo>
                <a:cubicBezTo>
                  <a:pt x="6879" y="3615"/>
                  <a:pt x="6911" y="3661"/>
                  <a:pt x="6931" y="3713"/>
                </a:cubicBezTo>
                <a:cubicBezTo>
                  <a:pt x="6872" y="3798"/>
                  <a:pt x="6866" y="3765"/>
                  <a:pt x="6775" y="3817"/>
                </a:cubicBezTo>
                <a:cubicBezTo>
                  <a:pt x="6885" y="4124"/>
                  <a:pt x="7237" y="4365"/>
                  <a:pt x="7283" y="4625"/>
                </a:cubicBezTo>
                <a:cubicBezTo>
                  <a:pt x="7269" y="4655"/>
                  <a:pt x="7249" y="4667"/>
                  <a:pt x="7227" y="4667"/>
                </a:cubicBezTo>
                <a:cubicBezTo>
                  <a:pt x="7157" y="4667"/>
                  <a:pt x="7061" y="4540"/>
                  <a:pt x="7042" y="4436"/>
                </a:cubicBezTo>
                <a:cubicBezTo>
                  <a:pt x="6827" y="4430"/>
                  <a:pt x="6612" y="4384"/>
                  <a:pt x="6358" y="4097"/>
                </a:cubicBezTo>
                <a:cubicBezTo>
                  <a:pt x="6356" y="4097"/>
                  <a:pt x="6355" y="4097"/>
                  <a:pt x="6354" y="4097"/>
                </a:cubicBezTo>
                <a:cubicBezTo>
                  <a:pt x="6224" y="4097"/>
                  <a:pt x="6383" y="4404"/>
                  <a:pt x="6280" y="4488"/>
                </a:cubicBezTo>
                <a:cubicBezTo>
                  <a:pt x="6325" y="4573"/>
                  <a:pt x="6358" y="4566"/>
                  <a:pt x="6403" y="4638"/>
                </a:cubicBezTo>
                <a:cubicBezTo>
                  <a:pt x="6384" y="4626"/>
                  <a:pt x="6372" y="4621"/>
                  <a:pt x="6363" y="4621"/>
                </a:cubicBezTo>
                <a:lnTo>
                  <a:pt x="6363" y="4621"/>
                </a:lnTo>
                <a:cubicBezTo>
                  <a:pt x="6322" y="4621"/>
                  <a:pt x="6399" y="4750"/>
                  <a:pt x="6312" y="4755"/>
                </a:cubicBezTo>
                <a:cubicBezTo>
                  <a:pt x="6234" y="4650"/>
                  <a:pt x="6191" y="4629"/>
                  <a:pt x="6149" y="4629"/>
                </a:cubicBezTo>
                <a:cubicBezTo>
                  <a:pt x="6122" y="4629"/>
                  <a:pt x="6095" y="4638"/>
                  <a:pt x="6058" y="4638"/>
                </a:cubicBezTo>
                <a:cubicBezTo>
                  <a:pt x="5973" y="4638"/>
                  <a:pt x="5853" y="4512"/>
                  <a:pt x="5817" y="4512"/>
                </a:cubicBezTo>
                <a:cubicBezTo>
                  <a:pt x="5814" y="4512"/>
                  <a:pt x="5812" y="4513"/>
                  <a:pt x="5811" y="4514"/>
                </a:cubicBezTo>
                <a:cubicBezTo>
                  <a:pt x="5780" y="4532"/>
                  <a:pt x="5834" y="4932"/>
                  <a:pt x="5733" y="4932"/>
                </a:cubicBezTo>
                <a:cubicBezTo>
                  <a:pt x="5725" y="4932"/>
                  <a:pt x="5716" y="4930"/>
                  <a:pt x="5706" y="4925"/>
                </a:cubicBezTo>
                <a:lnTo>
                  <a:pt x="5706" y="4925"/>
                </a:lnTo>
                <a:cubicBezTo>
                  <a:pt x="5869" y="5061"/>
                  <a:pt x="5765" y="5159"/>
                  <a:pt x="5771" y="5283"/>
                </a:cubicBezTo>
                <a:cubicBezTo>
                  <a:pt x="5641" y="5181"/>
                  <a:pt x="5482" y="4819"/>
                  <a:pt x="5365" y="4819"/>
                </a:cubicBezTo>
                <a:cubicBezTo>
                  <a:pt x="5348" y="4819"/>
                  <a:pt x="5331" y="4828"/>
                  <a:pt x="5316" y="4847"/>
                </a:cubicBezTo>
                <a:cubicBezTo>
                  <a:pt x="5348" y="4938"/>
                  <a:pt x="5439" y="5042"/>
                  <a:pt x="5439" y="5159"/>
                </a:cubicBezTo>
                <a:cubicBezTo>
                  <a:pt x="5263" y="5159"/>
                  <a:pt x="5062" y="4866"/>
                  <a:pt x="4964" y="4619"/>
                </a:cubicBezTo>
                <a:cubicBezTo>
                  <a:pt x="4959" y="4632"/>
                  <a:pt x="4948" y="4636"/>
                  <a:pt x="4936" y="4636"/>
                </a:cubicBezTo>
                <a:cubicBezTo>
                  <a:pt x="4904" y="4636"/>
                  <a:pt x="4856" y="4605"/>
                  <a:pt x="4837" y="4605"/>
                </a:cubicBezTo>
                <a:lnTo>
                  <a:pt x="4837" y="4605"/>
                </a:lnTo>
                <a:cubicBezTo>
                  <a:pt x="4827" y="4605"/>
                  <a:pt x="4825" y="4615"/>
                  <a:pt x="4840" y="4645"/>
                </a:cubicBezTo>
                <a:cubicBezTo>
                  <a:pt x="4841" y="4644"/>
                  <a:pt x="4842" y="4644"/>
                  <a:pt x="4843" y="4644"/>
                </a:cubicBezTo>
                <a:cubicBezTo>
                  <a:pt x="4853" y="4644"/>
                  <a:pt x="4878" y="4666"/>
                  <a:pt x="4866" y="4684"/>
                </a:cubicBezTo>
                <a:cubicBezTo>
                  <a:pt x="4850" y="4668"/>
                  <a:pt x="4835" y="4659"/>
                  <a:pt x="4822" y="4659"/>
                </a:cubicBezTo>
                <a:cubicBezTo>
                  <a:pt x="4813" y="4659"/>
                  <a:pt x="4806" y="4663"/>
                  <a:pt x="4801" y="4671"/>
                </a:cubicBezTo>
                <a:cubicBezTo>
                  <a:pt x="4762" y="4632"/>
                  <a:pt x="4716" y="4592"/>
                  <a:pt x="4671" y="4560"/>
                </a:cubicBezTo>
                <a:cubicBezTo>
                  <a:pt x="4660" y="4552"/>
                  <a:pt x="4650" y="4549"/>
                  <a:pt x="4641" y="4549"/>
                </a:cubicBezTo>
                <a:cubicBezTo>
                  <a:pt x="4628" y="4549"/>
                  <a:pt x="4619" y="4557"/>
                  <a:pt x="4619" y="4573"/>
                </a:cubicBezTo>
                <a:cubicBezTo>
                  <a:pt x="4619" y="4599"/>
                  <a:pt x="4625" y="4619"/>
                  <a:pt x="4638" y="4638"/>
                </a:cubicBezTo>
                <a:cubicBezTo>
                  <a:pt x="4651" y="4651"/>
                  <a:pt x="4658" y="4658"/>
                  <a:pt x="4671" y="4671"/>
                </a:cubicBezTo>
                <a:cubicBezTo>
                  <a:pt x="4703" y="4697"/>
                  <a:pt x="4736" y="4723"/>
                  <a:pt x="4768" y="4749"/>
                </a:cubicBezTo>
                <a:cubicBezTo>
                  <a:pt x="4794" y="4833"/>
                  <a:pt x="4742" y="4866"/>
                  <a:pt x="4742" y="4931"/>
                </a:cubicBezTo>
                <a:lnTo>
                  <a:pt x="4729" y="4925"/>
                </a:lnTo>
                <a:lnTo>
                  <a:pt x="4703" y="4899"/>
                </a:lnTo>
                <a:cubicBezTo>
                  <a:pt x="4694" y="4893"/>
                  <a:pt x="4687" y="4890"/>
                  <a:pt x="4681" y="4890"/>
                </a:cubicBezTo>
                <a:cubicBezTo>
                  <a:pt x="4675" y="4890"/>
                  <a:pt x="4671" y="4894"/>
                  <a:pt x="4671" y="4905"/>
                </a:cubicBezTo>
                <a:cubicBezTo>
                  <a:pt x="4671" y="4918"/>
                  <a:pt x="4671" y="4931"/>
                  <a:pt x="4684" y="4944"/>
                </a:cubicBezTo>
                <a:cubicBezTo>
                  <a:pt x="4684" y="4951"/>
                  <a:pt x="4690" y="4957"/>
                  <a:pt x="4697" y="4964"/>
                </a:cubicBezTo>
                <a:lnTo>
                  <a:pt x="4723" y="4983"/>
                </a:lnTo>
                <a:cubicBezTo>
                  <a:pt x="4729" y="4990"/>
                  <a:pt x="4742" y="4996"/>
                  <a:pt x="4749" y="5003"/>
                </a:cubicBezTo>
                <a:lnTo>
                  <a:pt x="4755" y="5016"/>
                </a:lnTo>
                <a:lnTo>
                  <a:pt x="4768" y="5016"/>
                </a:lnTo>
                <a:cubicBezTo>
                  <a:pt x="4775" y="5016"/>
                  <a:pt x="4788" y="5009"/>
                  <a:pt x="4794" y="5009"/>
                </a:cubicBezTo>
                <a:lnTo>
                  <a:pt x="4794" y="5009"/>
                </a:lnTo>
                <a:cubicBezTo>
                  <a:pt x="4798" y="5096"/>
                  <a:pt x="4771" y="5125"/>
                  <a:pt x="4728" y="5125"/>
                </a:cubicBezTo>
                <a:cubicBezTo>
                  <a:pt x="4640" y="5125"/>
                  <a:pt x="4485" y="5003"/>
                  <a:pt x="4391" y="5003"/>
                </a:cubicBezTo>
                <a:cubicBezTo>
                  <a:pt x="4349" y="5003"/>
                  <a:pt x="4319" y="5028"/>
                  <a:pt x="4312" y="5101"/>
                </a:cubicBezTo>
                <a:cubicBezTo>
                  <a:pt x="4183" y="5014"/>
                  <a:pt x="4042" y="4858"/>
                  <a:pt x="3917" y="4858"/>
                </a:cubicBezTo>
                <a:cubicBezTo>
                  <a:pt x="3910" y="4858"/>
                  <a:pt x="3903" y="4858"/>
                  <a:pt x="3896" y="4860"/>
                </a:cubicBezTo>
                <a:cubicBezTo>
                  <a:pt x="3948" y="4944"/>
                  <a:pt x="3896" y="4977"/>
                  <a:pt x="3948" y="5061"/>
                </a:cubicBezTo>
                <a:cubicBezTo>
                  <a:pt x="4130" y="5263"/>
                  <a:pt x="4417" y="5439"/>
                  <a:pt x="4547" y="5745"/>
                </a:cubicBezTo>
                <a:cubicBezTo>
                  <a:pt x="4517" y="5738"/>
                  <a:pt x="4494" y="5734"/>
                  <a:pt x="4476" y="5734"/>
                </a:cubicBezTo>
                <a:cubicBezTo>
                  <a:pt x="4414" y="5734"/>
                  <a:pt x="4405" y="5777"/>
                  <a:pt x="4365" y="5863"/>
                </a:cubicBezTo>
                <a:cubicBezTo>
                  <a:pt x="4664" y="6286"/>
                  <a:pt x="4814" y="6240"/>
                  <a:pt x="5016" y="6631"/>
                </a:cubicBezTo>
                <a:cubicBezTo>
                  <a:pt x="5035" y="6703"/>
                  <a:pt x="4964" y="6735"/>
                  <a:pt x="5042" y="6840"/>
                </a:cubicBezTo>
                <a:cubicBezTo>
                  <a:pt x="5051" y="6832"/>
                  <a:pt x="5059" y="6829"/>
                  <a:pt x="5067" y="6829"/>
                </a:cubicBezTo>
                <a:cubicBezTo>
                  <a:pt x="5109" y="6829"/>
                  <a:pt x="5121" y="6947"/>
                  <a:pt x="5205" y="7002"/>
                </a:cubicBezTo>
                <a:cubicBezTo>
                  <a:pt x="5244" y="7087"/>
                  <a:pt x="5283" y="7165"/>
                  <a:pt x="5335" y="7243"/>
                </a:cubicBezTo>
                <a:cubicBezTo>
                  <a:pt x="5381" y="7309"/>
                  <a:pt x="5426" y="7367"/>
                  <a:pt x="5465" y="7426"/>
                </a:cubicBezTo>
                <a:lnTo>
                  <a:pt x="5517" y="7497"/>
                </a:lnTo>
                <a:lnTo>
                  <a:pt x="5511" y="7497"/>
                </a:lnTo>
                <a:cubicBezTo>
                  <a:pt x="5576" y="7591"/>
                  <a:pt x="5640" y="7717"/>
                  <a:pt x="5690" y="7717"/>
                </a:cubicBezTo>
                <a:cubicBezTo>
                  <a:pt x="5696" y="7717"/>
                  <a:pt x="5701" y="7716"/>
                  <a:pt x="5706" y="7712"/>
                </a:cubicBezTo>
                <a:cubicBezTo>
                  <a:pt x="5648" y="7628"/>
                  <a:pt x="5641" y="7576"/>
                  <a:pt x="5687" y="7550"/>
                </a:cubicBezTo>
                <a:lnTo>
                  <a:pt x="5687" y="7550"/>
                </a:lnTo>
                <a:cubicBezTo>
                  <a:pt x="5745" y="7699"/>
                  <a:pt x="5843" y="7582"/>
                  <a:pt x="5902" y="7862"/>
                </a:cubicBezTo>
                <a:cubicBezTo>
                  <a:pt x="5900" y="7862"/>
                  <a:pt x="5898" y="7862"/>
                  <a:pt x="5897" y="7862"/>
                </a:cubicBezTo>
                <a:cubicBezTo>
                  <a:pt x="5743" y="7862"/>
                  <a:pt x="5777" y="8133"/>
                  <a:pt x="5621" y="8133"/>
                </a:cubicBezTo>
                <a:cubicBezTo>
                  <a:pt x="5611" y="8133"/>
                  <a:pt x="5601" y="8132"/>
                  <a:pt x="5589" y="8129"/>
                </a:cubicBezTo>
                <a:lnTo>
                  <a:pt x="5563" y="8090"/>
                </a:lnTo>
                <a:cubicBezTo>
                  <a:pt x="5537" y="8045"/>
                  <a:pt x="5504" y="7992"/>
                  <a:pt x="5472" y="7947"/>
                </a:cubicBezTo>
                <a:cubicBezTo>
                  <a:pt x="5451" y="7921"/>
                  <a:pt x="5431" y="7904"/>
                  <a:pt x="5414" y="7904"/>
                </a:cubicBezTo>
                <a:cubicBezTo>
                  <a:pt x="5409" y="7904"/>
                  <a:pt x="5404" y="7905"/>
                  <a:pt x="5400" y="7908"/>
                </a:cubicBezTo>
                <a:cubicBezTo>
                  <a:pt x="5387" y="7921"/>
                  <a:pt x="5394" y="7960"/>
                  <a:pt x="5413" y="7992"/>
                </a:cubicBezTo>
                <a:cubicBezTo>
                  <a:pt x="5439" y="8025"/>
                  <a:pt x="5459" y="8058"/>
                  <a:pt x="5472" y="8090"/>
                </a:cubicBezTo>
                <a:cubicBezTo>
                  <a:pt x="5427" y="8115"/>
                  <a:pt x="5359" y="8134"/>
                  <a:pt x="5280" y="8134"/>
                </a:cubicBezTo>
                <a:cubicBezTo>
                  <a:pt x="5153" y="8134"/>
                  <a:pt x="4996" y="8084"/>
                  <a:pt x="4860" y="7927"/>
                </a:cubicBezTo>
                <a:cubicBezTo>
                  <a:pt x="4807" y="7843"/>
                  <a:pt x="4860" y="7810"/>
                  <a:pt x="4814" y="7725"/>
                </a:cubicBezTo>
                <a:cubicBezTo>
                  <a:pt x="4751" y="7720"/>
                  <a:pt x="4672" y="7587"/>
                  <a:pt x="4606" y="7587"/>
                </a:cubicBezTo>
                <a:cubicBezTo>
                  <a:pt x="4597" y="7587"/>
                  <a:pt x="4588" y="7590"/>
                  <a:pt x="4580" y="7595"/>
                </a:cubicBezTo>
                <a:cubicBezTo>
                  <a:pt x="4606" y="7732"/>
                  <a:pt x="4553" y="7751"/>
                  <a:pt x="4703" y="7914"/>
                </a:cubicBezTo>
                <a:cubicBezTo>
                  <a:pt x="4671" y="8077"/>
                  <a:pt x="4664" y="8266"/>
                  <a:pt x="4619" y="8429"/>
                </a:cubicBezTo>
                <a:cubicBezTo>
                  <a:pt x="4697" y="8559"/>
                  <a:pt x="4866" y="8598"/>
                  <a:pt x="4873" y="8715"/>
                </a:cubicBezTo>
                <a:cubicBezTo>
                  <a:pt x="4775" y="8670"/>
                  <a:pt x="4671" y="8644"/>
                  <a:pt x="4566" y="8637"/>
                </a:cubicBezTo>
                <a:cubicBezTo>
                  <a:pt x="4540" y="8592"/>
                  <a:pt x="4514" y="8546"/>
                  <a:pt x="4482" y="8507"/>
                </a:cubicBezTo>
                <a:cubicBezTo>
                  <a:pt x="4456" y="8474"/>
                  <a:pt x="4436" y="8442"/>
                  <a:pt x="4423" y="8409"/>
                </a:cubicBezTo>
                <a:cubicBezTo>
                  <a:pt x="4410" y="8383"/>
                  <a:pt x="4391" y="8364"/>
                  <a:pt x="4371" y="8357"/>
                </a:cubicBezTo>
                <a:cubicBezTo>
                  <a:pt x="4352" y="8357"/>
                  <a:pt x="4345" y="8377"/>
                  <a:pt x="4358" y="8403"/>
                </a:cubicBezTo>
                <a:cubicBezTo>
                  <a:pt x="4378" y="8455"/>
                  <a:pt x="4410" y="8501"/>
                  <a:pt x="4443" y="8546"/>
                </a:cubicBezTo>
                <a:cubicBezTo>
                  <a:pt x="4462" y="8572"/>
                  <a:pt x="4482" y="8605"/>
                  <a:pt x="4501" y="8637"/>
                </a:cubicBezTo>
                <a:cubicBezTo>
                  <a:pt x="4464" y="8714"/>
                  <a:pt x="4400" y="8740"/>
                  <a:pt x="4321" y="8740"/>
                </a:cubicBezTo>
                <a:cubicBezTo>
                  <a:pt x="4146" y="8740"/>
                  <a:pt x="3895" y="8613"/>
                  <a:pt x="3679" y="8613"/>
                </a:cubicBezTo>
                <a:cubicBezTo>
                  <a:pt x="3617" y="8613"/>
                  <a:pt x="3558" y="8624"/>
                  <a:pt x="3505" y="8650"/>
                </a:cubicBezTo>
                <a:cubicBezTo>
                  <a:pt x="3700" y="8859"/>
                  <a:pt x="3883" y="9028"/>
                  <a:pt x="4078" y="9243"/>
                </a:cubicBezTo>
                <a:cubicBezTo>
                  <a:pt x="4172" y="9465"/>
                  <a:pt x="4066" y="9546"/>
                  <a:pt x="3925" y="9546"/>
                </a:cubicBezTo>
                <a:cubicBezTo>
                  <a:pt x="3909" y="9546"/>
                  <a:pt x="3893" y="9545"/>
                  <a:pt x="3876" y="9543"/>
                </a:cubicBezTo>
                <a:lnTo>
                  <a:pt x="3876" y="9562"/>
                </a:lnTo>
                <a:cubicBezTo>
                  <a:pt x="3752" y="9425"/>
                  <a:pt x="3648" y="9276"/>
                  <a:pt x="3570" y="9113"/>
                </a:cubicBezTo>
                <a:cubicBezTo>
                  <a:pt x="3550" y="9080"/>
                  <a:pt x="3524" y="9061"/>
                  <a:pt x="3505" y="9061"/>
                </a:cubicBezTo>
                <a:cubicBezTo>
                  <a:pt x="3485" y="9061"/>
                  <a:pt x="3485" y="9093"/>
                  <a:pt x="3498" y="9119"/>
                </a:cubicBezTo>
                <a:cubicBezTo>
                  <a:pt x="3544" y="9211"/>
                  <a:pt x="3589" y="9295"/>
                  <a:pt x="3648" y="9373"/>
                </a:cubicBezTo>
                <a:cubicBezTo>
                  <a:pt x="3707" y="9465"/>
                  <a:pt x="3772" y="9549"/>
                  <a:pt x="3850" y="9621"/>
                </a:cubicBezTo>
                <a:lnTo>
                  <a:pt x="3844" y="9621"/>
                </a:lnTo>
                <a:cubicBezTo>
                  <a:pt x="3883" y="9673"/>
                  <a:pt x="3909" y="9738"/>
                  <a:pt x="3909" y="9803"/>
                </a:cubicBezTo>
                <a:cubicBezTo>
                  <a:pt x="3896" y="9809"/>
                  <a:pt x="3882" y="9811"/>
                  <a:pt x="3869" y="9811"/>
                </a:cubicBezTo>
                <a:cubicBezTo>
                  <a:pt x="3834" y="9811"/>
                  <a:pt x="3798" y="9798"/>
                  <a:pt x="3763" y="9798"/>
                </a:cubicBezTo>
                <a:cubicBezTo>
                  <a:pt x="3734" y="9798"/>
                  <a:pt x="3705" y="9808"/>
                  <a:pt x="3681" y="9842"/>
                </a:cubicBezTo>
                <a:cubicBezTo>
                  <a:pt x="3661" y="9907"/>
                  <a:pt x="3707" y="10005"/>
                  <a:pt x="3733" y="10096"/>
                </a:cubicBezTo>
                <a:cubicBezTo>
                  <a:pt x="3707" y="10096"/>
                  <a:pt x="3687" y="10077"/>
                  <a:pt x="3655" y="10031"/>
                </a:cubicBezTo>
                <a:cubicBezTo>
                  <a:pt x="3620" y="10062"/>
                  <a:pt x="3584" y="10074"/>
                  <a:pt x="3547" y="10074"/>
                </a:cubicBezTo>
                <a:cubicBezTo>
                  <a:pt x="3407" y="10074"/>
                  <a:pt x="3248" y="9898"/>
                  <a:pt x="3068" y="9790"/>
                </a:cubicBezTo>
                <a:cubicBezTo>
                  <a:pt x="2912" y="9699"/>
                  <a:pt x="2886" y="9777"/>
                  <a:pt x="2834" y="9608"/>
                </a:cubicBezTo>
                <a:cubicBezTo>
                  <a:pt x="2717" y="9875"/>
                  <a:pt x="2697" y="10168"/>
                  <a:pt x="2762" y="10448"/>
                </a:cubicBezTo>
                <a:cubicBezTo>
                  <a:pt x="2756" y="10461"/>
                  <a:pt x="2749" y="10468"/>
                  <a:pt x="2743" y="10481"/>
                </a:cubicBezTo>
                <a:lnTo>
                  <a:pt x="2743" y="10494"/>
                </a:lnTo>
                <a:cubicBezTo>
                  <a:pt x="2743" y="10500"/>
                  <a:pt x="2743" y="10513"/>
                  <a:pt x="2749" y="10520"/>
                </a:cubicBezTo>
                <a:cubicBezTo>
                  <a:pt x="2740" y="10525"/>
                  <a:pt x="2730" y="10527"/>
                  <a:pt x="2719" y="10527"/>
                </a:cubicBezTo>
                <a:cubicBezTo>
                  <a:pt x="2701" y="10527"/>
                  <a:pt x="2682" y="10522"/>
                  <a:pt x="2663" y="10522"/>
                </a:cubicBezTo>
                <a:cubicBezTo>
                  <a:pt x="2642" y="10522"/>
                  <a:pt x="2622" y="10529"/>
                  <a:pt x="2606" y="10559"/>
                </a:cubicBezTo>
                <a:cubicBezTo>
                  <a:pt x="2593" y="10722"/>
                  <a:pt x="2867" y="11034"/>
                  <a:pt x="2938" y="11191"/>
                </a:cubicBezTo>
                <a:cubicBezTo>
                  <a:pt x="2499" y="10922"/>
                  <a:pt x="2035" y="10429"/>
                  <a:pt x="1624" y="10429"/>
                </a:cubicBezTo>
                <a:cubicBezTo>
                  <a:pt x="1566" y="10429"/>
                  <a:pt x="1509" y="10439"/>
                  <a:pt x="1453" y="10461"/>
                </a:cubicBezTo>
                <a:cubicBezTo>
                  <a:pt x="1447" y="10735"/>
                  <a:pt x="1525" y="11008"/>
                  <a:pt x="1681" y="11230"/>
                </a:cubicBezTo>
                <a:cubicBezTo>
                  <a:pt x="1662" y="11256"/>
                  <a:pt x="1681" y="11308"/>
                  <a:pt x="1629" y="11321"/>
                </a:cubicBezTo>
                <a:cubicBezTo>
                  <a:pt x="1740" y="11484"/>
                  <a:pt x="1818" y="11666"/>
                  <a:pt x="1844" y="11861"/>
                </a:cubicBezTo>
                <a:cubicBezTo>
                  <a:pt x="1793" y="11831"/>
                  <a:pt x="1761" y="11820"/>
                  <a:pt x="1734" y="11820"/>
                </a:cubicBezTo>
                <a:cubicBezTo>
                  <a:pt x="1682" y="11820"/>
                  <a:pt x="1654" y="11862"/>
                  <a:pt x="1564" y="11874"/>
                </a:cubicBezTo>
                <a:cubicBezTo>
                  <a:pt x="1818" y="12402"/>
                  <a:pt x="1427" y="12304"/>
                  <a:pt x="1551" y="12630"/>
                </a:cubicBezTo>
                <a:cubicBezTo>
                  <a:pt x="1655" y="12780"/>
                  <a:pt x="1733" y="12689"/>
                  <a:pt x="1837" y="12838"/>
                </a:cubicBezTo>
                <a:cubicBezTo>
                  <a:pt x="1948" y="13106"/>
                  <a:pt x="1955" y="13373"/>
                  <a:pt x="2157" y="13750"/>
                </a:cubicBezTo>
                <a:lnTo>
                  <a:pt x="2144" y="13783"/>
                </a:lnTo>
                <a:cubicBezTo>
                  <a:pt x="2144" y="13796"/>
                  <a:pt x="2137" y="13809"/>
                  <a:pt x="2137" y="13822"/>
                </a:cubicBezTo>
                <a:lnTo>
                  <a:pt x="2124" y="13789"/>
                </a:lnTo>
                <a:cubicBezTo>
                  <a:pt x="2100" y="13779"/>
                  <a:pt x="2072" y="13774"/>
                  <a:pt x="2042" y="13774"/>
                </a:cubicBezTo>
                <a:cubicBezTo>
                  <a:pt x="1917" y="13774"/>
                  <a:pt x="1772" y="13861"/>
                  <a:pt x="1850" y="14024"/>
                </a:cubicBezTo>
                <a:cubicBezTo>
                  <a:pt x="1798" y="14017"/>
                  <a:pt x="1746" y="13991"/>
                  <a:pt x="1714" y="13946"/>
                </a:cubicBezTo>
                <a:cubicBezTo>
                  <a:pt x="1564" y="13711"/>
                  <a:pt x="1531" y="13548"/>
                  <a:pt x="1655" y="13470"/>
                </a:cubicBezTo>
                <a:cubicBezTo>
                  <a:pt x="1538" y="13223"/>
                  <a:pt x="1401" y="13190"/>
                  <a:pt x="1362" y="12982"/>
                </a:cubicBezTo>
                <a:cubicBezTo>
                  <a:pt x="1193" y="12852"/>
                  <a:pt x="1043" y="12773"/>
                  <a:pt x="926" y="12584"/>
                </a:cubicBezTo>
                <a:cubicBezTo>
                  <a:pt x="785" y="12570"/>
                  <a:pt x="631" y="12452"/>
                  <a:pt x="493" y="12452"/>
                </a:cubicBezTo>
                <a:cubicBezTo>
                  <a:pt x="439" y="12452"/>
                  <a:pt x="387" y="12470"/>
                  <a:pt x="339" y="12519"/>
                </a:cubicBezTo>
                <a:cubicBezTo>
                  <a:pt x="359" y="12558"/>
                  <a:pt x="398" y="12597"/>
                  <a:pt x="437" y="12624"/>
                </a:cubicBezTo>
                <a:lnTo>
                  <a:pt x="444" y="12624"/>
                </a:lnTo>
                <a:lnTo>
                  <a:pt x="444" y="12637"/>
                </a:lnTo>
                <a:cubicBezTo>
                  <a:pt x="437" y="12663"/>
                  <a:pt x="430" y="12689"/>
                  <a:pt x="417" y="12695"/>
                </a:cubicBezTo>
                <a:cubicBezTo>
                  <a:pt x="359" y="12649"/>
                  <a:pt x="298" y="12619"/>
                  <a:pt x="253" y="12619"/>
                </a:cubicBezTo>
                <a:cubicBezTo>
                  <a:pt x="228" y="12619"/>
                  <a:pt x="208" y="12629"/>
                  <a:pt x="196" y="12650"/>
                </a:cubicBezTo>
                <a:lnTo>
                  <a:pt x="183" y="12624"/>
                </a:lnTo>
                <a:cubicBezTo>
                  <a:pt x="179" y="12625"/>
                  <a:pt x="175" y="12626"/>
                  <a:pt x="171" y="12626"/>
                </a:cubicBezTo>
                <a:cubicBezTo>
                  <a:pt x="124" y="12626"/>
                  <a:pt x="60" y="12510"/>
                  <a:pt x="13" y="12510"/>
                </a:cubicBezTo>
                <a:cubicBezTo>
                  <a:pt x="9" y="12510"/>
                  <a:pt x="4" y="12511"/>
                  <a:pt x="1" y="12513"/>
                </a:cubicBezTo>
                <a:cubicBezTo>
                  <a:pt x="53" y="12773"/>
                  <a:pt x="209" y="12943"/>
                  <a:pt x="209" y="13177"/>
                </a:cubicBezTo>
                <a:cubicBezTo>
                  <a:pt x="444" y="13451"/>
                  <a:pt x="821" y="14030"/>
                  <a:pt x="613" y="14043"/>
                </a:cubicBezTo>
                <a:cubicBezTo>
                  <a:pt x="750" y="14258"/>
                  <a:pt x="860" y="14271"/>
                  <a:pt x="991" y="14532"/>
                </a:cubicBezTo>
                <a:lnTo>
                  <a:pt x="952" y="14532"/>
                </a:lnTo>
                <a:cubicBezTo>
                  <a:pt x="847" y="14428"/>
                  <a:pt x="743" y="14324"/>
                  <a:pt x="645" y="14317"/>
                </a:cubicBezTo>
                <a:lnTo>
                  <a:pt x="645" y="14330"/>
                </a:lnTo>
                <a:cubicBezTo>
                  <a:pt x="613" y="14291"/>
                  <a:pt x="580" y="14258"/>
                  <a:pt x="541" y="14232"/>
                </a:cubicBezTo>
                <a:lnTo>
                  <a:pt x="535" y="14252"/>
                </a:lnTo>
                <a:lnTo>
                  <a:pt x="535" y="14271"/>
                </a:lnTo>
                <a:cubicBezTo>
                  <a:pt x="561" y="14297"/>
                  <a:pt x="593" y="14324"/>
                  <a:pt x="613" y="14343"/>
                </a:cubicBezTo>
                <a:cubicBezTo>
                  <a:pt x="763" y="14597"/>
                  <a:pt x="671" y="14480"/>
                  <a:pt x="789" y="14688"/>
                </a:cubicBezTo>
                <a:lnTo>
                  <a:pt x="795" y="14695"/>
                </a:lnTo>
                <a:cubicBezTo>
                  <a:pt x="750" y="14682"/>
                  <a:pt x="711" y="14662"/>
                  <a:pt x="678" y="14630"/>
                </a:cubicBezTo>
                <a:lnTo>
                  <a:pt x="652" y="14610"/>
                </a:lnTo>
                <a:cubicBezTo>
                  <a:pt x="647" y="14607"/>
                  <a:pt x="642" y="14606"/>
                  <a:pt x="639" y="14606"/>
                </a:cubicBezTo>
                <a:cubicBezTo>
                  <a:pt x="634" y="14606"/>
                  <a:pt x="630" y="14609"/>
                  <a:pt x="626" y="14617"/>
                </a:cubicBezTo>
                <a:cubicBezTo>
                  <a:pt x="632" y="14623"/>
                  <a:pt x="632" y="14636"/>
                  <a:pt x="639" y="14643"/>
                </a:cubicBezTo>
                <a:cubicBezTo>
                  <a:pt x="639" y="14649"/>
                  <a:pt x="645" y="14649"/>
                  <a:pt x="652" y="14656"/>
                </a:cubicBezTo>
                <a:lnTo>
                  <a:pt x="671" y="14675"/>
                </a:lnTo>
                <a:cubicBezTo>
                  <a:pt x="711" y="14708"/>
                  <a:pt x="756" y="14734"/>
                  <a:pt x="802" y="14747"/>
                </a:cubicBezTo>
                <a:cubicBezTo>
                  <a:pt x="834" y="14786"/>
                  <a:pt x="854" y="14753"/>
                  <a:pt x="880" y="14793"/>
                </a:cubicBezTo>
                <a:cubicBezTo>
                  <a:pt x="847" y="14858"/>
                  <a:pt x="1362" y="15307"/>
                  <a:pt x="1219" y="15424"/>
                </a:cubicBezTo>
                <a:cubicBezTo>
                  <a:pt x="1414" y="15678"/>
                  <a:pt x="1401" y="15743"/>
                  <a:pt x="1544" y="15952"/>
                </a:cubicBezTo>
                <a:cubicBezTo>
                  <a:pt x="1609" y="15965"/>
                  <a:pt x="1675" y="15984"/>
                  <a:pt x="1740" y="15991"/>
                </a:cubicBezTo>
                <a:cubicBezTo>
                  <a:pt x="1733" y="15913"/>
                  <a:pt x="1622" y="15776"/>
                  <a:pt x="1551" y="15665"/>
                </a:cubicBezTo>
                <a:cubicBezTo>
                  <a:pt x="1590" y="15607"/>
                  <a:pt x="1570" y="15509"/>
                  <a:pt x="1609" y="15450"/>
                </a:cubicBezTo>
                <a:cubicBezTo>
                  <a:pt x="1473" y="15281"/>
                  <a:pt x="1434" y="15073"/>
                  <a:pt x="1375" y="14923"/>
                </a:cubicBezTo>
                <a:lnTo>
                  <a:pt x="1375" y="14923"/>
                </a:lnTo>
                <a:cubicBezTo>
                  <a:pt x="1392" y="14940"/>
                  <a:pt x="1407" y="14949"/>
                  <a:pt x="1418" y="14949"/>
                </a:cubicBezTo>
                <a:cubicBezTo>
                  <a:pt x="1424" y="14949"/>
                  <a:pt x="1429" y="14947"/>
                  <a:pt x="1434" y="14942"/>
                </a:cubicBezTo>
                <a:lnTo>
                  <a:pt x="1466" y="14994"/>
                </a:lnTo>
                <a:lnTo>
                  <a:pt x="1473" y="15001"/>
                </a:lnTo>
                <a:cubicBezTo>
                  <a:pt x="1479" y="15027"/>
                  <a:pt x="1505" y="15040"/>
                  <a:pt x="1531" y="15040"/>
                </a:cubicBezTo>
                <a:cubicBezTo>
                  <a:pt x="1551" y="15034"/>
                  <a:pt x="1551" y="15001"/>
                  <a:pt x="1531" y="14962"/>
                </a:cubicBezTo>
                <a:cubicBezTo>
                  <a:pt x="1512" y="14929"/>
                  <a:pt x="1492" y="14890"/>
                  <a:pt x="1466" y="14858"/>
                </a:cubicBezTo>
                <a:lnTo>
                  <a:pt x="1473" y="14858"/>
                </a:lnTo>
                <a:lnTo>
                  <a:pt x="1342" y="14662"/>
                </a:lnTo>
                <a:cubicBezTo>
                  <a:pt x="1373" y="14624"/>
                  <a:pt x="1416" y="14604"/>
                  <a:pt x="1460" y="14604"/>
                </a:cubicBezTo>
                <a:cubicBezTo>
                  <a:pt x="1492" y="14604"/>
                  <a:pt x="1524" y="14614"/>
                  <a:pt x="1551" y="14636"/>
                </a:cubicBezTo>
                <a:lnTo>
                  <a:pt x="1551" y="14623"/>
                </a:lnTo>
                <a:cubicBezTo>
                  <a:pt x="1570" y="14643"/>
                  <a:pt x="1590" y="14669"/>
                  <a:pt x="1609" y="14688"/>
                </a:cubicBezTo>
                <a:cubicBezTo>
                  <a:pt x="1621" y="14704"/>
                  <a:pt x="1630" y="14710"/>
                  <a:pt x="1637" y="14710"/>
                </a:cubicBezTo>
                <a:cubicBezTo>
                  <a:pt x="1642" y="14710"/>
                  <a:pt x="1646" y="14707"/>
                  <a:pt x="1648" y="14701"/>
                </a:cubicBezTo>
                <a:cubicBezTo>
                  <a:pt x="1655" y="14695"/>
                  <a:pt x="1648" y="14675"/>
                  <a:pt x="1635" y="14656"/>
                </a:cubicBezTo>
                <a:cubicBezTo>
                  <a:pt x="1609" y="14623"/>
                  <a:pt x="1583" y="14597"/>
                  <a:pt x="1551" y="14571"/>
                </a:cubicBezTo>
                <a:lnTo>
                  <a:pt x="1564" y="14571"/>
                </a:lnTo>
                <a:cubicBezTo>
                  <a:pt x="1518" y="14454"/>
                  <a:pt x="1616" y="14415"/>
                  <a:pt x="1551" y="14291"/>
                </a:cubicBezTo>
                <a:lnTo>
                  <a:pt x="1551" y="14291"/>
                </a:lnTo>
                <a:cubicBezTo>
                  <a:pt x="1889" y="14552"/>
                  <a:pt x="2202" y="15144"/>
                  <a:pt x="2378" y="15574"/>
                </a:cubicBezTo>
                <a:cubicBezTo>
                  <a:pt x="2541" y="15730"/>
                  <a:pt x="2684" y="15750"/>
                  <a:pt x="2860" y="15997"/>
                </a:cubicBezTo>
                <a:cubicBezTo>
                  <a:pt x="2827" y="16011"/>
                  <a:pt x="2827" y="16043"/>
                  <a:pt x="2827" y="16076"/>
                </a:cubicBezTo>
                <a:cubicBezTo>
                  <a:pt x="2642" y="15942"/>
                  <a:pt x="2448" y="15751"/>
                  <a:pt x="2308" y="15751"/>
                </a:cubicBezTo>
                <a:cubicBezTo>
                  <a:pt x="2271" y="15751"/>
                  <a:pt x="2237" y="15764"/>
                  <a:pt x="2209" y="15796"/>
                </a:cubicBezTo>
                <a:cubicBezTo>
                  <a:pt x="2639" y="16362"/>
                  <a:pt x="3003" y="16629"/>
                  <a:pt x="3322" y="17170"/>
                </a:cubicBezTo>
                <a:cubicBezTo>
                  <a:pt x="3505" y="17105"/>
                  <a:pt x="3094" y="16701"/>
                  <a:pt x="3186" y="16577"/>
                </a:cubicBezTo>
                <a:lnTo>
                  <a:pt x="3186" y="16577"/>
                </a:lnTo>
                <a:cubicBezTo>
                  <a:pt x="3401" y="16851"/>
                  <a:pt x="3655" y="17079"/>
                  <a:pt x="3844" y="17567"/>
                </a:cubicBezTo>
                <a:cubicBezTo>
                  <a:pt x="3926" y="17590"/>
                  <a:pt x="4018" y="17680"/>
                  <a:pt x="4099" y="17680"/>
                </a:cubicBezTo>
                <a:cubicBezTo>
                  <a:pt x="4133" y="17680"/>
                  <a:pt x="4166" y="17664"/>
                  <a:pt x="4195" y="17619"/>
                </a:cubicBezTo>
                <a:cubicBezTo>
                  <a:pt x="4352" y="17750"/>
                  <a:pt x="4586" y="17971"/>
                  <a:pt x="4632" y="18193"/>
                </a:cubicBezTo>
                <a:cubicBezTo>
                  <a:pt x="4623" y="18202"/>
                  <a:pt x="4614" y="18206"/>
                  <a:pt x="4604" y="18206"/>
                </a:cubicBezTo>
                <a:cubicBezTo>
                  <a:pt x="4571" y="18206"/>
                  <a:pt x="4534" y="18167"/>
                  <a:pt x="4514" y="18167"/>
                </a:cubicBezTo>
                <a:cubicBezTo>
                  <a:pt x="4503" y="18167"/>
                  <a:pt x="4497" y="18179"/>
                  <a:pt x="4501" y="18219"/>
                </a:cubicBezTo>
                <a:cubicBezTo>
                  <a:pt x="4606" y="18368"/>
                  <a:pt x="4410" y="18368"/>
                  <a:pt x="4326" y="18505"/>
                </a:cubicBezTo>
                <a:cubicBezTo>
                  <a:pt x="4267" y="18473"/>
                  <a:pt x="4189" y="18329"/>
                  <a:pt x="4130" y="18297"/>
                </a:cubicBezTo>
                <a:cubicBezTo>
                  <a:pt x="4000" y="18349"/>
                  <a:pt x="4065" y="18512"/>
                  <a:pt x="4006" y="18603"/>
                </a:cubicBezTo>
                <a:lnTo>
                  <a:pt x="3961" y="18629"/>
                </a:lnTo>
                <a:cubicBezTo>
                  <a:pt x="3954" y="18635"/>
                  <a:pt x="3954" y="18648"/>
                  <a:pt x="3961" y="18661"/>
                </a:cubicBezTo>
                <a:cubicBezTo>
                  <a:pt x="3966" y="18671"/>
                  <a:pt x="3977" y="18677"/>
                  <a:pt x="3986" y="18677"/>
                </a:cubicBezTo>
                <a:cubicBezTo>
                  <a:pt x="3989" y="18677"/>
                  <a:pt x="3992" y="18676"/>
                  <a:pt x="3993" y="18675"/>
                </a:cubicBezTo>
                <a:lnTo>
                  <a:pt x="4026" y="18655"/>
                </a:lnTo>
                <a:cubicBezTo>
                  <a:pt x="4169" y="18714"/>
                  <a:pt x="4593" y="19007"/>
                  <a:pt x="4495" y="19248"/>
                </a:cubicBezTo>
                <a:cubicBezTo>
                  <a:pt x="4375" y="19176"/>
                  <a:pt x="4245" y="18989"/>
                  <a:pt x="4133" y="18989"/>
                </a:cubicBezTo>
                <a:cubicBezTo>
                  <a:pt x="4123" y="18989"/>
                  <a:pt x="4114" y="18990"/>
                  <a:pt x="4104" y="18994"/>
                </a:cubicBezTo>
                <a:cubicBezTo>
                  <a:pt x="4208" y="19287"/>
                  <a:pt x="4306" y="19280"/>
                  <a:pt x="4404" y="19534"/>
                </a:cubicBezTo>
                <a:lnTo>
                  <a:pt x="4417" y="19534"/>
                </a:lnTo>
                <a:cubicBezTo>
                  <a:pt x="4417" y="19554"/>
                  <a:pt x="4417" y="19573"/>
                  <a:pt x="4417" y="19593"/>
                </a:cubicBezTo>
                <a:lnTo>
                  <a:pt x="4417" y="19599"/>
                </a:lnTo>
                <a:lnTo>
                  <a:pt x="4417" y="19606"/>
                </a:lnTo>
                <a:cubicBezTo>
                  <a:pt x="4430" y="19632"/>
                  <a:pt x="4443" y="19652"/>
                  <a:pt x="4449" y="19671"/>
                </a:cubicBezTo>
                <a:lnTo>
                  <a:pt x="4462" y="19684"/>
                </a:lnTo>
                <a:lnTo>
                  <a:pt x="4469" y="19691"/>
                </a:lnTo>
                <a:cubicBezTo>
                  <a:pt x="4488" y="19704"/>
                  <a:pt x="4514" y="19710"/>
                  <a:pt x="4534" y="19717"/>
                </a:cubicBezTo>
                <a:cubicBezTo>
                  <a:pt x="4573" y="19782"/>
                  <a:pt x="4606" y="19840"/>
                  <a:pt x="4632" y="19906"/>
                </a:cubicBezTo>
                <a:cubicBezTo>
                  <a:pt x="4638" y="19912"/>
                  <a:pt x="4638" y="19919"/>
                  <a:pt x="4645" y="19919"/>
                </a:cubicBezTo>
                <a:cubicBezTo>
                  <a:pt x="4651" y="19938"/>
                  <a:pt x="4664" y="19951"/>
                  <a:pt x="4684" y="19951"/>
                </a:cubicBezTo>
                <a:cubicBezTo>
                  <a:pt x="4703" y="19951"/>
                  <a:pt x="4703" y="19932"/>
                  <a:pt x="4690" y="19906"/>
                </a:cubicBezTo>
                <a:cubicBezTo>
                  <a:pt x="4658" y="19834"/>
                  <a:pt x="4625" y="19769"/>
                  <a:pt x="4586" y="19704"/>
                </a:cubicBezTo>
                <a:cubicBezTo>
                  <a:pt x="4593" y="19684"/>
                  <a:pt x="4599" y="19671"/>
                  <a:pt x="4599" y="19652"/>
                </a:cubicBezTo>
                <a:lnTo>
                  <a:pt x="4612" y="19684"/>
                </a:lnTo>
                <a:cubicBezTo>
                  <a:pt x="4615" y="19682"/>
                  <a:pt x="4618" y="19681"/>
                  <a:pt x="4621" y="19681"/>
                </a:cubicBezTo>
                <a:cubicBezTo>
                  <a:pt x="4646" y="19681"/>
                  <a:pt x="4678" y="19737"/>
                  <a:pt x="4706" y="19737"/>
                </a:cubicBezTo>
                <a:cubicBezTo>
                  <a:pt x="4707" y="19737"/>
                  <a:pt x="4708" y="19736"/>
                  <a:pt x="4710" y="19736"/>
                </a:cubicBezTo>
                <a:cubicBezTo>
                  <a:pt x="4664" y="19671"/>
                  <a:pt x="4612" y="19599"/>
                  <a:pt x="4664" y="19593"/>
                </a:cubicBezTo>
                <a:lnTo>
                  <a:pt x="4664" y="19593"/>
                </a:lnTo>
                <a:cubicBezTo>
                  <a:pt x="4755" y="19599"/>
                  <a:pt x="4860" y="19749"/>
                  <a:pt x="4957" y="19853"/>
                </a:cubicBezTo>
                <a:cubicBezTo>
                  <a:pt x="4886" y="19879"/>
                  <a:pt x="4977" y="19997"/>
                  <a:pt x="4938" y="20036"/>
                </a:cubicBezTo>
                <a:cubicBezTo>
                  <a:pt x="5048" y="20140"/>
                  <a:pt x="5035" y="20199"/>
                  <a:pt x="5114" y="20264"/>
                </a:cubicBezTo>
                <a:cubicBezTo>
                  <a:pt x="5109" y="20269"/>
                  <a:pt x="5103" y="20271"/>
                  <a:pt x="5098" y="20271"/>
                </a:cubicBezTo>
                <a:cubicBezTo>
                  <a:pt x="5061" y="20271"/>
                  <a:pt x="5015" y="20179"/>
                  <a:pt x="4981" y="20179"/>
                </a:cubicBezTo>
                <a:cubicBezTo>
                  <a:pt x="4972" y="20179"/>
                  <a:pt x="4964" y="20185"/>
                  <a:pt x="4957" y="20199"/>
                </a:cubicBezTo>
                <a:cubicBezTo>
                  <a:pt x="5088" y="20472"/>
                  <a:pt x="5309" y="20563"/>
                  <a:pt x="5485" y="20817"/>
                </a:cubicBezTo>
                <a:cubicBezTo>
                  <a:pt x="5661" y="21071"/>
                  <a:pt x="5713" y="21332"/>
                  <a:pt x="5889" y="21514"/>
                </a:cubicBezTo>
                <a:cubicBezTo>
                  <a:pt x="5908" y="21497"/>
                  <a:pt x="5934" y="21489"/>
                  <a:pt x="5966" y="21489"/>
                </a:cubicBezTo>
                <a:cubicBezTo>
                  <a:pt x="6053" y="21489"/>
                  <a:pt x="6178" y="21551"/>
                  <a:pt x="6293" y="21651"/>
                </a:cubicBezTo>
                <a:cubicBezTo>
                  <a:pt x="6169" y="21749"/>
                  <a:pt x="6149" y="22016"/>
                  <a:pt x="6319" y="22205"/>
                </a:cubicBezTo>
                <a:cubicBezTo>
                  <a:pt x="6364" y="22172"/>
                  <a:pt x="6332" y="22094"/>
                  <a:pt x="6410" y="22088"/>
                </a:cubicBezTo>
                <a:cubicBezTo>
                  <a:pt x="6527" y="22185"/>
                  <a:pt x="6644" y="22237"/>
                  <a:pt x="6781" y="22465"/>
                </a:cubicBezTo>
                <a:lnTo>
                  <a:pt x="6599" y="22589"/>
                </a:lnTo>
                <a:cubicBezTo>
                  <a:pt x="6670" y="22726"/>
                  <a:pt x="6729" y="22856"/>
                  <a:pt x="6781" y="22986"/>
                </a:cubicBezTo>
                <a:cubicBezTo>
                  <a:pt x="6840" y="22902"/>
                  <a:pt x="6788" y="22758"/>
                  <a:pt x="6827" y="22667"/>
                </a:cubicBezTo>
                <a:lnTo>
                  <a:pt x="6827" y="22667"/>
                </a:lnTo>
                <a:cubicBezTo>
                  <a:pt x="6918" y="22895"/>
                  <a:pt x="7100" y="22954"/>
                  <a:pt x="7094" y="23117"/>
                </a:cubicBezTo>
                <a:cubicBezTo>
                  <a:pt x="7051" y="23106"/>
                  <a:pt x="7012" y="23103"/>
                  <a:pt x="6976" y="23103"/>
                </a:cubicBezTo>
                <a:cubicBezTo>
                  <a:pt x="6917" y="23103"/>
                  <a:pt x="6865" y="23111"/>
                  <a:pt x="6811" y="23111"/>
                </a:cubicBezTo>
                <a:cubicBezTo>
                  <a:pt x="6711" y="23111"/>
                  <a:pt x="6606" y="23082"/>
                  <a:pt x="6449" y="22915"/>
                </a:cubicBezTo>
                <a:cubicBezTo>
                  <a:pt x="6260" y="22420"/>
                  <a:pt x="5993" y="22120"/>
                  <a:pt x="5700" y="21703"/>
                </a:cubicBezTo>
                <a:cubicBezTo>
                  <a:pt x="5693" y="21638"/>
                  <a:pt x="5674" y="21573"/>
                  <a:pt x="5635" y="21514"/>
                </a:cubicBezTo>
                <a:lnTo>
                  <a:pt x="5635" y="21514"/>
                </a:lnTo>
                <a:cubicBezTo>
                  <a:pt x="5653" y="21525"/>
                  <a:pt x="5668" y="21530"/>
                  <a:pt x="5679" y="21530"/>
                </a:cubicBezTo>
                <a:cubicBezTo>
                  <a:pt x="5704" y="21530"/>
                  <a:pt x="5713" y="21507"/>
                  <a:pt x="5713" y="21462"/>
                </a:cubicBezTo>
                <a:cubicBezTo>
                  <a:pt x="5713" y="21397"/>
                  <a:pt x="5602" y="21267"/>
                  <a:pt x="5596" y="21202"/>
                </a:cubicBezTo>
                <a:cubicBezTo>
                  <a:pt x="5579" y="21218"/>
                  <a:pt x="5562" y="21224"/>
                  <a:pt x="5544" y="21224"/>
                </a:cubicBezTo>
                <a:cubicBezTo>
                  <a:pt x="5497" y="21224"/>
                  <a:pt x="5446" y="21181"/>
                  <a:pt x="5394" y="21163"/>
                </a:cubicBezTo>
                <a:cubicBezTo>
                  <a:pt x="5387" y="21130"/>
                  <a:pt x="5283" y="20928"/>
                  <a:pt x="5231" y="20928"/>
                </a:cubicBezTo>
                <a:cubicBezTo>
                  <a:pt x="5192" y="20857"/>
                  <a:pt x="5159" y="20791"/>
                  <a:pt x="5120" y="20713"/>
                </a:cubicBezTo>
                <a:cubicBezTo>
                  <a:pt x="5062" y="20596"/>
                  <a:pt x="4996" y="20485"/>
                  <a:pt x="4925" y="20375"/>
                </a:cubicBezTo>
                <a:cubicBezTo>
                  <a:pt x="4951" y="20296"/>
                  <a:pt x="4794" y="20101"/>
                  <a:pt x="4703" y="20081"/>
                </a:cubicBezTo>
                <a:lnTo>
                  <a:pt x="4703" y="20081"/>
                </a:lnTo>
                <a:cubicBezTo>
                  <a:pt x="4749" y="20166"/>
                  <a:pt x="4729" y="20225"/>
                  <a:pt x="4821" y="20342"/>
                </a:cubicBezTo>
                <a:lnTo>
                  <a:pt x="4834" y="20342"/>
                </a:lnTo>
                <a:cubicBezTo>
                  <a:pt x="4840" y="20348"/>
                  <a:pt x="4840" y="20355"/>
                  <a:pt x="4847" y="20361"/>
                </a:cubicBezTo>
                <a:cubicBezTo>
                  <a:pt x="4931" y="20479"/>
                  <a:pt x="5003" y="20596"/>
                  <a:pt x="5062" y="20726"/>
                </a:cubicBezTo>
                <a:cubicBezTo>
                  <a:pt x="5107" y="20817"/>
                  <a:pt x="5159" y="20915"/>
                  <a:pt x="5218" y="21000"/>
                </a:cubicBezTo>
                <a:lnTo>
                  <a:pt x="5205" y="21000"/>
                </a:lnTo>
                <a:cubicBezTo>
                  <a:pt x="5224" y="21078"/>
                  <a:pt x="5289" y="21182"/>
                  <a:pt x="5276" y="21241"/>
                </a:cubicBezTo>
                <a:cubicBezTo>
                  <a:pt x="5713" y="21860"/>
                  <a:pt x="5693" y="22185"/>
                  <a:pt x="6104" y="22576"/>
                </a:cubicBezTo>
                <a:cubicBezTo>
                  <a:pt x="6182" y="22706"/>
                  <a:pt x="6123" y="22765"/>
                  <a:pt x="6208" y="22902"/>
                </a:cubicBezTo>
                <a:cubicBezTo>
                  <a:pt x="6384" y="23078"/>
                  <a:pt x="6507" y="23293"/>
                  <a:pt x="6566" y="23527"/>
                </a:cubicBezTo>
                <a:cubicBezTo>
                  <a:pt x="6748" y="23722"/>
                  <a:pt x="6827" y="23957"/>
                  <a:pt x="6905" y="24159"/>
                </a:cubicBezTo>
                <a:cubicBezTo>
                  <a:pt x="6976" y="24302"/>
                  <a:pt x="7035" y="24309"/>
                  <a:pt x="7100" y="24367"/>
                </a:cubicBezTo>
                <a:cubicBezTo>
                  <a:pt x="7100" y="24524"/>
                  <a:pt x="7178" y="24725"/>
                  <a:pt x="7276" y="24940"/>
                </a:cubicBezTo>
                <a:lnTo>
                  <a:pt x="7289" y="24947"/>
                </a:lnTo>
                <a:lnTo>
                  <a:pt x="7263" y="24947"/>
                </a:lnTo>
                <a:cubicBezTo>
                  <a:pt x="7250" y="24950"/>
                  <a:pt x="7239" y="24952"/>
                  <a:pt x="7228" y="24952"/>
                </a:cubicBezTo>
                <a:cubicBezTo>
                  <a:pt x="7217" y="24952"/>
                  <a:pt x="7208" y="24950"/>
                  <a:pt x="7198" y="24947"/>
                </a:cubicBezTo>
                <a:lnTo>
                  <a:pt x="7198" y="24940"/>
                </a:lnTo>
                <a:cubicBezTo>
                  <a:pt x="6885" y="24797"/>
                  <a:pt x="6781" y="24354"/>
                  <a:pt x="6423" y="23911"/>
                </a:cubicBezTo>
                <a:cubicBezTo>
                  <a:pt x="6312" y="23885"/>
                  <a:pt x="6208" y="23879"/>
                  <a:pt x="6071" y="23631"/>
                </a:cubicBezTo>
                <a:lnTo>
                  <a:pt x="6058" y="23631"/>
                </a:lnTo>
                <a:cubicBezTo>
                  <a:pt x="6039" y="23599"/>
                  <a:pt x="6019" y="23560"/>
                  <a:pt x="5999" y="23527"/>
                </a:cubicBezTo>
                <a:cubicBezTo>
                  <a:pt x="5986" y="23501"/>
                  <a:pt x="5973" y="23475"/>
                  <a:pt x="5960" y="23449"/>
                </a:cubicBezTo>
                <a:cubicBezTo>
                  <a:pt x="5941" y="23325"/>
                  <a:pt x="6025" y="23195"/>
                  <a:pt x="5921" y="23104"/>
                </a:cubicBezTo>
                <a:lnTo>
                  <a:pt x="5908" y="23097"/>
                </a:lnTo>
                <a:cubicBezTo>
                  <a:pt x="5908" y="23091"/>
                  <a:pt x="5908" y="23084"/>
                  <a:pt x="5908" y="23084"/>
                </a:cubicBezTo>
                <a:cubicBezTo>
                  <a:pt x="5908" y="23039"/>
                  <a:pt x="5902" y="22999"/>
                  <a:pt x="5895" y="22960"/>
                </a:cubicBezTo>
                <a:cubicBezTo>
                  <a:pt x="5895" y="22954"/>
                  <a:pt x="5889" y="22947"/>
                  <a:pt x="5889" y="22947"/>
                </a:cubicBezTo>
                <a:lnTo>
                  <a:pt x="5895" y="22947"/>
                </a:lnTo>
                <a:cubicBezTo>
                  <a:pt x="5915" y="22752"/>
                  <a:pt x="5700" y="22420"/>
                  <a:pt x="5472" y="22088"/>
                </a:cubicBezTo>
                <a:cubicBezTo>
                  <a:pt x="5472" y="21996"/>
                  <a:pt x="5511" y="21931"/>
                  <a:pt x="5413" y="21781"/>
                </a:cubicBezTo>
                <a:cubicBezTo>
                  <a:pt x="5403" y="21847"/>
                  <a:pt x="5377" y="21863"/>
                  <a:pt x="5343" y="21863"/>
                </a:cubicBezTo>
                <a:cubicBezTo>
                  <a:pt x="5309" y="21863"/>
                  <a:pt x="5267" y="21847"/>
                  <a:pt x="5224" y="21847"/>
                </a:cubicBezTo>
                <a:cubicBezTo>
                  <a:pt x="5263" y="21977"/>
                  <a:pt x="5230" y="22025"/>
                  <a:pt x="5159" y="22025"/>
                </a:cubicBezTo>
                <a:cubicBezTo>
                  <a:pt x="5135" y="22025"/>
                  <a:pt x="5106" y="22019"/>
                  <a:pt x="5075" y="22009"/>
                </a:cubicBezTo>
                <a:lnTo>
                  <a:pt x="5075" y="22009"/>
                </a:lnTo>
                <a:cubicBezTo>
                  <a:pt x="5237" y="22198"/>
                  <a:pt x="5107" y="22224"/>
                  <a:pt x="5153" y="22348"/>
                </a:cubicBezTo>
                <a:cubicBezTo>
                  <a:pt x="5165" y="22336"/>
                  <a:pt x="5174" y="22331"/>
                  <a:pt x="5182" y="22331"/>
                </a:cubicBezTo>
                <a:cubicBezTo>
                  <a:pt x="5224" y="22331"/>
                  <a:pt x="5225" y="22462"/>
                  <a:pt x="5263" y="22511"/>
                </a:cubicBezTo>
                <a:cubicBezTo>
                  <a:pt x="5281" y="22484"/>
                  <a:pt x="5300" y="22473"/>
                  <a:pt x="5321" y="22473"/>
                </a:cubicBezTo>
                <a:cubicBezTo>
                  <a:pt x="5369" y="22473"/>
                  <a:pt x="5425" y="22534"/>
                  <a:pt x="5485" y="22589"/>
                </a:cubicBezTo>
                <a:cubicBezTo>
                  <a:pt x="5511" y="22706"/>
                  <a:pt x="5433" y="22713"/>
                  <a:pt x="5433" y="22856"/>
                </a:cubicBezTo>
                <a:cubicBezTo>
                  <a:pt x="5257" y="22745"/>
                  <a:pt x="5101" y="22329"/>
                  <a:pt x="4925" y="22224"/>
                </a:cubicBezTo>
                <a:lnTo>
                  <a:pt x="4918" y="22231"/>
                </a:lnTo>
                <a:lnTo>
                  <a:pt x="4905" y="22205"/>
                </a:lnTo>
                <a:cubicBezTo>
                  <a:pt x="4860" y="22120"/>
                  <a:pt x="4814" y="22022"/>
                  <a:pt x="4768" y="21931"/>
                </a:cubicBezTo>
                <a:cubicBezTo>
                  <a:pt x="4690" y="21723"/>
                  <a:pt x="4755" y="21599"/>
                  <a:pt x="4742" y="21430"/>
                </a:cubicBezTo>
                <a:cubicBezTo>
                  <a:pt x="4612" y="21150"/>
                  <a:pt x="4404" y="20909"/>
                  <a:pt x="4143" y="20746"/>
                </a:cubicBezTo>
                <a:lnTo>
                  <a:pt x="4143" y="20746"/>
                </a:lnTo>
                <a:cubicBezTo>
                  <a:pt x="4384" y="21182"/>
                  <a:pt x="4391" y="21540"/>
                  <a:pt x="4723" y="21957"/>
                </a:cubicBezTo>
                <a:lnTo>
                  <a:pt x="4723" y="21951"/>
                </a:lnTo>
                <a:cubicBezTo>
                  <a:pt x="4762" y="22042"/>
                  <a:pt x="4801" y="22127"/>
                  <a:pt x="4853" y="22218"/>
                </a:cubicBezTo>
                <a:lnTo>
                  <a:pt x="4860" y="22231"/>
                </a:lnTo>
                <a:cubicBezTo>
                  <a:pt x="4879" y="22322"/>
                  <a:pt x="4905" y="22420"/>
                  <a:pt x="4866" y="22485"/>
                </a:cubicBezTo>
                <a:cubicBezTo>
                  <a:pt x="5022" y="22732"/>
                  <a:pt x="5062" y="22837"/>
                  <a:pt x="5237" y="23039"/>
                </a:cubicBezTo>
                <a:cubicBezTo>
                  <a:pt x="5420" y="23436"/>
                  <a:pt x="5433" y="23840"/>
                  <a:pt x="5798" y="24270"/>
                </a:cubicBezTo>
                <a:cubicBezTo>
                  <a:pt x="5824" y="24524"/>
                  <a:pt x="6084" y="24784"/>
                  <a:pt x="6130" y="25071"/>
                </a:cubicBezTo>
                <a:cubicBezTo>
                  <a:pt x="6299" y="25194"/>
                  <a:pt x="6429" y="25481"/>
                  <a:pt x="6364" y="25598"/>
                </a:cubicBezTo>
                <a:cubicBezTo>
                  <a:pt x="6514" y="25885"/>
                  <a:pt x="6631" y="25891"/>
                  <a:pt x="6775" y="26126"/>
                </a:cubicBezTo>
                <a:cubicBezTo>
                  <a:pt x="6789" y="26110"/>
                  <a:pt x="6805" y="26103"/>
                  <a:pt x="6821" y="26103"/>
                </a:cubicBezTo>
                <a:cubicBezTo>
                  <a:pt x="6922" y="26103"/>
                  <a:pt x="7053" y="26358"/>
                  <a:pt x="7165" y="26425"/>
                </a:cubicBezTo>
                <a:lnTo>
                  <a:pt x="7165" y="26432"/>
                </a:lnTo>
                <a:cubicBezTo>
                  <a:pt x="7191" y="26465"/>
                  <a:pt x="7224" y="26497"/>
                  <a:pt x="7270" y="26510"/>
                </a:cubicBezTo>
                <a:cubicBezTo>
                  <a:pt x="7283" y="26510"/>
                  <a:pt x="7296" y="26497"/>
                  <a:pt x="7283" y="26478"/>
                </a:cubicBezTo>
                <a:cubicBezTo>
                  <a:pt x="7276" y="26452"/>
                  <a:pt x="7257" y="26432"/>
                  <a:pt x="7237" y="26425"/>
                </a:cubicBezTo>
                <a:cubicBezTo>
                  <a:pt x="7217" y="26406"/>
                  <a:pt x="7204" y="26393"/>
                  <a:pt x="7191" y="26373"/>
                </a:cubicBezTo>
                <a:lnTo>
                  <a:pt x="7178" y="26367"/>
                </a:lnTo>
                <a:cubicBezTo>
                  <a:pt x="7217" y="26341"/>
                  <a:pt x="7107" y="26230"/>
                  <a:pt x="7159" y="26211"/>
                </a:cubicBezTo>
                <a:lnTo>
                  <a:pt x="7159" y="26211"/>
                </a:lnTo>
                <a:cubicBezTo>
                  <a:pt x="7217" y="26217"/>
                  <a:pt x="7263" y="26250"/>
                  <a:pt x="7302" y="26289"/>
                </a:cubicBezTo>
                <a:cubicBezTo>
                  <a:pt x="7335" y="26373"/>
                  <a:pt x="7354" y="26458"/>
                  <a:pt x="7354" y="26543"/>
                </a:cubicBezTo>
                <a:cubicBezTo>
                  <a:pt x="7362" y="26536"/>
                  <a:pt x="7371" y="26533"/>
                  <a:pt x="7379" y="26533"/>
                </a:cubicBezTo>
                <a:cubicBezTo>
                  <a:pt x="7428" y="26533"/>
                  <a:pt x="7487" y="26625"/>
                  <a:pt x="7537" y="26647"/>
                </a:cubicBezTo>
                <a:cubicBezTo>
                  <a:pt x="7582" y="26771"/>
                  <a:pt x="7628" y="27070"/>
                  <a:pt x="7667" y="27188"/>
                </a:cubicBezTo>
                <a:cubicBezTo>
                  <a:pt x="7693" y="27266"/>
                  <a:pt x="7791" y="27376"/>
                  <a:pt x="7804" y="27442"/>
                </a:cubicBezTo>
                <a:cubicBezTo>
                  <a:pt x="7830" y="27520"/>
                  <a:pt x="7778" y="27559"/>
                  <a:pt x="7784" y="27624"/>
                </a:cubicBezTo>
                <a:cubicBezTo>
                  <a:pt x="7791" y="27670"/>
                  <a:pt x="7869" y="27748"/>
                  <a:pt x="7869" y="27793"/>
                </a:cubicBezTo>
                <a:cubicBezTo>
                  <a:pt x="7877" y="27861"/>
                  <a:pt x="7854" y="27885"/>
                  <a:pt x="7820" y="27885"/>
                </a:cubicBezTo>
                <a:cubicBezTo>
                  <a:pt x="7775" y="27885"/>
                  <a:pt x="7710" y="27843"/>
                  <a:pt x="7673" y="27806"/>
                </a:cubicBezTo>
                <a:lnTo>
                  <a:pt x="7673" y="27813"/>
                </a:lnTo>
                <a:cubicBezTo>
                  <a:pt x="7628" y="27754"/>
                  <a:pt x="7576" y="27696"/>
                  <a:pt x="7530" y="27637"/>
                </a:cubicBezTo>
                <a:cubicBezTo>
                  <a:pt x="7513" y="27620"/>
                  <a:pt x="7495" y="27608"/>
                  <a:pt x="7484" y="27608"/>
                </a:cubicBezTo>
                <a:cubicBezTo>
                  <a:pt x="7478" y="27608"/>
                  <a:pt x="7474" y="27611"/>
                  <a:pt x="7471" y="27617"/>
                </a:cubicBezTo>
                <a:cubicBezTo>
                  <a:pt x="7465" y="27644"/>
                  <a:pt x="7471" y="27663"/>
                  <a:pt x="7484" y="27683"/>
                </a:cubicBezTo>
                <a:lnTo>
                  <a:pt x="7491" y="27696"/>
                </a:lnTo>
                <a:cubicBezTo>
                  <a:pt x="7537" y="27741"/>
                  <a:pt x="7576" y="27793"/>
                  <a:pt x="7621" y="27852"/>
                </a:cubicBezTo>
                <a:cubicBezTo>
                  <a:pt x="7654" y="27898"/>
                  <a:pt x="7634" y="27924"/>
                  <a:pt x="7680" y="27982"/>
                </a:cubicBezTo>
                <a:cubicBezTo>
                  <a:pt x="7791" y="28050"/>
                  <a:pt x="7902" y="28153"/>
                  <a:pt x="8007" y="28153"/>
                </a:cubicBezTo>
                <a:cubicBezTo>
                  <a:pt x="8013" y="28153"/>
                  <a:pt x="8019" y="28152"/>
                  <a:pt x="8025" y="28152"/>
                </a:cubicBezTo>
                <a:cubicBezTo>
                  <a:pt x="7921" y="27950"/>
                  <a:pt x="8142" y="28015"/>
                  <a:pt x="8110" y="27813"/>
                </a:cubicBezTo>
                <a:lnTo>
                  <a:pt x="8110" y="27813"/>
                </a:lnTo>
                <a:cubicBezTo>
                  <a:pt x="8168" y="27826"/>
                  <a:pt x="8234" y="27904"/>
                  <a:pt x="8299" y="27969"/>
                </a:cubicBezTo>
                <a:cubicBezTo>
                  <a:pt x="8248" y="28048"/>
                  <a:pt x="8266" y="28118"/>
                  <a:pt x="8203" y="28118"/>
                </a:cubicBezTo>
                <a:cubicBezTo>
                  <a:pt x="8194" y="28118"/>
                  <a:pt x="8182" y="28116"/>
                  <a:pt x="8168" y="28112"/>
                </a:cubicBezTo>
                <a:lnTo>
                  <a:pt x="8168" y="28112"/>
                </a:lnTo>
                <a:cubicBezTo>
                  <a:pt x="8409" y="28347"/>
                  <a:pt x="8481" y="28686"/>
                  <a:pt x="8663" y="28985"/>
                </a:cubicBezTo>
                <a:cubicBezTo>
                  <a:pt x="8950" y="29454"/>
                  <a:pt x="9328" y="29923"/>
                  <a:pt x="9647" y="30386"/>
                </a:cubicBezTo>
                <a:cubicBezTo>
                  <a:pt x="10109" y="30405"/>
                  <a:pt x="10292" y="31037"/>
                  <a:pt x="10780" y="31571"/>
                </a:cubicBezTo>
                <a:cubicBezTo>
                  <a:pt x="10969" y="31649"/>
                  <a:pt x="11145" y="31740"/>
                  <a:pt x="11308" y="31851"/>
                </a:cubicBezTo>
                <a:cubicBezTo>
                  <a:pt x="11184" y="31871"/>
                  <a:pt x="11314" y="32034"/>
                  <a:pt x="11412" y="32183"/>
                </a:cubicBezTo>
                <a:cubicBezTo>
                  <a:pt x="11432" y="32168"/>
                  <a:pt x="11452" y="32161"/>
                  <a:pt x="11471" y="32161"/>
                </a:cubicBezTo>
                <a:cubicBezTo>
                  <a:pt x="11609" y="32161"/>
                  <a:pt x="11732" y="32512"/>
                  <a:pt x="11881" y="32672"/>
                </a:cubicBezTo>
                <a:cubicBezTo>
                  <a:pt x="11894" y="33050"/>
                  <a:pt x="12506" y="33779"/>
                  <a:pt x="12448" y="34118"/>
                </a:cubicBezTo>
                <a:cubicBezTo>
                  <a:pt x="12418" y="34154"/>
                  <a:pt x="12385" y="34155"/>
                  <a:pt x="12352" y="34155"/>
                </a:cubicBezTo>
                <a:cubicBezTo>
                  <a:pt x="12350" y="34155"/>
                  <a:pt x="12347" y="34155"/>
                  <a:pt x="12344" y="34155"/>
                </a:cubicBezTo>
                <a:cubicBezTo>
                  <a:pt x="12309" y="34155"/>
                  <a:pt x="12275" y="34157"/>
                  <a:pt x="12246" y="34203"/>
                </a:cubicBezTo>
                <a:lnTo>
                  <a:pt x="12246" y="34216"/>
                </a:lnTo>
                <a:cubicBezTo>
                  <a:pt x="12200" y="34183"/>
                  <a:pt x="12168" y="34150"/>
                  <a:pt x="12148" y="34105"/>
                </a:cubicBezTo>
                <a:cubicBezTo>
                  <a:pt x="12135" y="34079"/>
                  <a:pt x="12109" y="34066"/>
                  <a:pt x="12096" y="34066"/>
                </a:cubicBezTo>
                <a:cubicBezTo>
                  <a:pt x="12083" y="34066"/>
                  <a:pt x="12083" y="34092"/>
                  <a:pt x="12096" y="34111"/>
                </a:cubicBezTo>
                <a:cubicBezTo>
                  <a:pt x="12102" y="34131"/>
                  <a:pt x="12116" y="34144"/>
                  <a:pt x="12122" y="34157"/>
                </a:cubicBezTo>
                <a:cubicBezTo>
                  <a:pt x="12155" y="34203"/>
                  <a:pt x="12194" y="34242"/>
                  <a:pt x="12233" y="34274"/>
                </a:cubicBezTo>
                <a:cubicBezTo>
                  <a:pt x="12389" y="34554"/>
                  <a:pt x="12682" y="34821"/>
                  <a:pt x="12910" y="35134"/>
                </a:cubicBezTo>
                <a:cubicBezTo>
                  <a:pt x="12917" y="35140"/>
                  <a:pt x="12917" y="35147"/>
                  <a:pt x="12923" y="35153"/>
                </a:cubicBezTo>
                <a:cubicBezTo>
                  <a:pt x="12956" y="35199"/>
                  <a:pt x="12988" y="35251"/>
                  <a:pt x="13014" y="35303"/>
                </a:cubicBezTo>
                <a:cubicBezTo>
                  <a:pt x="13034" y="35349"/>
                  <a:pt x="13060" y="35394"/>
                  <a:pt x="13093" y="35434"/>
                </a:cubicBezTo>
                <a:cubicBezTo>
                  <a:pt x="13119" y="35479"/>
                  <a:pt x="13158" y="35525"/>
                  <a:pt x="13197" y="35557"/>
                </a:cubicBezTo>
                <a:cubicBezTo>
                  <a:pt x="13203" y="35564"/>
                  <a:pt x="13210" y="35567"/>
                  <a:pt x="13215" y="35567"/>
                </a:cubicBezTo>
                <a:cubicBezTo>
                  <a:pt x="13221" y="35567"/>
                  <a:pt x="13226" y="35564"/>
                  <a:pt x="13229" y="35557"/>
                </a:cubicBezTo>
                <a:cubicBezTo>
                  <a:pt x="13229" y="35544"/>
                  <a:pt x="13216" y="35525"/>
                  <a:pt x="13203" y="35512"/>
                </a:cubicBezTo>
                <a:cubicBezTo>
                  <a:pt x="13145" y="35447"/>
                  <a:pt x="13093" y="35375"/>
                  <a:pt x="13053" y="35290"/>
                </a:cubicBezTo>
                <a:cubicBezTo>
                  <a:pt x="13027" y="35238"/>
                  <a:pt x="12995" y="35193"/>
                  <a:pt x="12962" y="35140"/>
                </a:cubicBezTo>
                <a:lnTo>
                  <a:pt x="12982" y="35140"/>
                </a:lnTo>
                <a:cubicBezTo>
                  <a:pt x="12992" y="35114"/>
                  <a:pt x="13013" y="35102"/>
                  <a:pt x="13040" y="35102"/>
                </a:cubicBezTo>
                <a:cubicBezTo>
                  <a:pt x="13164" y="35102"/>
                  <a:pt x="13427" y="35352"/>
                  <a:pt x="13529" y="35577"/>
                </a:cubicBezTo>
                <a:lnTo>
                  <a:pt x="13529" y="35564"/>
                </a:lnTo>
                <a:cubicBezTo>
                  <a:pt x="13601" y="35675"/>
                  <a:pt x="13659" y="35792"/>
                  <a:pt x="13698" y="35909"/>
                </a:cubicBezTo>
                <a:cubicBezTo>
                  <a:pt x="13737" y="36026"/>
                  <a:pt x="13789" y="36137"/>
                  <a:pt x="13855" y="36241"/>
                </a:cubicBezTo>
                <a:cubicBezTo>
                  <a:pt x="13868" y="36261"/>
                  <a:pt x="13887" y="36280"/>
                  <a:pt x="13900" y="36300"/>
                </a:cubicBezTo>
                <a:lnTo>
                  <a:pt x="13894" y="36300"/>
                </a:lnTo>
                <a:cubicBezTo>
                  <a:pt x="14161" y="36560"/>
                  <a:pt x="14343" y="36873"/>
                  <a:pt x="14584" y="37212"/>
                </a:cubicBezTo>
                <a:lnTo>
                  <a:pt x="14591" y="37199"/>
                </a:lnTo>
                <a:cubicBezTo>
                  <a:pt x="14604" y="37225"/>
                  <a:pt x="14617" y="37238"/>
                  <a:pt x="14630" y="37257"/>
                </a:cubicBezTo>
                <a:lnTo>
                  <a:pt x="14649" y="37283"/>
                </a:lnTo>
                <a:cubicBezTo>
                  <a:pt x="14664" y="37308"/>
                  <a:pt x="14682" y="37321"/>
                  <a:pt x="14698" y="37321"/>
                </a:cubicBezTo>
                <a:cubicBezTo>
                  <a:pt x="14704" y="37321"/>
                  <a:pt x="14709" y="37319"/>
                  <a:pt x="14714" y="37316"/>
                </a:cubicBezTo>
                <a:cubicBezTo>
                  <a:pt x="14727" y="37303"/>
                  <a:pt x="14721" y="37270"/>
                  <a:pt x="14701" y="37244"/>
                </a:cubicBezTo>
                <a:cubicBezTo>
                  <a:pt x="14695" y="37231"/>
                  <a:pt x="14682" y="37225"/>
                  <a:pt x="14675" y="37212"/>
                </a:cubicBezTo>
                <a:lnTo>
                  <a:pt x="14675" y="37205"/>
                </a:lnTo>
                <a:cubicBezTo>
                  <a:pt x="14714" y="37134"/>
                  <a:pt x="14662" y="37010"/>
                  <a:pt x="14682" y="36919"/>
                </a:cubicBezTo>
                <a:lnTo>
                  <a:pt x="14682" y="36919"/>
                </a:lnTo>
                <a:cubicBezTo>
                  <a:pt x="14812" y="37023"/>
                  <a:pt x="14955" y="37166"/>
                  <a:pt x="15073" y="37173"/>
                </a:cubicBezTo>
                <a:cubicBezTo>
                  <a:pt x="15047" y="37127"/>
                  <a:pt x="14994" y="37062"/>
                  <a:pt x="15014" y="37042"/>
                </a:cubicBezTo>
                <a:cubicBezTo>
                  <a:pt x="15113" y="36947"/>
                  <a:pt x="15214" y="36897"/>
                  <a:pt x="15325" y="36897"/>
                </a:cubicBezTo>
                <a:cubicBezTo>
                  <a:pt x="15484" y="36897"/>
                  <a:pt x="15662" y="37000"/>
                  <a:pt x="15874" y="37212"/>
                </a:cubicBezTo>
                <a:cubicBezTo>
                  <a:pt x="15880" y="37362"/>
                  <a:pt x="15711" y="37349"/>
                  <a:pt x="15841" y="37466"/>
                </a:cubicBezTo>
                <a:lnTo>
                  <a:pt x="15854" y="37479"/>
                </a:lnTo>
                <a:lnTo>
                  <a:pt x="15796" y="37472"/>
                </a:lnTo>
                <a:lnTo>
                  <a:pt x="15750" y="37466"/>
                </a:lnTo>
                <a:cubicBezTo>
                  <a:pt x="15691" y="37264"/>
                  <a:pt x="15652" y="37264"/>
                  <a:pt x="15502" y="37003"/>
                </a:cubicBezTo>
                <a:cubicBezTo>
                  <a:pt x="15372" y="37081"/>
                  <a:pt x="15489" y="37303"/>
                  <a:pt x="15405" y="37407"/>
                </a:cubicBezTo>
                <a:cubicBezTo>
                  <a:pt x="15314" y="37270"/>
                  <a:pt x="15248" y="37296"/>
                  <a:pt x="15170" y="37277"/>
                </a:cubicBezTo>
                <a:lnTo>
                  <a:pt x="15170" y="37277"/>
                </a:lnTo>
                <a:cubicBezTo>
                  <a:pt x="15333" y="37472"/>
                  <a:pt x="15509" y="37778"/>
                  <a:pt x="15646" y="37817"/>
                </a:cubicBezTo>
                <a:cubicBezTo>
                  <a:pt x="15711" y="37752"/>
                  <a:pt x="15522" y="37550"/>
                  <a:pt x="15607" y="37498"/>
                </a:cubicBezTo>
                <a:lnTo>
                  <a:pt x="15607" y="37498"/>
                </a:lnTo>
                <a:cubicBezTo>
                  <a:pt x="15653" y="37519"/>
                  <a:pt x="15704" y="37560"/>
                  <a:pt x="15749" y="37560"/>
                </a:cubicBezTo>
                <a:cubicBezTo>
                  <a:pt x="15760" y="37560"/>
                  <a:pt x="15772" y="37557"/>
                  <a:pt x="15783" y="37550"/>
                </a:cubicBezTo>
                <a:lnTo>
                  <a:pt x="15776" y="37537"/>
                </a:lnTo>
                <a:lnTo>
                  <a:pt x="15828" y="37544"/>
                </a:lnTo>
                <a:lnTo>
                  <a:pt x="15874" y="37544"/>
                </a:lnTo>
                <a:lnTo>
                  <a:pt x="15874" y="37550"/>
                </a:lnTo>
                <a:cubicBezTo>
                  <a:pt x="15900" y="37590"/>
                  <a:pt x="15919" y="37590"/>
                  <a:pt x="15945" y="37616"/>
                </a:cubicBezTo>
                <a:cubicBezTo>
                  <a:pt x="15978" y="37876"/>
                  <a:pt x="16147" y="37902"/>
                  <a:pt x="16382" y="38189"/>
                </a:cubicBezTo>
                <a:cubicBezTo>
                  <a:pt x="16405" y="38163"/>
                  <a:pt x="16436" y="38150"/>
                  <a:pt x="16466" y="38150"/>
                </a:cubicBezTo>
                <a:cubicBezTo>
                  <a:pt x="16497" y="38150"/>
                  <a:pt x="16528" y="38163"/>
                  <a:pt x="16551" y="38189"/>
                </a:cubicBezTo>
                <a:lnTo>
                  <a:pt x="16551" y="38182"/>
                </a:lnTo>
                <a:cubicBezTo>
                  <a:pt x="16571" y="38221"/>
                  <a:pt x="16590" y="38254"/>
                  <a:pt x="16616" y="38286"/>
                </a:cubicBezTo>
                <a:cubicBezTo>
                  <a:pt x="16629" y="38306"/>
                  <a:pt x="16642" y="38326"/>
                  <a:pt x="16655" y="38345"/>
                </a:cubicBezTo>
                <a:cubicBezTo>
                  <a:pt x="16590" y="38410"/>
                  <a:pt x="16786" y="38619"/>
                  <a:pt x="16740" y="38690"/>
                </a:cubicBezTo>
                <a:cubicBezTo>
                  <a:pt x="16575" y="38654"/>
                  <a:pt x="16398" y="38473"/>
                  <a:pt x="16237" y="38473"/>
                </a:cubicBezTo>
                <a:cubicBezTo>
                  <a:pt x="16226" y="38473"/>
                  <a:pt x="16216" y="38474"/>
                  <a:pt x="16206" y="38475"/>
                </a:cubicBezTo>
                <a:cubicBezTo>
                  <a:pt x="16193" y="38456"/>
                  <a:pt x="16173" y="38436"/>
                  <a:pt x="16160" y="38417"/>
                </a:cubicBezTo>
                <a:cubicBezTo>
                  <a:pt x="16149" y="38400"/>
                  <a:pt x="16133" y="38383"/>
                  <a:pt x="16120" y="38383"/>
                </a:cubicBezTo>
                <a:cubicBezTo>
                  <a:pt x="16118" y="38383"/>
                  <a:pt x="16116" y="38383"/>
                  <a:pt x="16115" y="38384"/>
                </a:cubicBezTo>
                <a:cubicBezTo>
                  <a:pt x="16102" y="38397"/>
                  <a:pt x="16102" y="38417"/>
                  <a:pt x="16115" y="38443"/>
                </a:cubicBezTo>
                <a:cubicBezTo>
                  <a:pt x="16121" y="38443"/>
                  <a:pt x="16121" y="38449"/>
                  <a:pt x="16121" y="38449"/>
                </a:cubicBezTo>
                <a:cubicBezTo>
                  <a:pt x="16147" y="38482"/>
                  <a:pt x="16167" y="38514"/>
                  <a:pt x="16193" y="38540"/>
                </a:cubicBezTo>
                <a:lnTo>
                  <a:pt x="16186" y="38540"/>
                </a:lnTo>
                <a:cubicBezTo>
                  <a:pt x="16538" y="38951"/>
                  <a:pt x="16558" y="39120"/>
                  <a:pt x="16929" y="39531"/>
                </a:cubicBezTo>
                <a:cubicBezTo>
                  <a:pt x="16941" y="39520"/>
                  <a:pt x="16956" y="39516"/>
                  <a:pt x="16973" y="39516"/>
                </a:cubicBezTo>
                <a:cubicBezTo>
                  <a:pt x="17053" y="39516"/>
                  <a:pt x="17169" y="39624"/>
                  <a:pt x="17196" y="39758"/>
                </a:cubicBezTo>
                <a:cubicBezTo>
                  <a:pt x="17339" y="39739"/>
                  <a:pt x="17229" y="39583"/>
                  <a:pt x="17294" y="39517"/>
                </a:cubicBezTo>
                <a:lnTo>
                  <a:pt x="17294" y="39517"/>
                </a:lnTo>
                <a:cubicBezTo>
                  <a:pt x="17355" y="39543"/>
                  <a:pt x="17501" y="39729"/>
                  <a:pt x="17551" y="39729"/>
                </a:cubicBezTo>
                <a:cubicBezTo>
                  <a:pt x="17565" y="39729"/>
                  <a:pt x="17571" y="39715"/>
                  <a:pt x="17567" y="39680"/>
                </a:cubicBezTo>
                <a:lnTo>
                  <a:pt x="17567" y="39680"/>
                </a:lnTo>
                <a:cubicBezTo>
                  <a:pt x="17565" y="39684"/>
                  <a:pt x="17563" y="39686"/>
                  <a:pt x="17561" y="39686"/>
                </a:cubicBezTo>
                <a:cubicBezTo>
                  <a:pt x="17535" y="39686"/>
                  <a:pt x="17477" y="39528"/>
                  <a:pt x="17489" y="39504"/>
                </a:cubicBezTo>
                <a:cubicBezTo>
                  <a:pt x="17499" y="39495"/>
                  <a:pt x="17509" y="39490"/>
                  <a:pt x="17520" y="39490"/>
                </a:cubicBezTo>
                <a:cubicBezTo>
                  <a:pt x="17597" y="39490"/>
                  <a:pt x="17697" y="39706"/>
                  <a:pt x="17737" y="39798"/>
                </a:cubicBezTo>
                <a:cubicBezTo>
                  <a:pt x="17770" y="39757"/>
                  <a:pt x="17804" y="39741"/>
                  <a:pt x="17836" y="39741"/>
                </a:cubicBezTo>
                <a:cubicBezTo>
                  <a:pt x="17885" y="39741"/>
                  <a:pt x="17930" y="39780"/>
                  <a:pt x="17958" y="39824"/>
                </a:cubicBezTo>
                <a:cubicBezTo>
                  <a:pt x="17899" y="39680"/>
                  <a:pt x="18088" y="39674"/>
                  <a:pt x="18049" y="39531"/>
                </a:cubicBezTo>
                <a:lnTo>
                  <a:pt x="18049" y="39531"/>
                </a:lnTo>
                <a:cubicBezTo>
                  <a:pt x="18048" y="39531"/>
                  <a:pt x="18046" y="39531"/>
                  <a:pt x="18044" y="39531"/>
                </a:cubicBezTo>
                <a:cubicBezTo>
                  <a:pt x="17986" y="39531"/>
                  <a:pt x="17904" y="39322"/>
                  <a:pt x="17854" y="39322"/>
                </a:cubicBezTo>
                <a:cubicBezTo>
                  <a:pt x="17867" y="39250"/>
                  <a:pt x="17906" y="39185"/>
                  <a:pt x="17958" y="39140"/>
                </a:cubicBezTo>
                <a:cubicBezTo>
                  <a:pt x="17971" y="39355"/>
                  <a:pt x="18329" y="39335"/>
                  <a:pt x="18336" y="39570"/>
                </a:cubicBezTo>
                <a:cubicBezTo>
                  <a:pt x="18577" y="39607"/>
                  <a:pt x="18752" y="40095"/>
                  <a:pt x="18923" y="40095"/>
                </a:cubicBezTo>
                <a:cubicBezTo>
                  <a:pt x="18960" y="40095"/>
                  <a:pt x="18996" y="40073"/>
                  <a:pt x="19033" y="40019"/>
                </a:cubicBezTo>
                <a:cubicBezTo>
                  <a:pt x="18961" y="39889"/>
                  <a:pt x="18909" y="39954"/>
                  <a:pt x="18844" y="39863"/>
                </a:cubicBezTo>
                <a:cubicBezTo>
                  <a:pt x="18929" y="39772"/>
                  <a:pt x="18701" y="39654"/>
                  <a:pt x="18733" y="39531"/>
                </a:cubicBezTo>
                <a:lnTo>
                  <a:pt x="18733" y="39531"/>
                </a:lnTo>
                <a:cubicBezTo>
                  <a:pt x="18837" y="39557"/>
                  <a:pt x="18955" y="39680"/>
                  <a:pt x="19059" y="39772"/>
                </a:cubicBezTo>
                <a:cubicBezTo>
                  <a:pt x="19043" y="39787"/>
                  <a:pt x="19020" y="39796"/>
                  <a:pt x="18997" y="39796"/>
                </a:cubicBezTo>
                <a:cubicBezTo>
                  <a:pt x="18982" y="39796"/>
                  <a:pt x="18967" y="39792"/>
                  <a:pt x="18955" y="39785"/>
                </a:cubicBezTo>
                <a:lnTo>
                  <a:pt x="18955" y="39785"/>
                </a:lnTo>
                <a:cubicBezTo>
                  <a:pt x="19085" y="39908"/>
                  <a:pt x="19000" y="39863"/>
                  <a:pt x="19020" y="39967"/>
                </a:cubicBezTo>
                <a:cubicBezTo>
                  <a:pt x="19023" y="39967"/>
                  <a:pt x="19026" y="39966"/>
                  <a:pt x="19030" y="39966"/>
                </a:cubicBezTo>
                <a:cubicBezTo>
                  <a:pt x="19139" y="39966"/>
                  <a:pt x="19281" y="40166"/>
                  <a:pt x="19300" y="40299"/>
                </a:cubicBezTo>
                <a:cubicBezTo>
                  <a:pt x="19534" y="40540"/>
                  <a:pt x="19632" y="40592"/>
                  <a:pt x="19899" y="40983"/>
                </a:cubicBezTo>
                <a:cubicBezTo>
                  <a:pt x="19834" y="41087"/>
                  <a:pt x="19958" y="41302"/>
                  <a:pt x="19840" y="41367"/>
                </a:cubicBezTo>
                <a:cubicBezTo>
                  <a:pt x="19833" y="41368"/>
                  <a:pt x="19826" y="41369"/>
                  <a:pt x="19820" y="41369"/>
                </a:cubicBezTo>
                <a:cubicBezTo>
                  <a:pt x="19648" y="41369"/>
                  <a:pt x="19538" y="41017"/>
                  <a:pt x="19714" y="41017"/>
                </a:cubicBezTo>
                <a:cubicBezTo>
                  <a:pt x="19727" y="41017"/>
                  <a:pt x="19741" y="41018"/>
                  <a:pt x="19756" y="41022"/>
                </a:cubicBezTo>
                <a:cubicBezTo>
                  <a:pt x="19678" y="40898"/>
                  <a:pt x="19580" y="40794"/>
                  <a:pt x="19463" y="40709"/>
                </a:cubicBezTo>
                <a:cubicBezTo>
                  <a:pt x="19381" y="40714"/>
                  <a:pt x="19388" y="40826"/>
                  <a:pt x="19345" y="40826"/>
                </a:cubicBezTo>
                <a:cubicBezTo>
                  <a:pt x="19329" y="40826"/>
                  <a:pt x="19308" y="40812"/>
                  <a:pt x="19274" y="40775"/>
                </a:cubicBezTo>
                <a:cubicBezTo>
                  <a:pt x="19248" y="40735"/>
                  <a:pt x="19228" y="40690"/>
                  <a:pt x="19215" y="40644"/>
                </a:cubicBezTo>
                <a:lnTo>
                  <a:pt x="19209" y="40644"/>
                </a:lnTo>
                <a:cubicBezTo>
                  <a:pt x="19209" y="40612"/>
                  <a:pt x="19209" y="40579"/>
                  <a:pt x="19202" y="40547"/>
                </a:cubicBezTo>
                <a:cubicBezTo>
                  <a:pt x="19202" y="40534"/>
                  <a:pt x="19202" y="40527"/>
                  <a:pt x="19196" y="40514"/>
                </a:cubicBezTo>
                <a:cubicBezTo>
                  <a:pt x="19189" y="40481"/>
                  <a:pt x="19170" y="40449"/>
                  <a:pt x="19137" y="40423"/>
                </a:cubicBezTo>
                <a:cubicBezTo>
                  <a:pt x="19129" y="40417"/>
                  <a:pt x="19121" y="40414"/>
                  <a:pt x="19114" y="40414"/>
                </a:cubicBezTo>
                <a:cubicBezTo>
                  <a:pt x="19100" y="40414"/>
                  <a:pt x="19091" y="40427"/>
                  <a:pt x="19091" y="40449"/>
                </a:cubicBezTo>
                <a:cubicBezTo>
                  <a:pt x="19091" y="40462"/>
                  <a:pt x="19091" y="40481"/>
                  <a:pt x="19098" y="40494"/>
                </a:cubicBezTo>
                <a:cubicBezTo>
                  <a:pt x="19104" y="40521"/>
                  <a:pt x="19104" y="40547"/>
                  <a:pt x="19104" y="40573"/>
                </a:cubicBezTo>
                <a:cubicBezTo>
                  <a:pt x="19076" y="40634"/>
                  <a:pt x="19032" y="40654"/>
                  <a:pt x="18981" y="40654"/>
                </a:cubicBezTo>
                <a:cubicBezTo>
                  <a:pt x="18914" y="40654"/>
                  <a:pt x="18833" y="40620"/>
                  <a:pt x="18759" y="40605"/>
                </a:cubicBezTo>
                <a:lnTo>
                  <a:pt x="18707" y="40521"/>
                </a:lnTo>
                <a:cubicBezTo>
                  <a:pt x="18714" y="40423"/>
                  <a:pt x="18818" y="40377"/>
                  <a:pt x="18688" y="40195"/>
                </a:cubicBezTo>
                <a:cubicBezTo>
                  <a:pt x="18654" y="40271"/>
                  <a:pt x="18612" y="40279"/>
                  <a:pt x="18564" y="40279"/>
                </a:cubicBezTo>
                <a:cubicBezTo>
                  <a:pt x="18552" y="40279"/>
                  <a:pt x="18539" y="40278"/>
                  <a:pt x="18526" y="40278"/>
                </a:cubicBezTo>
                <a:cubicBezTo>
                  <a:pt x="18481" y="40278"/>
                  <a:pt x="18433" y="40284"/>
                  <a:pt x="18381" y="40338"/>
                </a:cubicBezTo>
                <a:lnTo>
                  <a:pt x="18381" y="40345"/>
                </a:lnTo>
                <a:cubicBezTo>
                  <a:pt x="18375" y="40338"/>
                  <a:pt x="18375" y="40332"/>
                  <a:pt x="18368" y="40325"/>
                </a:cubicBezTo>
                <a:cubicBezTo>
                  <a:pt x="18342" y="40312"/>
                  <a:pt x="18323" y="40286"/>
                  <a:pt x="18310" y="40267"/>
                </a:cubicBezTo>
                <a:cubicBezTo>
                  <a:pt x="18323" y="40201"/>
                  <a:pt x="18290" y="40110"/>
                  <a:pt x="18212" y="39993"/>
                </a:cubicBezTo>
                <a:cubicBezTo>
                  <a:pt x="18191" y="40018"/>
                  <a:pt x="18162" y="40033"/>
                  <a:pt x="18132" y="40033"/>
                </a:cubicBezTo>
                <a:cubicBezTo>
                  <a:pt x="18115" y="40033"/>
                  <a:pt x="18098" y="40028"/>
                  <a:pt x="18082" y="40019"/>
                </a:cubicBezTo>
                <a:lnTo>
                  <a:pt x="18082" y="40019"/>
                </a:lnTo>
                <a:lnTo>
                  <a:pt x="18088" y="40032"/>
                </a:lnTo>
                <a:cubicBezTo>
                  <a:pt x="18036" y="39999"/>
                  <a:pt x="17984" y="39960"/>
                  <a:pt x="17945" y="39921"/>
                </a:cubicBezTo>
                <a:lnTo>
                  <a:pt x="17919" y="39895"/>
                </a:lnTo>
                <a:lnTo>
                  <a:pt x="17886" y="39915"/>
                </a:lnTo>
                <a:cubicBezTo>
                  <a:pt x="17873" y="39921"/>
                  <a:pt x="17873" y="39947"/>
                  <a:pt x="17886" y="39973"/>
                </a:cubicBezTo>
                <a:cubicBezTo>
                  <a:pt x="17903" y="39995"/>
                  <a:pt x="17919" y="40008"/>
                  <a:pt x="17931" y="40008"/>
                </a:cubicBezTo>
                <a:cubicBezTo>
                  <a:pt x="17934" y="40008"/>
                  <a:pt x="17936" y="40007"/>
                  <a:pt x="17938" y="40006"/>
                </a:cubicBezTo>
                <a:cubicBezTo>
                  <a:pt x="17984" y="40052"/>
                  <a:pt x="18036" y="40091"/>
                  <a:pt x="18088" y="40123"/>
                </a:cubicBezTo>
                <a:lnTo>
                  <a:pt x="18088" y="40130"/>
                </a:lnTo>
                <a:cubicBezTo>
                  <a:pt x="18130" y="40182"/>
                  <a:pt x="18175" y="40283"/>
                  <a:pt x="18212" y="40283"/>
                </a:cubicBezTo>
                <a:cubicBezTo>
                  <a:pt x="18221" y="40283"/>
                  <a:pt x="18230" y="40276"/>
                  <a:pt x="18238" y="40260"/>
                </a:cubicBezTo>
                <a:lnTo>
                  <a:pt x="18238" y="40247"/>
                </a:lnTo>
                <a:cubicBezTo>
                  <a:pt x="18238" y="40260"/>
                  <a:pt x="18245" y="40273"/>
                  <a:pt x="18258" y="40286"/>
                </a:cubicBezTo>
                <a:cubicBezTo>
                  <a:pt x="18277" y="40319"/>
                  <a:pt x="18310" y="40351"/>
                  <a:pt x="18342" y="40384"/>
                </a:cubicBezTo>
                <a:cubicBezTo>
                  <a:pt x="18349" y="40390"/>
                  <a:pt x="18362" y="40397"/>
                  <a:pt x="18368" y="40403"/>
                </a:cubicBezTo>
                <a:lnTo>
                  <a:pt x="18381" y="40403"/>
                </a:lnTo>
                <a:cubicBezTo>
                  <a:pt x="18505" y="40553"/>
                  <a:pt x="18616" y="40599"/>
                  <a:pt x="18733" y="40683"/>
                </a:cubicBezTo>
                <a:cubicBezTo>
                  <a:pt x="18889" y="41055"/>
                  <a:pt x="19163" y="41198"/>
                  <a:pt x="19332" y="41543"/>
                </a:cubicBezTo>
                <a:lnTo>
                  <a:pt x="19352" y="41543"/>
                </a:lnTo>
                <a:cubicBezTo>
                  <a:pt x="19352" y="41569"/>
                  <a:pt x="19352" y="41602"/>
                  <a:pt x="19358" y="41634"/>
                </a:cubicBezTo>
                <a:cubicBezTo>
                  <a:pt x="19267" y="41621"/>
                  <a:pt x="19183" y="41641"/>
                  <a:pt x="19072" y="41491"/>
                </a:cubicBezTo>
                <a:cubicBezTo>
                  <a:pt x="19033" y="41204"/>
                  <a:pt x="18740" y="41165"/>
                  <a:pt x="18564" y="40853"/>
                </a:cubicBezTo>
                <a:cubicBezTo>
                  <a:pt x="18526" y="40924"/>
                  <a:pt x="18477" y="40982"/>
                  <a:pt x="18405" y="40982"/>
                </a:cubicBezTo>
                <a:cubicBezTo>
                  <a:pt x="18379" y="40982"/>
                  <a:pt x="18349" y="40974"/>
                  <a:pt x="18316" y="40957"/>
                </a:cubicBezTo>
                <a:lnTo>
                  <a:pt x="18316" y="40957"/>
                </a:lnTo>
                <a:cubicBezTo>
                  <a:pt x="18427" y="41152"/>
                  <a:pt x="18512" y="41159"/>
                  <a:pt x="18622" y="41328"/>
                </a:cubicBezTo>
                <a:cubicBezTo>
                  <a:pt x="18538" y="41354"/>
                  <a:pt x="18668" y="41504"/>
                  <a:pt x="18583" y="41530"/>
                </a:cubicBezTo>
                <a:cubicBezTo>
                  <a:pt x="18571" y="41541"/>
                  <a:pt x="18550" y="41544"/>
                  <a:pt x="18527" y="41544"/>
                </a:cubicBezTo>
                <a:cubicBezTo>
                  <a:pt x="18499" y="41544"/>
                  <a:pt x="18467" y="41540"/>
                  <a:pt x="18439" y="41540"/>
                </a:cubicBezTo>
                <a:cubicBezTo>
                  <a:pt x="18396" y="41540"/>
                  <a:pt x="18363" y="41551"/>
                  <a:pt x="18375" y="41608"/>
                </a:cubicBezTo>
                <a:cubicBezTo>
                  <a:pt x="18512" y="41680"/>
                  <a:pt x="18538" y="41895"/>
                  <a:pt x="18622" y="42019"/>
                </a:cubicBezTo>
                <a:cubicBezTo>
                  <a:pt x="18688" y="42116"/>
                  <a:pt x="18733" y="42019"/>
                  <a:pt x="18805" y="42123"/>
                </a:cubicBezTo>
                <a:cubicBezTo>
                  <a:pt x="18772" y="42168"/>
                  <a:pt x="18929" y="42325"/>
                  <a:pt x="18968" y="42409"/>
                </a:cubicBezTo>
                <a:cubicBezTo>
                  <a:pt x="18981" y="42422"/>
                  <a:pt x="18987" y="42442"/>
                  <a:pt x="19000" y="42462"/>
                </a:cubicBezTo>
                <a:cubicBezTo>
                  <a:pt x="19013" y="42481"/>
                  <a:pt x="19033" y="42507"/>
                  <a:pt x="19052" y="42533"/>
                </a:cubicBezTo>
                <a:lnTo>
                  <a:pt x="19046" y="42533"/>
                </a:lnTo>
                <a:cubicBezTo>
                  <a:pt x="19052" y="42611"/>
                  <a:pt x="18994" y="42650"/>
                  <a:pt x="19098" y="42781"/>
                </a:cubicBezTo>
                <a:lnTo>
                  <a:pt x="19254" y="42676"/>
                </a:lnTo>
                <a:cubicBezTo>
                  <a:pt x="19203" y="42619"/>
                  <a:pt x="19133" y="42448"/>
                  <a:pt x="19087" y="42448"/>
                </a:cubicBezTo>
                <a:cubicBezTo>
                  <a:pt x="19087" y="42448"/>
                  <a:pt x="19086" y="42448"/>
                  <a:pt x="19085" y="42449"/>
                </a:cubicBezTo>
                <a:cubicBezTo>
                  <a:pt x="19065" y="42422"/>
                  <a:pt x="19046" y="42396"/>
                  <a:pt x="19026" y="42364"/>
                </a:cubicBezTo>
                <a:cubicBezTo>
                  <a:pt x="19026" y="42357"/>
                  <a:pt x="19026" y="42357"/>
                  <a:pt x="19026" y="42357"/>
                </a:cubicBezTo>
                <a:cubicBezTo>
                  <a:pt x="18929" y="42142"/>
                  <a:pt x="19007" y="42032"/>
                  <a:pt x="19007" y="41869"/>
                </a:cubicBezTo>
                <a:lnTo>
                  <a:pt x="19007" y="41869"/>
                </a:lnTo>
                <a:cubicBezTo>
                  <a:pt x="19059" y="41921"/>
                  <a:pt x="19104" y="41954"/>
                  <a:pt x="19150" y="42006"/>
                </a:cubicBezTo>
                <a:cubicBezTo>
                  <a:pt x="19135" y="41996"/>
                  <a:pt x="19122" y="41992"/>
                  <a:pt x="19113" y="41992"/>
                </a:cubicBezTo>
                <a:cubicBezTo>
                  <a:pt x="19083" y="41992"/>
                  <a:pt x="19089" y="42038"/>
                  <a:pt x="19143" y="42123"/>
                </a:cubicBezTo>
                <a:cubicBezTo>
                  <a:pt x="19201" y="42112"/>
                  <a:pt x="19246" y="42018"/>
                  <a:pt x="19305" y="42018"/>
                </a:cubicBezTo>
                <a:cubicBezTo>
                  <a:pt x="19320" y="42018"/>
                  <a:pt x="19335" y="42024"/>
                  <a:pt x="19352" y="42038"/>
                </a:cubicBezTo>
                <a:cubicBezTo>
                  <a:pt x="19371" y="42435"/>
                  <a:pt x="20127" y="42937"/>
                  <a:pt x="19984" y="43334"/>
                </a:cubicBezTo>
                <a:cubicBezTo>
                  <a:pt x="19993" y="43332"/>
                  <a:pt x="20001" y="43331"/>
                  <a:pt x="20011" y="43331"/>
                </a:cubicBezTo>
                <a:cubicBezTo>
                  <a:pt x="20169" y="43331"/>
                  <a:pt x="20364" y="43688"/>
                  <a:pt x="20524" y="43719"/>
                </a:cubicBezTo>
                <a:lnTo>
                  <a:pt x="20537" y="43738"/>
                </a:lnTo>
                <a:cubicBezTo>
                  <a:pt x="20544" y="43745"/>
                  <a:pt x="20550" y="43751"/>
                  <a:pt x="20557" y="43751"/>
                </a:cubicBezTo>
                <a:cubicBezTo>
                  <a:pt x="20557" y="43745"/>
                  <a:pt x="20557" y="43745"/>
                  <a:pt x="20557" y="43738"/>
                </a:cubicBezTo>
                <a:cubicBezTo>
                  <a:pt x="20870" y="43940"/>
                  <a:pt x="21208" y="44318"/>
                  <a:pt x="21495" y="44324"/>
                </a:cubicBezTo>
                <a:cubicBezTo>
                  <a:pt x="21482" y="44227"/>
                  <a:pt x="21332" y="44103"/>
                  <a:pt x="21306" y="43992"/>
                </a:cubicBezTo>
                <a:lnTo>
                  <a:pt x="21306" y="43992"/>
                </a:lnTo>
                <a:cubicBezTo>
                  <a:pt x="21404" y="44038"/>
                  <a:pt x="21495" y="44090"/>
                  <a:pt x="21579" y="44155"/>
                </a:cubicBezTo>
                <a:cubicBezTo>
                  <a:pt x="21592" y="44103"/>
                  <a:pt x="21622" y="44084"/>
                  <a:pt x="21661" y="44084"/>
                </a:cubicBezTo>
                <a:cubicBezTo>
                  <a:pt x="21765" y="44084"/>
                  <a:pt x="21938" y="44220"/>
                  <a:pt x="22042" y="44253"/>
                </a:cubicBezTo>
                <a:cubicBezTo>
                  <a:pt x="22042" y="44335"/>
                  <a:pt x="21986" y="44370"/>
                  <a:pt x="21920" y="44370"/>
                </a:cubicBezTo>
                <a:cubicBezTo>
                  <a:pt x="21871" y="44370"/>
                  <a:pt x="21816" y="44351"/>
                  <a:pt x="21775" y="44318"/>
                </a:cubicBezTo>
                <a:lnTo>
                  <a:pt x="21775" y="44331"/>
                </a:lnTo>
                <a:cubicBezTo>
                  <a:pt x="21736" y="44298"/>
                  <a:pt x="21703" y="44272"/>
                  <a:pt x="21664" y="44246"/>
                </a:cubicBezTo>
                <a:lnTo>
                  <a:pt x="21625" y="44220"/>
                </a:lnTo>
                <a:cubicBezTo>
                  <a:pt x="21615" y="44212"/>
                  <a:pt x="21605" y="44209"/>
                  <a:pt x="21596" y="44209"/>
                </a:cubicBezTo>
                <a:cubicBezTo>
                  <a:pt x="21583" y="44209"/>
                  <a:pt x="21573" y="44217"/>
                  <a:pt x="21573" y="44233"/>
                </a:cubicBezTo>
                <a:cubicBezTo>
                  <a:pt x="21579" y="44253"/>
                  <a:pt x="21586" y="44272"/>
                  <a:pt x="21593" y="44285"/>
                </a:cubicBezTo>
                <a:cubicBezTo>
                  <a:pt x="21606" y="44298"/>
                  <a:pt x="21612" y="44311"/>
                  <a:pt x="21625" y="44318"/>
                </a:cubicBezTo>
                <a:lnTo>
                  <a:pt x="21664" y="44350"/>
                </a:lnTo>
                <a:lnTo>
                  <a:pt x="21742" y="44403"/>
                </a:lnTo>
                <a:cubicBezTo>
                  <a:pt x="21781" y="44487"/>
                  <a:pt x="21912" y="44611"/>
                  <a:pt x="21873" y="44650"/>
                </a:cubicBezTo>
                <a:cubicBezTo>
                  <a:pt x="21861" y="44655"/>
                  <a:pt x="21850" y="44658"/>
                  <a:pt x="21838" y="44658"/>
                </a:cubicBezTo>
                <a:cubicBezTo>
                  <a:pt x="21786" y="44658"/>
                  <a:pt x="21727" y="44611"/>
                  <a:pt x="21664" y="44500"/>
                </a:cubicBezTo>
                <a:cubicBezTo>
                  <a:pt x="21658" y="44487"/>
                  <a:pt x="21651" y="44474"/>
                  <a:pt x="21645" y="44461"/>
                </a:cubicBezTo>
                <a:cubicBezTo>
                  <a:pt x="21632" y="44429"/>
                  <a:pt x="21612" y="44409"/>
                  <a:pt x="21579" y="44396"/>
                </a:cubicBezTo>
                <a:cubicBezTo>
                  <a:pt x="21560" y="44396"/>
                  <a:pt x="21553" y="44416"/>
                  <a:pt x="21566" y="44448"/>
                </a:cubicBezTo>
                <a:cubicBezTo>
                  <a:pt x="21573" y="44468"/>
                  <a:pt x="21579" y="44487"/>
                  <a:pt x="21586" y="44507"/>
                </a:cubicBezTo>
                <a:lnTo>
                  <a:pt x="21579" y="44500"/>
                </a:lnTo>
                <a:lnTo>
                  <a:pt x="21579" y="44500"/>
                </a:lnTo>
                <a:cubicBezTo>
                  <a:pt x="21619" y="44591"/>
                  <a:pt x="21462" y="44565"/>
                  <a:pt x="21514" y="44657"/>
                </a:cubicBezTo>
                <a:cubicBezTo>
                  <a:pt x="21723" y="44702"/>
                  <a:pt x="21964" y="44995"/>
                  <a:pt x="22205" y="45275"/>
                </a:cubicBezTo>
                <a:cubicBezTo>
                  <a:pt x="22205" y="45275"/>
                  <a:pt x="22198" y="45282"/>
                  <a:pt x="22198" y="45282"/>
                </a:cubicBezTo>
                <a:cubicBezTo>
                  <a:pt x="22185" y="45295"/>
                  <a:pt x="22192" y="45321"/>
                  <a:pt x="22205" y="45340"/>
                </a:cubicBezTo>
                <a:cubicBezTo>
                  <a:pt x="22220" y="45360"/>
                  <a:pt x="22235" y="45369"/>
                  <a:pt x="22247" y="45369"/>
                </a:cubicBezTo>
                <a:cubicBezTo>
                  <a:pt x="22250" y="45369"/>
                  <a:pt x="22254" y="45368"/>
                  <a:pt x="22257" y="45367"/>
                </a:cubicBezTo>
                <a:cubicBezTo>
                  <a:pt x="22263" y="45354"/>
                  <a:pt x="22270" y="45347"/>
                  <a:pt x="22276" y="45334"/>
                </a:cubicBezTo>
                <a:lnTo>
                  <a:pt x="22276" y="45340"/>
                </a:lnTo>
                <a:cubicBezTo>
                  <a:pt x="22331" y="45322"/>
                  <a:pt x="22376" y="45250"/>
                  <a:pt x="22429" y="45250"/>
                </a:cubicBezTo>
                <a:cubicBezTo>
                  <a:pt x="22452" y="45250"/>
                  <a:pt x="22477" y="45264"/>
                  <a:pt x="22504" y="45301"/>
                </a:cubicBezTo>
                <a:cubicBezTo>
                  <a:pt x="22576" y="45484"/>
                  <a:pt x="22674" y="45653"/>
                  <a:pt x="22784" y="45809"/>
                </a:cubicBezTo>
                <a:cubicBezTo>
                  <a:pt x="22791" y="45842"/>
                  <a:pt x="22797" y="45862"/>
                  <a:pt x="22804" y="45888"/>
                </a:cubicBezTo>
                <a:cubicBezTo>
                  <a:pt x="22804" y="45894"/>
                  <a:pt x="22804" y="45894"/>
                  <a:pt x="22804" y="45901"/>
                </a:cubicBezTo>
                <a:cubicBezTo>
                  <a:pt x="22784" y="45907"/>
                  <a:pt x="22765" y="45907"/>
                  <a:pt x="22752" y="45907"/>
                </a:cubicBezTo>
                <a:cubicBezTo>
                  <a:pt x="22706" y="45907"/>
                  <a:pt x="22641" y="45907"/>
                  <a:pt x="22648" y="45985"/>
                </a:cubicBezTo>
                <a:lnTo>
                  <a:pt x="22648" y="46011"/>
                </a:lnTo>
                <a:cubicBezTo>
                  <a:pt x="22654" y="46024"/>
                  <a:pt x="22654" y="46031"/>
                  <a:pt x="22648" y="46044"/>
                </a:cubicBezTo>
                <a:lnTo>
                  <a:pt x="22648" y="46070"/>
                </a:lnTo>
                <a:lnTo>
                  <a:pt x="22648" y="46083"/>
                </a:lnTo>
                <a:lnTo>
                  <a:pt x="22654" y="46096"/>
                </a:lnTo>
                <a:cubicBezTo>
                  <a:pt x="22739" y="46278"/>
                  <a:pt x="22837" y="46454"/>
                  <a:pt x="22941" y="46630"/>
                </a:cubicBezTo>
                <a:lnTo>
                  <a:pt x="23038" y="46793"/>
                </a:lnTo>
                <a:cubicBezTo>
                  <a:pt x="23038" y="46793"/>
                  <a:pt x="23038" y="46793"/>
                  <a:pt x="23038" y="46799"/>
                </a:cubicBezTo>
                <a:cubicBezTo>
                  <a:pt x="23058" y="46826"/>
                  <a:pt x="23078" y="46839"/>
                  <a:pt x="23097" y="46839"/>
                </a:cubicBezTo>
                <a:cubicBezTo>
                  <a:pt x="23110" y="46832"/>
                  <a:pt x="23110" y="46799"/>
                  <a:pt x="23097" y="46767"/>
                </a:cubicBezTo>
                <a:cubicBezTo>
                  <a:pt x="23065" y="46715"/>
                  <a:pt x="23032" y="46656"/>
                  <a:pt x="22999" y="46604"/>
                </a:cubicBezTo>
                <a:cubicBezTo>
                  <a:pt x="22902" y="46448"/>
                  <a:pt x="22811" y="46285"/>
                  <a:pt x="22739" y="46116"/>
                </a:cubicBezTo>
                <a:cubicBezTo>
                  <a:pt x="22739" y="46096"/>
                  <a:pt x="22732" y="46070"/>
                  <a:pt x="22726" y="46044"/>
                </a:cubicBezTo>
                <a:cubicBezTo>
                  <a:pt x="22726" y="46024"/>
                  <a:pt x="22752" y="46018"/>
                  <a:pt x="22791" y="46018"/>
                </a:cubicBezTo>
                <a:cubicBezTo>
                  <a:pt x="22830" y="46018"/>
                  <a:pt x="22863" y="46018"/>
                  <a:pt x="22882" y="45985"/>
                </a:cubicBezTo>
                <a:lnTo>
                  <a:pt x="22889" y="45979"/>
                </a:lnTo>
                <a:lnTo>
                  <a:pt x="22889" y="45959"/>
                </a:lnTo>
                <a:cubicBezTo>
                  <a:pt x="22889" y="45946"/>
                  <a:pt x="22889" y="45940"/>
                  <a:pt x="22882" y="45927"/>
                </a:cubicBezTo>
                <a:lnTo>
                  <a:pt x="22882" y="45927"/>
                </a:lnTo>
                <a:cubicBezTo>
                  <a:pt x="22934" y="45992"/>
                  <a:pt x="22967" y="45979"/>
                  <a:pt x="23012" y="45985"/>
                </a:cubicBezTo>
                <a:lnTo>
                  <a:pt x="23091" y="46109"/>
                </a:lnTo>
                <a:cubicBezTo>
                  <a:pt x="22995" y="46193"/>
                  <a:pt x="23232" y="46401"/>
                  <a:pt x="23323" y="46401"/>
                </a:cubicBezTo>
                <a:cubicBezTo>
                  <a:pt x="23332" y="46401"/>
                  <a:pt x="23339" y="46400"/>
                  <a:pt x="23345" y="46396"/>
                </a:cubicBezTo>
                <a:lnTo>
                  <a:pt x="23345" y="46389"/>
                </a:lnTo>
                <a:cubicBezTo>
                  <a:pt x="23358" y="46402"/>
                  <a:pt x="23377" y="46422"/>
                  <a:pt x="23390" y="46428"/>
                </a:cubicBezTo>
                <a:cubicBezTo>
                  <a:pt x="23396" y="46434"/>
                  <a:pt x="23403" y="46437"/>
                  <a:pt x="23409" y="46437"/>
                </a:cubicBezTo>
                <a:cubicBezTo>
                  <a:pt x="23417" y="46437"/>
                  <a:pt x="23423" y="46432"/>
                  <a:pt x="23423" y="46422"/>
                </a:cubicBezTo>
                <a:cubicBezTo>
                  <a:pt x="23423" y="46402"/>
                  <a:pt x="23410" y="46376"/>
                  <a:pt x="23390" y="46363"/>
                </a:cubicBezTo>
                <a:cubicBezTo>
                  <a:pt x="23377" y="46357"/>
                  <a:pt x="23364" y="46344"/>
                  <a:pt x="23351" y="46331"/>
                </a:cubicBezTo>
                <a:lnTo>
                  <a:pt x="23358" y="46331"/>
                </a:lnTo>
                <a:cubicBezTo>
                  <a:pt x="23364" y="46272"/>
                  <a:pt x="23188" y="46142"/>
                  <a:pt x="23123" y="46096"/>
                </a:cubicBezTo>
                <a:lnTo>
                  <a:pt x="23038" y="45972"/>
                </a:lnTo>
                <a:cubicBezTo>
                  <a:pt x="23065" y="45953"/>
                  <a:pt x="23078" y="45920"/>
                  <a:pt x="23071" y="45894"/>
                </a:cubicBezTo>
                <a:cubicBezTo>
                  <a:pt x="23012" y="45777"/>
                  <a:pt x="22837" y="45595"/>
                  <a:pt x="22856" y="45523"/>
                </a:cubicBezTo>
                <a:lnTo>
                  <a:pt x="22856" y="45523"/>
                </a:lnTo>
                <a:cubicBezTo>
                  <a:pt x="22980" y="45660"/>
                  <a:pt x="23058" y="45692"/>
                  <a:pt x="23136" y="45907"/>
                </a:cubicBezTo>
                <a:cubicBezTo>
                  <a:pt x="23158" y="45895"/>
                  <a:pt x="23179" y="45890"/>
                  <a:pt x="23200" y="45890"/>
                </a:cubicBezTo>
                <a:cubicBezTo>
                  <a:pt x="23384" y="45890"/>
                  <a:pt x="23530" y="46311"/>
                  <a:pt x="23729" y="46370"/>
                </a:cubicBezTo>
                <a:lnTo>
                  <a:pt x="23729" y="46363"/>
                </a:lnTo>
                <a:cubicBezTo>
                  <a:pt x="23768" y="46402"/>
                  <a:pt x="23801" y="46435"/>
                  <a:pt x="23827" y="46474"/>
                </a:cubicBezTo>
                <a:cubicBezTo>
                  <a:pt x="23898" y="46585"/>
                  <a:pt x="23833" y="46624"/>
                  <a:pt x="23879" y="46721"/>
                </a:cubicBezTo>
                <a:cubicBezTo>
                  <a:pt x="23963" y="46721"/>
                  <a:pt x="23944" y="46767"/>
                  <a:pt x="24002" y="46871"/>
                </a:cubicBezTo>
                <a:cubicBezTo>
                  <a:pt x="24017" y="46833"/>
                  <a:pt x="24044" y="46822"/>
                  <a:pt x="24074" y="46822"/>
                </a:cubicBezTo>
                <a:cubicBezTo>
                  <a:pt x="24114" y="46822"/>
                  <a:pt x="24158" y="46840"/>
                  <a:pt x="24186" y="46840"/>
                </a:cubicBezTo>
                <a:cubicBezTo>
                  <a:pt x="24206" y="46840"/>
                  <a:pt x="24216" y="46831"/>
                  <a:pt x="24211" y="46799"/>
                </a:cubicBezTo>
                <a:lnTo>
                  <a:pt x="24243" y="46799"/>
                </a:lnTo>
                <a:lnTo>
                  <a:pt x="24289" y="46852"/>
                </a:lnTo>
                <a:lnTo>
                  <a:pt x="24283" y="46852"/>
                </a:lnTo>
                <a:cubicBezTo>
                  <a:pt x="24309" y="46887"/>
                  <a:pt x="24310" y="46897"/>
                  <a:pt x="24300" y="46897"/>
                </a:cubicBezTo>
                <a:cubicBezTo>
                  <a:pt x="24286" y="46897"/>
                  <a:pt x="24253" y="46878"/>
                  <a:pt x="24236" y="46878"/>
                </a:cubicBezTo>
                <a:cubicBezTo>
                  <a:pt x="24223" y="46878"/>
                  <a:pt x="24221" y="46891"/>
                  <a:pt x="24250" y="46936"/>
                </a:cubicBezTo>
                <a:cubicBezTo>
                  <a:pt x="24251" y="46931"/>
                  <a:pt x="24254" y="46928"/>
                  <a:pt x="24258" y="46928"/>
                </a:cubicBezTo>
                <a:cubicBezTo>
                  <a:pt x="24291" y="46928"/>
                  <a:pt x="24397" y="47093"/>
                  <a:pt x="24356" y="47093"/>
                </a:cubicBezTo>
                <a:cubicBezTo>
                  <a:pt x="24356" y="47093"/>
                  <a:pt x="24355" y="47093"/>
                  <a:pt x="24354" y="47093"/>
                </a:cubicBezTo>
                <a:lnTo>
                  <a:pt x="24354" y="47093"/>
                </a:lnTo>
                <a:cubicBezTo>
                  <a:pt x="24356" y="47125"/>
                  <a:pt x="24332" y="47131"/>
                  <a:pt x="24301" y="47131"/>
                </a:cubicBezTo>
                <a:cubicBezTo>
                  <a:pt x="24281" y="47131"/>
                  <a:pt x="24259" y="47128"/>
                  <a:pt x="24238" y="47128"/>
                </a:cubicBezTo>
                <a:cubicBezTo>
                  <a:pt x="24183" y="47128"/>
                  <a:pt x="24139" y="47145"/>
                  <a:pt x="24185" y="47262"/>
                </a:cubicBezTo>
                <a:cubicBezTo>
                  <a:pt x="24276" y="47262"/>
                  <a:pt x="24374" y="47295"/>
                  <a:pt x="24484" y="47464"/>
                </a:cubicBezTo>
                <a:cubicBezTo>
                  <a:pt x="24481" y="47467"/>
                  <a:pt x="24478" y="47468"/>
                  <a:pt x="24474" y="47468"/>
                </a:cubicBezTo>
                <a:cubicBezTo>
                  <a:pt x="24462" y="47468"/>
                  <a:pt x="24448" y="47458"/>
                  <a:pt x="24441" y="47458"/>
                </a:cubicBezTo>
                <a:cubicBezTo>
                  <a:pt x="24436" y="47458"/>
                  <a:pt x="24435" y="47465"/>
                  <a:pt x="24445" y="47490"/>
                </a:cubicBezTo>
                <a:cubicBezTo>
                  <a:pt x="24448" y="47489"/>
                  <a:pt x="24450" y="47489"/>
                  <a:pt x="24452" y="47489"/>
                </a:cubicBezTo>
                <a:cubicBezTo>
                  <a:pt x="24480" y="47489"/>
                  <a:pt x="24491" y="47526"/>
                  <a:pt x="24497" y="47568"/>
                </a:cubicBezTo>
                <a:cubicBezTo>
                  <a:pt x="24542" y="47599"/>
                  <a:pt x="24581" y="47611"/>
                  <a:pt x="24616" y="47611"/>
                </a:cubicBezTo>
                <a:cubicBezTo>
                  <a:pt x="24761" y="47611"/>
                  <a:pt x="24836" y="47397"/>
                  <a:pt x="24971" y="47397"/>
                </a:cubicBezTo>
                <a:cubicBezTo>
                  <a:pt x="24997" y="47397"/>
                  <a:pt x="25026" y="47405"/>
                  <a:pt x="25058" y="47425"/>
                </a:cubicBezTo>
                <a:cubicBezTo>
                  <a:pt x="25077" y="47509"/>
                  <a:pt x="25103" y="47588"/>
                  <a:pt x="25136" y="47666"/>
                </a:cubicBezTo>
                <a:cubicBezTo>
                  <a:pt x="25122" y="47662"/>
                  <a:pt x="25109" y="47661"/>
                  <a:pt x="25096" y="47661"/>
                </a:cubicBezTo>
                <a:cubicBezTo>
                  <a:pt x="25058" y="47661"/>
                  <a:pt x="25021" y="47674"/>
                  <a:pt x="24993" y="47698"/>
                </a:cubicBezTo>
                <a:cubicBezTo>
                  <a:pt x="24971" y="47720"/>
                  <a:pt x="24940" y="47733"/>
                  <a:pt x="24912" y="47733"/>
                </a:cubicBezTo>
                <a:cubicBezTo>
                  <a:pt x="24906" y="47733"/>
                  <a:pt x="24900" y="47732"/>
                  <a:pt x="24895" y="47731"/>
                </a:cubicBezTo>
                <a:cubicBezTo>
                  <a:pt x="24891" y="47730"/>
                  <a:pt x="24888" y="47730"/>
                  <a:pt x="24886" y="47730"/>
                </a:cubicBezTo>
                <a:cubicBezTo>
                  <a:pt x="24866" y="47730"/>
                  <a:pt x="24857" y="47749"/>
                  <a:pt x="24869" y="47783"/>
                </a:cubicBezTo>
                <a:cubicBezTo>
                  <a:pt x="24875" y="47790"/>
                  <a:pt x="24882" y="47803"/>
                  <a:pt x="24888" y="47809"/>
                </a:cubicBezTo>
                <a:cubicBezTo>
                  <a:pt x="24895" y="47829"/>
                  <a:pt x="24914" y="47842"/>
                  <a:pt x="24934" y="47848"/>
                </a:cubicBezTo>
                <a:cubicBezTo>
                  <a:pt x="24947" y="47852"/>
                  <a:pt x="24960" y="47853"/>
                  <a:pt x="24973" y="47853"/>
                </a:cubicBezTo>
                <a:cubicBezTo>
                  <a:pt x="25009" y="47853"/>
                  <a:pt x="25042" y="47840"/>
                  <a:pt x="25071" y="47816"/>
                </a:cubicBezTo>
                <a:cubicBezTo>
                  <a:pt x="25090" y="47796"/>
                  <a:pt x="25123" y="47783"/>
                  <a:pt x="25149" y="47783"/>
                </a:cubicBezTo>
                <a:cubicBezTo>
                  <a:pt x="25227" y="47965"/>
                  <a:pt x="25611" y="48298"/>
                  <a:pt x="25481" y="48395"/>
                </a:cubicBezTo>
                <a:cubicBezTo>
                  <a:pt x="25455" y="48363"/>
                  <a:pt x="25422" y="48330"/>
                  <a:pt x="25390" y="48304"/>
                </a:cubicBezTo>
                <a:cubicBezTo>
                  <a:pt x="25380" y="48297"/>
                  <a:pt x="25370" y="48293"/>
                  <a:pt x="25362" y="48293"/>
                </a:cubicBezTo>
                <a:cubicBezTo>
                  <a:pt x="25348" y="48293"/>
                  <a:pt x="25338" y="48303"/>
                  <a:pt x="25338" y="48324"/>
                </a:cubicBezTo>
                <a:cubicBezTo>
                  <a:pt x="25338" y="48343"/>
                  <a:pt x="25344" y="48363"/>
                  <a:pt x="25357" y="48382"/>
                </a:cubicBezTo>
                <a:cubicBezTo>
                  <a:pt x="25364" y="48395"/>
                  <a:pt x="25377" y="48408"/>
                  <a:pt x="25390" y="48415"/>
                </a:cubicBezTo>
                <a:cubicBezTo>
                  <a:pt x="25409" y="48434"/>
                  <a:pt x="25429" y="48454"/>
                  <a:pt x="25448" y="48480"/>
                </a:cubicBezTo>
                <a:cubicBezTo>
                  <a:pt x="25670" y="48851"/>
                  <a:pt x="25572" y="48864"/>
                  <a:pt x="25566" y="49086"/>
                </a:cubicBezTo>
                <a:cubicBezTo>
                  <a:pt x="25676" y="49118"/>
                  <a:pt x="25800" y="49262"/>
                  <a:pt x="25937" y="49470"/>
                </a:cubicBezTo>
                <a:cubicBezTo>
                  <a:pt x="26028" y="49437"/>
                  <a:pt x="25983" y="49333"/>
                  <a:pt x="26087" y="49307"/>
                </a:cubicBezTo>
                <a:cubicBezTo>
                  <a:pt x="26289" y="49411"/>
                  <a:pt x="26289" y="49731"/>
                  <a:pt x="26393" y="49848"/>
                </a:cubicBezTo>
                <a:cubicBezTo>
                  <a:pt x="26204" y="49678"/>
                  <a:pt x="26035" y="49731"/>
                  <a:pt x="25898" y="49490"/>
                </a:cubicBezTo>
                <a:cubicBezTo>
                  <a:pt x="25890" y="49488"/>
                  <a:pt x="25883" y="49487"/>
                  <a:pt x="25876" y="49487"/>
                </a:cubicBezTo>
                <a:cubicBezTo>
                  <a:pt x="25835" y="49487"/>
                  <a:pt x="25799" y="49512"/>
                  <a:pt x="25760" y="49512"/>
                </a:cubicBezTo>
                <a:cubicBezTo>
                  <a:pt x="25734" y="49512"/>
                  <a:pt x="25707" y="49501"/>
                  <a:pt x="25676" y="49463"/>
                </a:cubicBezTo>
                <a:cubicBezTo>
                  <a:pt x="25663" y="49437"/>
                  <a:pt x="25644" y="49411"/>
                  <a:pt x="25624" y="49379"/>
                </a:cubicBezTo>
                <a:lnTo>
                  <a:pt x="25624" y="49385"/>
                </a:lnTo>
                <a:cubicBezTo>
                  <a:pt x="25618" y="49366"/>
                  <a:pt x="25605" y="49346"/>
                  <a:pt x="25592" y="49327"/>
                </a:cubicBezTo>
                <a:cubicBezTo>
                  <a:pt x="25581" y="49305"/>
                  <a:pt x="25561" y="49292"/>
                  <a:pt x="25547" y="49292"/>
                </a:cubicBezTo>
                <a:cubicBezTo>
                  <a:pt x="25544" y="49292"/>
                  <a:pt x="25542" y="49293"/>
                  <a:pt x="25540" y="49294"/>
                </a:cubicBezTo>
                <a:cubicBezTo>
                  <a:pt x="25527" y="49294"/>
                  <a:pt x="25533" y="49320"/>
                  <a:pt x="25540" y="49346"/>
                </a:cubicBezTo>
                <a:cubicBezTo>
                  <a:pt x="25546" y="49353"/>
                  <a:pt x="25553" y="49366"/>
                  <a:pt x="25553" y="49372"/>
                </a:cubicBezTo>
                <a:cubicBezTo>
                  <a:pt x="25533" y="49392"/>
                  <a:pt x="25501" y="49398"/>
                  <a:pt x="25527" y="49450"/>
                </a:cubicBezTo>
                <a:lnTo>
                  <a:pt x="25546" y="49470"/>
                </a:lnTo>
                <a:cubicBezTo>
                  <a:pt x="25527" y="49463"/>
                  <a:pt x="25514" y="49457"/>
                  <a:pt x="25501" y="49450"/>
                </a:cubicBezTo>
                <a:cubicBezTo>
                  <a:pt x="25481" y="49418"/>
                  <a:pt x="25461" y="49392"/>
                  <a:pt x="25442" y="49359"/>
                </a:cubicBezTo>
                <a:cubicBezTo>
                  <a:pt x="25416" y="49327"/>
                  <a:pt x="25396" y="49294"/>
                  <a:pt x="25377" y="49255"/>
                </a:cubicBezTo>
                <a:cubicBezTo>
                  <a:pt x="25448" y="49138"/>
                  <a:pt x="25318" y="49066"/>
                  <a:pt x="25201" y="48916"/>
                </a:cubicBezTo>
                <a:cubicBezTo>
                  <a:pt x="25198" y="48916"/>
                  <a:pt x="25195" y="48915"/>
                  <a:pt x="25192" y="48915"/>
                </a:cubicBezTo>
                <a:cubicBezTo>
                  <a:pt x="25160" y="48915"/>
                  <a:pt x="25137" y="48947"/>
                  <a:pt x="25103" y="48947"/>
                </a:cubicBezTo>
                <a:cubicBezTo>
                  <a:pt x="25074" y="48947"/>
                  <a:pt x="25037" y="48924"/>
                  <a:pt x="24979" y="48838"/>
                </a:cubicBezTo>
                <a:cubicBezTo>
                  <a:pt x="25032" y="48819"/>
                  <a:pt x="25045" y="48780"/>
                  <a:pt x="25006" y="48708"/>
                </a:cubicBezTo>
                <a:cubicBezTo>
                  <a:pt x="24953" y="48682"/>
                  <a:pt x="24914" y="48714"/>
                  <a:pt x="24856" y="48649"/>
                </a:cubicBezTo>
                <a:lnTo>
                  <a:pt x="24849" y="48636"/>
                </a:lnTo>
                <a:cubicBezTo>
                  <a:pt x="24843" y="48623"/>
                  <a:pt x="24836" y="48610"/>
                  <a:pt x="24823" y="48597"/>
                </a:cubicBezTo>
                <a:lnTo>
                  <a:pt x="24921" y="48532"/>
                </a:lnTo>
                <a:cubicBezTo>
                  <a:pt x="24953" y="48571"/>
                  <a:pt x="24986" y="48604"/>
                  <a:pt x="25025" y="48630"/>
                </a:cubicBezTo>
                <a:cubicBezTo>
                  <a:pt x="25038" y="48662"/>
                  <a:pt x="25051" y="48688"/>
                  <a:pt x="25064" y="48714"/>
                </a:cubicBezTo>
                <a:cubicBezTo>
                  <a:pt x="25064" y="48721"/>
                  <a:pt x="25071" y="48727"/>
                  <a:pt x="25077" y="48740"/>
                </a:cubicBezTo>
                <a:cubicBezTo>
                  <a:pt x="25077" y="48740"/>
                  <a:pt x="25077" y="48747"/>
                  <a:pt x="25077" y="48747"/>
                </a:cubicBezTo>
                <a:cubicBezTo>
                  <a:pt x="25084" y="48760"/>
                  <a:pt x="25097" y="48767"/>
                  <a:pt x="25110" y="48767"/>
                </a:cubicBezTo>
                <a:cubicBezTo>
                  <a:pt x="25116" y="48767"/>
                  <a:pt x="25116" y="48754"/>
                  <a:pt x="25110" y="48734"/>
                </a:cubicBezTo>
                <a:lnTo>
                  <a:pt x="25090" y="48708"/>
                </a:lnTo>
                <a:lnTo>
                  <a:pt x="25077" y="48669"/>
                </a:lnTo>
                <a:lnTo>
                  <a:pt x="25077" y="48669"/>
                </a:lnTo>
                <a:cubicBezTo>
                  <a:pt x="25108" y="48672"/>
                  <a:pt x="25140" y="48680"/>
                  <a:pt x="25171" y="48680"/>
                </a:cubicBezTo>
                <a:cubicBezTo>
                  <a:pt x="25198" y="48680"/>
                  <a:pt x="25226" y="48674"/>
                  <a:pt x="25253" y="48656"/>
                </a:cubicBezTo>
                <a:cubicBezTo>
                  <a:pt x="25220" y="48565"/>
                  <a:pt x="25181" y="48480"/>
                  <a:pt x="25129" y="48395"/>
                </a:cubicBezTo>
                <a:cubicBezTo>
                  <a:pt x="25051" y="48421"/>
                  <a:pt x="25032" y="48480"/>
                  <a:pt x="24999" y="48539"/>
                </a:cubicBezTo>
                <a:lnTo>
                  <a:pt x="25006" y="48552"/>
                </a:lnTo>
                <a:cubicBezTo>
                  <a:pt x="24979" y="48526"/>
                  <a:pt x="24953" y="48506"/>
                  <a:pt x="24927" y="48480"/>
                </a:cubicBezTo>
                <a:lnTo>
                  <a:pt x="24921" y="48473"/>
                </a:lnTo>
                <a:lnTo>
                  <a:pt x="24927" y="48473"/>
                </a:lnTo>
                <a:cubicBezTo>
                  <a:pt x="24914" y="48311"/>
                  <a:pt x="24621" y="48089"/>
                  <a:pt x="24511" y="47894"/>
                </a:cubicBezTo>
                <a:cubicBezTo>
                  <a:pt x="24452" y="47998"/>
                  <a:pt x="24484" y="48167"/>
                  <a:pt x="24400" y="48193"/>
                </a:cubicBezTo>
                <a:cubicBezTo>
                  <a:pt x="24550" y="48304"/>
                  <a:pt x="24569" y="48441"/>
                  <a:pt x="24725" y="48604"/>
                </a:cubicBezTo>
                <a:cubicBezTo>
                  <a:pt x="24738" y="48630"/>
                  <a:pt x="24758" y="48649"/>
                  <a:pt x="24771" y="48675"/>
                </a:cubicBezTo>
                <a:lnTo>
                  <a:pt x="24784" y="48701"/>
                </a:lnTo>
                <a:lnTo>
                  <a:pt x="24784" y="48708"/>
                </a:lnTo>
                <a:cubicBezTo>
                  <a:pt x="24791" y="48714"/>
                  <a:pt x="24791" y="48721"/>
                  <a:pt x="24797" y="48721"/>
                </a:cubicBezTo>
                <a:cubicBezTo>
                  <a:pt x="24784" y="48779"/>
                  <a:pt x="24789" y="48831"/>
                  <a:pt x="24762" y="48831"/>
                </a:cubicBezTo>
                <a:cubicBezTo>
                  <a:pt x="24750" y="48831"/>
                  <a:pt x="24730" y="48819"/>
                  <a:pt x="24699" y="48793"/>
                </a:cubicBezTo>
                <a:lnTo>
                  <a:pt x="24699" y="48793"/>
                </a:lnTo>
                <a:cubicBezTo>
                  <a:pt x="24738" y="48871"/>
                  <a:pt x="24725" y="48916"/>
                  <a:pt x="24791" y="49014"/>
                </a:cubicBezTo>
                <a:cubicBezTo>
                  <a:pt x="24818" y="48993"/>
                  <a:pt x="24842" y="48984"/>
                  <a:pt x="24865" y="48984"/>
                </a:cubicBezTo>
                <a:cubicBezTo>
                  <a:pt x="24956" y="48984"/>
                  <a:pt x="25016" y="49135"/>
                  <a:pt x="25084" y="49281"/>
                </a:cubicBezTo>
                <a:cubicBezTo>
                  <a:pt x="25089" y="49282"/>
                  <a:pt x="25094" y="49282"/>
                  <a:pt x="25099" y="49282"/>
                </a:cubicBezTo>
                <a:cubicBezTo>
                  <a:pt x="25166" y="49282"/>
                  <a:pt x="25176" y="49193"/>
                  <a:pt x="25228" y="49193"/>
                </a:cubicBezTo>
                <a:cubicBezTo>
                  <a:pt x="25248" y="49193"/>
                  <a:pt x="25274" y="49206"/>
                  <a:pt x="25312" y="49242"/>
                </a:cubicBezTo>
                <a:lnTo>
                  <a:pt x="25318" y="49229"/>
                </a:lnTo>
                <a:cubicBezTo>
                  <a:pt x="25338" y="49281"/>
                  <a:pt x="25370" y="49333"/>
                  <a:pt x="25403" y="49379"/>
                </a:cubicBezTo>
                <a:cubicBezTo>
                  <a:pt x="25422" y="49411"/>
                  <a:pt x="25442" y="49444"/>
                  <a:pt x="25461" y="49477"/>
                </a:cubicBezTo>
                <a:lnTo>
                  <a:pt x="25468" y="49490"/>
                </a:lnTo>
                <a:lnTo>
                  <a:pt x="25481" y="49496"/>
                </a:lnTo>
                <a:cubicBezTo>
                  <a:pt x="25494" y="49503"/>
                  <a:pt x="25507" y="49509"/>
                  <a:pt x="25527" y="49516"/>
                </a:cubicBezTo>
                <a:cubicBezTo>
                  <a:pt x="25722" y="49854"/>
                  <a:pt x="25794" y="49900"/>
                  <a:pt x="26002" y="50147"/>
                </a:cubicBezTo>
                <a:cubicBezTo>
                  <a:pt x="26093" y="50134"/>
                  <a:pt x="25924" y="49972"/>
                  <a:pt x="26022" y="49965"/>
                </a:cubicBezTo>
                <a:lnTo>
                  <a:pt x="26022" y="49965"/>
                </a:lnTo>
                <a:cubicBezTo>
                  <a:pt x="26100" y="50037"/>
                  <a:pt x="26165" y="50043"/>
                  <a:pt x="26243" y="50160"/>
                </a:cubicBezTo>
                <a:cubicBezTo>
                  <a:pt x="26197" y="50219"/>
                  <a:pt x="26184" y="50291"/>
                  <a:pt x="26204" y="50362"/>
                </a:cubicBezTo>
                <a:cubicBezTo>
                  <a:pt x="26205" y="50362"/>
                  <a:pt x="26207" y="50362"/>
                  <a:pt x="26209" y="50362"/>
                </a:cubicBezTo>
                <a:cubicBezTo>
                  <a:pt x="26234" y="50362"/>
                  <a:pt x="26265" y="50411"/>
                  <a:pt x="26302" y="50467"/>
                </a:cubicBezTo>
                <a:cubicBezTo>
                  <a:pt x="26312" y="50441"/>
                  <a:pt x="26330" y="50430"/>
                  <a:pt x="26354" y="50430"/>
                </a:cubicBezTo>
                <a:cubicBezTo>
                  <a:pt x="26440" y="50430"/>
                  <a:pt x="26599" y="50561"/>
                  <a:pt x="26706" y="50597"/>
                </a:cubicBezTo>
                <a:cubicBezTo>
                  <a:pt x="26888" y="50818"/>
                  <a:pt x="26829" y="50903"/>
                  <a:pt x="26933" y="51072"/>
                </a:cubicBezTo>
                <a:cubicBezTo>
                  <a:pt x="27096" y="51281"/>
                  <a:pt x="27435" y="51509"/>
                  <a:pt x="27637" y="51750"/>
                </a:cubicBezTo>
                <a:cubicBezTo>
                  <a:pt x="27767" y="51900"/>
                  <a:pt x="28015" y="52251"/>
                  <a:pt x="27813" y="52316"/>
                </a:cubicBezTo>
                <a:cubicBezTo>
                  <a:pt x="27989" y="52492"/>
                  <a:pt x="27858" y="52447"/>
                  <a:pt x="27963" y="52622"/>
                </a:cubicBezTo>
                <a:cubicBezTo>
                  <a:pt x="27976" y="52577"/>
                  <a:pt x="27998" y="52557"/>
                  <a:pt x="28026" y="52557"/>
                </a:cubicBezTo>
                <a:cubicBezTo>
                  <a:pt x="28111" y="52557"/>
                  <a:pt x="28252" y="52733"/>
                  <a:pt x="28379" y="52909"/>
                </a:cubicBezTo>
                <a:lnTo>
                  <a:pt x="28360" y="52922"/>
                </a:lnTo>
                <a:lnTo>
                  <a:pt x="28373" y="52935"/>
                </a:lnTo>
                <a:cubicBezTo>
                  <a:pt x="28340" y="52942"/>
                  <a:pt x="28308" y="52955"/>
                  <a:pt x="28282" y="52974"/>
                </a:cubicBezTo>
                <a:cubicBezTo>
                  <a:pt x="28184" y="52896"/>
                  <a:pt x="28106" y="52792"/>
                  <a:pt x="28054" y="52675"/>
                </a:cubicBezTo>
                <a:lnTo>
                  <a:pt x="28054" y="52675"/>
                </a:lnTo>
                <a:cubicBezTo>
                  <a:pt x="27956" y="52688"/>
                  <a:pt x="28132" y="52870"/>
                  <a:pt x="28015" y="52870"/>
                </a:cubicBezTo>
                <a:cubicBezTo>
                  <a:pt x="27911" y="52668"/>
                  <a:pt x="27845" y="52785"/>
                  <a:pt x="27754" y="52701"/>
                </a:cubicBezTo>
                <a:cubicBezTo>
                  <a:pt x="27702" y="52473"/>
                  <a:pt x="27500" y="52453"/>
                  <a:pt x="27376" y="52212"/>
                </a:cubicBezTo>
                <a:cubicBezTo>
                  <a:pt x="27279" y="52186"/>
                  <a:pt x="27194" y="52245"/>
                  <a:pt x="27077" y="52069"/>
                </a:cubicBezTo>
                <a:lnTo>
                  <a:pt x="27077" y="52069"/>
                </a:lnTo>
                <a:cubicBezTo>
                  <a:pt x="27018" y="52082"/>
                  <a:pt x="27083" y="52167"/>
                  <a:pt x="27005" y="52173"/>
                </a:cubicBezTo>
                <a:cubicBezTo>
                  <a:pt x="27064" y="52251"/>
                  <a:pt x="27103" y="52342"/>
                  <a:pt x="27122" y="52434"/>
                </a:cubicBezTo>
                <a:cubicBezTo>
                  <a:pt x="27118" y="52434"/>
                  <a:pt x="27114" y="52434"/>
                  <a:pt x="27110" y="52434"/>
                </a:cubicBezTo>
                <a:cubicBezTo>
                  <a:pt x="27039" y="52434"/>
                  <a:pt x="26959" y="52368"/>
                  <a:pt x="26887" y="52368"/>
                </a:cubicBezTo>
                <a:cubicBezTo>
                  <a:pt x="26854" y="52368"/>
                  <a:pt x="26824" y="52382"/>
                  <a:pt x="26797" y="52421"/>
                </a:cubicBezTo>
                <a:cubicBezTo>
                  <a:pt x="26855" y="52590"/>
                  <a:pt x="26940" y="52746"/>
                  <a:pt x="27044" y="52883"/>
                </a:cubicBezTo>
                <a:cubicBezTo>
                  <a:pt x="27085" y="52908"/>
                  <a:pt x="27123" y="52915"/>
                  <a:pt x="27160" y="52915"/>
                </a:cubicBezTo>
                <a:cubicBezTo>
                  <a:pt x="27221" y="52915"/>
                  <a:pt x="27279" y="52894"/>
                  <a:pt x="27341" y="52894"/>
                </a:cubicBezTo>
                <a:cubicBezTo>
                  <a:pt x="27351" y="52894"/>
                  <a:pt x="27360" y="52895"/>
                  <a:pt x="27370" y="52896"/>
                </a:cubicBezTo>
                <a:cubicBezTo>
                  <a:pt x="27520" y="53052"/>
                  <a:pt x="27396" y="53059"/>
                  <a:pt x="27520" y="53202"/>
                </a:cubicBezTo>
                <a:lnTo>
                  <a:pt x="27520" y="53209"/>
                </a:lnTo>
                <a:cubicBezTo>
                  <a:pt x="27513" y="53209"/>
                  <a:pt x="27500" y="53215"/>
                  <a:pt x="27494" y="53215"/>
                </a:cubicBezTo>
                <a:cubicBezTo>
                  <a:pt x="27474" y="53222"/>
                  <a:pt x="27455" y="53228"/>
                  <a:pt x="27442" y="53235"/>
                </a:cubicBezTo>
                <a:cubicBezTo>
                  <a:pt x="27429" y="53241"/>
                  <a:pt x="27435" y="53261"/>
                  <a:pt x="27442" y="53274"/>
                </a:cubicBezTo>
                <a:cubicBezTo>
                  <a:pt x="27447" y="53290"/>
                  <a:pt x="27461" y="53302"/>
                  <a:pt x="27470" y="53302"/>
                </a:cubicBezTo>
                <a:cubicBezTo>
                  <a:pt x="27471" y="53302"/>
                  <a:pt x="27473" y="53301"/>
                  <a:pt x="27474" y="53300"/>
                </a:cubicBezTo>
                <a:cubicBezTo>
                  <a:pt x="27487" y="53293"/>
                  <a:pt x="27507" y="53287"/>
                  <a:pt x="27520" y="53280"/>
                </a:cubicBezTo>
                <a:cubicBezTo>
                  <a:pt x="27533" y="53280"/>
                  <a:pt x="27546" y="53274"/>
                  <a:pt x="27559" y="53267"/>
                </a:cubicBezTo>
                <a:lnTo>
                  <a:pt x="27559" y="53280"/>
                </a:lnTo>
                <a:cubicBezTo>
                  <a:pt x="27572" y="53272"/>
                  <a:pt x="27594" y="53268"/>
                  <a:pt x="27621" y="53268"/>
                </a:cubicBezTo>
                <a:cubicBezTo>
                  <a:pt x="27698" y="53268"/>
                  <a:pt x="27819" y="53299"/>
                  <a:pt x="27911" y="53332"/>
                </a:cubicBezTo>
                <a:lnTo>
                  <a:pt x="28041" y="53528"/>
                </a:lnTo>
                <a:lnTo>
                  <a:pt x="28021" y="53541"/>
                </a:lnTo>
                <a:lnTo>
                  <a:pt x="28028" y="53547"/>
                </a:lnTo>
                <a:cubicBezTo>
                  <a:pt x="28021" y="53554"/>
                  <a:pt x="28015" y="53567"/>
                  <a:pt x="28008" y="53573"/>
                </a:cubicBezTo>
                <a:lnTo>
                  <a:pt x="28008" y="53586"/>
                </a:lnTo>
                <a:cubicBezTo>
                  <a:pt x="28008" y="53606"/>
                  <a:pt x="28015" y="53626"/>
                  <a:pt x="28021" y="53645"/>
                </a:cubicBezTo>
                <a:cubicBezTo>
                  <a:pt x="28034" y="53671"/>
                  <a:pt x="28041" y="53697"/>
                  <a:pt x="28041" y="53723"/>
                </a:cubicBezTo>
                <a:cubicBezTo>
                  <a:pt x="28041" y="53736"/>
                  <a:pt x="28047" y="53743"/>
                  <a:pt x="28054" y="53749"/>
                </a:cubicBezTo>
                <a:cubicBezTo>
                  <a:pt x="28060" y="53762"/>
                  <a:pt x="28067" y="53769"/>
                  <a:pt x="28073" y="53775"/>
                </a:cubicBezTo>
                <a:cubicBezTo>
                  <a:pt x="28078" y="53777"/>
                  <a:pt x="28082" y="53778"/>
                  <a:pt x="28086" y="53778"/>
                </a:cubicBezTo>
                <a:cubicBezTo>
                  <a:pt x="28096" y="53778"/>
                  <a:pt x="28099" y="53770"/>
                  <a:pt x="28099" y="53756"/>
                </a:cubicBezTo>
                <a:cubicBezTo>
                  <a:pt x="28093" y="53723"/>
                  <a:pt x="28086" y="53697"/>
                  <a:pt x="28073" y="53665"/>
                </a:cubicBezTo>
                <a:cubicBezTo>
                  <a:pt x="28073" y="53652"/>
                  <a:pt x="28067" y="53639"/>
                  <a:pt x="28067" y="53626"/>
                </a:cubicBezTo>
                <a:cubicBezTo>
                  <a:pt x="28067" y="53626"/>
                  <a:pt x="28073" y="53619"/>
                  <a:pt x="28073" y="53619"/>
                </a:cubicBezTo>
                <a:cubicBezTo>
                  <a:pt x="28256" y="53710"/>
                  <a:pt x="28451" y="53736"/>
                  <a:pt x="28601" y="54068"/>
                </a:cubicBezTo>
                <a:cubicBezTo>
                  <a:pt x="28542" y="54088"/>
                  <a:pt x="28575" y="54166"/>
                  <a:pt x="28647" y="54264"/>
                </a:cubicBezTo>
                <a:cubicBezTo>
                  <a:pt x="28668" y="54209"/>
                  <a:pt x="28692" y="54187"/>
                  <a:pt x="28722" y="54187"/>
                </a:cubicBezTo>
                <a:cubicBezTo>
                  <a:pt x="28757" y="54187"/>
                  <a:pt x="28799" y="54216"/>
                  <a:pt x="28855" y="54257"/>
                </a:cubicBezTo>
                <a:cubicBezTo>
                  <a:pt x="28888" y="54296"/>
                  <a:pt x="28920" y="54336"/>
                  <a:pt x="28953" y="54381"/>
                </a:cubicBezTo>
                <a:cubicBezTo>
                  <a:pt x="28959" y="54394"/>
                  <a:pt x="28966" y="54407"/>
                  <a:pt x="28979" y="54420"/>
                </a:cubicBezTo>
                <a:cubicBezTo>
                  <a:pt x="28984" y="54425"/>
                  <a:pt x="28994" y="54435"/>
                  <a:pt x="29000" y="54435"/>
                </a:cubicBezTo>
                <a:cubicBezTo>
                  <a:pt x="29002" y="54435"/>
                  <a:pt x="29004" y="54434"/>
                  <a:pt x="29005" y="54433"/>
                </a:cubicBezTo>
                <a:cubicBezTo>
                  <a:pt x="29011" y="54427"/>
                  <a:pt x="29005" y="54414"/>
                  <a:pt x="28998" y="54401"/>
                </a:cubicBezTo>
                <a:lnTo>
                  <a:pt x="28972" y="54362"/>
                </a:lnTo>
                <a:cubicBezTo>
                  <a:pt x="28946" y="54316"/>
                  <a:pt x="28907" y="54270"/>
                  <a:pt x="28874" y="54225"/>
                </a:cubicBezTo>
                <a:lnTo>
                  <a:pt x="28881" y="54225"/>
                </a:lnTo>
                <a:cubicBezTo>
                  <a:pt x="28835" y="54128"/>
                  <a:pt x="28894" y="54057"/>
                  <a:pt x="28971" y="54057"/>
                </a:cubicBezTo>
                <a:cubicBezTo>
                  <a:pt x="29024" y="54057"/>
                  <a:pt x="29086" y="54091"/>
                  <a:pt x="29129" y="54173"/>
                </a:cubicBezTo>
                <a:cubicBezTo>
                  <a:pt x="29213" y="54303"/>
                  <a:pt x="29200" y="54381"/>
                  <a:pt x="29298" y="54518"/>
                </a:cubicBezTo>
                <a:cubicBezTo>
                  <a:pt x="29285" y="54440"/>
                  <a:pt x="29307" y="54412"/>
                  <a:pt x="29341" y="54412"/>
                </a:cubicBezTo>
                <a:cubicBezTo>
                  <a:pt x="29396" y="54412"/>
                  <a:pt x="29483" y="54484"/>
                  <a:pt x="29519" y="54544"/>
                </a:cubicBezTo>
                <a:cubicBezTo>
                  <a:pt x="29507" y="54498"/>
                  <a:pt x="29509" y="54481"/>
                  <a:pt x="29519" y="54481"/>
                </a:cubicBezTo>
                <a:cubicBezTo>
                  <a:pt x="29546" y="54481"/>
                  <a:pt x="29637" y="54608"/>
                  <a:pt x="29679" y="54608"/>
                </a:cubicBezTo>
                <a:cubicBezTo>
                  <a:pt x="29686" y="54608"/>
                  <a:pt x="29692" y="54605"/>
                  <a:pt x="29695" y="54596"/>
                </a:cubicBezTo>
                <a:lnTo>
                  <a:pt x="29689" y="54577"/>
                </a:lnTo>
                <a:lnTo>
                  <a:pt x="29689" y="54577"/>
                </a:lnTo>
                <a:cubicBezTo>
                  <a:pt x="29734" y="54616"/>
                  <a:pt x="29793" y="54648"/>
                  <a:pt x="29851" y="54661"/>
                </a:cubicBezTo>
                <a:cubicBezTo>
                  <a:pt x="29851" y="54733"/>
                  <a:pt x="29865" y="54804"/>
                  <a:pt x="29871" y="54863"/>
                </a:cubicBezTo>
                <a:cubicBezTo>
                  <a:pt x="29917" y="54811"/>
                  <a:pt x="29962" y="54752"/>
                  <a:pt x="30001" y="54687"/>
                </a:cubicBezTo>
                <a:cubicBezTo>
                  <a:pt x="30060" y="54746"/>
                  <a:pt x="30119" y="54863"/>
                  <a:pt x="30177" y="54922"/>
                </a:cubicBezTo>
                <a:cubicBezTo>
                  <a:pt x="30099" y="55000"/>
                  <a:pt x="30021" y="55065"/>
                  <a:pt x="29936" y="55130"/>
                </a:cubicBezTo>
                <a:cubicBezTo>
                  <a:pt x="29930" y="55065"/>
                  <a:pt x="29910" y="55000"/>
                  <a:pt x="29871" y="54948"/>
                </a:cubicBezTo>
                <a:cubicBezTo>
                  <a:pt x="29819" y="54929"/>
                  <a:pt x="29767" y="54886"/>
                  <a:pt x="29720" y="54886"/>
                </a:cubicBezTo>
                <a:cubicBezTo>
                  <a:pt x="29703" y="54886"/>
                  <a:pt x="29685" y="54892"/>
                  <a:pt x="29669" y="54909"/>
                </a:cubicBezTo>
                <a:cubicBezTo>
                  <a:pt x="29728" y="54987"/>
                  <a:pt x="29773" y="55000"/>
                  <a:pt x="29825" y="55098"/>
                </a:cubicBezTo>
                <a:cubicBezTo>
                  <a:pt x="29838" y="55117"/>
                  <a:pt x="29838" y="55137"/>
                  <a:pt x="29845" y="55150"/>
                </a:cubicBezTo>
                <a:cubicBezTo>
                  <a:pt x="29845" y="55169"/>
                  <a:pt x="29845" y="55182"/>
                  <a:pt x="29845" y="55195"/>
                </a:cubicBezTo>
                <a:cubicBezTo>
                  <a:pt x="29780" y="55241"/>
                  <a:pt x="29708" y="55286"/>
                  <a:pt x="29630" y="55319"/>
                </a:cubicBezTo>
                <a:cubicBezTo>
                  <a:pt x="29648" y="55284"/>
                  <a:pt x="29649" y="55275"/>
                  <a:pt x="29642" y="55275"/>
                </a:cubicBezTo>
                <a:cubicBezTo>
                  <a:pt x="29634" y="55275"/>
                  <a:pt x="29618" y="55287"/>
                  <a:pt x="29607" y="55287"/>
                </a:cubicBezTo>
                <a:cubicBezTo>
                  <a:pt x="29596" y="55287"/>
                  <a:pt x="29591" y="55276"/>
                  <a:pt x="29604" y="55234"/>
                </a:cubicBezTo>
                <a:lnTo>
                  <a:pt x="29584" y="55234"/>
                </a:lnTo>
                <a:cubicBezTo>
                  <a:pt x="29604" y="55215"/>
                  <a:pt x="29630" y="55195"/>
                  <a:pt x="29650" y="55169"/>
                </a:cubicBezTo>
                <a:cubicBezTo>
                  <a:pt x="29656" y="55150"/>
                  <a:pt x="29663" y="55130"/>
                  <a:pt x="29663" y="55124"/>
                </a:cubicBezTo>
                <a:cubicBezTo>
                  <a:pt x="29661" y="55122"/>
                  <a:pt x="29659" y="55121"/>
                  <a:pt x="29657" y="55121"/>
                </a:cubicBezTo>
                <a:cubicBezTo>
                  <a:pt x="29650" y="55121"/>
                  <a:pt x="29640" y="55129"/>
                  <a:pt x="29630" y="55143"/>
                </a:cubicBezTo>
                <a:cubicBezTo>
                  <a:pt x="29617" y="55156"/>
                  <a:pt x="29610" y="55156"/>
                  <a:pt x="29604" y="55169"/>
                </a:cubicBezTo>
                <a:cubicBezTo>
                  <a:pt x="29461" y="55107"/>
                  <a:pt x="29342" y="54815"/>
                  <a:pt x="29101" y="54815"/>
                </a:cubicBezTo>
                <a:cubicBezTo>
                  <a:pt x="29089" y="54815"/>
                  <a:pt x="29076" y="54816"/>
                  <a:pt x="29063" y="54818"/>
                </a:cubicBezTo>
                <a:cubicBezTo>
                  <a:pt x="28861" y="54870"/>
                  <a:pt x="28673" y="54980"/>
                  <a:pt x="28536" y="55143"/>
                </a:cubicBezTo>
                <a:cubicBezTo>
                  <a:pt x="28243" y="55547"/>
                  <a:pt x="28425" y="55912"/>
                  <a:pt x="28588" y="56120"/>
                </a:cubicBezTo>
                <a:cubicBezTo>
                  <a:pt x="28725" y="55978"/>
                  <a:pt x="28872" y="55902"/>
                  <a:pt x="28967" y="55902"/>
                </a:cubicBezTo>
                <a:cubicBezTo>
                  <a:pt x="29106" y="55902"/>
                  <a:pt x="29134" y="56066"/>
                  <a:pt x="28855" y="56426"/>
                </a:cubicBezTo>
                <a:cubicBezTo>
                  <a:pt x="28790" y="56661"/>
                  <a:pt x="28868" y="56752"/>
                  <a:pt x="28705" y="57006"/>
                </a:cubicBezTo>
                <a:cubicBezTo>
                  <a:pt x="28574" y="57207"/>
                  <a:pt x="28455" y="57280"/>
                  <a:pt x="28346" y="57280"/>
                </a:cubicBezTo>
                <a:cubicBezTo>
                  <a:pt x="28119" y="57280"/>
                  <a:pt x="27930" y="56968"/>
                  <a:pt x="27741" y="56850"/>
                </a:cubicBezTo>
                <a:cubicBezTo>
                  <a:pt x="27474" y="56980"/>
                  <a:pt x="27272" y="57338"/>
                  <a:pt x="27103" y="57651"/>
                </a:cubicBezTo>
                <a:cubicBezTo>
                  <a:pt x="26986" y="57742"/>
                  <a:pt x="26875" y="57762"/>
                  <a:pt x="26745" y="57892"/>
                </a:cubicBezTo>
                <a:cubicBezTo>
                  <a:pt x="26829" y="57957"/>
                  <a:pt x="26732" y="57924"/>
                  <a:pt x="26686" y="57990"/>
                </a:cubicBezTo>
                <a:cubicBezTo>
                  <a:pt x="26696" y="58075"/>
                  <a:pt x="26734" y="58107"/>
                  <a:pt x="26797" y="58107"/>
                </a:cubicBezTo>
                <a:cubicBezTo>
                  <a:pt x="26862" y="58107"/>
                  <a:pt x="26954" y="58072"/>
                  <a:pt x="27064" y="58029"/>
                </a:cubicBezTo>
                <a:cubicBezTo>
                  <a:pt x="27201" y="58061"/>
                  <a:pt x="27122" y="58237"/>
                  <a:pt x="27240" y="58283"/>
                </a:cubicBezTo>
                <a:cubicBezTo>
                  <a:pt x="27378" y="58199"/>
                  <a:pt x="27560" y="58108"/>
                  <a:pt x="27684" y="58108"/>
                </a:cubicBezTo>
                <a:cubicBezTo>
                  <a:pt x="27810" y="58108"/>
                  <a:pt x="27876" y="58202"/>
                  <a:pt x="27774" y="58491"/>
                </a:cubicBezTo>
                <a:cubicBezTo>
                  <a:pt x="27135" y="59462"/>
                  <a:pt x="28223" y="59110"/>
                  <a:pt x="28112" y="59657"/>
                </a:cubicBezTo>
                <a:cubicBezTo>
                  <a:pt x="28047" y="59781"/>
                  <a:pt x="27950" y="59878"/>
                  <a:pt x="27832" y="59950"/>
                </a:cubicBezTo>
                <a:cubicBezTo>
                  <a:pt x="27781" y="59876"/>
                  <a:pt x="27785" y="59656"/>
                  <a:pt x="27668" y="59656"/>
                </a:cubicBezTo>
                <a:cubicBezTo>
                  <a:pt x="27651" y="59656"/>
                  <a:pt x="27632" y="59660"/>
                  <a:pt x="27611" y="59670"/>
                </a:cubicBezTo>
                <a:cubicBezTo>
                  <a:pt x="27429" y="59891"/>
                  <a:pt x="27292" y="60146"/>
                  <a:pt x="27214" y="60419"/>
                </a:cubicBezTo>
                <a:cubicBezTo>
                  <a:pt x="27019" y="60598"/>
                  <a:pt x="26850" y="60638"/>
                  <a:pt x="26688" y="60638"/>
                </a:cubicBezTo>
                <a:cubicBezTo>
                  <a:pt x="26580" y="60638"/>
                  <a:pt x="26474" y="60620"/>
                  <a:pt x="26367" y="60614"/>
                </a:cubicBezTo>
                <a:cubicBezTo>
                  <a:pt x="26282" y="60595"/>
                  <a:pt x="26412" y="60439"/>
                  <a:pt x="26302" y="60439"/>
                </a:cubicBezTo>
                <a:cubicBezTo>
                  <a:pt x="26119" y="60523"/>
                  <a:pt x="25917" y="60667"/>
                  <a:pt x="25742" y="60686"/>
                </a:cubicBezTo>
                <a:cubicBezTo>
                  <a:pt x="25637" y="60601"/>
                  <a:pt x="25761" y="60178"/>
                  <a:pt x="25553" y="60087"/>
                </a:cubicBezTo>
                <a:cubicBezTo>
                  <a:pt x="25383" y="60250"/>
                  <a:pt x="25097" y="60484"/>
                  <a:pt x="24986" y="60732"/>
                </a:cubicBezTo>
                <a:cubicBezTo>
                  <a:pt x="25142" y="60966"/>
                  <a:pt x="25103" y="61168"/>
                  <a:pt x="25155" y="61448"/>
                </a:cubicBezTo>
                <a:cubicBezTo>
                  <a:pt x="25221" y="61424"/>
                  <a:pt x="25282" y="61413"/>
                  <a:pt x="25337" y="61413"/>
                </a:cubicBezTo>
                <a:cubicBezTo>
                  <a:pt x="25535" y="61413"/>
                  <a:pt x="25663" y="61559"/>
                  <a:pt x="25683" y="61793"/>
                </a:cubicBezTo>
                <a:cubicBezTo>
                  <a:pt x="25770" y="61770"/>
                  <a:pt x="25862" y="61706"/>
                  <a:pt x="25941" y="61706"/>
                </a:cubicBezTo>
                <a:cubicBezTo>
                  <a:pt x="25951" y="61706"/>
                  <a:pt x="25960" y="61707"/>
                  <a:pt x="25970" y="61709"/>
                </a:cubicBezTo>
                <a:cubicBezTo>
                  <a:pt x="26100" y="61852"/>
                  <a:pt x="26015" y="62301"/>
                  <a:pt x="25670" y="62523"/>
                </a:cubicBezTo>
                <a:cubicBezTo>
                  <a:pt x="25592" y="62471"/>
                  <a:pt x="25364" y="62542"/>
                  <a:pt x="25357" y="62386"/>
                </a:cubicBezTo>
                <a:cubicBezTo>
                  <a:pt x="25038" y="62640"/>
                  <a:pt x="24817" y="63168"/>
                  <a:pt x="24530" y="63265"/>
                </a:cubicBezTo>
                <a:cubicBezTo>
                  <a:pt x="24380" y="63461"/>
                  <a:pt x="24465" y="63500"/>
                  <a:pt x="24341" y="63682"/>
                </a:cubicBezTo>
                <a:cubicBezTo>
                  <a:pt x="24117" y="64018"/>
                  <a:pt x="23975" y="64108"/>
                  <a:pt x="23857" y="64108"/>
                </a:cubicBezTo>
                <a:cubicBezTo>
                  <a:pt x="23720" y="64108"/>
                  <a:pt x="23616" y="63988"/>
                  <a:pt x="23455" y="63988"/>
                </a:cubicBezTo>
                <a:cubicBezTo>
                  <a:pt x="23227" y="64295"/>
                  <a:pt x="23195" y="64483"/>
                  <a:pt x="23104" y="64705"/>
                </a:cubicBezTo>
                <a:cubicBezTo>
                  <a:pt x="23153" y="64768"/>
                  <a:pt x="23216" y="64791"/>
                  <a:pt x="23286" y="64791"/>
                </a:cubicBezTo>
                <a:cubicBezTo>
                  <a:pt x="23485" y="64791"/>
                  <a:pt x="23740" y="64605"/>
                  <a:pt x="23909" y="64605"/>
                </a:cubicBezTo>
                <a:cubicBezTo>
                  <a:pt x="23994" y="64605"/>
                  <a:pt x="24058" y="64653"/>
                  <a:pt x="24081" y="64796"/>
                </a:cubicBezTo>
                <a:cubicBezTo>
                  <a:pt x="23859" y="65239"/>
                  <a:pt x="23996" y="65467"/>
                  <a:pt x="23748" y="65799"/>
                </a:cubicBezTo>
                <a:cubicBezTo>
                  <a:pt x="23657" y="65923"/>
                  <a:pt x="23566" y="65949"/>
                  <a:pt x="23429" y="66066"/>
                </a:cubicBezTo>
                <a:cubicBezTo>
                  <a:pt x="23149" y="65969"/>
                  <a:pt x="23566" y="65402"/>
                  <a:pt x="23501" y="65161"/>
                </a:cubicBezTo>
                <a:lnTo>
                  <a:pt x="23501" y="65161"/>
                </a:lnTo>
                <a:cubicBezTo>
                  <a:pt x="23104" y="65337"/>
                  <a:pt x="22999" y="66099"/>
                  <a:pt x="22908" y="66464"/>
                </a:cubicBezTo>
                <a:cubicBezTo>
                  <a:pt x="23042" y="66533"/>
                  <a:pt x="23123" y="66713"/>
                  <a:pt x="23318" y="66713"/>
                </a:cubicBezTo>
                <a:cubicBezTo>
                  <a:pt x="23360" y="66713"/>
                  <a:pt x="23408" y="66705"/>
                  <a:pt x="23462" y="66685"/>
                </a:cubicBezTo>
                <a:lnTo>
                  <a:pt x="23462" y="66685"/>
                </a:lnTo>
                <a:cubicBezTo>
                  <a:pt x="23351" y="66822"/>
                  <a:pt x="23462" y="66815"/>
                  <a:pt x="23345" y="66952"/>
                </a:cubicBezTo>
                <a:cubicBezTo>
                  <a:pt x="23006" y="67167"/>
                  <a:pt x="22635" y="67571"/>
                  <a:pt x="22250" y="68059"/>
                </a:cubicBezTo>
                <a:cubicBezTo>
                  <a:pt x="22256" y="68097"/>
                  <a:pt x="22187" y="68379"/>
                  <a:pt x="22276" y="68379"/>
                </a:cubicBezTo>
                <a:cubicBezTo>
                  <a:pt x="22296" y="68379"/>
                  <a:pt x="22324" y="68366"/>
                  <a:pt x="22361" y="68333"/>
                </a:cubicBezTo>
                <a:lnTo>
                  <a:pt x="22361" y="68333"/>
                </a:lnTo>
                <a:cubicBezTo>
                  <a:pt x="22284" y="68423"/>
                  <a:pt x="22188" y="68652"/>
                  <a:pt x="22129" y="68652"/>
                </a:cubicBezTo>
                <a:cubicBezTo>
                  <a:pt x="22128" y="68652"/>
                  <a:pt x="22127" y="68652"/>
                  <a:pt x="22127" y="68652"/>
                </a:cubicBezTo>
                <a:cubicBezTo>
                  <a:pt x="22141" y="68624"/>
                  <a:pt x="22142" y="68614"/>
                  <a:pt x="22137" y="68614"/>
                </a:cubicBezTo>
                <a:cubicBezTo>
                  <a:pt x="22124" y="68614"/>
                  <a:pt x="22077" y="68663"/>
                  <a:pt x="22055" y="68672"/>
                </a:cubicBezTo>
                <a:cubicBezTo>
                  <a:pt x="22027" y="68479"/>
                  <a:pt x="22023" y="68266"/>
                  <a:pt x="21850" y="68266"/>
                </a:cubicBezTo>
                <a:cubicBezTo>
                  <a:pt x="21825" y="68266"/>
                  <a:pt x="21795" y="68271"/>
                  <a:pt x="21762" y="68281"/>
                </a:cubicBezTo>
                <a:cubicBezTo>
                  <a:pt x="21071" y="69167"/>
                  <a:pt x="22114" y="68782"/>
                  <a:pt x="21886" y="69375"/>
                </a:cubicBezTo>
                <a:cubicBezTo>
                  <a:pt x="21749" y="69597"/>
                  <a:pt x="21658" y="69670"/>
                  <a:pt x="21590" y="69670"/>
                </a:cubicBezTo>
                <a:cubicBezTo>
                  <a:pt x="21496" y="69670"/>
                  <a:pt x="21446" y="69530"/>
                  <a:pt x="21378" y="69447"/>
                </a:cubicBezTo>
                <a:cubicBezTo>
                  <a:pt x="21204" y="69609"/>
                  <a:pt x="21083" y="69677"/>
                  <a:pt x="21005" y="69677"/>
                </a:cubicBezTo>
                <a:cubicBezTo>
                  <a:pt x="20849" y="69677"/>
                  <a:pt x="20863" y="69404"/>
                  <a:pt x="20967" y="69069"/>
                </a:cubicBezTo>
                <a:cubicBezTo>
                  <a:pt x="21006" y="69010"/>
                  <a:pt x="21026" y="68945"/>
                  <a:pt x="21039" y="68874"/>
                </a:cubicBezTo>
                <a:cubicBezTo>
                  <a:pt x="21045" y="68821"/>
                  <a:pt x="21058" y="68769"/>
                  <a:pt x="21084" y="68724"/>
                </a:cubicBezTo>
                <a:lnTo>
                  <a:pt x="21104" y="68711"/>
                </a:lnTo>
                <a:cubicBezTo>
                  <a:pt x="21117" y="68704"/>
                  <a:pt x="21137" y="68698"/>
                  <a:pt x="21150" y="68691"/>
                </a:cubicBezTo>
                <a:cubicBezTo>
                  <a:pt x="21163" y="68678"/>
                  <a:pt x="21176" y="68665"/>
                  <a:pt x="21176" y="68646"/>
                </a:cubicBezTo>
                <a:cubicBezTo>
                  <a:pt x="21176" y="68636"/>
                  <a:pt x="21176" y="68630"/>
                  <a:pt x="21171" y="68630"/>
                </a:cubicBezTo>
                <a:cubicBezTo>
                  <a:pt x="21169" y="68630"/>
                  <a:pt x="21166" y="68631"/>
                  <a:pt x="21163" y="68633"/>
                </a:cubicBezTo>
                <a:cubicBezTo>
                  <a:pt x="21143" y="68639"/>
                  <a:pt x="21137" y="68646"/>
                  <a:pt x="21124" y="68652"/>
                </a:cubicBezTo>
                <a:lnTo>
                  <a:pt x="21091" y="68672"/>
                </a:lnTo>
                <a:lnTo>
                  <a:pt x="21078" y="68678"/>
                </a:lnTo>
                <a:lnTo>
                  <a:pt x="21065" y="68691"/>
                </a:lnTo>
                <a:cubicBezTo>
                  <a:pt x="21026" y="68756"/>
                  <a:pt x="21000" y="68828"/>
                  <a:pt x="20993" y="68906"/>
                </a:cubicBezTo>
                <a:cubicBezTo>
                  <a:pt x="20987" y="68945"/>
                  <a:pt x="20974" y="68991"/>
                  <a:pt x="20954" y="69030"/>
                </a:cubicBezTo>
                <a:cubicBezTo>
                  <a:pt x="20957" y="69003"/>
                  <a:pt x="20952" y="68992"/>
                  <a:pt x="20941" y="68992"/>
                </a:cubicBezTo>
                <a:cubicBezTo>
                  <a:pt x="20894" y="68992"/>
                  <a:pt x="20737" y="69226"/>
                  <a:pt x="20668" y="69258"/>
                </a:cubicBezTo>
                <a:lnTo>
                  <a:pt x="20524" y="69167"/>
                </a:lnTo>
                <a:lnTo>
                  <a:pt x="20518" y="69180"/>
                </a:lnTo>
                <a:cubicBezTo>
                  <a:pt x="20505" y="69147"/>
                  <a:pt x="20485" y="69108"/>
                  <a:pt x="20459" y="69082"/>
                </a:cubicBezTo>
                <a:lnTo>
                  <a:pt x="20453" y="69069"/>
                </a:lnTo>
                <a:cubicBezTo>
                  <a:pt x="20459" y="69049"/>
                  <a:pt x="20466" y="69023"/>
                  <a:pt x="20472" y="68991"/>
                </a:cubicBezTo>
                <a:cubicBezTo>
                  <a:pt x="20477" y="68968"/>
                  <a:pt x="20475" y="68958"/>
                  <a:pt x="20467" y="68958"/>
                </a:cubicBezTo>
                <a:cubicBezTo>
                  <a:pt x="20464" y="68958"/>
                  <a:pt x="20459" y="68961"/>
                  <a:pt x="20453" y="68965"/>
                </a:cubicBezTo>
                <a:cubicBezTo>
                  <a:pt x="20440" y="68971"/>
                  <a:pt x="20427" y="68984"/>
                  <a:pt x="20420" y="68997"/>
                </a:cubicBezTo>
                <a:cubicBezTo>
                  <a:pt x="20414" y="69004"/>
                  <a:pt x="20414" y="69010"/>
                  <a:pt x="20407" y="69023"/>
                </a:cubicBezTo>
                <a:lnTo>
                  <a:pt x="20381" y="69121"/>
                </a:lnTo>
                <a:lnTo>
                  <a:pt x="20375" y="69141"/>
                </a:lnTo>
                <a:lnTo>
                  <a:pt x="20394" y="69167"/>
                </a:lnTo>
                <a:cubicBezTo>
                  <a:pt x="20414" y="69193"/>
                  <a:pt x="20433" y="69219"/>
                  <a:pt x="20446" y="69251"/>
                </a:cubicBezTo>
                <a:cubicBezTo>
                  <a:pt x="20414" y="69297"/>
                  <a:pt x="20381" y="69342"/>
                  <a:pt x="20355" y="69388"/>
                </a:cubicBezTo>
                <a:cubicBezTo>
                  <a:pt x="20655" y="69570"/>
                  <a:pt x="20466" y="70059"/>
                  <a:pt x="20264" y="70684"/>
                </a:cubicBezTo>
                <a:cubicBezTo>
                  <a:pt x="20368" y="70828"/>
                  <a:pt x="20368" y="70945"/>
                  <a:pt x="20120" y="71127"/>
                </a:cubicBezTo>
                <a:cubicBezTo>
                  <a:pt x="20016" y="71088"/>
                  <a:pt x="20016" y="70984"/>
                  <a:pt x="20081" y="70834"/>
                </a:cubicBezTo>
                <a:lnTo>
                  <a:pt x="20081" y="70834"/>
                </a:lnTo>
                <a:cubicBezTo>
                  <a:pt x="20069" y="70839"/>
                  <a:pt x="20058" y="70840"/>
                  <a:pt x="20047" y="70840"/>
                </a:cubicBezTo>
                <a:cubicBezTo>
                  <a:pt x="20005" y="70840"/>
                  <a:pt x="19969" y="70815"/>
                  <a:pt x="19908" y="70815"/>
                </a:cubicBezTo>
                <a:cubicBezTo>
                  <a:pt x="19892" y="70815"/>
                  <a:pt x="19874" y="70817"/>
                  <a:pt x="19853" y="70821"/>
                </a:cubicBezTo>
                <a:cubicBezTo>
                  <a:pt x="19697" y="71010"/>
                  <a:pt x="19547" y="71205"/>
                  <a:pt x="19417" y="71414"/>
                </a:cubicBezTo>
                <a:cubicBezTo>
                  <a:pt x="19447" y="71394"/>
                  <a:pt x="19471" y="71385"/>
                  <a:pt x="19491" y="71385"/>
                </a:cubicBezTo>
                <a:cubicBezTo>
                  <a:pt x="19596" y="71385"/>
                  <a:pt x="19558" y="71640"/>
                  <a:pt x="19404" y="71876"/>
                </a:cubicBezTo>
                <a:cubicBezTo>
                  <a:pt x="19293" y="71974"/>
                  <a:pt x="19202" y="71987"/>
                  <a:pt x="19104" y="72019"/>
                </a:cubicBezTo>
                <a:cubicBezTo>
                  <a:pt x="18870" y="72352"/>
                  <a:pt x="18707" y="72221"/>
                  <a:pt x="18473" y="72554"/>
                </a:cubicBezTo>
                <a:cubicBezTo>
                  <a:pt x="18479" y="72638"/>
                  <a:pt x="18492" y="72775"/>
                  <a:pt x="18564" y="72814"/>
                </a:cubicBezTo>
                <a:cubicBezTo>
                  <a:pt x="18570" y="72818"/>
                  <a:pt x="18578" y="72820"/>
                  <a:pt x="18588" y="72820"/>
                </a:cubicBezTo>
                <a:cubicBezTo>
                  <a:pt x="18651" y="72820"/>
                  <a:pt x="18774" y="72741"/>
                  <a:pt x="18855" y="72741"/>
                </a:cubicBezTo>
                <a:cubicBezTo>
                  <a:pt x="18860" y="72741"/>
                  <a:pt x="18865" y="72742"/>
                  <a:pt x="18870" y="72742"/>
                </a:cubicBezTo>
                <a:cubicBezTo>
                  <a:pt x="18961" y="72762"/>
                  <a:pt x="19000" y="72860"/>
                  <a:pt x="19072" y="72879"/>
                </a:cubicBezTo>
                <a:cubicBezTo>
                  <a:pt x="19248" y="72918"/>
                  <a:pt x="19456" y="72873"/>
                  <a:pt x="19254" y="73264"/>
                </a:cubicBezTo>
                <a:cubicBezTo>
                  <a:pt x="19117" y="73524"/>
                  <a:pt x="18916" y="73537"/>
                  <a:pt x="18701" y="73583"/>
                </a:cubicBezTo>
                <a:cubicBezTo>
                  <a:pt x="18675" y="73587"/>
                  <a:pt x="18653" y="73589"/>
                  <a:pt x="18632" y="73589"/>
                </a:cubicBezTo>
                <a:cubicBezTo>
                  <a:pt x="18497" y="73589"/>
                  <a:pt x="18447" y="73504"/>
                  <a:pt x="18338" y="73504"/>
                </a:cubicBezTo>
                <a:cubicBezTo>
                  <a:pt x="18322" y="73504"/>
                  <a:pt x="18304" y="73506"/>
                  <a:pt x="18284" y="73511"/>
                </a:cubicBezTo>
                <a:cubicBezTo>
                  <a:pt x="17991" y="73856"/>
                  <a:pt x="17750" y="73889"/>
                  <a:pt x="17470" y="74195"/>
                </a:cubicBezTo>
                <a:cubicBezTo>
                  <a:pt x="17346" y="74599"/>
                  <a:pt x="17007" y="74846"/>
                  <a:pt x="16994" y="75237"/>
                </a:cubicBezTo>
                <a:cubicBezTo>
                  <a:pt x="16753" y="75485"/>
                  <a:pt x="16603" y="75862"/>
                  <a:pt x="16545" y="76019"/>
                </a:cubicBezTo>
                <a:cubicBezTo>
                  <a:pt x="16504" y="75989"/>
                  <a:pt x="16461" y="75973"/>
                  <a:pt x="16416" y="75973"/>
                </a:cubicBezTo>
                <a:cubicBezTo>
                  <a:pt x="16301" y="75973"/>
                  <a:pt x="16169" y="76078"/>
                  <a:pt x="16011" y="76344"/>
                </a:cubicBezTo>
                <a:cubicBezTo>
                  <a:pt x="15986" y="76502"/>
                  <a:pt x="16114" y="76507"/>
                  <a:pt x="16231" y="76507"/>
                </a:cubicBezTo>
                <a:cubicBezTo>
                  <a:pt x="16240" y="76507"/>
                  <a:pt x="16249" y="76507"/>
                  <a:pt x="16258" y="76507"/>
                </a:cubicBezTo>
                <a:cubicBezTo>
                  <a:pt x="16232" y="76690"/>
                  <a:pt x="16186" y="76859"/>
                  <a:pt x="16121" y="77028"/>
                </a:cubicBezTo>
                <a:cubicBezTo>
                  <a:pt x="15965" y="77211"/>
                  <a:pt x="15945" y="77276"/>
                  <a:pt x="15815" y="77504"/>
                </a:cubicBezTo>
                <a:cubicBezTo>
                  <a:pt x="15747" y="77848"/>
                  <a:pt x="15856" y="77969"/>
                  <a:pt x="16044" y="77969"/>
                </a:cubicBezTo>
                <a:cubicBezTo>
                  <a:pt x="16126" y="77969"/>
                  <a:pt x="16224" y="77945"/>
                  <a:pt x="16330" y="77908"/>
                </a:cubicBezTo>
                <a:lnTo>
                  <a:pt x="16330" y="77908"/>
                </a:lnTo>
                <a:cubicBezTo>
                  <a:pt x="16349" y="78357"/>
                  <a:pt x="15857" y="78778"/>
                  <a:pt x="15544" y="78778"/>
                </a:cubicBezTo>
                <a:cubicBezTo>
                  <a:pt x="15430" y="78778"/>
                  <a:pt x="15340" y="78722"/>
                  <a:pt x="15307" y="78592"/>
                </a:cubicBezTo>
                <a:cubicBezTo>
                  <a:pt x="15105" y="78689"/>
                  <a:pt x="14877" y="78885"/>
                  <a:pt x="14643" y="79171"/>
                </a:cubicBezTo>
                <a:cubicBezTo>
                  <a:pt x="14571" y="79484"/>
                  <a:pt x="14506" y="79979"/>
                  <a:pt x="14161" y="80005"/>
                </a:cubicBezTo>
                <a:cubicBezTo>
                  <a:pt x="14304" y="79627"/>
                  <a:pt x="14415" y="79432"/>
                  <a:pt x="14467" y="79126"/>
                </a:cubicBezTo>
                <a:cubicBezTo>
                  <a:pt x="14695" y="78846"/>
                  <a:pt x="14942" y="78474"/>
                  <a:pt x="15086" y="78311"/>
                </a:cubicBezTo>
                <a:cubicBezTo>
                  <a:pt x="15002" y="78311"/>
                  <a:pt x="15085" y="78102"/>
                  <a:pt x="15038" y="78102"/>
                </a:cubicBezTo>
                <a:cubicBezTo>
                  <a:pt x="15030" y="78102"/>
                  <a:pt x="15018" y="78108"/>
                  <a:pt x="15001" y="78123"/>
                </a:cubicBezTo>
                <a:cubicBezTo>
                  <a:pt x="14867" y="78427"/>
                  <a:pt x="14573" y="78726"/>
                  <a:pt x="14392" y="78726"/>
                </a:cubicBezTo>
                <a:cubicBezTo>
                  <a:pt x="14379" y="78726"/>
                  <a:pt x="14367" y="78725"/>
                  <a:pt x="14356" y="78722"/>
                </a:cubicBezTo>
                <a:cubicBezTo>
                  <a:pt x="14238" y="78685"/>
                  <a:pt x="14345" y="78394"/>
                  <a:pt x="14193" y="78394"/>
                </a:cubicBezTo>
                <a:cubicBezTo>
                  <a:pt x="14185" y="78394"/>
                  <a:pt x="14176" y="78395"/>
                  <a:pt x="14167" y="78396"/>
                </a:cubicBezTo>
                <a:cubicBezTo>
                  <a:pt x="14103" y="78437"/>
                  <a:pt x="14063" y="78448"/>
                  <a:pt x="14030" y="78448"/>
                </a:cubicBezTo>
                <a:cubicBezTo>
                  <a:pt x="13993" y="78448"/>
                  <a:pt x="13966" y="78433"/>
                  <a:pt x="13923" y="78433"/>
                </a:cubicBezTo>
                <a:cubicBezTo>
                  <a:pt x="13901" y="78433"/>
                  <a:pt x="13875" y="78437"/>
                  <a:pt x="13842" y="78448"/>
                </a:cubicBezTo>
                <a:cubicBezTo>
                  <a:pt x="13855" y="78364"/>
                  <a:pt x="13861" y="78279"/>
                  <a:pt x="13861" y="78194"/>
                </a:cubicBezTo>
                <a:lnTo>
                  <a:pt x="13861" y="78194"/>
                </a:lnTo>
                <a:cubicBezTo>
                  <a:pt x="13826" y="78245"/>
                  <a:pt x="13796" y="78265"/>
                  <a:pt x="13769" y="78265"/>
                </a:cubicBezTo>
                <a:cubicBezTo>
                  <a:pt x="13751" y="78265"/>
                  <a:pt x="13734" y="78256"/>
                  <a:pt x="13718" y="78240"/>
                </a:cubicBezTo>
                <a:cubicBezTo>
                  <a:pt x="13627" y="78370"/>
                  <a:pt x="13555" y="78409"/>
                  <a:pt x="13464" y="78546"/>
                </a:cubicBezTo>
                <a:lnTo>
                  <a:pt x="13464" y="78552"/>
                </a:lnTo>
                <a:cubicBezTo>
                  <a:pt x="13379" y="78605"/>
                  <a:pt x="13307" y="78670"/>
                  <a:pt x="13242" y="78748"/>
                </a:cubicBezTo>
                <a:lnTo>
                  <a:pt x="13242" y="78741"/>
                </a:lnTo>
                <a:cubicBezTo>
                  <a:pt x="13236" y="78694"/>
                  <a:pt x="13206" y="78679"/>
                  <a:pt x="13165" y="78679"/>
                </a:cubicBezTo>
                <a:cubicBezTo>
                  <a:pt x="13099" y="78679"/>
                  <a:pt x="13004" y="78717"/>
                  <a:pt x="12933" y="78717"/>
                </a:cubicBezTo>
                <a:cubicBezTo>
                  <a:pt x="12915" y="78717"/>
                  <a:pt x="12898" y="78715"/>
                  <a:pt x="12884" y="78709"/>
                </a:cubicBezTo>
                <a:lnTo>
                  <a:pt x="12865" y="78735"/>
                </a:lnTo>
                <a:cubicBezTo>
                  <a:pt x="12871" y="78696"/>
                  <a:pt x="12871" y="78657"/>
                  <a:pt x="12858" y="78618"/>
                </a:cubicBezTo>
                <a:cubicBezTo>
                  <a:pt x="12933" y="78483"/>
                  <a:pt x="12920" y="78344"/>
                  <a:pt x="12832" y="78344"/>
                </a:cubicBezTo>
                <a:cubicBezTo>
                  <a:pt x="12813" y="78344"/>
                  <a:pt x="12792" y="78350"/>
                  <a:pt x="12767" y="78364"/>
                </a:cubicBezTo>
                <a:cubicBezTo>
                  <a:pt x="12668" y="78515"/>
                  <a:pt x="12623" y="78759"/>
                  <a:pt x="12696" y="78759"/>
                </a:cubicBezTo>
                <a:cubicBezTo>
                  <a:pt x="12714" y="78759"/>
                  <a:pt x="12740" y="78744"/>
                  <a:pt x="12773" y="78709"/>
                </a:cubicBezTo>
                <a:lnTo>
                  <a:pt x="12780" y="78689"/>
                </a:lnTo>
                <a:cubicBezTo>
                  <a:pt x="12793" y="78715"/>
                  <a:pt x="12799" y="78748"/>
                  <a:pt x="12793" y="78774"/>
                </a:cubicBezTo>
                <a:cubicBezTo>
                  <a:pt x="12644" y="79095"/>
                  <a:pt x="12610" y="79395"/>
                  <a:pt x="12818" y="79395"/>
                </a:cubicBezTo>
                <a:cubicBezTo>
                  <a:pt x="12838" y="79395"/>
                  <a:pt x="12860" y="79392"/>
                  <a:pt x="12884" y="79386"/>
                </a:cubicBezTo>
                <a:cubicBezTo>
                  <a:pt x="13053" y="79145"/>
                  <a:pt x="13086" y="78976"/>
                  <a:pt x="13249" y="78813"/>
                </a:cubicBezTo>
                <a:lnTo>
                  <a:pt x="13242" y="78813"/>
                </a:lnTo>
                <a:cubicBezTo>
                  <a:pt x="13294" y="78748"/>
                  <a:pt x="13347" y="78696"/>
                  <a:pt x="13412" y="78650"/>
                </a:cubicBezTo>
                <a:cubicBezTo>
                  <a:pt x="13473" y="78620"/>
                  <a:pt x="13523" y="78606"/>
                  <a:pt x="13562" y="78606"/>
                </a:cubicBezTo>
                <a:cubicBezTo>
                  <a:pt x="13858" y="78606"/>
                  <a:pt x="13599" y="79359"/>
                  <a:pt x="13249" y="79692"/>
                </a:cubicBezTo>
                <a:cubicBezTo>
                  <a:pt x="13249" y="79569"/>
                  <a:pt x="13198" y="79508"/>
                  <a:pt x="13120" y="79508"/>
                </a:cubicBezTo>
                <a:cubicBezTo>
                  <a:pt x="12997" y="79508"/>
                  <a:pt x="12804" y="79662"/>
                  <a:pt x="12637" y="79966"/>
                </a:cubicBezTo>
                <a:cubicBezTo>
                  <a:pt x="12681" y="80076"/>
                  <a:pt x="12767" y="80130"/>
                  <a:pt x="12860" y="80130"/>
                </a:cubicBezTo>
                <a:cubicBezTo>
                  <a:pt x="12943" y="80130"/>
                  <a:pt x="13032" y="80088"/>
                  <a:pt x="13106" y="80005"/>
                </a:cubicBezTo>
                <a:cubicBezTo>
                  <a:pt x="13141" y="80023"/>
                  <a:pt x="13172" y="80199"/>
                  <a:pt x="13266" y="80199"/>
                </a:cubicBezTo>
                <a:cubicBezTo>
                  <a:pt x="13275" y="80199"/>
                  <a:pt x="13284" y="80197"/>
                  <a:pt x="13294" y="80194"/>
                </a:cubicBezTo>
                <a:cubicBezTo>
                  <a:pt x="13399" y="80064"/>
                  <a:pt x="13581" y="79823"/>
                  <a:pt x="13646" y="79614"/>
                </a:cubicBezTo>
                <a:cubicBezTo>
                  <a:pt x="13653" y="79622"/>
                  <a:pt x="13660" y="79625"/>
                  <a:pt x="13667" y="79625"/>
                </a:cubicBezTo>
                <a:cubicBezTo>
                  <a:pt x="13699" y="79625"/>
                  <a:pt x="13738" y="79571"/>
                  <a:pt x="13770" y="79556"/>
                </a:cubicBezTo>
                <a:lnTo>
                  <a:pt x="13770" y="79556"/>
                </a:lnTo>
                <a:cubicBezTo>
                  <a:pt x="14050" y="79940"/>
                  <a:pt x="13034" y="80897"/>
                  <a:pt x="12917" y="81366"/>
                </a:cubicBezTo>
                <a:cubicBezTo>
                  <a:pt x="12878" y="81431"/>
                  <a:pt x="12825" y="81490"/>
                  <a:pt x="12773" y="81542"/>
                </a:cubicBezTo>
                <a:cubicBezTo>
                  <a:pt x="12715" y="81711"/>
                  <a:pt x="12773" y="81803"/>
                  <a:pt x="12669" y="82011"/>
                </a:cubicBezTo>
                <a:cubicBezTo>
                  <a:pt x="12364" y="82233"/>
                  <a:pt x="12062" y="82277"/>
                  <a:pt x="11793" y="82277"/>
                </a:cubicBezTo>
                <a:cubicBezTo>
                  <a:pt x="11643" y="82277"/>
                  <a:pt x="11503" y="82263"/>
                  <a:pt x="11380" y="82259"/>
                </a:cubicBezTo>
                <a:cubicBezTo>
                  <a:pt x="11282" y="82402"/>
                  <a:pt x="11334" y="82447"/>
                  <a:pt x="11204" y="82617"/>
                </a:cubicBezTo>
                <a:cubicBezTo>
                  <a:pt x="11327" y="82656"/>
                  <a:pt x="11236" y="82890"/>
                  <a:pt x="11419" y="82956"/>
                </a:cubicBezTo>
                <a:cubicBezTo>
                  <a:pt x="11504" y="82924"/>
                  <a:pt x="11592" y="82865"/>
                  <a:pt x="11668" y="82865"/>
                </a:cubicBezTo>
                <a:cubicBezTo>
                  <a:pt x="11703" y="82865"/>
                  <a:pt x="11735" y="82877"/>
                  <a:pt x="11764" y="82910"/>
                </a:cubicBezTo>
                <a:cubicBezTo>
                  <a:pt x="11717" y="83294"/>
                  <a:pt x="11893" y="83517"/>
                  <a:pt x="12172" y="83517"/>
                </a:cubicBezTo>
                <a:cubicBezTo>
                  <a:pt x="12281" y="83517"/>
                  <a:pt x="12405" y="83483"/>
                  <a:pt x="12539" y="83411"/>
                </a:cubicBezTo>
                <a:cubicBezTo>
                  <a:pt x="12630" y="83574"/>
                  <a:pt x="12656" y="83757"/>
                  <a:pt x="12624" y="83939"/>
                </a:cubicBezTo>
                <a:cubicBezTo>
                  <a:pt x="12591" y="84082"/>
                  <a:pt x="12493" y="84232"/>
                  <a:pt x="12441" y="84362"/>
                </a:cubicBezTo>
                <a:cubicBezTo>
                  <a:pt x="12487" y="84421"/>
                  <a:pt x="12493" y="84506"/>
                  <a:pt x="12448" y="84571"/>
                </a:cubicBezTo>
                <a:cubicBezTo>
                  <a:pt x="12396" y="84662"/>
                  <a:pt x="12298" y="84916"/>
                  <a:pt x="12207" y="84949"/>
                </a:cubicBezTo>
                <a:cubicBezTo>
                  <a:pt x="12031" y="84910"/>
                  <a:pt x="12187" y="84538"/>
                  <a:pt x="12330" y="84219"/>
                </a:cubicBezTo>
                <a:cubicBezTo>
                  <a:pt x="12357" y="83926"/>
                  <a:pt x="11979" y="83776"/>
                  <a:pt x="11822" y="83757"/>
                </a:cubicBezTo>
                <a:cubicBezTo>
                  <a:pt x="11868" y="83613"/>
                  <a:pt x="11972" y="83594"/>
                  <a:pt x="11907" y="83542"/>
                </a:cubicBezTo>
                <a:cubicBezTo>
                  <a:pt x="11900" y="83541"/>
                  <a:pt x="11893" y="83540"/>
                  <a:pt x="11886" y="83540"/>
                </a:cubicBezTo>
                <a:cubicBezTo>
                  <a:pt x="11613" y="83540"/>
                  <a:pt x="11083" y="84235"/>
                  <a:pt x="10908" y="84500"/>
                </a:cubicBezTo>
                <a:lnTo>
                  <a:pt x="10908" y="84500"/>
                </a:lnTo>
                <a:cubicBezTo>
                  <a:pt x="10923" y="84477"/>
                  <a:pt x="10933" y="84468"/>
                  <a:pt x="10940" y="84468"/>
                </a:cubicBezTo>
                <a:cubicBezTo>
                  <a:pt x="10961" y="84468"/>
                  <a:pt x="10934" y="84575"/>
                  <a:pt x="10884" y="84629"/>
                </a:cubicBezTo>
                <a:cubicBezTo>
                  <a:pt x="10864" y="84635"/>
                  <a:pt x="10848" y="84637"/>
                  <a:pt x="10834" y="84637"/>
                </a:cubicBezTo>
                <a:cubicBezTo>
                  <a:pt x="10727" y="84637"/>
                  <a:pt x="10798" y="84484"/>
                  <a:pt x="10682" y="84484"/>
                </a:cubicBezTo>
                <a:cubicBezTo>
                  <a:pt x="10675" y="84484"/>
                  <a:pt x="10666" y="84485"/>
                  <a:pt x="10657" y="84486"/>
                </a:cubicBezTo>
                <a:cubicBezTo>
                  <a:pt x="10502" y="84548"/>
                  <a:pt x="10323" y="84768"/>
                  <a:pt x="10181" y="84768"/>
                </a:cubicBezTo>
                <a:cubicBezTo>
                  <a:pt x="10144" y="84768"/>
                  <a:pt x="10108" y="84752"/>
                  <a:pt x="10077" y="84714"/>
                </a:cubicBezTo>
                <a:cubicBezTo>
                  <a:pt x="10240" y="84395"/>
                  <a:pt x="10331" y="84056"/>
                  <a:pt x="10272" y="83965"/>
                </a:cubicBezTo>
                <a:lnTo>
                  <a:pt x="10272" y="83965"/>
                </a:lnTo>
                <a:cubicBezTo>
                  <a:pt x="10184" y="84016"/>
                  <a:pt x="10083" y="84122"/>
                  <a:pt x="10005" y="84122"/>
                </a:cubicBezTo>
                <a:cubicBezTo>
                  <a:pt x="10003" y="84122"/>
                  <a:pt x="10001" y="84122"/>
                  <a:pt x="9999" y="84121"/>
                </a:cubicBezTo>
                <a:cubicBezTo>
                  <a:pt x="9966" y="84174"/>
                  <a:pt x="9940" y="84226"/>
                  <a:pt x="9927" y="84278"/>
                </a:cubicBezTo>
                <a:cubicBezTo>
                  <a:pt x="9919" y="84262"/>
                  <a:pt x="9910" y="84255"/>
                  <a:pt x="9900" y="84255"/>
                </a:cubicBezTo>
                <a:cubicBezTo>
                  <a:pt x="9857" y="84255"/>
                  <a:pt x="9795" y="84371"/>
                  <a:pt x="9753" y="84371"/>
                </a:cubicBezTo>
                <a:cubicBezTo>
                  <a:pt x="9745" y="84371"/>
                  <a:pt x="9738" y="84367"/>
                  <a:pt x="9732" y="84356"/>
                </a:cubicBezTo>
                <a:cubicBezTo>
                  <a:pt x="9653" y="84551"/>
                  <a:pt x="9517" y="84532"/>
                  <a:pt x="9360" y="84792"/>
                </a:cubicBezTo>
                <a:cubicBezTo>
                  <a:pt x="9119" y="84936"/>
                  <a:pt x="8989" y="84857"/>
                  <a:pt x="8781" y="85151"/>
                </a:cubicBezTo>
                <a:cubicBezTo>
                  <a:pt x="8779" y="85110"/>
                  <a:pt x="8777" y="85096"/>
                  <a:pt x="8774" y="85096"/>
                </a:cubicBezTo>
                <a:cubicBezTo>
                  <a:pt x="8766" y="85096"/>
                  <a:pt x="8750" y="85177"/>
                  <a:pt x="8709" y="85177"/>
                </a:cubicBezTo>
                <a:cubicBezTo>
                  <a:pt x="8312" y="85059"/>
                  <a:pt x="9074" y="84043"/>
                  <a:pt x="9386" y="83998"/>
                </a:cubicBezTo>
                <a:cubicBezTo>
                  <a:pt x="9388" y="83998"/>
                  <a:pt x="9389" y="83997"/>
                  <a:pt x="9391" y="83997"/>
                </a:cubicBezTo>
                <a:cubicBezTo>
                  <a:pt x="9439" y="83997"/>
                  <a:pt x="9446" y="84109"/>
                  <a:pt x="9478" y="84121"/>
                </a:cubicBezTo>
                <a:cubicBezTo>
                  <a:pt x="9492" y="84127"/>
                  <a:pt x="9506" y="84130"/>
                  <a:pt x="9522" y="84130"/>
                </a:cubicBezTo>
                <a:cubicBezTo>
                  <a:pt x="9707" y="84130"/>
                  <a:pt x="9989" y="83754"/>
                  <a:pt x="10188" y="83568"/>
                </a:cubicBezTo>
                <a:cubicBezTo>
                  <a:pt x="10280" y="83263"/>
                  <a:pt x="10213" y="83180"/>
                  <a:pt x="10084" y="83180"/>
                </a:cubicBezTo>
                <a:cubicBezTo>
                  <a:pt x="9930" y="83180"/>
                  <a:pt x="9687" y="83298"/>
                  <a:pt x="9520" y="83298"/>
                </a:cubicBezTo>
                <a:cubicBezTo>
                  <a:pt x="9493" y="83298"/>
                  <a:pt x="9468" y="83295"/>
                  <a:pt x="9445" y="83288"/>
                </a:cubicBezTo>
                <a:cubicBezTo>
                  <a:pt x="9145" y="83600"/>
                  <a:pt x="9041" y="83939"/>
                  <a:pt x="8735" y="84382"/>
                </a:cubicBezTo>
                <a:cubicBezTo>
                  <a:pt x="8592" y="84506"/>
                  <a:pt x="8462" y="84649"/>
                  <a:pt x="8344" y="84805"/>
                </a:cubicBezTo>
                <a:cubicBezTo>
                  <a:pt x="8318" y="85111"/>
                  <a:pt x="8344" y="85300"/>
                  <a:pt x="8136" y="85574"/>
                </a:cubicBezTo>
                <a:cubicBezTo>
                  <a:pt x="8146" y="85561"/>
                  <a:pt x="8148" y="85555"/>
                  <a:pt x="8145" y="85555"/>
                </a:cubicBezTo>
                <a:cubicBezTo>
                  <a:pt x="8130" y="85555"/>
                  <a:pt x="8008" y="85666"/>
                  <a:pt x="8009" y="85668"/>
                </a:cubicBezTo>
                <a:lnTo>
                  <a:pt x="8009" y="85668"/>
                </a:lnTo>
                <a:cubicBezTo>
                  <a:pt x="7854" y="85776"/>
                  <a:pt x="7764" y="85809"/>
                  <a:pt x="7628" y="85952"/>
                </a:cubicBezTo>
                <a:cubicBezTo>
                  <a:pt x="7621" y="86036"/>
                  <a:pt x="7589" y="86108"/>
                  <a:pt x="7543" y="86173"/>
                </a:cubicBezTo>
                <a:cubicBezTo>
                  <a:pt x="7758" y="86154"/>
                  <a:pt x="7960" y="86199"/>
                  <a:pt x="8084" y="86049"/>
                </a:cubicBezTo>
                <a:lnTo>
                  <a:pt x="8188" y="86115"/>
                </a:lnTo>
                <a:cubicBezTo>
                  <a:pt x="8084" y="86466"/>
                  <a:pt x="8351" y="86746"/>
                  <a:pt x="7862" y="87189"/>
                </a:cubicBezTo>
                <a:cubicBezTo>
                  <a:pt x="7841" y="87125"/>
                  <a:pt x="7793" y="87101"/>
                  <a:pt x="7732" y="87101"/>
                </a:cubicBezTo>
                <a:cubicBezTo>
                  <a:pt x="7628" y="87101"/>
                  <a:pt x="7487" y="87170"/>
                  <a:pt x="7380" y="87215"/>
                </a:cubicBezTo>
                <a:cubicBezTo>
                  <a:pt x="7263" y="87424"/>
                  <a:pt x="7172" y="87456"/>
                  <a:pt x="7061" y="87613"/>
                </a:cubicBezTo>
                <a:cubicBezTo>
                  <a:pt x="7053" y="87605"/>
                  <a:pt x="7041" y="87602"/>
                  <a:pt x="7026" y="87602"/>
                </a:cubicBezTo>
                <a:cubicBezTo>
                  <a:pt x="6936" y="87602"/>
                  <a:pt x="6742" y="87727"/>
                  <a:pt x="6664" y="87828"/>
                </a:cubicBezTo>
                <a:cubicBezTo>
                  <a:pt x="6280" y="88362"/>
                  <a:pt x="5999" y="88661"/>
                  <a:pt x="5863" y="89065"/>
                </a:cubicBezTo>
                <a:cubicBezTo>
                  <a:pt x="5874" y="89071"/>
                  <a:pt x="5886" y="89073"/>
                  <a:pt x="5898" y="89073"/>
                </a:cubicBezTo>
                <a:cubicBezTo>
                  <a:pt x="6063" y="89073"/>
                  <a:pt x="6312" y="88620"/>
                  <a:pt x="6488" y="88590"/>
                </a:cubicBezTo>
                <a:cubicBezTo>
                  <a:pt x="6488" y="88759"/>
                  <a:pt x="6592" y="88720"/>
                  <a:pt x="6631" y="88818"/>
                </a:cubicBezTo>
                <a:cubicBezTo>
                  <a:pt x="6534" y="88857"/>
                  <a:pt x="6416" y="89059"/>
                  <a:pt x="6364" y="89182"/>
                </a:cubicBezTo>
                <a:cubicBezTo>
                  <a:pt x="6384" y="89202"/>
                  <a:pt x="6293" y="89534"/>
                  <a:pt x="6332" y="89632"/>
                </a:cubicBezTo>
                <a:cubicBezTo>
                  <a:pt x="6306" y="89671"/>
                  <a:pt x="6286" y="89703"/>
                  <a:pt x="6273" y="89736"/>
                </a:cubicBezTo>
                <a:lnTo>
                  <a:pt x="6273" y="89729"/>
                </a:lnTo>
                <a:cubicBezTo>
                  <a:pt x="6110" y="90055"/>
                  <a:pt x="5752" y="90505"/>
                  <a:pt x="5941" y="90596"/>
                </a:cubicBezTo>
                <a:cubicBezTo>
                  <a:pt x="6201" y="90283"/>
                  <a:pt x="6364" y="89977"/>
                  <a:pt x="6364" y="89729"/>
                </a:cubicBezTo>
                <a:cubicBezTo>
                  <a:pt x="6371" y="89710"/>
                  <a:pt x="6384" y="89690"/>
                  <a:pt x="6397" y="89671"/>
                </a:cubicBezTo>
                <a:cubicBezTo>
                  <a:pt x="6644" y="89423"/>
                  <a:pt x="6885" y="89007"/>
                  <a:pt x="7191" y="88844"/>
                </a:cubicBezTo>
                <a:cubicBezTo>
                  <a:pt x="7276" y="88622"/>
                  <a:pt x="7348" y="88257"/>
                  <a:pt x="7276" y="88225"/>
                </a:cubicBezTo>
                <a:lnTo>
                  <a:pt x="7276" y="88225"/>
                </a:lnTo>
                <a:cubicBezTo>
                  <a:pt x="7276" y="88260"/>
                  <a:pt x="7275" y="88272"/>
                  <a:pt x="7273" y="88272"/>
                </a:cubicBezTo>
                <a:cubicBezTo>
                  <a:pt x="7269" y="88272"/>
                  <a:pt x="7257" y="88212"/>
                  <a:pt x="7230" y="88199"/>
                </a:cubicBezTo>
                <a:cubicBezTo>
                  <a:pt x="7068" y="88375"/>
                  <a:pt x="6879" y="88375"/>
                  <a:pt x="6781" y="88583"/>
                </a:cubicBezTo>
                <a:cubicBezTo>
                  <a:pt x="6709" y="88485"/>
                  <a:pt x="6690" y="88355"/>
                  <a:pt x="6814" y="88127"/>
                </a:cubicBezTo>
                <a:cubicBezTo>
                  <a:pt x="7172" y="87880"/>
                  <a:pt x="7504" y="87600"/>
                  <a:pt x="7817" y="87293"/>
                </a:cubicBezTo>
                <a:lnTo>
                  <a:pt x="7817" y="87293"/>
                </a:lnTo>
                <a:cubicBezTo>
                  <a:pt x="7849" y="87320"/>
                  <a:pt x="7745" y="87437"/>
                  <a:pt x="7765" y="87463"/>
                </a:cubicBezTo>
                <a:cubicBezTo>
                  <a:pt x="7826" y="87414"/>
                  <a:pt x="7861" y="87402"/>
                  <a:pt x="7892" y="87402"/>
                </a:cubicBezTo>
                <a:cubicBezTo>
                  <a:pt x="7925" y="87402"/>
                  <a:pt x="7954" y="87416"/>
                  <a:pt x="8004" y="87416"/>
                </a:cubicBezTo>
                <a:cubicBezTo>
                  <a:pt x="8027" y="87416"/>
                  <a:pt x="8055" y="87413"/>
                  <a:pt x="8090" y="87404"/>
                </a:cubicBezTo>
                <a:lnTo>
                  <a:pt x="8090" y="87404"/>
                </a:lnTo>
                <a:cubicBezTo>
                  <a:pt x="7953" y="87502"/>
                  <a:pt x="8077" y="87567"/>
                  <a:pt x="7966" y="87730"/>
                </a:cubicBezTo>
                <a:cubicBezTo>
                  <a:pt x="7836" y="87945"/>
                  <a:pt x="7784" y="87932"/>
                  <a:pt x="7680" y="88088"/>
                </a:cubicBezTo>
                <a:cubicBezTo>
                  <a:pt x="7341" y="88603"/>
                  <a:pt x="7537" y="88818"/>
                  <a:pt x="7439" y="89208"/>
                </a:cubicBezTo>
                <a:cubicBezTo>
                  <a:pt x="7328" y="89254"/>
                  <a:pt x="7074" y="89502"/>
                  <a:pt x="6892" y="89599"/>
                </a:cubicBezTo>
                <a:cubicBezTo>
                  <a:pt x="6807" y="89970"/>
                  <a:pt x="6820" y="90277"/>
                  <a:pt x="6683" y="90680"/>
                </a:cubicBezTo>
                <a:cubicBezTo>
                  <a:pt x="6742" y="90746"/>
                  <a:pt x="6814" y="90733"/>
                  <a:pt x="6879" y="90739"/>
                </a:cubicBezTo>
                <a:cubicBezTo>
                  <a:pt x="7152" y="90394"/>
                  <a:pt x="7296" y="90107"/>
                  <a:pt x="7543" y="90023"/>
                </a:cubicBezTo>
                <a:cubicBezTo>
                  <a:pt x="7693" y="89756"/>
                  <a:pt x="7817" y="89475"/>
                  <a:pt x="7914" y="89182"/>
                </a:cubicBezTo>
                <a:cubicBezTo>
                  <a:pt x="8012" y="89156"/>
                  <a:pt x="8149" y="88883"/>
                  <a:pt x="8253" y="88798"/>
                </a:cubicBezTo>
                <a:cubicBezTo>
                  <a:pt x="8286" y="88687"/>
                  <a:pt x="8240" y="88629"/>
                  <a:pt x="8305" y="88492"/>
                </a:cubicBezTo>
                <a:cubicBezTo>
                  <a:pt x="8280" y="88473"/>
                  <a:pt x="8253" y="88465"/>
                  <a:pt x="8224" y="88465"/>
                </a:cubicBezTo>
                <a:cubicBezTo>
                  <a:pt x="8095" y="88465"/>
                  <a:pt x="7937" y="88620"/>
                  <a:pt x="7804" y="88642"/>
                </a:cubicBezTo>
                <a:cubicBezTo>
                  <a:pt x="7888" y="88310"/>
                  <a:pt x="8142" y="88023"/>
                  <a:pt x="8227" y="87769"/>
                </a:cubicBezTo>
                <a:cubicBezTo>
                  <a:pt x="8253" y="87691"/>
                  <a:pt x="8240" y="87606"/>
                  <a:pt x="8273" y="87528"/>
                </a:cubicBezTo>
                <a:cubicBezTo>
                  <a:pt x="8305" y="87424"/>
                  <a:pt x="8403" y="87346"/>
                  <a:pt x="8383" y="87261"/>
                </a:cubicBezTo>
                <a:lnTo>
                  <a:pt x="8383" y="87261"/>
                </a:lnTo>
                <a:cubicBezTo>
                  <a:pt x="8494" y="87658"/>
                  <a:pt x="8683" y="87697"/>
                  <a:pt x="8963" y="87841"/>
                </a:cubicBezTo>
                <a:cubicBezTo>
                  <a:pt x="8878" y="88003"/>
                  <a:pt x="8807" y="88153"/>
                  <a:pt x="8748" y="88303"/>
                </a:cubicBezTo>
                <a:cubicBezTo>
                  <a:pt x="8908" y="88525"/>
                  <a:pt x="9034" y="88735"/>
                  <a:pt x="9262" y="88735"/>
                </a:cubicBezTo>
                <a:cubicBezTo>
                  <a:pt x="9275" y="88735"/>
                  <a:pt x="9288" y="88734"/>
                  <a:pt x="9302" y="88733"/>
                </a:cubicBezTo>
                <a:cubicBezTo>
                  <a:pt x="9327" y="88835"/>
                  <a:pt x="9313" y="88941"/>
                  <a:pt x="9390" y="88941"/>
                </a:cubicBezTo>
                <a:cubicBezTo>
                  <a:pt x="9412" y="88941"/>
                  <a:pt x="9440" y="88934"/>
                  <a:pt x="9478" y="88915"/>
                </a:cubicBezTo>
                <a:cubicBezTo>
                  <a:pt x="9497" y="89013"/>
                  <a:pt x="9484" y="89280"/>
                  <a:pt x="9523" y="89287"/>
                </a:cubicBezTo>
                <a:lnTo>
                  <a:pt x="9536" y="89267"/>
                </a:lnTo>
                <a:lnTo>
                  <a:pt x="9543" y="89287"/>
                </a:lnTo>
                <a:cubicBezTo>
                  <a:pt x="9549" y="89300"/>
                  <a:pt x="9549" y="89306"/>
                  <a:pt x="9549" y="89313"/>
                </a:cubicBezTo>
                <a:cubicBezTo>
                  <a:pt x="9536" y="89352"/>
                  <a:pt x="9523" y="89384"/>
                  <a:pt x="9510" y="89423"/>
                </a:cubicBezTo>
                <a:lnTo>
                  <a:pt x="9504" y="89404"/>
                </a:lnTo>
                <a:cubicBezTo>
                  <a:pt x="9360" y="89404"/>
                  <a:pt x="9126" y="89625"/>
                  <a:pt x="9080" y="89743"/>
                </a:cubicBezTo>
                <a:cubicBezTo>
                  <a:pt x="9041" y="89645"/>
                  <a:pt x="9132" y="89456"/>
                  <a:pt x="9106" y="89352"/>
                </a:cubicBezTo>
                <a:lnTo>
                  <a:pt x="9106" y="89352"/>
                </a:lnTo>
                <a:cubicBezTo>
                  <a:pt x="8527" y="89703"/>
                  <a:pt x="7921" y="90205"/>
                  <a:pt x="7361" y="90439"/>
                </a:cubicBezTo>
                <a:cubicBezTo>
                  <a:pt x="7367" y="90459"/>
                  <a:pt x="7393" y="90466"/>
                  <a:pt x="7374" y="90498"/>
                </a:cubicBezTo>
                <a:cubicBezTo>
                  <a:pt x="7374" y="90501"/>
                  <a:pt x="7372" y="90503"/>
                  <a:pt x="7370" y="90503"/>
                </a:cubicBezTo>
                <a:cubicBezTo>
                  <a:pt x="7367" y="90503"/>
                  <a:pt x="7364" y="90501"/>
                  <a:pt x="7361" y="90498"/>
                </a:cubicBezTo>
                <a:cubicBezTo>
                  <a:pt x="7354" y="90498"/>
                  <a:pt x="7341" y="90511"/>
                  <a:pt x="7328" y="90524"/>
                </a:cubicBezTo>
                <a:cubicBezTo>
                  <a:pt x="7322" y="90544"/>
                  <a:pt x="7322" y="90557"/>
                  <a:pt x="7328" y="90557"/>
                </a:cubicBezTo>
                <a:cubicBezTo>
                  <a:pt x="7334" y="90559"/>
                  <a:pt x="7340" y="90559"/>
                  <a:pt x="7345" y="90559"/>
                </a:cubicBezTo>
                <a:cubicBezTo>
                  <a:pt x="7359" y="90559"/>
                  <a:pt x="7371" y="90555"/>
                  <a:pt x="7380" y="90550"/>
                </a:cubicBezTo>
                <a:lnTo>
                  <a:pt x="7380" y="90550"/>
                </a:lnTo>
                <a:lnTo>
                  <a:pt x="7361" y="90576"/>
                </a:lnTo>
                <a:cubicBezTo>
                  <a:pt x="7335" y="90707"/>
                  <a:pt x="7257" y="90824"/>
                  <a:pt x="7146" y="90908"/>
                </a:cubicBezTo>
                <a:cubicBezTo>
                  <a:pt x="7147" y="90920"/>
                  <a:pt x="7153" y="90924"/>
                  <a:pt x="7161" y="90924"/>
                </a:cubicBezTo>
                <a:cubicBezTo>
                  <a:pt x="7184" y="90924"/>
                  <a:pt x="7226" y="90892"/>
                  <a:pt x="7244" y="90892"/>
                </a:cubicBezTo>
                <a:cubicBezTo>
                  <a:pt x="7257" y="90892"/>
                  <a:pt x="7257" y="90908"/>
                  <a:pt x="7230" y="90961"/>
                </a:cubicBezTo>
                <a:lnTo>
                  <a:pt x="7198" y="91006"/>
                </a:lnTo>
                <a:cubicBezTo>
                  <a:pt x="7185" y="90999"/>
                  <a:pt x="7172" y="90995"/>
                  <a:pt x="7160" y="90995"/>
                </a:cubicBezTo>
                <a:cubicBezTo>
                  <a:pt x="7031" y="90995"/>
                  <a:pt x="6943" y="91377"/>
                  <a:pt x="6931" y="91508"/>
                </a:cubicBezTo>
                <a:cubicBezTo>
                  <a:pt x="6924" y="91586"/>
                  <a:pt x="7016" y="91586"/>
                  <a:pt x="7022" y="91631"/>
                </a:cubicBezTo>
                <a:cubicBezTo>
                  <a:pt x="7022" y="91664"/>
                  <a:pt x="6924" y="91690"/>
                  <a:pt x="6957" y="91729"/>
                </a:cubicBezTo>
                <a:cubicBezTo>
                  <a:pt x="7035" y="91729"/>
                  <a:pt x="7113" y="91729"/>
                  <a:pt x="7185" y="91736"/>
                </a:cubicBezTo>
                <a:cubicBezTo>
                  <a:pt x="7375" y="91488"/>
                  <a:pt x="7572" y="91116"/>
                  <a:pt x="7769" y="91116"/>
                </a:cubicBezTo>
                <a:cubicBezTo>
                  <a:pt x="7774" y="91116"/>
                  <a:pt x="7779" y="91116"/>
                  <a:pt x="7784" y="91117"/>
                </a:cubicBezTo>
                <a:cubicBezTo>
                  <a:pt x="7947" y="91136"/>
                  <a:pt x="7823" y="91605"/>
                  <a:pt x="7608" y="92016"/>
                </a:cubicBezTo>
                <a:cubicBezTo>
                  <a:pt x="7537" y="92146"/>
                  <a:pt x="7452" y="92270"/>
                  <a:pt x="7367" y="92393"/>
                </a:cubicBezTo>
                <a:cubicBezTo>
                  <a:pt x="7365" y="92396"/>
                  <a:pt x="7363" y="92397"/>
                  <a:pt x="7362" y="92397"/>
                </a:cubicBezTo>
                <a:cubicBezTo>
                  <a:pt x="7351" y="92397"/>
                  <a:pt x="7363" y="92339"/>
                  <a:pt x="7349" y="92339"/>
                </a:cubicBezTo>
                <a:cubicBezTo>
                  <a:pt x="7344" y="92339"/>
                  <a:pt x="7336" y="92347"/>
                  <a:pt x="7322" y="92367"/>
                </a:cubicBezTo>
                <a:cubicBezTo>
                  <a:pt x="7230" y="92511"/>
                  <a:pt x="7257" y="92615"/>
                  <a:pt x="7126" y="92713"/>
                </a:cubicBezTo>
                <a:cubicBezTo>
                  <a:pt x="7165" y="92902"/>
                  <a:pt x="7191" y="92869"/>
                  <a:pt x="7139" y="93058"/>
                </a:cubicBezTo>
                <a:cubicBezTo>
                  <a:pt x="7147" y="93063"/>
                  <a:pt x="7156" y="93066"/>
                  <a:pt x="7165" y="93066"/>
                </a:cubicBezTo>
                <a:cubicBezTo>
                  <a:pt x="7218" y="93066"/>
                  <a:pt x="7285" y="92991"/>
                  <a:pt x="7339" y="92991"/>
                </a:cubicBezTo>
                <a:cubicBezTo>
                  <a:pt x="7344" y="92991"/>
                  <a:pt x="7349" y="92991"/>
                  <a:pt x="7354" y="92993"/>
                </a:cubicBezTo>
                <a:cubicBezTo>
                  <a:pt x="7647" y="92524"/>
                  <a:pt x="7556" y="92615"/>
                  <a:pt x="7712" y="92218"/>
                </a:cubicBezTo>
                <a:cubicBezTo>
                  <a:pt x="7728" y="92238"/>
                  <a:pt x="7742" y="92247"/>
                  <a:pt x="7754" y="92247"/>
                </a:cubicBezTo>
                <a:cubicBezTo>
                  <a:pt x="7798" y="92247"/>
                  <a:pt x="7825" y="92141"/>
                  <a:pt x="7875" y="92055"/>
                </a:cubicBezTo>
                <a:cubicBezTo>
                  <a:pt x="7891" y="92098"/>
                  <a:pt x="7914" y="92111"/>
                  <a:pt x="7943" y="92111"/>
                </a:cubicBezTo>
                <a:cubicBezTo>
                  <a:pt x="7989" y="92111"/>
                  <a:pt x="8051" y="92078"/>
                  <a:pt x="8123" y="92074"/>
                </a:cubicBezTo>
                <a:lnTo>
                  <a:pt x="8123" y="92074"/>
                </a:lnTo>
                <a:cubicBezTo>
                  <a:pt x="8097" y="92198"/>
                  <a:pt x="8155" y="92263"/>
                  <a:pt x="8058" y="92439"/>
                </a:cubicBezTo>
                <a:cubicBezTo>
                  <a:pt x="8181" y="92511"/>
                  <a:pt x="8227" y="92485"/>
                  <a:pt x="8247" y="92634"/>
                </a:cubicBezTo>
                <a:cubicBezTo>
                  <a:pt x="8058" y="93045"/>
                  <a:pt x="7817" y="93429"/>
                  <a:pt x="7530" y="93781"/>
                </a:cubicBezTo>
                <a:cubicBezTo>
                  <a:pt x="7361" y="94256"/>
                  <a:pt x="6989" y="94973"/>
                  <a:pt x="7003" y="95396"/>
                </a:cubicBezTo>
                <a:cubicBezTo>
                  <a:pt x="6879" y="95715"/>
                  <a:pt x="6703" y="96106"/>
                  <a:pt x="6814" y="96217"/>
                </a:cubicBezTo>
                <a:cubicBezTo>
                  <a:pt x="6833" y="96237"/>
                  <a:pt x="6856" y="96245"/>
                  <a:pt x="6882" y="96245"/>
                </a:cubicBezTo>
                <a:cubicBezTo>
                  <a:pt x="6986" y="96245"/>
                  <a:pt x="7128" y="96112"/>
                  <a:pt x="7241" y="96112"/>
                </a:cubicBezTo>
                <a:cubicBezTo>
                  <a:pt x="7255" y="96112"/>
                  <a:pt x="7269" y="96114"/>
                  <a:pt x="7283" y="96119"/>
                </a:cubicBezTo>
                <a:cubicBezTo>
                  <a:pt x="7250" y="96249"/>
                  <a:pt x="7348" y="96295"/>
                  <a:pt x="7374" y="96380"/>
                </a:cubicBezTo>
                <a:cubicBezTo>
                  <a:pt x="7511" y="96243"/>
                  <a:pt x="7628" y="96217"/>
                  <a:pt x="7771" y="96034"/>
                </a:cubicBezTo>
                <a:cubicBezTo>
                  <a:pt x="7830" y="95833"/>
                  <a:pt x="7966" y="95689"/>
                  <a:pt x="8038" y="95533"/>
                </a:cubicBezTo>
                <a:cubicBezTo>
                  <a:pt x="8047" y="95531"/>
                  <a:pt x="8056" y="95531"/>
                  <a:pt x="8065" y="95531"/>
                </a:cubicBezTo>
                <a:cubicBezTo>
                  <a:pt x="8221" y="95531"/>
                  <a:pt x="8485" y="95731"/>
                  <a:pt x="8435" y="95989"/>
                </a:cubicBezTo>
                <a:cubicBezTo>
                  <a:pt x="8279" y="96178"/>
                  <a:pt x="8155" y="96204"/>
                  <a:pt x="8025" y="96262"/>
                </a:cubicBezTo>
                <a:cubicBezTo>
                  <a:pt x="7851" y="96615"/>
                  <a:pt x="7521" y="96924"/>
                  <a:pt x="7305" y="96924"/>
                </a:cubicBezTo>
                <a:cubicBezTo>
                  <a:pt x="7246" y="96924"/>
                  <a:pt x="7195" y="96901"/>
                  <a:pt x="7159" y="96849"/>
                </a:cubicBezTo>
                <a:cubicBezTo>
                  <a:pt x="7003" y="97070"/>
                  <a:pt x="6996" y="97051"/>
                  <a:pt x="6801" y="97357"/>
                </a:cubicBezTo>
                <a:cubicBezTo>
                  <a:pt x="6814" y="97389"/>
                  <a:pt x="6801" y="97441"/>
                  <a:pt x="6748" y="97526"/>
                </a:cubicBezTo>
                <a:cubicBezTo>
                  <a:pt x="6950" y="97826"/>
                  <a:pt x="6566" y="98314"/>
                  <a:pt x="6351" y="98751"/>
                </a:cubicBezTo>
                <a:cubicBezTo>
                  <a:pt x="6208" y="99057"/>
                  <a:pt x="6071" y="99350"/>
                  <a:pt x="5869" y="99584"/>
                </a:cubicBezTo>
                <a:cubicBezTo>
                  <a:pt x="5956" y="99543"/>
                  <a:pt x="6050" y="99518"/>
                  <a:pt x="6133" y="99518"/>
                </a:cubicBezTo>
                <a:cubicBezTo>
                  <a:pt x="6311" y="99518"/>
                  <a:pt x="6436" y="99633"/>
                  <a:pt x="6325" y="99949"/>
                </a:cubicBezTo>
                <a:cubicBezTo>
                  <a:pt x="6117" y="100203"/>
                  <a:pt x="5895" y="100281"/>
                  <a:pt x="5758" y="100522"/>
                </a:cubicBezTo>
                <a:cubicBezTo>
                  <a:pt x="5824" y="100574"/>
                  <a:pt x="5791" y="100692"/>
                  <a:pt x="5726" y="100835"/>
                </a:cubicBezTo>
                <a:cubicBezTo>
                  <a:pt x="5440" y="101159"/>
                  <a:pt x="5235" y="101631"/>
                  <a:pt x="5363" y="101631"/>
                </a:cubicBezTo>
                <a:cubicBezTo>
                  <a:pt x="5367" y="101631"/>
                  <a:pt x="5370" y="101630"/>
                  <a:pt x="5374" y="101630"/>
                </a:cubicBezTo>
                <a:lnTo>
                  <a:pt x="5374" y="101630"/>
                </a:lnTo>
                <a:lnTo>
                  <a:pt x="5355" y="101669"/>
                </a:lnTo>
                <a:lnTo>
                  <a:pt x="5342" y="101688"/>
                </a:lnTo>
                <a:cubicBezTo>
                  <a:pt x="5325" y="101706"/>
                  <a:pt x="5311" y="101714"/>
                  <a:pt x="5299" y="101714"/>
                </a:cubicBezTo>
                <a:cubicBezTo>
                  <a:pt x="5260" y="101714"/>
                  <a:pt x="5245" y="101634"/>
                  <a:pt x="5250" y="101603"/>
                </a:cubicBezTo>
                <a:lnTo>
                  <a:pt x="5250" y="101603"/>
                </a:lnTo>
                <a:cubicBezTo>
                  <a:pt x="5206" y="101705"/>
                  <a:pt x="5186" y="101743"/>
                  <a:pt x="5161" y="101743"/>
                </a:cubicBezTo>
                <a:cubicBezTo>
                  <a:pt x="5145" y="101743"/>
                  <a:pt x="5127" y="101730"/>
                  <a:pt x="5101" y="101708"/>
                </a:cubicBezTo>
                <a:cubicBezTo>
                  <a:pt x="4925" y="101910"/>
                  <a:pt x="4762" y="102072"/>
                  <a:pt x="4599" y="102261"/>
                </a:cubicBezTo>
                <a:cubicBezTo>
                  <a:pt x="4690" y="102450"/>
                  <a:pt x="4130" y="103076"/>
                  <a:pt x="4397" y="103141"/>
                </a:cubicBezTo>
                <a:cubicBezTo>
                  <a:pt x="4749" y="102730"/>
                  <a:pt x="4983" y="102294"/>
                  <a:pt x="5179" y="102164"/>
                </a:cubicBezTo>
                <a:lnTo>
                  <a:pt x="5179" y="102164"/>
                </a:lnTo>
                <a:cubicBezTo>
                  <a:pt x="5289" y="102353"/>
                  <a:pt x="5094" y="102737"/>
                  <a:pt x="4996" y="103062"/>
                </a:cubicBezTo>
                <a:cubicBezTo>
                  <a:pt x="4853" y="103251"/>
                  <a:pt x="4612" y="103440"/>
                  <a:pt x="4527" y="103701"/>
                </a:cubicBezTo>
                <a:cubicBezTo>
                  <a:pt x="4537" y="103719"/>
                  <a:pt x="4550" y="103725"/>
                  <a:pt x="4563" y="103725"/>
                </a:cubicBezTo>
                <a:cubicBezTo>
                  <a:pt x="4587" y="103725"/>
                  <a:pt x="4615" y="103705"/>
                  <a:pt x="4639" y="103705"/>
                </a:cubicBezTo>
                <a:cubicBezTo>
                  <a:pt x="4653" y="103705"/>
                  <a:pt x="4667" y="103712"/>
                  <a:pt x="4677" y="103733"/>
                </a:cubicBezTo>
                <a:cubicBezTo>
                  <a:pt x="5022" y="103330"/>
                  <a:pt x="5342" y="102906"/>
                  <a:pt x="5622" y="102457"/>
                </a:cubicBezTo>
                <a:cubicBezTo>
                  <a:pt x="5739" y="102112"/>
                  <a:pt x="5732" y="101851"/>
                  <a:pt x="5628" y="101649"/>
                </a:cubicBezTo>
                <a:lnTo>
                  <a:pt x="5628" y="101649"/>
                </a:lnTo>
                <a:cubicBezTo>
                  <a:pt x="5560" y="101717"/>
                  <a:pt x="5495" y="101763"/>
                  <a:pt x="5450" y="101763"/>
                </a:cubicBezTo>
                <a:cubicBezTo>
                  <a:pt x="5422" y="101763"/>
                  <a:pt x="5401" y="101744"/>
                  <a:pt x="5394" y="101701"/>
                </a:cubicBezTo>
                <a:lnTo>
                  <a:pt x="5400" y="101688"/>
                </a:lnTo>
                <a:cubicBezTo>
                  <a:pt x="5420" y="101656"/>
                  <a:pt x="5433" y="101630"/>
                  <a:pt x="5452" y="101597"/>
                </a:cubicBezTo>
                <a:lnTo>
                  <a:pt x="5452" y="101603"/>
                </a:lnTo>
                <a:cubicBezTo>
                  <a:pt x="5654" y="101428"/>
                  <a:pt x="5843" y="101239"/>
                  <a:pt x="6019" y="101037"/>
                </a:cubicBezTo>
                <a:cubicBezTo>
                  <a:pt x="6175" y="101115"/>
                  <a:pt x="6058" y="101577"/>
                  <a:pt x="6091" y="101818"/>
                </a:cubicBezTo>
                <a:cubicBezTo>
                  <a:pt x="6139" y="101795"/>
                  <a:pt x="6181" y="101786"/>
                  <a:pt x="6220" y="101786"/>
                </a:cubicBezTo>
                <a:cubicBezTo>
                  <a:pt x="6368" y="101786"/>
                  <a:pt x="6464" y="101920"/>
                  <a:pt x="6626" y="101920"/>
                </a:cubicBezTo>
                <a:cubicBezTo>
                  <a:pt x="6658" y="101920"/>
                  <a:pt x="6692" y="101915"/>
                  <a:pt x="6729" y="101903"/>
                </a:cubicBezTo>
                <a:lnTo>
                  <a:pt x="6729" y="101903"/>
                </a:lnTo>
                <a:cubicBezTo>
                  <a:pt x="6762" y="101994"/>
                  <a:pt x="6664" y="102177"/>
                  <a:pt x="6638" y="102300"/>
                </a:cubicBezTo>
                <a:cubicBezTo>
                  <a:pt x="6625" y="102326"/>
                  <a:pt x="6618" y="102346"/>
                  <a:pt x="6605" y="102366"/>
                </a:cubicBezTo>
                <a:cubicBezTo>
                  <a:pt x="6442" y="102457"/>
                  <a:pt x="6358" y="102704"/>
                  <a:pt x="6247" y="102874"/>
                </a:cubicBezTo>
                <a:cubicBezTo>
                  <a:pt x="6058" y="103154"/>
                  <a:pt x="5771" y="103349"/>
                  <a:pt x="5745" y="103558"/>
                </a:cubicBezTo>
                <a:cubicBezTo>
                  <a:pt x="5762" y="103537"/>
                  <a:pt x="5778" y="103527"/>
                  <a:pt x="5793" y="103527"/>
                </a:cubicBezTo>
                <a:cubicBezTo>
                  <a:pt x="5801" y="103527"/>
                  <a:pt x="5810" y="103531"/>
                  <a:pt x="5817" y="103538"/>
                </a:cubicBezTo>
                <a:lnTo>
                  <a:pt x="5798" y="103558"/>
                </a:lnTo>
                <a:cubicBezTo>
                  <a:pt x="5791" y="103577"/>
                  <a:pt x="5785" y="103590"/>
                  <a:pt x="5791" y="103597"/>
                </a:cubicBezTo>
                <a:cubicBezTo>
                  <a:pt x="5792" y="103598"/>
                  <a:pt x="5794" y="103598"/>
                  <a:pt x="5795" y="103598"/>
                </a:cubicBezTo>
                <a:cubicBezTo>
                  <a:pt x="5802" y="103598"/>
                  <a:pt x="5813" y="103588"/>
                  <a:pt x="5824" y="103577"/>
                </a:cubicBezTo>
                <a:lnTo>
                  <a:pt x="5850" y="103538"/>
                </a:lnTo>
                <a:cubicBezTo>
                  <a:pt x="5986" y="103395"/>
                  <a:pt x="6104" y="103330"/>
                  <a:pt x="6247" y="103141"/>
                </a:cubicBezTo>
                <a:cubicBezTo>
                  <a:pt x="6410" y="102932"/>
                  <a:pt x="6534" y="102600"/>
                  <a:pt x="6709" y="102431"/>
                </a:cubicBezTo>
                <a:cubicBezTo>
                  <a:pt x="6729" y="102392"/>
                  <a:pt x="6729" y="102366"/>
                  <a:pt x="6703" y="102359"/>
                </a:cubicBezTo>
                <a:lnTo>
                  <a:pt x="6729" y="102307"/>
                </a:lnTo>
                <a:cubicBezTo>
                  <a:pt x="6983" y="102020"/>
                  <a:pt x="7309" y="101532"/>
                  <a:pt x="7484" y="101310"/>
                </a:cubicBezTo>
                <a:lnTo>
                  <a:pt x="7498" y="101297"/>
                </a:lnTo>
                <a:lnTo>
                  <a:pt x="7498" y="101297"/>
                </a:lnTo>
                <a:cubicBezTo>
                  <a:pt x="7491" y="101330"/>
                  <a:pt x="7478" y="101362"/>
                  <a:pt x="7458" y="101389"/>
                </a:cubicBezTo>
                <a:cubicBezTo>
                  <a:pt x="7432" y="101447"/>
                  <a:pt x="7387" y="101532"/>
                  <a:pt x="7445" y="101538"/>
                </a:cubicBezTo>
                <a:lnTo>
                  <a:pt x="7471" y="101525"/>
                </a:lnTo>
                <a:lnTo>
                  <a:pt x="7445" y="101558"/>
                </a:lnTo>
                <a:cubicBezTo>
                  <a:pt x="7426" y="101590"/>
                  <a:pt x="7406" y="101617"/>
                  <a:pt x="7380" y="101649"/>
                </a:cubicBezTo>
                <a:cubicBezTo>
                  <a:pt x="7366" y="101635"/>
                  <a:pt x="7379" y="101583"/>
                  <a:pt x="7360" y="101583"/>
                </a:cubicBezTo>
                <a:cubicBezTo>
                  <a:pt x="7353" y="101583"/>
                  <a:pt x="7341" y="101590"/>
                  <a:pt x="7322" y="101610"/>
                </a:cubicBezTo>
                <a:cubicBezTo>
                  <a:pt x="7230" y="101825"/>
                  <a:pt x="7029" y="102248"/>
                  <a:pt x="7257" y="102379"/>
                </a:cubicBezTo>
                <a:cubicBezTo>
                  <a:pt x="7068" y="102626"/>
                  <a:pt x="7061" y="102971"/>
                  <a:pt x="6898" y="103290"/>
                </a:cubicBezTo>
                <a:lnTo>
                  <a:pt x="6911" y="103290"/>
                </a:lnTo>
                <a:cubicBezTo>
                  <a:pt x="6892" y="103310"/>
                  <a:pt x="6872" y="103323"/>
                  <a:pt x="6853" y="103343"/>
                </a:cubicBezTo>
                <a:cubicBezTo>
                  <a:pt x="6831" y="103348"/>
                  <a:pt x="6811" y="103350"/>
                  <a:pt x="6792" y="103350"/>
                </a:cubicBezTo>
                <a:cubicBezTo>
                  <a:pt x="6616" y="103350"/>
                  <a:pt x="6561" y="103137"/>
                  <a:pt x="6395" y="103137"/>
                </a:cubicBezTo>
                <a:cubicBezTo>
                  <a:pt x="6383" y="103137"/>
                  <a:pt x="6371" y="103138"/>
                  <a:pt x="6358" y="103141"/>
                </a:cubicBezTo>
                <a:cubicBezTo>
                  <a:pt x="6240" y="103466"/>
                  <a:pt x="6540" y="103525"/>
                  <a:pt x="6156" y="104026"/>
                </a:cubicBezTo>
                <a:cubicBezTo>
                  <a:pt x="6173" y="104059"/>
                  <a:pt x="6199" y="104073"/>
                  <a:pt x="6231" y="104073"/>
                </a:cubicBezTo>
                <a:cubicBezTo>
                  <a:pt x="6398" y="104073"/>
                  <a:pt x="6727" y="103675"/>
                  <a:pt x="6853" y="103401"/>
                </a:cubicBezTo>
                <a:lnTo>
                  <a:pt x="6846" y="103401"/>
                </a:lnTo>
                <a:cubicBezTo>
                  <a:pt x="6859" y="103388"/>
                  <a:pt x="6872" y="103375"/>
                  <a:pt x="6892" y="103362"/>
                </a:cubicBezTo>
                <a:cubicBezTo>
                  <a:pt x="6983" y="103486"/>
                  <a:pt x="6989" y="103616"/>
                  <a:pt x="7003" y="103838"/>
                </a:cubicBezTo>
                <a:cubicBezTo>
                  <a:pt x="7009" y="103837"/>
                  <a:pt x="7016" y="103837"/>
                  <a:pt x="7022" y="103837"/>
                </a:cubicBezTo>
                <a:cubicBezTo>
                  <a:pt x="7211" y="103837"/>
                  <a:pt x="7205" y="104025"/>
                  <a:pt x="7237" y="104189"/>
                </a:cubicBezTo>
                <a:cubicBezTo>
                  <a:pt x="7277" y="104154"/>
                  <a:pt x="7313" y="104140"/>
                  <a:pt x="7347" y="104140"/>
                </a:cubicBezTo>
                <a:cubicBezTo>
                  <a:pt x="7451" y="104140"/>
                  <a:pt x="7525" y="104275"/>
                  <a:pt x="7569" y="104339"/>
                </a:cubicBezTo>
                <a:cubicBezTo>
                  <a:pt x="7738" y="104134"/>
                  <a:pt x="7889" y="103988"/>
                  <a:pt x="8017" y="103988"/>
                </a:cubicBezTo>
                <a:cubicBezTo>
                  <a:pt x="8047" y="103988"/>
                  <a:pt x="8076" y="103996"/>
                  <a:pt x="8103" y="104013"/>
                </a:cubicBezTo>
                <a:cubicBezTo>
                  <a:pt x="8045" y="104352"/>
                  <a:pt x="7608" y="104815"/>
                  <a:pt x="7576" y="105088"/>
                </a:cubicBezTo>
                <a:cubicBezTo>
                  <a:pt x="8097" y="104561"/>
                  <a:pt x="8344" y="103981"/>
                  <a:pt x="8624" y="103479"/>
                </a:cubicBezTo>
                <a:cubicBezTo>
                  <a:pt x="8600" y="103441"/>
                  <a:pt x="8570" y="103434"/>
                  <a:pt x="8539" y="103434"/>
                </a:cubicBezTo>
                <a:cubicBezTo>
                  <a:pt x="8522" y="103434"/>
                  <a:pt x="8503" y="103437"/>
                  <a:pt x="8485" y="103437"/>
                </a:cubicBezTo>
                <a:cubicBezTo>
                  <a:pt x="8475" y="103437"/>
                  <a:pt x="8465" y="103436"/>
                  <a:pt x="8455" y="103434"/>
                </a:cubicBezTo>
                <a:cubicBezTo>
                  <a:pt x="8605" y="103089"/>
                  <a:pt x="8624" y="102835"/>
                  <a:pt x="8774" y="102496"/>
                </a:cubicBezTo>
                <a:cubicBezTo>
                  <a:pt x="8885" y="102366"/>
                  <a:pt x="8983" y="102346"/>
                  <a:pt x="9093" y="102229"/>
                </a:cubicBezTo>
                <a:cubicBezTo>
                  <a:pt x="9308" y="101903"/>
                  <a:pt x="9504" y="101447"/>
                  <a:pt x="9758" y="101382"/>
                </a:cubicBezTo>
                <a:lnTo>
                  <a:pt x="9758" y="101382"/>
                </a:lnTo>
                <a:cubicBezTo>
                  <a:pt x="9855" y="101486"/>
                  <a:pt x="9725" y="101740"/>
                  <a:pt x="9686" y="101936"/>
                </a:cubicBezTo>
                <a:cubicBezTo>
                  <a:pt x="9803" y="102098"/>
                  <a:pt x="9686" y="102424"/>
                  <a:pt x="9666" y="102672"/>
                </a:cubicBezTo>
                <a:cubicBezTo>
                  <a:pt x="9682" y="102678"/>
                  <a:pt x="9699" y="102681"/>
                  <a:pt x="9716" y="102681"/>
                </a:cubicBezTo>
                <a:cubicBezTo>
                  <a:pt x="9798" y="102681"/>
                  <a:pt x="9892" y="102616"/>
                  <a:pt x="9973" y="102600"/>
                </a:cubicBezTo>
                <a:cubicBezTo>
                  <a:pt x="9973" y="102776"/>
                  <a:pt x="10012" y="102887"/>
                  <a:pt x="10096" y="102945"/>
                </a:cubicBezTo>
                <a:cubicBezTo>
                  <a:pt x="10455" y="102580"/>
                  <a:pt x="10683" y="102203"/>
                  <a:pt x="11060" y="101688"/>
                </a:cubicBezTo>
                <a:cubicBezTo>
                  <a:pt x="11073" y="101506"/>
                  <a:pt x="11125" y="101336"/>
                  <a:pt x="11217" y="101180"/>
                </a:cubicBezTo>
                <a:cubicBezTo>
                  <a:pt x="11386" y="100972"/>
                  <a:pt x="11647" y="100952"/>
                  <a:pt x="11770" y="100594"/>
                </a:cubicBezTo>
                <a:cubicBezTo>
                  <a:pt x="11627" y="100438"/>
                  <a:pt x="11601" y="100203"/>
                  <a:pt x="11712" y="99884"/>
                </a:cubicBezTo>
                <a:cubicBezTo>
                  <a:pt x="11894" y="99343"/>
                  <a:pt x="12552" y="98464"/>
                  <a:pt x="12845" y="97917"/>
                </a:cubicBezTo>
                <a:cubicBezTo>
                  <a:pt x="12852" y="97546"/>
                  <a:pt x="13171" y="96790"/>
                  <a:pt x="13561" y="96497"/>
                </a:cubicBezTo>
                <a:cubicBezTo>
                  <a:pt x="13614" y="96614"/>
                  <a:pt x="13907" y="96601"/>
                  <a:pt x="13809" y="96927"/>
                </a:cubicBezTo>
                <a:cubicBezTo>
                  <a:pt x="13640" y="97187"/>
                  <a:pt x="13620" y="97350"/>
                  <a:pt x="13535" y="97559"/>
                </a:cubicBezTo>
                <a:cubicBezTo>
                  <a:pt x="13197" y="97962"/>
                  <a:pt x="13106" y="98210"/>
                  <a:pt x="12949" y="98594"/>
                </a:cubicBezTo>
                <a:cubicBezTo>
                  <a:pt x="12767" y="98829"/>
                  <a:pt x="12519" y="99050"/>
                  <a:pt x="12396" y="99317"/>
                </a:cubicBezTo>
                <a:cubicBezTo>
                  <a:pt x="12435" y="99428"/>
                  <a:pt x="12493" y="99343"/>
                  <a:pt x="12513" y="99454"/>
                </a:cubicBezTo>
                <a:cubicBezTo>
                  <a:pt x="12793" y="99167"/>
                  <a:pt x="12936" y="98894"/>
                  <a:pt x="13203" y="98692"/>
                </a:cubicBezTo>
                <a:cubicBezTo>
                  <a:pt x="13509" y="97813"/>
                  <a:pt x="14043" y="97526"/>
                  <a:pt x="14552" y="96666"/>
                </a:cubicBezTo>
                <a:cubicBezTo>
                  <a:pt x="14702" y="96715"/>
                  <a:pt x="14711" y="96888"/>
                  <a:pt x="14907" y="96888"/>
                </a:cubicBezTo>
                <a:cubicBezTo>
                  <a:pt x="14949" y="96888"/>
                  <a:pt x="14998" y="96880"/>
                  <a:pt x="15060" y="96862"/>
                </a:cubicBezTo>
                <a:lnTo>
                  <a:pt x="15060" y="96862"/>
                </a:lnTo>
                <a:cubicBezTo>
                  <a:pt x="14929" y="97025"/>
                  <a:pt x="14988" y="97012"/>
                  <a:pt x="14923" y="97109"/>
                </a:cubicBezTo>
                <a:cubicBezTo>
                  <a:pt x="14597" y="97656"/>
                  <a:pt x="13998" y="97617"/>
                  <a:pt x="13913" y="98275"/>
                </a:cubicBezTo>
                <a:cubicBezTo>
                  <a:pt x="13944" y="98248"/>
                  <a:pt x="13980" y="98234"/>
                  <a:pt x="14010" y="98234"/>
                </a:cubicBezTo>
                <a:cubicBezTo>
                  <a:pt x="14074" y="98234"/>
                  <a:pt x="14114" y="98296"/>
                  <a:pt x="14043" y="98425"/>
                </a:cubicBezTo>
                <a:cubicBezTo>
                  <a:pt x="14049" y="98426"/>
                  <a:pt x="14054" y="98426"/>
                  <a:pt x="14060" y="98426"/>
                </a:cubicBezTo>
                <a:cubicBezTo>
                  <a:pt x="14300" y="98426"/>
                  <a:pt x="14642" y="97882"/>
                  <a:pt x="14903" y="97767"/>
                </a:cubicBezTo>
                <a:lnTo>
                  <a:pt x="14903" y="97767"/>
                </a:lnTo>
                <a:cubicBezTo>
                  <a:pt x="15001" y="97806"/>
                  <a:pt x="14916" y="98138"/>
                  <a:pt x="14871" y="98353"/>
                </a:cubicBezTo>
                <a:cubicBezTo>
                  <a:pt x="15014" y="98256"/>
                  <a:pt x="15144" y="98138"/>
                  <a:pt x="15268" y="98008"/>
                </a:cubicBezTo>
                <a:cubicBezTo>
                  <a:pt x="15285" y="98001"/>
                  <a:pt x="15299" y="97997"/>
                  <a:pt x="15310" y="97997"/>
                </a:cubicBezTo>
                <a:cubicBezTo>
                  <a:pt x="15418" y="97997"/>
                  <a:pt x="15275" y="98310"/>
                  <a:pt x="15340" y="98392"/>
                </a:cubicBezTo>
                <a:cubicBezTo>
                  <a:pt x="15633" y="98392"/>
                  <a:pt x="16011" y="97904"/>
                  <a:pt x="16362" y="97572"/>
                </a:cubicBezTo>
                <a:cubicBezTo>
                  <a:pt x="16479" y="97272"/>
                  <a:pt x="16623" y="96979"/>
                  <a:pt x="16805" y="96712"/>
                </a:cubicBezTo>
                <a:cubicBezTo>
                  <a:pt x="17053" y="96445"/>
                  <a:pt x="17242" y="96516"/>
                  <a:pt x="17489" y="96275"/>
                </a:cubicBezTo>
                <a:cubicBezTo>
                  <a:pt x="17938" y="95833"/>
                  <a:pt x="18147" y="95201"/>
                  <a:pt x="18434" y="94602"/>
                </a:cubicBezTo>
                <a:cubicBezTo>
                  <a:pt x="18510" y="94523"/>
                  <a:pt x="18563" y="94494"/>
                  <a:pt x="18605" y="94494"/>
                </a:cubicBezTo>
                <a:cubicBezTo>
                  <a:pt x="18668" y="94494"/>
                  <a:pt x="18708" y="94556"/>
                  <a:pt x="18766" y="94615"/>
                </a:cubicBezTo>
                <a:cubicBezTo>
                  <a:pt x="18674" y="94847"/>
                  <a:pt x="18525" y="95206"/>
                  <a:pt x="18696" y="95206"/>
                </a:cubicBezTo>
                <a:cubicBezTo>
                  <a:pt x="18707" y="95206"/>
                  <a:pt x="18719" y="95204"/>
                  <a:pt x="18733" y="95201"/>
                </a:cubicBezTo>
                <a:cubicBezTo>
                  <a:pt x="18948" y="94914"/>
                  <a:pt x="18909" y="94751"/>
                  <a:pt x="19026" y="94575"/>
                </a:cubicBezTo>
                <a:cubicBezTo>
                  <a:pt x="19046" y="94575"/>
                  <a:pt x="19072" y="94569"/>
                  <a:pt x="19098" y="94556"/>
                </a:cubicBezTo>
                <a:cubicBezTo>
                  <a:pt x="19143" y="94504"/>
                  <a:pt x="19150" y="94419"/>
                  <a:pt x="19170" y="94400"/>
                </a:cubicBezTo>
                <a:cubicBezTo>
                  <a:pt x="19267" y="94295"/>
                  <a:pt x="19430" y="94256"/>
                  <a:pt x="19573" y="93996"/>
                </a:cubicBezTo>
                <a:cubicBezTo>
                  <a:pt x="19645" y="93735"/>
                  <a:pt x="19678" y="93481"/>
                  <a:pt x="19893" y="93188"/>
                </a:cubicBezTo>
                <a:cubicBezTo>
                  <a:pt x="20016" y="93019"/>
                  <a:pt x="20329" y="92726"/>
                  <a:pt x="20257" y="92543"/>
                </a:cubicBezTo>
                <a:lnTo>
                  <a:pt x="20257" y="92543"/>
                </a:lnTo>
                <a:cubicBezTo>
                  <a:pt x="19951" y="92661"/>
                  <a:pt x="19710" y="93110"/>
                  <a:pt x="19469" y="93182"/>
                </a:cubicBezTo>
                <a:cubicBezTo>
                  <a:pt x="19541" y="93077"/>
                  <a:pt x="19443" y="93090"/>
                  <a:pt x="19495" y="92999"/>
                </a:cubicBezTo>
                <a:lnTo>
                  <a:pt x="19495" y="92999"/>
                </a:lnTo>
                <a:cubicBezTo>
                  <a:pt x="19499" y="93004"/>
                  <a:pt x="19503" y="93006"/>
                  <a:pt x="19508" y="93006"/>
                </a:cubicBezTo>
                <a:cubicBezTo>
                  <a:pt x="19554" y="93006"/>
                  <a:pt x="19638" y="92784"/>
                  <a:pt x="19679" y="92784"/>
                </a:cubicBezTo>
                <a:cubicBezTo>
                  <a:pt x="19684" y="92784"/>
                  <a:pt x="19687" y="92786"/>
                  <a:pt x="19691" y="92791"/>
                </a:cubicBezTo>
                <a:lnTo>
                  <a:pt x="19697" y="92778"/>
                </a:lnTo>
                <a:lnTo>
                  <a:pt x="19684" y="92849"/>
                </a:lnTo>
                <a:cubicBezTo>
                  <a:pt x="19684" y="92857"/>
                  <a:pt x="19686" y="92860"/>
                  <a:pt x="19691" y="92860"/>
                </a:cubicBezTo>
                <a:cubicBezTo>
                  <a:pt x="19694" y="92860"/>
                  <a:pt x="19698" y="92859"/>
                  <a:pt x="19704" y="92856"/>
                </a:cubicBezTo>
                <a:cubicBezTo>
                  <a:pt x="19717" y="92849"/>
                  <a:pt x="19723" y="92836"/>
                  <a:pt x="19730" y="92817"/>
                </a:cubicBezTo>
                <a:lnTo>
                  <a:pt x="19743" y="92745"/>
                </a:lnTo>
                <a:lnTo>
                  <a:pt x="19743" y="92752"/>
                </a:lnTo>
                <a:cubicBezTo>
                  <a:pt x="19984" y="92654"/>
                  <a:pt x="19964" y="92348"/>
                  <a:pt x="20081" y="92100"/>
                </a:cubicBezTo>
                <a:cubicBezTo>
                  <a:pt x="20283" y="91781"/>
                  <a:pt x="20407" y="91618"/>
                  <a:pt x="20531" y="91449"/>
                </a:cubicBezTo>
                <a:cubicBezTo>
                  <a:pt x="20531" y="91345"/>
                  <a:pt x="20550" y="91241"/>
                  <a:pt x="20583" y="91143"/>
                </a:cubicBezTo>
                <a:cubicBezTo>
                  <a:pt x="20407" y="91084"/>
                  <a:pt x="20459" y="90961"/>
                  <a:pt x="20257" y="90934"/>
                </a:cubicBezTo>
                <a:cubicBezTo>
                  <a:pt x="20094" y="91130"/>
                  <a:pt x="20055" y="91566"/>
                  <a:pt x="20010" y="91853"/>
                </a:cubicBezTo>
                <a:cubicBezTo>
                  <a:pt x="19979" y="92029"/>
                  <a:pt x="19633" y="92446"/>
                  <a:pt x="19444" y="92446"/>
                </a:cubicBezTo>
                <a:cubicBezTo>
                  <a:pt x="19396" y="92446"/>
                  <a:pt x="19359" y="92419"/>
                  <a:pt x="19339" y="92354"/>
                </a:cubicBezTo>
                <a:cubicBezTo>
                  <a:pt x="19519" y="91966"/>
                  <a:pt x="19689" y="91418"/>
                  <a:pt x="19456" y="91418"/>
                </a:cubicBezTo>
                <a:cubicBezTo>
                  <a:pt x="19419" y="91418"/>
                  <a:pt x="19372" y="91432"/>
                  <a:pt x="19313" y="91462"/>
                </a:cubicBezTo>
                <a:cubicBezTo>
                  <a:pt x="19104" y="91677"/>
                  <a:pt x="19085" y="91983"/>
                  <a:pt x="18909" y="92211"/>
                </a:cubicBezTo>
                <a:cubicBezTo>
                  <a:pt x="18818" y="92335"/>
                  <a:pt x="18753" y="92322"/>
                  <a:pt x="18642" y="92446"/>
                </a:cubicBezTo>
                <a:cubicBezTo>
                  <a:pt x="18642" y="92179"/>
                  <a:pt x="18961" y="91579"/>
                  <a:pt x="18727" y="91553"/>
                </a:cubicBezTo>
                <a:cubicBezTo>
                  <a:pt x="18766" y="91488"/>
                  <a:pt x="18746" y="91456"/>
                  <a:pt x="18779" y="91390"/>
                </a:cubicBezTo>
                <a:cubicBezTo>
                  <a:pt x="18929" y="91208"/>
                  <a:pt x="19104" y="91045"/>
                  <a:pt x="19293" y="90908"/>
                </a:cubicBezTo>
                <a:cubicBezTo>
                  <a:pt x="19254" y="90850"/>
                  <a:pt x="19280" y="90583"/>
                  <a:pt x="19417" y="90316"/>
                </a:cubicBezTo>
                <a:cubicBezTo>
                  <a:pt x="19300" y="90114"/>
                  <a:pt x="19196" y="89892"/>
                  <a:pt x="19332" y="89521"/>
                </a:cubicBezTo>
                <a:cubicBezTo>
                  <a:pt x="19599" y="89365"/>
                  <a:pt x="19795" y="89241"/>
                  <a:pt x="19997" y="89208"/>
                </a:cubicBezTo>
                <a:cubicBezTo>
                  <a:pt x="20329" y="88805"/>
                  <a:pt x="20622" y="88648"/>
                  <a:pt x="20889" y="88577"/>
                </a:cubicBezTo>
                <a:lnTo>
                  <a:pt x="20889" y="88577"/>
                </a:lnTo>
                <a:cubicBezTo>
                  <a:pt x="20830" y="88909"/>
                  <a:pt x="20303" y="89489"/>
                  <a:pt x="20218" y="89827"/>
                </a:cubicBezTo>
                <a:cubicBezTo>
                  <a:pt x="20224" y="89810"/>
                  <a:pt x="20284" y="89744"/>
                  <a:pt x="20299" y="89744"/>
                </a:cubicBezTo>
                <a:cubicBezTo>
                  <a:pt x="20302" y="89744"/>
                  <a:pt x="20303" y="89746"/>
                  <a:pt x="20303" y="89749"/>
                </a:cubicBezTo>
                <a:lnTo>
                  <a:pt x="20179" y="89938"/>
                </a:lnTo>
                <a:cubicBezTo>
                  <a:pt x="20244" y="90185"/>
                  <a:pt x="20140" y="90557"/>
                  <a:pt x="20290" y="90752"/>
                </a:cubicBezTo>
                <a:cubicBezTo>
                  <a:pt x="20420" y="90589"/>
                  <a:pt x="20544" y="90485"/>
                  <a:pt x="20687" y="90270"/>
                </a:cubicBezTo>
                <a:cubicBezTo>
                  <a:pt x="20716" y="90290"/>
                  <a:pt x="20746" y="90299"/>
                  <a:pt x="20777" y="90299"/>
                </a:cubicBezTo>
                <a:cubicBezTo>
                  <a:pt x="20919" y="90299"/>
                  <a:pt x="21088" y="90124"/>
                  <a:pt x="21247" y="90023"/>
                </a:cubicBezTo>
                <a:cubicBezTo>
                  <a:pt x="21495" y="89977"/>
                  <a:pt x="21768" y="89756"/>
                  <a:pt x="22016" y="89371"/>
                </a:cubicBezTo>
                <a:cubicBezTo>
                  <a:pt x="21977" y="89352"/>
                  <a:pt x="21996" y="89313"/>
                  <a:pt x="22055" y="89267"/>
                </a:cubicBezTo>
                <a:cubicBezTo>
                  <a:pt x="22028" y="89226"/>
                  <a:pt x="21998" y="89209"/>
                  <a:pt x="21966" y="89209"/>
                </a:cubicBezTo>
                <a:cubicBezTo>
                  <a:pt x="21803" y="89209"/>
                  <a:pt x="21588" y="89654"/>
                  <a:pt x="21408" y="89654"/>
                </a:cubicBezTo>
                <a:cubicBezTo>
                  <a:pt x="21370" y="89654"/>
                  <a:pt x="21334" y="89634"/>
                  <a:pt x="21299" y="89586"/>
                </a:cubicBezTo>
                <a:cubicBezTo>
                  <a:pt x="21332" y="89541"/>
                  <a:pt x="21358" y="89489"/>
                  <a:pt x="21371" y="89430"/>
                </a:cubicBezTo>
                <a:cubicBezTo>
                  <a:pt x="21553" y="89137"/>
                  <a:pt x="21690" y="89091"/>
                  <a:pt x="21879" y="88746"/>
                </a:cubicBezTo>
                <a:cubicBezTo>
                  <a:pt x="22101" y="88538"/>
                  <a:pt x="22270" y="88629"/>
                  <a:pt x="22491" y="88466"/>
                </a:cubicBezTo>
                <a:cubicBezTo>
                  <a:pt x="22498" y="88290"/>
                  <a:pt x="22661" y="88016"/>
                  <a:pt x="22765" y="87769"/>
                </a:cubicBezTo>
                <a:cubicBezTo>
                  <a:pt x="22842" y="87713"/>
                  <a:pt x="22898" y="87689"/>
                  <a:pt x="22939" y="87689"/>
                </a:cubicBezTo>
                <a:cubicBezTo>
                  <a:pt x="23050" y="87689"/>
                  <a:pt x="23050" y="87863"/>
                  <a:pt x="23065" y="88029"/>
                </a:cubicBezTo>
                <a:cubicBezTo>
                  <a:pt x="23240" y="87873"/>
                  <a:pt x="23227" y="87834"/>
                  <a:pt x="23306" y="87652"/>
                </a:cubicBezTo>
                <a:lnTo>
                  <a:pt x="23306" y="87652"/>
                </a:lnTo>
                <a:cubicBezTo>
                  <a:pt x="23280" y="87681"/>
                  <a:pt x="23269" y="87693"/>
                  <a:pt x="23266" y="87693"/>
                </a:cubicBezTo>
                <a:cubicBezTo>
                  <a:pt x="23255" y="87693"/>
                  <a:pt x="23345" y="87555"/>
                  <a:pt x="23295" y="87555"/>
                </a:cubicBezTo>
                <a:cubicBezTo>
                  <a:pt x="23289" y="87555"/>
                  <a:pt x="23282" y="87557"/>
                  <a:pt x="23273" y="87561"/>
                </a:cubicBezTo>
                <a:cubicBezTo>
                  <a:pt x="23449" y="87307"/>
                  <a:pt x="23599" y="86974"/>
                  <a:pt x="23788" y="86681"/>
                </a:cubicBezTo>
                <a:cubicBezTo>
                  <a:pt x="23944" y="86453"/>
                  <a:pt x="24185" y="86219"/>
                  <a:pt x="24341" y="85965"/>
                </a:cubicBezTo>
                <a:cubicBezTo>
                  <a:pt x="24406" y="85861"/>
                  <a:pt x="24445" y="85711"/>
                  <a:pt x="24517" y="85606"/>
                </a:cubicBezTo>
                <a:cubicBezTo>
                  <a:pt x="24778" y="85216"/>
                  <a:pt x="25110" y="84884"/>
                  <a:pt x="25312" y="84564"/>
                </a:cubicBezTo>
                <a:cubicBezTo>
                  <a:pt x="25481" y="84297"/>
                  <a:pt x="25514" y="84069"/>
                  <a:pt x="25676" y="83861"/>
                </a:cubicBezTo>
                <a:lnTo>
                  <a:pt x="25676" y="83861"/>
                </a:lnTo>
                <a:cubicBezTo>
                  <a:pt x="25461" y="83946"/>
                  <a:pt x="25501" y="83920"/>
                  <a:pt x="25253" y="84121"/>
                </a:cubicBezTo>
                <a:cubicBezTo>
                  <a:pt x="25142" y="84102"/>
                  <a:pt x="25045" y="83946"/>
                  <a:pt x="25273" y="83600"/>
                </a:cubicBezTo>
                <a:cubicBezTo>
                  <a:pt x="25377" y="83451"/>
                  <a:pt x="25514" y="83333"/>
                  <a:pt x="25670" y="83249"/>
                </a:cubicBezTo>
                <a:cubicBezTo>
                  <a:pt x="25685" y="83244"/>
                  <a:pt x="25698" y="83242"/>
                  <a:pt x="25712" y="83242"/>
                </a:cubicBezTo>
                <a:cubicBezTo>
                  <a:pt x="25835" y="83242"/>
                  <a:pt x="25903" y="83411"/>
                  <a:pt x="26032" y="83411"/>
                </a:cubicBezTo>
                <a:cubicBezTo>
                  <a:pt x="26079" y="83411"/>
                  <a:pt x="26134" y="83388"/>
                  <a:pt x="26204" y="83327"/>
                </a:cubicBezTo>
                <a:lnTo>
                  <a:pt x="26204" y="83327"/>
                </a:lnTo>
                <a:cubicBezTo>
                  <a:pt x="26250" y="83516"/>
                  <a:pt x="26184" y="83783"/>
                  <a:pt x="26041" y="84102"/>
                </a:cubicBezTo>
                <a:cubicBezTo>
                  <a:pt x="26230" y="83880"/>
                  <a:pt x="26465" y="83737"/>
                  <a:pt x="26771" y="83288"/>
                </a:cubicBezTo>
                <a:cubicBezTo>
                  <a:pt x="27038" y="82903"/>
                  <a:pt x="27227" y="82474"/>
                  <a:pt x="27461" y="82187"/>
                </a:cubicBezTo>
                <a:cubicBezTo>
                  <a:pt x="27552" y="82076"/>
                  <a:pt x="27591" y="82096"/>
                  <a:pt x="27656" y="81972"/>
                </a:cubicBezTo>
                <a:cubicBezTo>
                  <a:pt x="27748" y="81803"/>
                  <a:pt x="27722" y="81672"/>
                  <a:pt x="27748" y="81568"/>
                </a:cubicBezTo>
                <a:lnTo>
                  <a:pt x="27748" y="81568"/>
                </a:lnTo>
                <a:cubicBezTo>
                  <a:pt x="27685" y="81666"/>
                  <a:pt x="27661" y="81676"/>
                  <a:pt x="27637" y="81676"/>
                </a:cubicBezTo>
                <a:cubicBezTo>
                  <a:pt x="27631" y="81676"/>
                  <a:pt x="27625" y="81675"/>
                  <a:pt x="27618" y="81675"/>
                </a:cubicBezTo>
                <a:cubicBezTo>
                  <a:pt x="27601" y="81675"/>
                  <a:pt x="27580" y="81679"/>
                  <a:pt x="27546" y="81705"/>
                </a:cubicBezTo>
                <a:cubicBezTo>
                  <a:pt x="27520" y="81724"/>
                  <a:pt x="27402" y="81848"/>
                  <a:pt x="27266" y="81998"/>
                </a:cubicBezTo>
                <a:cubicBezTo>
                  <a:pt x="27285" y="82018"/>
                  <a:pt x="27331" y="82024"/>
                  <a:pt x="27298" y="82083"/>
                </a:cubicBezTo>
                <a:cubicBezTo>
                  <a:pt x="27077" y="82174"/>
                  <a:pt x="26920" y="82545"/>
                  <a:pt x="26543" y="82669"/>
                </a:cubicBezTo>
                <a:cubicBezTo>
                  <a:pt x="26419" y="82480"/>
                  <a:pt x="26666" y="82180"/>
                  <a:pt x="26771" y="81874"/>
                </a:cubicBezTo>
                <a:cubicBezTo>
                  <a:pt x="26751" y="81685"/>
                  <a:pt x="26699" y="81685"/>
                  <a:pt x="26699" y="81497"/>
                </a:cubicBezTo>
                <a:cubicBezTo>
                  <a:pt x="26810" y="81301"/>
                  <a:pt x="26979" y="81171"/>
                  <a:pt x="27161" y="80917"/>
                </a:cubicBezTo>
                <a:cubicBezTo>
                  <a:pt x="27215" y="80604"/>
                  <a:pt x="27142" y="80204"/>
                  <a:pt x="26888" y="80204"/>
                </a:cubicBezTo>
                <a:cubicBezTo>
                  <a:pt x="26830" y="80204"/>
                  <a:pt x="26763" y="80225"/>
                  <a:pt x="26686" y="80272"/>
                </a:cubicBezTo>
                <a:cubicBezTo>
                  <a:pt x="26666" y="80344"/>
                  <a:pt x="26621" y="80409"/>
                  <a:pt x="26562" y="80461"/>
                </a:cubicBezTo>
                <a:cubicBezTo>
                  <a:pt x="26666" y="80572"/>
                  <a:pt x="26497" y="80949"/>
                  <a:pt x="26510" y="81028"/>
                </a:cubicBezTo>
                <a:cubicBezTo>
                  <a:pt x="26491" y="81028"/>
                  <a:pt x="26465" y="81054"/>
                  <a:pt x="26438" y="81099"/>
                </a:cubicBezTo>
                <a:lnTo>
                  <a:pt x="26419" y="81099"/>
                </a:lnTo>
                <a:cubicBezTo>
                  <a:pt x="26412" y="81099"/>
                  <a:pt x="26399" y="81106"/>
                  <a:pt x="26393" y="81119"/>
                </a:cubicBezTo>
                <a:lnTo>
                  <a:pt x="26393" y="81125"/>
                </a:lnTo>
                <a:cubicBezTo>
                  <a:pt x="26380" y="81138"/>
                  <a:pt x="26380" y="81151"/>
                  <a:pt x="26393" y="81158"/>
                </a:cubicBezTo>
                <a:cubicBezTo>
                  <a:pt x="26406" y="81158"/>
                  <a:pt x="26425" y="81151"/>
                  <a:pt x="26445" y="81145"/>
                </a:cubicBezTo>
                <a:lnTo>
                  <a:pt x="26445" y="81145"/>
                </a:lnTo>
                <a:lnTo>
                  <a:pt x="26419" y="81171"/>
                </a:lnTo>
                <a:cubicBezTo>
                  <a:pt x="26386" y="81308"/>
                  <a:pt x="26360" y="81451"/>
                  <a:pt x="26347" y="81594"/>
                </a:cubicBezTo>
                <a:cubicBezTo>
                  <a:pt x="26158" y="81887"/>
                  <a:pt x="25911" y="82239"/>
                  <a:pt x="25696" y="82591"/>
                </a:cubicBezTo>
                <a:cubicBezTo>
                  <a:pt x="25429" y="82604"/>
                  <a:pt x="24960" y="82929"/>
                  <a:pt x="24797" y="83483"/>
                </a:cubicBezTo>
                <a:cubicBezTo>
                  <a:pt x="24836" y="83594"/>
                  <a:pt x="24901" y="83685"/>
                  <a:pt x="24895" y="83822"/>
                </a:cubicBezTo>
                <a:cubicBezTo>
                  <a:pt x="24895" y="83996"/>
                  <a:pt x="24512" y="84310"/>
                  <a:pt x="24605" y="84310"/>
                </a:cubicBezTo>
                <a:cubicBezTo>
                  <a:pt x="24606" y="84310"/>
                  <a:pt x="24607" y="84310"/>
                  <a:pt x="24608" y="84310"/>
                </a:cubicBezTo>
                <a:lnTo>
                  <a:pt x="24628" y="84310"/>
                </a:lnTo>
                <a:cubicBezTo>
                  <a:pt x="24602" y="84336"/>
                  <a:pt x="24576" y="84362"/>
                  <a:pt x="24556" y="84388"/>
                </a:cubicBezTo>
                <a:cubicBezTo>
                  <a:pt x="24537" y="84415"/>
                  <a:pt x="24530" y="84421"/>
                  <a:pt x="24517" y="84434"/>
                </a:cubicBezTo>
                <a:cubicBezTo>
                  <a:pt x="24504" y="84447"/>
                  <a:pt x="24497" y="84441"/>
                  <a:pt x="24491" y="84447"/>
                </a:cubicBezTo>
                <a:lnTo>
                  <a:pt x="24497" y="84441"/>
                </a:lnTo>
                <a:cubicBezTo>
                  <a:pt x="24503" y="84382"/>
                  <a:pt x="24482" y="84364"/>
                  <a:pt x="24448" y="84364"/>
                </a:cubicBezTo>
                <a:cubicBezTo>
                  <a:pt x="24399" y="84364"/>
                  <a:pt x="24323" y="84400"/>
                  <a:pt x="24265" y="84400"/>
                </a:cubicBezTo>
                <a:cubicBezTo>
                  <a:pt x="24220" y="84400"/>
                  <a:pt x="24184" y="84379"/>
                  <a:pt x="24178" y="84304"/>
                </a:cubicBezTo>
                <a:cubicBezTo>
                  <a:pt x="24020" y="84379"/>
                  <a:pt x="23844" y="84474"/>
                  <a:pt x="23690" y="84474"/>
                </a:cubicBezTo>
                <a:cubicBezTo>
                  <a:pt x="23616" y="84474"/>
                  <a:pt x="23547" y="84452"/>
                  <a:pt x="23488" y="84395"/>
                </a:cubicBezTo>
                <a:cubicBezTo>
                  <a:pt x="23459" y="84424"/>
                  <a:pt x="23429" y="84475"/>
                  <a:pt x="23409" y="84475"/>
                </a:cubicBezTo>
                <a:cubicBezTo>
                  <a:pt x="23407" y="84475"/>
                  <a:pt x="23405" y="84474"/>
                  <a:pt x="23403" y="84473"/>
                </a:cubicBezTo>
                <a:cubicBezTo>
                  <a:pt x="23450" y="84401"/>
                  <a:pt x="23462" y="84378"/>
                  <a:pt x="23457" y="84378"/>
                </a:cubicBezTo>
                <a:lnTo>
                  <a:pt x="23457" y="84378"/>
                </a:lnTo>
                <a:cubicBezTo>
                  <a:pt x="23449" y="84378"/>
                  <a:pt x="23389" y="84447"/>
                  <a:pt x="23366" y="84447"/>
                </a:cubicBezTo>
                <a:cubicBezTo>
                  <a:pt x="23365" y="84447"/>
                  <a:pt x="23365" y="84447"/>
                  <a:pt x="23364" y="84447"/>
                </a:cubicBezTo>
                <a:cubicBezTo>
                  <a:pt x="23377" y="84271"/>
                  <a:pt x="23429" y="84095"/>
                  <a:pt x="23520" y="83939"/>
                </a:cubicBezTo>
                <a:cubicBezTo>
                  <a:pt x="23522" y="83939"/>
                  <a:pt x="23523" y="83940"/>
                  <a:pt x="23524" y="83940"/>
                </a:cubicBezTo>
                <a:cubicBezTo>
                  <a:pt x="23551" y="83940"/>
                  <a:pt x="23594" y="83877"/>
                  <a:pt x="23631" y="83809"/>
                </a:cubicBezTo>
                <a:cubicBezTo>
                  <a:pt x="23737" y="83809"/>
                  <a:pt x="23854" y="83691"/>
                  <a:pt x="23955" y="83691"/>
                </a:cubicBezTo>
                <a:cubicBezTo>
                  <a:pt x="23960" y="83691"/>
                  <a:pt x="23965" y="83691"/>
                  <a:pt x="23970" y="83692"/>
                </a:cubicBezTo>
                <a:cubicBezTo>
                  <a:pt x="24400" y="83333"/>
                  <a:pt x="24784" y="82929"/>
                  <a:pt x="25129" y="82487"/>
                </a:cubicBezTo>
                <a:cubicBezTo>
                  <a:pt x="25136" y="82489"/>
                  <a:pt x="25142" y="82490"/>
                  <a:pt x="25149" y="82490"/>
                </a:cubicBezTo>
                <a:cubicBezTo>
                  <a:pt x="25215" y="82490"/>
                  <a:pt x="25297" y="82379"/>
                  <a:pt x="25361" y="82379"/>
                </a:cubicBezTo>
                <a:cubicBezTo>
                  <a:pt x="25371" y="82379"/>
                  <a:pt x="25381" y="82382"/>
                  <a:pt x="25390" y="82389"/>
                </a:cubicBezTo>
                <a:cubicBezTo>
                  <a:pt x="25683" y="82122"/>
                  <a:pt x="26009" y="81679"/>
                  <a:pt x="26100" y="81301"/>
                </a:cubicBezTo>
                <a:cubicBezTo>
                  <a:pt x="25983" y="81125"/>
                  <a:pt x="25794" y="81002"/>
                  <a:pt x="25839" y="80728"/>
                </a:cubicBezTo>
                <a:cubicBezTo>
                  <a:pt x="25872" y="80728"/>
                  <a:pt x="25885" y="80682"/>
                  <a:pt x="25904" y="80630"/>
                </a:cubicBezTo>
                <a:cubicBezTo>
                  <a:pt x="25995" y="80544"/>
                  <a:pt x="26055" y="80518"/>
                  <a:pt x="26102" y="80518"/>
                </a:cubicBezTo>
                <a:cubicBezTo>
                  <a:pt x="26170" y="80518"/>
                  <a:pt x="26211" y="80573"/>
                  <a:pt x="26277" y="80573"/>
                </a:cubicBezTo>
                <a:cubicBezTo>
                  <a:pt x="26328" y="80573"/>
                  <a:pt x="26395" y="80538"/>
                  <a:pt x="26504" y="80415"/>
                </a:cubicBezTo>
                <a:cubicBezTo>
                  <a:pt x="26484" y="80389"/>
                  <a:pt x="26530" y="80324"/>
                  <a:pt x="26575" y="80259"/>
                </a:cubicBezTo>
                <a:lnTo>
                  <a:pt x="26575" y="80259"/>
                </a:lnTo>
                <a:cubicBezTo>
                  <a:pt x="26562" y="80260"/>
                  <a:pt x="26550" y="80261"/>
                  <a:pt x="26540" y="80261"/>
                </a:cubicBezTo>
                <a:cubicBezTo>
                  <a:pt x="26412" y="80261"/>
                  <a:pt x="26527" y="80155"/>
                  <a:pt x="26412" y="80155"/>
                </a:cubicBezTo>
                <a:cubicBezTo>
                  <a:pt x="26627" y="79927"/>
                  <a:pt x="26790" y="79614"/>
                  <a:pt x="27044" y="79484"/>
                </a:cubicBezTo>
                <a:cubicBezTo>
                  <a:pt x="27107" y="79460"/>
                  <a:pt x="27170" y="79446"/>
                  <a:pt x="27235" y="79446"/>
                </a:cubicBezTo>
                <a:cubicBezTo>
                  <a:pt x="27258" y="79446"/>
                  <a:pt x="27281" y="79448"/>
                  <a:pt x="27305" y="79451"/>
                </a:cubicBezTo>
                <a:cubicBezTo>
                  <a:pt x="27376" y="79334"/>
                  <a:pt x="27429" y="79334"/>
                  <a:pt x="27507" y="79178"/>
                </a:cubicBezTo>
                <a:cubicBezTo>
                  <a:pt x="27513" y="78969"/>
                  <a:pt x="27546" y="78728"/>
                  <a:pt x="27442" y="78663"/>
                </a:cubicBezTo>
                <a:cubicBezTo>
                  <a:pt x="27385" y="78693"/>
                  <a:pt x="27326" y="78724"/>
                  <a:pt x="27286" y="78724"/>
                </a:cubicBezTo>
                <a:cubicBezTo>
                  <a:pt x="27247" y="78724"/>
                  <a:pt x="27227" y="78695"/>
                  <a:pt x="27246" y="78605"/>
                </a:cubicBezTo>
                <a:cubicBezTo>
                  <a:pt x="27345" y="78483"/>
                  <a:pt x="27521" y="78368"/>
                  <a:pt x="27600" y="78368"/>
                </a:cubicBezTo>
                <a:cubicBezTo>
                  <a:pt x="27635" y="78368"/>
                  <a:pt x="27651" y="78392"/>
                  <a:pt x="27630" y="78448"/>
                </a:cubicBezTo>
                <a:cubicBezTo>
                  <a:pt x="27826" y="78162"/>
                  <a:pt x="28295" y="77595"/>
                  <a:pt x="28262" y="77308"/>
                </a:cubicBezTo>
                <a:cubicBezTo>
                  <a:pt x="28191" y="77133"/>
                  <a:pt x="27982" y="77315"/>
                  <a:pt x="28008" y="77074"/>
                </a:cubicBezTo>
                <a:cubicBezTo>
                  <a:pt x="28342" y="76615"/>
                  <a:pt x="28704" y="76357"/>
                  <a:pt x="29017" y="76357"/>
                </a:cubicBezTo>
                <a:cubicBezTo>
                  <a:pt x="29046" y="76357"/>
                  <a:pt x="29075" y="76360"/>
                  <a:pt x="29102" y="76364"/>
                </a:cubicBezTo>
                <a:cubicBezTo>
                  <a:pt x="29011" y="76618"/>
                  <a:pt x="28959" y="76839"/>
                  <a:pt x="28809" y="77126"/>
                </a:cubicBezTo>
                <a:cubicBezTo>
                  <a:pt x="28622" y="77239"/>
                  <a:pt x="28374" y="77754"/>
                  <a:pt x="28424" y="77754"/>
                </a:cubicBezTo>
                <a:cubicBezTo>
                  <a:pt x="28426" y="77754"/>
                  <a:pt x="28428" y="77753"/>
                  <a:pt x="28432" y="77751"/>
                </a:cubicBezTo>
                <a:lnTo>
                  <a:pt x="28432" y="77751"/>
                </a:lnTo>
                <a:cubicBezTo>
                  <a:pt x="28249" y="78044"/>
                  <a:pt x="28269" y="77953"/>
                  <a:pt x="28080" y="78201"/>
                </a:cubicBezTo>
                <a:cubicBezTo>
                  <a:pt x="28108" y="78280"/>
                  <a:pt x="28149" y="78311"/>
                  <a:pt x="28198" y="78311"/>
                </a:cubicBezTo>
                <a:cubicBezTo>
                  <a:pt x="28332" y="78311"/>
                  <a:pt x="28527" y="78079"/>
                  <a:pt x="28699" y="77927"/>
                </a:cubicBezTo>
                <a:cubicBezTo>
                  <a:pt x="28666" y="77901"/>
                  <a:pt x="28620" y="77888"/>
                  <a:pt x="28699" y="77790"/>
                </a:cubicBezTo>
                <a:cubicBezTo>
                  <a:pt x="28713" y="77844"/>
                  <a:pt x="28720" y="77861"/>
                  <a:pt x="28753" y="77861"/>
                </a:cubicBezTo>
                <a:cubicBezTo>
                  <a:pt x="28764" y="77861"/>
                  <a:pt x="28778" y="77859"/>
                  <a:pt x="28796" y="77856"/>
                </a:cubicBezTo>
                <a:cubicBezTo>
                  <a:pt x="28946" y="77686"/>
                  <a:pt x="29155" y="77452"/>
                  <a:pt x="29239" y="77263"/>
                </a:cubicBezTo>
                <a:cubicBezTo>
                  <a:pt x="29254" y="77289"/>
                  <a:pt x="29266" y="77299"/>
                  <a:pt x="29276" y="77299"/>
                </a:cubicBezTo>
                <a:cubicBezTo>
                  <a:pt x="29307" y="77299"/>
                  <a:pt x="29321" y="77208"/>
                  <a:pt x="29355" y="77208"/>
                </a:cubicBezTo>
                <a:cubicBezTo>
                  <a:pt x="29363" y="77208"/>
                  <a:pt x="29372" y="77212"/>
                  <a:pt x="29383" y="77224"/>
                </a:cubicBezTo>
                <a:cubicBezTo>
                  <a:pt x="29806" y="76716"/>
                  <a:pt x="29747" y="76397"/>
                  <a:pt x="30145" y="75830"/>
                </a:cubicBezTo>
                <a:cubicBezTo>
                  <a:pt x="30146" y="75830"/>
                  <a:pt x="30148" y="75830"/>
                  <a:pt x="30149" y="75830"/>
                </a:cubicBezTo>
                <a:cubicBezTo>
                  <a:pt x="30181" y="75830"/>
                  <a:pt x="30225" y="75771"/>
                  <a:pt x="30262" y="75771"/>
                </a:cubicBezTo>
                <a:cubicBezTo>
                  <a:pt x="30315" y="75871"/>
                  <a:pt x="30390" y="75883"/>
                  <a:pt x="30471" y="75883"/>
                </a:cubicBezTo>
                <a:cubicBezTo>
                  <a:pt x="30496" y="75883"/>
                  <a:pt x="30522" y="75882"/>
                  <a:pt x="30548" y="75882"/>
                </a:cubicBezTo>
                <a:cubicBezTo>
                  <a:pt x="30590" y="75882"/>
                  <a:pt x="30632" y="75885"/>
                  <a:pt x="30672" y="75901"/>
                </a:cubicBezTo>
                <a:cubicBezTo>
                  <a:pt x="30653" y="75882"/>
                  <a:pt x="30607" y="75875"/>
                  <a:pt x="30640" y="75817"/>
                </a:cubicBezTo>
                <a:lnTo>
                  <a:pt x="30640" y="75817"/>
                </a:lnTo>
                <a:cubicBezTo>
                  <a:pt x="30653" y="75820"/>
                  <a:pt x="30666" y="75822"/>
                  <a:pt x="30680" y="75822"/>
                </a:cubicBezTo>
                <a:cubicBezTo>
                  <a:pt x="30767" y="75822"/>
                  <a:pt x="30863" y="75754"/>
                  <a:pt x="30959" y="75687"/>
                </a:cubicBezTo>
                <a:cubicBezTo>
                  <a:pt x="31069" y="75152"/>
                  <a:pt x="30548" y="75283"/>
                  <a:pt x="30503" y="75048"/>
                </a:cubicBezTo>
                <a:cubicBezTo>
                  <a:pt x="30659" y="74859"/>
                  <a:pt x="30868" y="74234"/>
                  <a:pt x="31141" y="74117"/>
                </a:cubicBezTo>
                <a:cubicBezTo>
                  <a:pt x="31265" y="73908"/>
                  <a:pt x="31167" y="73850"/>
                  <a:pt x="31317" y="73622"/>
                </a:cubicBezTo>
                <a:cubicBezTo>
                  <a:pt x="31362" y="73611"/>
                  <a:pt x="31401" y="73606"/>
                  <a:pt x="31435" y="73606"/>
                </a:cubicBezTo>
                <a:cubicBezTo>
                  <a:pt x="31660" y="73606"/>
                  <a:pt x="31668" y="73824"/>
                  <a:pt x="31877" y="73915"/>
                </a:cubicBezTo>
                <a:cubicBezTo>
                  <a:pt x="32033" y="73583"/>
                  <a:pt x="32105" y="73570"/>
                  <a:pt x="32222" y="73335"/>
                </a:cubicBezTo>
                <a:lnTo>
                  <a:pt x="32222" y="73335"/>
                </a:lnTo>
                <a:cubicBezTo>
                  <a:pt x="32203" y="73348"/>
                  <a:pt x="32193" y="73354"/>
                  <a:pt x="32190" y="73354"/>
                </a:cubicBezTo>
                <a:cubicBezTo>
                  <a:pt x="32173" y="73354"/>
                  <a:pt x="32352" y="73188"/>
                  <a:pt x="32274" y="73166"/>
                </a:cubicBezTo>
                <a:cubicBezTo>
                  <a:pt x="32270" y="73159"/>
                  <a:pt x="32264" y="73157"/>
                  <a:pt x="32256" y="73157"/>
                </a:cubicBezTo>
                <a:cubicBezTo>
                  <a:pt x="32193" y="73157"/>
                  <a:pt x="32024" y="73330"/>
                  <a:pt x="31923" y="73330"/>
                </a:cubicBezTo>
                <a:cubicBezTo>
                  <a:pt x="31919" y="73330"/>
                  <a:pt x="31914" y="73329"/>
                  <a:pt x="31910" y="73329"/>
                </a:cubicBezTo>
                <a:cubicBezTo>
                  <a:pt x="31884" y="73172"/>
                  <a:pt x="31884" y="73003"/>
                  <a:pt x="31825" y="72873"/>
                </a:cubicBezTo>
                <a:cubicBezTo>
                  <a:pt x="31760" y="72895"/>
                  <a:pt x="31691" y="72940"/>
                  <a:pt x="31632" y="72940"/>
                </a:cubicBezTo>
                <a:cubicBezTo>
                  <a:pt x="31602" y="72940"/>
                  <a:pt x="31575" y="72929"/>
                  <a:pt x="31551" y="72899"/>
                </a:cubicBezTo>
                <a:cubicBezTo>
                  <a:pt x="31584" y="72847"/>
                  <a:pt x="31571" y="72827"/>
                  <a:pt x="31591" y="72788"/>
                </a:cubicBezTo>
                <a:cubicBezTo>
                  <a:pt x="31875" y="72467"/>
                  <a:pt x="32195" y="72075"/>
                  <a:pt x="32349" y="72075"/>
                </a:cubicBezTo>
                <a:cubicBezTo>
                  <a:pt x="32357" y="72075"/>
                  <a:pt x="32365" y="72076"/>
                  <a:pt x="32372" y="72078"/>
                </a:cubicBezTo>
                <a:cubicBezTo>
                  <a:pt x="32372" y="72078"/>
                  <a:pt x="32371" y="72078"/>
                  <a:pt x="32371" y="72078"/>
                </a:cubicBezTo>
                <a:cubicBezTo>
                  <a:pt x="32347" y="72078"/>
                  <a:pt x="32340" y="72262"/>
                  <a:pt x="32340" y="72262"/>
                </a:cubicBezTo>
                <a:cubicBezTo>
                  <a:pt x="32340" y="72262"/>
                  <a:pt x="32340" y="72261"/>
                  <a:pt x="32340" y="72260"/>
                </a:cubicBezTo>
                <a:lnTo>
                  <a:pt x="32340" y="72260"/>
                </a:lnTo>
                <a:cubicBezTo>
                  <a:pt x="32333" y="72515"/>
                  <a:pt x="32424" y="72742"/>
                  <a:pt x="32366" y="73023"/>
                </a:cubicBezTo>
                <a:cubicBezTo>
                  <a:pt x="32570" y="72908"/>
                  <a:pt x="32811" y="72468"/>
                  <a:pt x="33054" y="72468"/>
                </a:cubicBezTo>
                <a:cubicBezTo>
                  <a:pt x="33059" y="72468"/>
                  <a:pt x="33064" y="72469"/>
                  <a:pt x="33069" y="72469"/>
                </a:cubicBezTo>
                <a:cubicBezTo>
                  <a:pt x="33082" y="72840"/>
                  <a:pt x="32880" y="73452"/>
                  <a:pt x="32359" y="73960"/>
                </a:cubicBezTo>
                <a:cubicBezTo>
                  <a:pt x="32333" y="74195"/>
                  <a:pt x="32255" y="74423"/>
                  <a:pt x="32131" y="74625"/>
                </a:cubicBezTo>
                <a:cubicBezTo>
                  <a:pt x="32222" y="74625"/>
                  <a:pt x="32222" y="74625"/>
                  <a:pt x="32255" y="74703"/>
                </a:cubicBezTo>
                <a:cubicBezTo>
                  <a:pt x="32607" y="74325"/>
                  <a:pt x="32926" y="74136"/>
                  <a:pt x="33330" y="73446"/>
                </a:cubicBezTo>
                <a:cubicBezTo>
                  <a:pt x="33388" y="73172"/>
                  <a:pt x="33401" y="72938"/>
                  <a:pt x="33623" y="72554"/>
                </a:cubicBezTo>
                <a:cubicBezTo>
                  <a:pt x="33508" y="72395"/>
                  <a:pt x="33522" y="72108"/>
                  <a:pt x="33329" y="72108"/>
                </a:cubicBezTo>
                <a:cubicBezTo>
                  <a:pt x="33292" y="72108"/>
                  <a:pt x="33248" y="72119"/>
                  <a:pt x="33193" y="72143"/>
                </a:cubicBezTo>
                <a:cubicBezTo>
                  <a:pt x="33238" y="71850"/>
                  <a:pt x="33395" y="71642"/>
                  <a:pt x="33421" y="71349"/>
                </a:cubicBezTo>
                <a:cubicBezTo>
                  <a:pt x="33773" y="70886"/>
                  <a:pt x="34131" y="70248"/>
                  <a:pt x="34515" y="69629"/>
                </a:cubicBezTo>
                <a:cubicBezTo>
                  <a:pt x="34424" y="69555"/>
                  <a:pt x="34551" y="69288"/>
                  <a:pt x="34477" y="69238"/>
                </a:cubicBezTo>
                <a:lnTo>
                  <a:pt x="34477" y="69238"/>
                </a:lnTo>
                <a:cubicBezTo>
                  <a:pt x="34462" y="69265"/>
                  <a:pt x="34447" y="69292"/>
                  <a:pt x="34437" y="69323"/>
                </a:cubicBezTo>
                <a:lnTo>
                  <a:pt x="34430" y="69297"/>
                </a:lnTo>
                <a:cubicBezTo>
                  <a:pt x="34429" y="69296"/>
                  <a:pt x="34427" y="69295"/>
                  <a:pt x="34425" y="69295"/>
                </a:cubicBezTo>
                <a:cubicBezTo>
                  <a:pt x="34402" y="69295"/>
                  <a:pt x="34354" y="69364"/>
                  <a:pt x="34372" y="69395"/>
                </a:cubicBezTo>
                <a:cubicBezTo>
                  <a:pt x="34354" y="69422"/>
                  <a:pt x="34339" y="69428"/>
                  <a:pt x="34325" y="69428"/>
                </a:cubicBezTo>
                <a:cubicBezTo>
                  <a:pt x="34311" y="69428"/>
                  <a:pt x="34299" y="69421"/>
                  <a:pt x="34286" y="69421"/>
                </a:cubicBezTo>
                <a:cubicBezTo>
                  <a:pt x="34274" y="69421"/>
                  <a:pt x="34262" y="69427"/>
                  <a:pt x="34248" y="69447"/>
                </a:cubicBezTo>
                <a:cubicBezTo>
                  <a:pt x="34222" y="69303"/>
                  <a:pt x="34391" y="69238"/>
                  <a:pt x="34339" y="69173"/>
                </a:cubicBezTo>
                <a:cubicBezTo>
                  <a:pt x="34385" y="69114"/>
                  <a:pt x="34411" y="69121"/>
                  <a:pt x="34456" y="69043"/>
                </a:cubicBezTo>
                <a:cubicBezTo>
                  <a:pt x="34460" y="69042"/>
                  <a:pt x="34463" y="69042"/>
                  <a:pt x="34466" y="69042"/>
                </a:cubicBezTo>
                <a:cubicBezTo>
                  <a:pt x="34512" y="69042"/>
                  <a:pt x="34500" y="69084"/>
                  <a:pt x="34487" y="69122"/>
                </a:cubicBezTo>
                <a:lnTo>
                  <a:pt x="34487" y="69122"/>
                </a:lnTo>
                <a:cubicBezTo>
                  <a:pt x="34494" y="69106"/>
                  <a:pt x="34501" y="69091"/>
                  <a:pt x="34509" y="69075"/>
                </a:cubicBezTo>
                <a:lnTo>
                  <a:pt x="34509" y="69088"/>
                </a:lnTo>
                <a:cubicBezTo>
                  <a:pt x="34526" y="69101"/>
                  <a:pt x="34539" y="69109"/>
                  <a:pt x="34551" y="69109"/>
                </a:cubicBezTo>
                <a:cubicBezTo>
                  <a:pt x="34572" y="69109"/>
                  <a:pt x="34592" y="69089"/>
                  <a:pt x="34632" y="69036"/>
                </a:cubicBezTo>
                <a:cubicBezTo>
                  <a:pt x="34769" y="68828"/>
                  <a:pt x="34880" y="68606"/>
                  <a:pt x="34971" y="68378"/>
                </a:cubicBezTo>
                <a:cubicBezTo>
                  <a:pt x="35010" y="68248"/>
                  <a:pt x="34912" y="68229"/>
                  <a:pt x="34925" y="68144"/>
                </a:cubicBezTo>
                <a:cubicBezTo>
                  <a:pt x="34951" y="67942"/>
                  <a:pt x="35114" y="67649"/>
                  <a:pt x="35049" y="67551"/>
                </a:cubicBezTo>
                <a:lnTo>
                  <a:pt x="35049" y="67551"/>
                </a:lnTo>
                <a:cubicBezTo>
                  <a:pt x="34834" y="67655"/>
                  <a:pt x="34645" y="67812"/>
                  <a:pt x="34515" y="68014"/>
                </a:cubicBezTo>
                <a:cubicBezTo>
                  <a:pt x="34398" y="68203"/>
                  <a:pt x="34437" y="68365"/>
                  <a:pt x="34313" y="68554"/>
                </a:cubicBezTo>
                <a:cubicBezTo>
                  <a:pt x="34204" y="68714"/>
                  <a:pt x="33957" y="68893"/>
                  <a:pt x="33893" y="68893"/>
                </a:cubicBezTo>
                <a:cubicBezTo>
                  <a:pt x="33892" y="68893"/>
                  <a:pt x="33891" y="68893"/>
                  <a:pt x="33890" y="68893"/>
                </a:cubicBezTo>
                <a:cubicBezTo>
                  <a:pt x="33694" y="68867"/>
                  <a:pt x="33864" y="68548"/>
                  <a:pt x="34027" y="68105"/>
                </a:cubicBezTo>
                <a:cubicBezTo>
                  <a:pt x="33929" y="68105"/>
                  <a:pt x="34020" y="67747"/>
                  <a:pt x="34150" y="67506"/>
                </a:cubicBezTo>
                <a:cubicBezTo>
                  <a:pt x="34261" y="67375"/>
                  <a:pt x="34372" y="67245"/>
                  <a:pt x="34489" y="67121"/>
                </a:cubicBezTo>
                <a:cubicBezTo>
                  <a:pt x="34645" y="66822"/>
                  <a:pt x="34606" y="66594"/>
                  <a:pt x="34886" y="66294"/>
                </a:cubicBezTo>
                <a:cubicBezTo>
                  <a:pt x="34892" y="66295"/>
                  <a:pt x="34899" y="66295"/>
                  <a:pt x="34905" y="66295"/>
                </a:cubicBezTo>
                <a:cubicBezTo>
                  <a:pt x="35220" y="66295"/>
                  <a:pt x="35738" y="65289"/>
                  <a:pt x="36014" y="65289"/>
                </a:cubicBezTo>
                <a:cubicBezTo>
                  <a:pt x="36042" y="65289"/>
                  <a:pt x="36068" y="65300"/>
                  <a:pt x="36091" y="65324"/>
                </a:cubicBezTo>
                <a:cubicBezTo>
                  <a:pt x="36130" y="65259"/>
                  <a:pt x="36176" y="65200"/>
                  <a:pt x="36235" y="65148"/>
                </a:cubicBezTo>
                <a:cubicBezTo>
                  <a:pt x="36254" y="65044"/>
                  <a:pt x="36261" y="64939"/>
                  <a:pt x="36267" y="64835"/>
                </a:cubicBezTo>
                <a:cubicBezTo>
                  <a:pt x="36430" y="64503"/>
                  <a:pt x="36508" y="64483"/>
                  <a:pt x="36665" y="64216"/>
                </a:cubicBezTo>
                <a:cubicBezTo>
                  <a:pt x="36769" y="64190"/>
                  <a:pt x="36873" y="64158"/>
                  <a:pt x="37003" y="63962"/>
                </a:cubicBezTo>
                <a:cubicBezTo>
                  <a:pt x="37049" y="63865"/>
                  <a:pt x="37036" y="63806"/>
                  <a:pt x="37003" y="63767"/>
                </a:cubicBezTo>
                <a:lnTo>
                  <a:pt x="37003" y="63767"/>
                </a:lnTo>
                <a:cubicBezTo>
                  <a:pt x="37029" y="63780"/>
                  <a:pt x="37055" y="63780"/>
                  <a:pt x="37081" y="63780"/>
                </a:cubicBezTo>
                <a:lnTo>
                  <a:pt x="37094" y="63780"/>
                </a:lnTo>
                <a:lnTo>
                  <a:pt x="37101" y="63741"/>
                </a:lnTo>
                <a:lnTo>
                  <a:pt x="37101" y="63708"/>
                </a:lnTo>
                <a:lnTo>
                  <a:pt x="37160" y="63669"/>
                </a:lnTo>
                <a:cubicBezTo>
                  <a:pt x="37206" y="63730"/>
                  <a:pt x="37263" y="63797"/>
                  <a:pt x="37286" y="63797"/>
                </a:cubicBezTo>
                <a:cubicBezTo>
                  <a:pt x="37296" y="63797"/>
                  <a:pt x="37300" y="63786"/>
                  <a:pt x="37296" y="63760"/>
                </a:cubicBezTo>
                <a:lnTo>
                  <a:pt x="37296" y="63760"/>
                </a:lnTo>
                <a:cubicBezTo>
                  <a:pt x="37309" y="63780"/>
                  <a:pt x="37322" y="63806"/>
                  <a:pt x="37335" y="63826"/>
                </a:cubicBezTo>
                <a:cubicBezTo>
                  <a:pt x="37335" y="63832"/>
                  <a:pt x="37335" y="63832"/>
                  <a:pt x="37335" y="63839"/>
                </a:cubicBezTo>
                <a:cubicBezTo>
                  <a:pt x="37342" y="63845"/>
                  <a:pt x="37348" y="63852"/>
                  <a:pt x="37361" y="63852"/>
                </a:cubicBezTo>
                <a:cubicBezTo>
                  <a:pt x="37368" y="63852"/>
                  <a:pt x="37374" y="63845"/>
                  <a:pt x="37368" y="63832"/>
                </a:cubicBezTo>
                <a:cubicBezTo>
                  <a:pt x="37355" y="63800"/>
                  <a:pt x="37335" y="63767"/>
                  <a:pt x="37316" y="63734"/>
                </a:cubicBezTo>
                <a:cubicBezTo>
                  <a:pt x="37304" y="63642"/>
                  <a:pt x="37288" y="63575"/>
                  <a:pt x="37353" y="63575"/>
                </a:cubicBezTo>
                <a:cubicBezTo>
                  <a:pt x="37361" y="63575"/>
                  <a:pt x="37370" y="63576"/>
                  <a:pt x="37381" y="63578"/>
                </a:cubicBezTo>
                <a:cubicBezTo>
                  <a:pt x="37251" y="63357"/>
                  <a:pt x="37355" y="63265"/>
                  <a:pt x="37368" y="63129"/>
                </a:cubicBezTo>
                <a:cubicBezTo>
                  <a:pt x="37373" y="63127"/>
                  <a:pt x="37377" y="63127"/>
                  <a:pt x="37382" y="63127"/>
                </a:cubicBezTo>
                <a:cubicBezTo>
                  <a:pt x="37423" y="63127"/>
                  <a:pt x="37465" y="63177"/>
                  <a:pt x="37518" y="63259"/>
                </a:cubicBezTo>
                <a:lnTo>
                  <a:pt x="37433" y="63318"/>
                </a:lnTo>
                <a:cubicBezTo>
                  <a:pt x="37550" y="63402"/>
                  <a:pt x="37524" y="63441"/>
                  <a:pt x="37628" y="63474"/>
                </a:cubicBezTo>
                <a:lnTo>
                  <a:pt x="37615" y="63454"/>
                </a:lnTo>
                <a:lnTo>
                  <a:pt x="37615" y="63454"/>
                </a:lnTo>
                <a:cubicBezTo>
                  <a:pt x="37635" y="63474"/>
                  <a:pt x="37661" y="63493"/>
                  <a:pt x="37681" y="63506"/>
                </a:cubicBezTo>
                <a:cubicBezTo>
                  <a:pt x="37700" y="63526"/>
                  <a:pt x="37720" y="63539"/>
                  <a:pt x="37733" y="63559"/>
                </a:cubicBezTo>
                <a:cubicBezTo>
                  <a:pt x="37740" y="63566"/>
                  <a:pt x="37748" y="63569"/>
                  <a:pt x="37754" y="63569"/>
                </a:cubicBezTo>
                <a:cubicBezTo>
                  <a:pt x="37759" y="63569"/>
                  <a:pt x="37763" y="63568"/>
                  <a:pt x="37765" y="63565"/>
                </a:cubicBezTo>
                <a:cubicBezTo>
                  <a:pt x="37765" y="63546"/>
                  <a:pt x="37759" y="63532"/>
                  <a:pt x="37746" y="63519"/>
                </a:cubicBezTo>
                <a:cubicBezTo>
                  <a:pt x="37726" y="63500"/>
                  <a:pt x="37707" y="63480"/>
                  <a:pt x="37681" y="63461"/>
                </a:cubicBezTo>
                <a:cubicBezTo>
                  <a:pt x="37661" y="63448"/>
                  <a:pt x="37642" y="63428"/>
                  <a:pt x="37622" y="63409"/>
                </a:cubicBezTo>
                <a:lnTo>
                  <a:pt x="37642" y="63409"/>
                </a:lnTo>
                <a:cubicBezTo>
                  <a:pt x="37623" y="63321"/>
                  <a:pt x="37640" y="63303"/>
                  <a:pt x="37674" y="63303"/>
                </a:cubicBezTo>
                <a:cubicBezTo>
                  <a:pt x="37698" y="63303"/>
                  <a:pt x="37730" y="63312"/>
                  <a:pt x="37765" y="63312"/>
                </a:cubicBezTo>
                <a:cubicBezTo>
                  <a:pt x="37769" y="63312"/>
                  <a:pt x="37774" y="63311"/>
                  <a:pt x="37778" y="63311"/>
                </a:cubicBezTo>
                <a:cubicBezTo>
                  <a:pt x="37739" y="63239"/>
                  <a:pt x="37694" y="63168"/>
                  <a:pt x="37642" y="63109"/>
                </a:cubicBezTo>
                <a:lnTo>
                  <a:pt x="37642" y="63109"/>
                </a:lnTo>
                <a:cubicBezTo>
                  <a:pt x="37681" y="63116"/>
                  <a:pt x="37713" y="63122"/>
                  <a:pt x="37752" y="63135"/>
                </a:cubicBezTo>
                <a:cubicBezTo>
                  <a:pt x="37752" y="63142"/>
                  <a:pt x="37759" y="63148"/>
                  <a:pt x="37759" y="63155"/>
                </a:cubicBezTo>
                <a:cubicBezTo>
                  <a:pt x="37774" y="63150"/>
                  <a:pt x="37788" y="63148"/>
                  <a:pt x="37800" y="63148"/>
                </a:cubicBezTo>
                <a:cubicBezTo>
                  <a:pt x="37882" y="63148"/>
                  <a:pt x="37903" y="63238"/>
                  <a:pt x="37954" y="63357"/>
                </a:cubicBezTo>
                <a:cubicBezTo>
                  <a:pt x="37941" y="63370"/>
                  <a:pt x="37928" y="63383"/>
                  <a:pt x="37922" y="63396"/>
                </a:cubicBezTo>
                <a:cubicBezTo>
                  <a:pt x="37884" y="63396"/>
                  <a:pt x="37844" y="63356"/>
                  <a:pt x="37823" y="63356"/>
                </a:cubicBezTo>
                <a:cubicBezTo>
                  <a:pt x="37812" y="63356"/>
                  <a:pt x="37806" y="63369"/>
                  <a:pt x="37811" y="63409"/>
                </a:cubicBezTo>
                <a:cubicBezTo>
                  <a:pt x="37869" y="63480"/>
                  <a:pt x="37850" y="63506"/>
                  <a:pt x="37902" y="63578"/>
                </a:cubicBezTo>
                <a:cubicBezTo>
                  <a:pt x="37948" y="63565"/>
                  <a:pt x="37974" y="63519"/>
                  <a:pt x="37974" y="63474"/>
                </a:cubicBezTo>
                <a:lnTo>
                  <a:pt x="37961" y="63461"/>
                </a:lnTo>
                <a:cubicBezTo>
                  <a:pt x="37961" y="63454"/>
                  <a:pt x="37967" y="63441"/>
                  <a:pt x="37993" y="63415"/>
                </a:cubicBezTo>
                <a:lnTo>
                  <a:pt x="38097" y="63467"/>
                </a:lnTo>
                <a:cubicBezTo>
                  <a:pt x="37961" y="63598"/>
                  <a:pt x="37830" y="63741"/>
                  <a:pt x="37720" y="63884"/>
                </a:cubicBezTo>
                <a:cubicBezTo>
                  <a:pt x="37700" y="63859"/>
                  <a:pt x="37669" y="63846"/>
                  <a:pt x="37632" y="63846"/>
                </a:cubicBezTo>
                <a:cubicBezTo>
                  <a:pt x="37505" y="63846"/>
                  <a:pt x="37298" y="63989"/>
                  <a:pt x="37173" y="64275"/>
                </a:cubicBezTo>
                <a:cubicBezTo>
                  <a:pt x="37188" y="64326"/>
                  <a:pt x="37217" y="64346"/>
                  <a:pt x="37253" y="64346"/>
                </a:cubicBezTo>
                <a:cubicBezTo>
                  <a:pt x="37339" y="64346"/>
                  <a:pt x="37469" y="64234"/>
                  <a:pt x="37583" y="64138"/>
                </a:cubicBezTo>
                <a:lnTo>
                  <a:pt x="37583" y="64138"/>
                </a:lnTo>
                <a:cubicBezTo>
                  <a:pt x="37567" y="64254"/>
                  <a:pt x="37722" y="64302"/>
                  <a:pt x="37792" y="64302"/>
                </a:cubicBezTo>
                <a:cubicBezTo>
                  <a:pt x="37809" y="64302"/>
                  <a:pt x="37820" y="64299"/>
                  <a:pt x="37824" y="64295"/>
                </a:cubicBezTo>
                <a:cubicBezTo>
                  <a:pt x="37863" y="64203"/>
                  <a:pt x="37922" y="64119"/>
                  <a:pt x="37987" y="64041"/>
                </a:cubicBezTo>
                <a:lnTo>
                  <a:pt x="37987" y="64041"/>
                </a:lnTo>
                <a:cubicBezTo>
                  <a:pt x="37961" y="64119"/>
                  <a:pt x="37935" y="64197"/>
                  <a:pt x="37896" y="64262"/>
                </a:cubicBezTo>
                <a:cubicBezTo>
                  <a:pt x="38045" y="64327"/>
                  <a:pt x="38078" y="64412"/>
                  <a:pt x="38143" y="64503"/>
                </a:cubicBezTo>
                <a:cubicBezTo>
                  <a:pt x="38215" y="64539"/>
                  <a:pt x="38445" y="64783"/>
                  <a:pt x="38553" y="64783"/>
                </a:cubicBezTo>
                <a:cubicBezTo>
                  <a:pt x="38563" y="64783"/>
                  <a:pt x="38572" y="64781"/>
                  <a:pt x="38579" y="64777"/>
                </a:cubicBezTo>
                <a:cubicBezTo>
                  <a:pt x="38534" y="64711"/>
                  <a:pt x="38527" y="64666"/>
                  <a:pt x="38540" y="64633"/>
                </a:cubicBezTo>
                <a:lnTo>
                  <a:pt x="38540" y="64633"/>
                </a:lnTo>
                <a:cubicBezTo>
                  <a:pt x="38625" y="64666"/>
                  <a:pt x="38710" y="64731"/>
                  <a:pt x="38794" y="64751"/>
                </a:cubicBezTo>
                <a:lnTo>
                  <a:pt x="38794" y="64744"/>
                </a:lnTo>
                <a:cubicBezTo>
                  <a:pt x="38827" y="64770"/>
                  <a:pt x="38853" y="64803"/>
                  <a:pt x="38873" y="64835"/>
                </a:cubicBezTo>
                <a:cubicBezTo>
                  <a:pt x="38899" y="64874"/>
                  <a:pt x="38925" y="64907"/>
                  <a:pt x="38957" y="64939"/>
                </a:cubicBezTo>
                <a:lnTo>
                  <a:pt x="38944" y="64939"/>
                </a:lnTo>
                <a:cubicBezTo>
                  <a:pt x="39009" y="65076"/>
                  <a:pt x="38853" y="64998"/>
                  <a:pt x="38886" y="65148"/>
                </a:cubicBezTo>
                <a:cubicBezTo>
                  <a:pt x="38710" y="64913"/>
                  <a:pt x="38514" y="65109"/>
                  <a:pt x="38397" y="64842"/>
                </a:cubicBezTo>
                <a:cubicBezTo>
                  <a:pt x="38330" y="64870"/>
                  <a:pt x="38330" y="64952"/>
                  <a:pt x="38286" y="64952"/>
                </a:cubicBezTo>
                <a:cubicBezTo>
                  <a:pt x="38269" y="64952"/>
                  <a:pt x="38248" y="64941"/>
                  <a:pt x="38215" y="64913"/>
                </a:cubicBezTo>
                <a:cubicBezTo>
                  <a:pt x="38078" y="64751"/>
                  <a:pt x="38130" y="64698"/>
                  <a:pt x="38084" y="64594"/>
                </a:cubicBezTo>
                <a:lnTo>
                  <a:pt x="38084" y="64594"/>
                </a:lnTo>
                <a:cubicBezTo>
                  <a:pt x="37954" y="64633"/>
                  <a:pt x="38019" y="64783"/>
                  <a:pt x="37902" y="64829"/>
                </a:cubicBezTo>
                <a:cubicBezTo>
                  <a:pt x="37899" y="64829"/>
                  <a:pt x="37896" y="64830"/>
                  <a:pt x="37893" y="64830"/>
                </a:cubicBezTo>
                <a:cubicBezTo>
                  <a:pt x="37845" y="64830"/>
                  <a:pt x="37792" y="64764"/>
                  <a:pt x="37747" y="64764"/>
                </a:cubicBezTo>
                <a:cubicBezTo>
                  <a:pt x="37732" y="64764"/>
                  <a:pt x="37719" y="64771"/>
                  <a:pt x="37707" y="64790"/>
                </a:cubicBezTo>
                <a:cubicBezTo>
                  <a:pt x="37702" y="64789"/>
                  <a:pt x="37697" y="64789"/>
                  <a:pt x="37693" y="64789"/>
                </a:cubicBezTo>
                <a:cubicBezTo>
                  <a:pt x="37633" y="64789"/>
                  <a:pt x="37581" y="64827"/>
                  <a:pt x="37563" y="64887"/>
                </a:cubicBezTo>
                <a:cubicBezTo>
                  <a:pt x="37563" y="64913"/>
                  <a:pt x="37570" y="64939"/>
                  <a:pt x="37583" y="64959"/>
                </a:cubicBezTo>
                <a:cubicBezTo>
                  <a:pt x="37589" y="64965"/>
                  <a:pt x="37596" y="64972"/>
                  <a:pt x="37596" y="64978"/>
                </a:cubicBezTo>
                <a:cubicBezTo>
                  <a:pt x="37614" y="64993"/>
                  <a:pt x="37630" y="65002"/>
                  <a:pt x="37642" y="65002"/>
                </a:cubicBezTo>
                <a:cubicBezTo>
                  <a:pt x="37652" y="65002"/>
                  <a:pt x="37658" y="64996"/>
                  <a:pt x="37661" y="64985"/>
                </a:cubicBezTo>
                <a:cubicBezTo>
                  <a:pt x="37673" y="64949"/>
                  <a:pt x="37712" y="64919"/>
                  <a:pt x="37753" y="64919"/>
                </a:cubicBezTo>
                <a:cubicBezTo>
                  <a:pt x="37757" y="64919"/>
                  <a:pt x="37761" y="64919"/>
                  <a:pt x="37765" y="64920"/>
                </a:cubicBezTo>
                <a:lnTo>
                  <a:pt x="37765" y="64926"/>
                </a:lnTo>
                <a:cubicBezTo>
                  <a:pt x="37935" y="65031"/>
                  <a:pt x="37856" y="65193"/>
                  <a:pt x="37915" y="65278"/>
                </a:cubicBezTo>
                <a:cubicBezTo>
                  <a:pt x="37961" y="65350"/>
                  <a:pt x="38013" y="65252"/>
                  <a:pt x="38097" y="65421"/>
                </a:cubicBezTo>
                <a:cubicBezTo>
                  <a:pt x="38097" y="65434"/>
                  <a:pt x="38091" y="65441"/>
                  <a:pt x="38091" y="65454"/>
                </a:cubicBezTo>
                <a:cubicBezTo>
                  <a:pt x="38026" y="65519"/>
                  <a:pt x="38019" y="65623"/>
                  <a:pt x="38071" y="65695"/>
                </a:cubicBezTo>
                <a:cubicBezTo>
                  <a:pt x="38077" y="65694"/>
                  <a:pt x="38082" y="65694"/>
                  <a:pt x="38087" y="65694"/>
                </a:cubicBezTo>
                <a:cubicBezTo>
                  <a:pt x="38158" y="65694"/>
                  <a:pt x="38233" y="65775"/>
                  <a:pt x="38300" y="65775"/>
                </a:cubicBezTo>
                <a:cubicBezTo>
                  <a:pt x="38328" y="65775"/>
                  <a:pt x="38354" y="65761"/>
                  <a:pt x="38378" y="65721"/>
                </a:cubicBezTo>
                <a:cubicBezTo>
                  <a:pt x="38306" y="65591"/>
                  <a:pt x="38254" y="65649"/>
                  <a:pt x="38189" y="65565"/>
                </a:cubicBezTo>
                <a:lnTo>
                  <a:pt x="38176" y="65558"/>
                </a:lnTo>
                <a:cubicBezTo>
                  <a:pt x="38182" y="65539"/>
                  <a:pt x="38189" y="65526"/>
                  <a:pt x="38189" y="65506"/>
                </a:cubicBezTo>
                <a:cubicBezTo>
                  <a:pt x="38281" y="65493"/>
                  <a:pt x="38311" y="65426"/>
                  <a:pt x="38367" y="65426"/>
                </a:cubicBezTo>
                <a:cubicBezTo>
                  <a:pt x="38394" y="65426"/>
                  <a:pt x="38426" y="65442"/>
                  <a:pt x="38475" y="65487"/>
                </a:cubicBezTo>
                <a:cubicBezTo>
                  <a:pt x="38514" y="65610"/>
                  <a:pt x="38566" y="65728"/>
                  <a:pt x="38651" y="65825"/>
                </a:cubicBezTo>
                <a:cubicBezTo>
                  <a:pt x="38664" y="65864"/>
                  <a:pt x="38677" y="65910"/>
                  <a:pt x="38697" y="65949"/>
                </a:cubicBezTo>
                <a:lnTo>
                  <a:pt x="38710" y="66001"/>
                </a:lnTo>
                <a:cubicBezTo>
                  <a:pt x="38723" y="66034"/>
                  <a:pt x="38749" y="66060"/>
                  <a:pt x="38775" y="66073"/>
                </a:cubicBezTo>
                <a:cubicBezTo>
                  <a:pt x="38778" y="66074"/>
                  <a:pt x="38781" y="66074"/>
                  <a:pt x="38784" y="66074"/>
                </a:cubicBezTo>
                <a:cubicBezTo>
                  <a:pt x="38804" y="66074"/>
                  <a:pt x="38812" y="66055"/>
                  <a:pt x="38801" y="66021"/>
                </a:cubicBezTo>
                <a:lnTo>
                  <a:pt x="38788" y="65975"/>
                </a:lnTo>
                <a:cubicBezTo>
                  <a:pt x="38768" y="65923"/>
                  <a:pt x="38749" y="65877"/>
                  <a:pt x="38729" y="65825"/>
                </a:cubicBezTo>
                <a:lnTo>
                  <a:pt x="38736" y="65825"/>
                </a:lnTo>
                <a:cubicBezTo>
                  <a:pt x="38752" y="65809"/>
                  <a:pt x="38774" y="65801"/>
                  <a:pt x="38797" y="65801"/>
                </a:cubicBezTo>
                <a:cubicBezTo>
                  <a:pt x="38812" y="65801"/>
                  <a:pt x="38827" y="65804"/>
                  <a:pt x="38840" y="65812"/>
                </a:cubicBezTo>
                <a:lnTo>
                  <a:pt x="38833" y="65799"/>
                </a:lnTo>
                <a:lnTo>
                  <a:pt x="38833" y="65799"/>
                </a:lnTo>
                <a:cubicBezTo>
                  <a:pt x="38873" y="65832"/>
                  <a:pt x="38918" y="65858"/>
                  <a:pt x="38970" y="65877"/>
                </a:cubicBezTo>
                <a:lnTo>
                  <a:pt x="38970" y="65890"/>
                </a:lnTo>
                <a:cubicBezTo>
                  <a:pt x="38974" y="65887"/>
                  <a:pt x="38978" y="65886"/>
                  <a:pt x="38983" y="65886"/>
                </a:cubicBezTo>
                <a:cubicBezTo>
                  <a:pt x="39049" y="65886"/>
                  <a:pt x="39230" y="66169"/>
                  <a:pt x="39224" y="66236"/>
                </a:cubicBezTo>
                <a:cubicBezTo>
                  <a:pt x="39195" y="66244"/>
                  <a:pt x="39165" y="66251"/>
                  <a:pt x="39133" y="66251"/>
                </a:cubicBezTo>
                <a:cubicBezTo>
                  <a:pt x="39066" y="66251"/>
                  <a:pt x="38992" y="66219"/>
                  <a:pt x="38912" y="66099"/>
                </a:cubicBezTo>
                <a:lnTo>
                  <a:pt x="38912" y="66099"/>
                </a:lnTo>
                <a:cubicBezTo>
                  <a:pt x="38827" y="66105"/>
                  <a:pt x="38938" y="66229"/>
                  <a:pt x="38912" y="66275"/>
                </a:cubicBezTo>
                <a:cubicBezTo>
                  <a:pt x="39022" y="66437"/>
                  <a:pt x="39114" y="66411"/>
                  <a:pt x="39224" y="66574"/>
                </a:cubicBezTo>
                <a:cubicBezTo>
                  <a:pt x="39211" y="66600"/>
                  <a:pt x="39224" y="66639"/>
                  <a:pt x="39237" y="66678"/>
                </a:cubicBezTo>
                <a:cubicBezTo>
                  <a:pt x="39205" y="66698"/>
                  <a:pt x="39185" y="66737"/>
                  <a:pt x="39185" y="66776"/>
                </a:cubicBezTo>
                <a:cubicBezTo>
                  <a:pt x="39035" y="66652"/>
                  <a:pt x="38814" y="66509"/>
                  <a:pt x="38827" y="66275"/>
                </a:cubicBezTo>
                <a:cubicBezTo>
                  <a:pt x="38759" y="66275"/>
                  <a:pt x="38705" y="66268"/>
                  <a:pt x="38658" y="66268"/>
                </a:cubicBezTo>
                <a:cubicBezTo>
                  <a:pt x="38610" y="66268"/>
                  <a:pt x="38570" y="66275"/>
                  <a:pt x="38527" y="66301"/>
                </a:cubicBezTo>
                <a:cubicBezTo>
                  <a:pt x="38833" y="66633"/>
                  <a:pt x="39061" y="67024"/>
                  <a:pt x="39205" y="67447"/>
                </a:cubicBezTo>
                <a:lnTo>
                  <a:pt x="39211" y="67454"/>
                </a:lnTo>
                <a:cubicBezTo>
                  <a:pt x="39204" y="67452"/>
                  <a:pt x="39198" y="67452"/>
                  <a:pt x="39191" y="67452"/>
                </a:cubicBezTo>
                <a:cubicBezTo>
                  <a:pt x="39139" y="67452"/>
                  <a:pt x="39111" y="67496"/>
                  <a:pt x="39094" y="67525"/>
                </a:cubicBezTo>
                <a:lnTo>
                  <a:pt x="39081" y="67545"/>
                </a:lnTo>
                <a:lnTo>
                  <a:pt x="39127" y="67597"/>
                </a:lnTo>
                <a:cubicBezTo>
                  <a:pt x="39136" y="67606"/>
                  <a:pt x="39146" y="67612"/>
                  <a:pt x="39153" y="67612"/>
                </a:cubicBezTo>
                <a:cubicBezTo>
                  <a:pt x="39155" y="67612"/>
                  <a:pt x="39157" y="67612"/>
                  <a:pt x="39159" y="67610"/>
                </a:cubicBezTo>
                <a:cubicBezTo>
                  <a:pt x="39166" y="67597"/>
                  <a:pt x="39166" y="67577"/>
                  <a:pt x="39153" y="67571"/>
                </a:cubicBezTo>
                <a:cubicBezTo>
                  <a:pt x="39166" y="67545"/>
                  <a:pt x="39192" y="67525"/>
                  <a:pt x="39224" y="67519"/>
                </a:cubicBezTo>
                <a:cubicBezTo>
                  <a:pt x="39276" y="67629"/>
                  <a:pt x="39257" y="67597"/>
                  <a:pt x="39335" y="67642"/>
                </a:cubicBezTo>
                <a:cubicBezTo>
                  <a:pt x="39407" y="67792"/>
                  <a:pt x="39426" y="67962"/>
                  <a:pt x="39394" y="68118"/>
                </a:cubicBezTo>
                <a:cubicBezTo>
                  <a:pt x="39344" y="68118"/>
                  <a:pt x="39250" y="68068"/>
                  <a:pt x="39197" y="68068"/>
                </a:cubicBezTo>
                <a:cubicBezTo>
                  <a:pt x="39174" y="68068"/>
                  <a:pt x="39159" y="68077"/>
                  <a:pt x="39159" y="68105"/>
                </a:cubicBezTo>
                <a:cubicBezTo>
                  <a:pt x="39211" y="68190"/>
                  <a:pt x="39263" y="68268"/>
                  <a:pt x="39315" y="68346"/>
                </a:cubicBezTo>
                <a:cubicBezTo>
                  <a:pt x="39315" y="68411"/>
                  <a:pt x="39270" y="68450"/>
                  <a:pt x="39296" y="68528"/>
                </a:cubicBezTo>
                <a:cubicBezTo>
                  <a:pt x="39289" y="68535"/>
                  <a:pt x="39276" y="68541"/>
                  <a:pt x="39270" y="68541"/>
                </a:cubicBezTo>
                <a:cubicBezTo>
                  <a:pt x="39244" y="68548"/>
                  <a:pt x="39211" y="68561"/>
                  <a:pt x="39205" y="68606"/>
                </a:cubicBezTo>
                <a:cubicBezTo>
                  <a:pt x="39205" y="68619"/>
                  <a:pt x="39211" y="68633"/>
                  <a:pt x="39218" y="68639"/>
                </a:cubicBezTo>
                <a:cubicBezTo>
                  <a:pt x="39224" y="68646"/>
                  <a:pt x="39224" y="68652"/>
                  <a:pt x="39231" y="68652"/>
                </a:cubicBezTo>
                <a:cubicBezTo>
                  <a:pt x="39237" y="68658"/>
                  <a:pt x="39242" y="68661"/>
                  <a:pt x="39247" y="68661"/>
                </a:cubicBezTo>
                <a:cubicBezTo>
                  <a:pt x="39253" y="68661"/>
                  <a:pt x="39257" y="68656"/>
                  <a:pt x="39257" y="68646"/>
                </a:cubicBezTo>
                <a:cubicBezTo>
                  <a:pt x="39257" y="68619"/>
                  <a:pt x="39283" y="68613"/>
                  <a:pt x="39302" y="68606"/>
                </a:cubicBezTo>
                <a:cubicBezTo>
                  <a:pt x="39328" y="68600"/>
                  <a:pt x="39342" y="68587"/>
                  <a:pt x="39355" y="68567"/>
                </a:cubicBezTo>
                <a:lnTo>
                  <a:pt x="39368" y="68593"/>
                </a:lnTo>
                <a:cubicBezTo>
                  <a:pt x="39390" y="68621"/>
                  <a:pt x="39412" y="68663"/>
                  <a:pt x="39430" y="68663"/>
                </a:cubicBezTo>
                <a:cubicBezTo>
                  <a:pt x="39433" y="68663"/>
                  <a:pt x="39436" y="68662"/>
                  <a:pt x="39439" y="68659"/>
                </a:cubicBezTo>
                <a:cubicBezTo>
                  <a:pt x="39415" y="68572"/>
                  <a:pt x="39425" y="68541"/>
                  <a:pt x="39454" y="68541"/>
                </a:cubicBezTo>
                <a:cubicBezTo>
                  <a:pt x="39517" y="68541"/>
                  <a:pt x="39668" y="68688"/>
                  <a:pt x="39739" y="68737"/>
                </a:cubicBezTo>
                <a:cubicBezTo>
                  <a:pt x="39784" y="68789"/>
                  <a:pt x="39824" y="68847"/>
                  <a:pt x="39856" y="68906"/>
                </a:cubicBezTo>
                <a:cubicBezTo>
                  <a:pt x="39784" y="69069"/>
                  <a:pt x="40045" y="69284"/>
                  <a:pt x="40195" y="69414"/>
                </a:cubicBezTo>
                <a:cubicBezTo>
                  <a:pt x="40183" y="69437"/>
                  <a:pt x="40171" y="69445"/>
                  <a:pt x="40157" y="69445"/>
                </a:cubicBezTo>
                <a:cubicBezTo>
                  <a:pt x="40124" y="69445"/>
                  <a:pt x="40086" y="69401"/>
                  <a:pt x="40050" y="69401"/>
                </a:cubicBezTo>
                <a:cubicBezTo>
                  <a:pt x="40048" y="69401"/>
                  <a:pt x="40047" y="69401"/>
                  <a:pt x="40045" y="69401"/>
                </a:cubicBezTo>
                <a:cubicBezTo>
                  <a:pt x="40091" y="69499"/>
                  <a:pt x="40051" y="69551"/>
                  <a:pt x="40097" y="69649"/>
                </a:cubicBezTo>
                <a:cubicBezTo>
                  <a:pt x="40227" y="69727"/>
                  <a:pt x="40377" y="69948"/>
                  <a:pt x="40520" y="70111"/>
                </a:cubicBezTo>
                <a:lnTo>
                  <a:pt x="40520" y="70105"/>
                </a:lnTo>
                <a:lnTo>
                  <a:pt x="40540" y="70157"/>
                </a:lnTo>
                <a:cubicBezTo>
                  <a:pt x="40527" y="70183"/>
                  <a:pt x="40566" y="70235"/>
                  <a:pt x="40605" y="70287"/>
                </a:cubicBezTo>
                <a:lnTo>
                  <a:pt x="40605" y="70280"/>
                </a:lnTo>
                <a:cubicBezTo>
                  <a:pt x="40618" y="70300"/>
                  <a:pt x="40625" y="70326"/>
                  <a:pt x="40638" y="70346"/>
                </a:cubicBezTo>
                <a:cubicBezTo>
                  <a:pt x="40651" y="70365"/>
                  <a:pt x="40664" y="70385"/>
                  <a:pt x="40670" y="70404"/>
                </a:cubicBezTo>
                <a:cubicBezTo>
                  <a:pt x="40670" y="70417"/>
                  <a:pt x="40677" y="70424"/>
                  <a:pt x="40683" y="70430"/>
                </a:cubicBezTo>
                <a:cubicBezTo>
                  <a:pt x="40690" y="70443"/>
                  <a:pt x="40703" y="70456"/>
                  <a:pt x="40716" y="70463"/>
                </a:cubicBezTo>
                <a:cubicBezTo>
                  <a:pt x="40719" y="70464"/>
                  <a:pt x="40722" y="70464"/>
                  <a:pt x="40725" y="70464"/>
                </a:cubicBezTo>
                <a:cubicBezTo>
                  <a:pt x="40737" y="70464"/>
                  <a:pt x="40741" y="70452"/>
                  <a:pt x="40735" y="70430"/>
                </a:cubicBezTo>
                <a:cubicBezTo>
                  <a:pt x="40722" y="70398"/>
                  <a:pt x="40709" y="70359"/>
                  <a:pt x="40690" y="70326"/>
                </a:cubicBezTo>
                <a:cubicBezTo>
                  <a:pt x="40677" y="70306"/>
                  <a:pt x="40664" y="70287"/>
                  <a:pt x="40651" y="70254"/>
                </a:cubicBezTo>
                <a:cubicBezTo>
                  <a:pt x="40669" y="70242"/>
                  <a:pt x="40682" y="70229"/>
                  <a:pt x="40689" y="70205"/>
                </a:cubicBezTo>
                <a:lnTo>
                  <a:pt x="40689" y="70205"/>
                </a:lnTo>
                <a:lnTo>
                  <a:pt x="40693" y="70212"/>
                </a:lnTo>
                <a:lnTo>
                  <a:pt x="40690" y="70202"/>
                </a:lnTo>
                <a:cubicBezTo>
                  <a:pt x="40690" y="70203"/>
                  <a:pt x="40689" y="70204"/>
                  <a:pt x="40689" y="70205"/>
                </a:cubicBezTo>
                <a:lnTo>
                  <a:pt x="40689" y="70205"/>
                </a:lnTo>
                <a:lnTo>
                  <a:pt x="40683" y="70196"/>
                </a:lnTo>
                <a:lnTo>
                  <a:pt x="40683" y="70202"/>
                </a:lnTo>
                <a:lnTo>
                  <a:pt x="40664" y="70150"/>
                </a:lnTo>
                <a:cubicBezTo>
                  <a:pt x="40670" y="70144"/>
                  <a:pt x="40677" y="70131"/>
                  <a:pt x="40651" y="70105"/>
                </a:cubicBezTo>
                <a:cubicBezTo>
                  <a:pt x="40653" y="70104"/>
                  <a:pt x="40655" y="70104"/>
                  <a:pt x="40657" y="70104"/>
                </a:cubicBezTo>
                <a:cubicBezTo>
                  <a:pt x="40692" y="70104"/>
                  <a:pt x="40716" y="70159"/>
                  <a:pt x="40722" y="70202"/>
                </a:cubicBezTo>
                <a:cubicBezTo>
                  <a:pt x="40716" y="70209"/>
                  <a:pt x="40709" y="70222"/>
                  <a:pt x="40703" y="70228"/>
                </a:cubicBezTo>
                <a:lnTo>
                  <a:pt x="40693" y="70212"/>
                </a:lnTo>
                <a:lnTo>
                  <a:pt x="40696" y="70222"/>
                </a:lnTo>
                <a:cubicBezTo>
                  <a:pt x="40742" y="70280"/>
                  <a:pt x="40807" y="70319"/>
                  <a:pt x="40885" y="70326"/>
                </a:cubicBezTo>
                <a:cubicBezTo>
                  <a:pt x="40755" y="70026"/>
                  <a:pt x="40781" y="69811"/>
                  <a:pt x="40605" y="69479"/>
                </a:cubicBezTo>
                <a:cubicBezTo>
                  <a:pt x="40616" y="69474"/>
                  <a:pt x="40627" y="69471"/>
                  <a:pt x="40639" y="69471"/>
                </a:cubicBezTo>
                <a:cubicBezTo>
                  <a:pt x="40754" y="69471"/>
                  <a:pt x="40899" y="69715"/>
                  <a:pt x="41009" y="69715"/>
                </a:cubicBezTo>
                <a:cubicBezTo>
                  <a:pt x="41020" y="69715"/>
                  <a:pt x="41031" y="69713"/>
                  <a:pt x="41042" y="69707"/>
                </a:cubicBezTo>
                <a:cubicBezTo>
                  <a:pt x="40937" y="69512"/>
                  <a:pt x="41009" y="69570"/>
                  <a:pt x="40866" y="69434"/>
                </a:cubicBezTo>
                <a:lnTo>
                  <a:pt x="40866" y="69434"/>
                </a:lnTo>
                <a:cubicBezTo>
                  <a:pt x="40892" y="69440"/>
                  <a:pt x="40924" y="69447"/>
                  <a:pt x="40950" y="69460"/>
                </a:cubicBezTo>
                <a:lnTo>
                  <a:pt x="40963" y="69466"/>
                </a:lnTo>
                <a:cubicBezTo>
                  <a:pt x="40968" y="69467"/>
                  <a:pt x="40972" y="69468"/>
                  <a:pt x="40975" y="69468"/>
                </a:cubicBezTo>
                <a:cubicBezTo>
                  <a:pt x="40993" y="69468"/>
                  <a:pt x="41001" y="69454"/>
                  <a:pt x="40996" y="69427"/>
                </a:cubicBezTo>
                <a:cubicBezTo>
                  <a:pt x="40989" y="69395"/>
                  <a:pt x="40963" y="69369"/>
                  <a:pt x="40937" y="69349"/>
                </a:cubicBezTo>
                <a:lnTo>
                  <a:pt x="40918" y="69342"/>
                </a:lnTo>
                <a:cubicBezTo>
                  <a:pt x="40886" y="69326"/>
                  <a:pt x="40845" y="69315"/>
                  <a:pt x="40806" y="69315"/>
                </a:cubicBezTo>
                <a:cubicBezTo>
                  <a:pt x="40797" y="69315"/>
                  <a:pt x="40789" y="69315"/>
                  <a:pt x="40781" y="69316"/>
                </a:cubicBezTo>
                <a:lnTo>
                  <a:pt x="40781" y="69310"/>
                </a:lnTo>
                <a:cubicBezTo>
                  <a:pt x="40729" y="69290"/>
                  <a:pt x="40683" y="69329"/>
                  <a:pt x="40618" y="69193"/>
                </a:cubicBezTo>
                <a:lnTo>
                  <a:pt x="40605" y="69180"/>
                </a:lnTo>
                <a:cubicBezTo>
                  <a:pt x="40605" y="69114"/>
                  <a:pt x="40592" y="69043"/>
                  <a:pt x="40560" y="68984"/>
                </a:cubicBezTo>
                <a:cubicBezTo>
                  <a:pt x="40553" y="68965"/>
                  <a:pt x="40533" y="68952"/>
                  <a:pt x="40520" y="68952"/>
                </a:cubicBezTo>
                <a:cubicBezTo>
                  <a:pt x="40514" y="68952"/>
                  <a:pt x="40507" y="68965"/>
                  <a:pt x="40514" y="68984"/>
                </a:cubicBezTo>
                <a:cubicBezTo>
                  <a:pt x="40533" y="69030"/>
                  <a:pt x="40546" y="69069"/>
                  <a:pt x="40553" y="69114"/>
                </a:cubicBezTo>
                <a:lnTo>
                  <a:pt x="40423" y="69206"/>
                </a:lnTo>
                <a:cubicBezTo>
                  <a:pt x="40371" y="69114"/>
                  <a:pt x="40286" y="69049"/>
                  <a:pt x="40188" y="69017"/>
                </a:cubicBezTo>
                <a:lnTo>
                  <a:pt x="40188" y="69017"/>
                </a:lnTo>
                <a:cubicBezTo>
                  <a:pt x="40198" y="69080"/>
                  <a:pt x="40177" y="69110"/>
                  <a:pt x="40142" y="69110"/>
                </a:cubicBezTo>
                <a:cubicBezTo>
                  <a:pt x="40086" y="69110"/>
                  <a:pt x="39994" y="69035"/>
                  <a:pt x="39934" y="68900"/>
                </a:cubicBezTo>
                <a:lnTo>
                  <a:pt x="39934" y="68906"/>
                </a:lnTo>
                <a:cubicBezTo>
                  <a:pt x="39889" y="68821"/>
                  <a:pt x="39837" y="68737"/>
                  <a:pt x="39771" y="68659"/>
                </a:cubicBezTo>
                <a:lnTo>
                  <a:pt x="39778" y="68659"/>
                </a:lnTo>
                <a:cubicBezTo>
                  <a:pt x="39804" y="68541"/>
                  <a:pt x="39583" y="68287"/>
                  <a:pt x="39635" y="68183"/>
                </a:cubicBezTo>
                <a:lnTo>
                  <a:pt x="39635" y="68183"/>
                </a:lnTo>
                <a:cubicBezTo>
                  <a:pt x="39645" y="68185"/>
                  <a:pt x="39654" y="68186"/>
                  <a:pt x="39661" y="68186"/>
                </a:cubicBezTo>
                <a:cubicBezTo>
                  <a:pt x="39717" y="68186"/>
                  <a:pt x="39712" y="68139"/>
                  <a:pt x="39752" y="68139"/>
                </a:cubicBezTo>
                <a:cubicBezTo>
                  <a:pt x="39759" y="68139"/>
                  <a:pt x="39767" y="68140"/>
                  <a:pt x="39778" y="68144"/>
                </a:cubicBezTo>
                <a:cubicBezTo>
                  <a:pt x="39600" y="67870"/>
                  <a:pt x="39679" y="67828"/>
                  <a:pt x="39794" y="67828"/>
                </a:cubicBezTo>
                <a:cubicBezTo>
                  <a:pt x="39845" y="67828"/>
                  <a:pt x="39904" y="67836"/>
                  <a:pt x="39950" y="67836"/>
                </a:cubicBezTo>
                <a:cubicBezTo>
                  <a:pt x="39981" y="67836"/>
                  <a:pt x="40006" y="67832"/>
                  <a:pt x="40019" y="67818"/>
                </a:cubicBezTo>
                <a:cubicBezTo>
                  <a:pt x="39934" y="67818"/>
                  <a:pt x="39960" y="67721"/>
                  <a:pt x="39941" y="67669"/>
                </a:cubicBezTo>
                <a:cubicBezTo>
                  <a:pt x="39946" y="67657"/>
                  <a:pt x="39952" y="67651"/>
                  <a:pt x="39958" y="67645"/>
                </a:cubicBezTo>
                <a:lnTo>
                  <a:pt x="39958" y="67645"/>
                </a:lnTo>
                <a:cubicBezTo>
                  <a:pt x="39959" y="67646"/>
                  <a:pt x="39959" y="67648"/>
                  <a:pt x="39960" y="67649"/>
                </a:cubicBezTo>
                <a:lnTo>
                  <a:pt x="39967" y="67662"/>
                </a:lnTo>
                <a:cubicBezTo>
                  <a:pt x="39968" y="67658"/>
                  <a:pt x="39970" y="67655"/>
                  <a:pt x="39971" y="67651"/>
                </a:cubicBezTo>
                <a:lnTo>
                  <a:pt x="39971" y="67651"/>
                </a:lnTo>
                <a:cubicBezTo>
                  <a:pt x="39978" y="67656"/>
                  <a:pt x="39985" y="67658"/>
                  <a:pt x="39991" y="67658"/>
                </a:cubicBezTo>
                <a:cubicBezTo>
                  <a:pt x="40015" y="67658"/>
                  <a:pt x="40035" y="67632"/>
                  <a:pt x="40058" y="67623"/>
                </a:cubicBezTo>
                <a:cubicBezTo>
                  <a:pt x="40188" y="67792"/>
                  <a:pt x="40429" y="67955"/>
                  <a:pt x="40377" y="68098"/>
                </a:cubicBezTo>
                <a:cubicBezTo>
                  <a:pt x="40382" y="68097"/>
                  <a:pt x="40386" y="68097"/>
                  <a:pt x="40391" y="68097"/>
                </a:cubicBezTo>
                <a:cubicBezTo>
                  <a:pt x="40497" y="68097"/>
                  <a:pt x="40675" y="68371"/>
                  <a:pt x="40787" y="68502"/>
                </a:cubicBezTo>
                <a:cubicBezTo>
                  <a:pt x="40840" y="68489"/>
                  <a:pt x="40801" y="68424"/>
                  <a:pt x="40840" y="68405"/>
                </a:cubicBezTo>
                <a:lnTo>
                  <a:pt x="40905" y="68418"/>
                </a:lnTo>
                <a:lnTo>
                  <a:pt x="40905" y="68424"/>
                </a:lnTo>
                <a:cubicBezTo>
                  <a:pt x="41093" y="68701"/>
                  <a:pt x="41261" y="68866"/>
                  <a:pt x="41411" y="68866"/>
                </a:cubicBezTo>
                <a:cubicBezTo>
                  <a:pt x="41427" y="68866"/>
                  <a:pt x="41443" y="68864"/>
                  <a:pt x="41458" y="68860"/>
                </a:cubicBezTo>
                <a:cubicBezTo>
                  <a:pt x="41335" y="68646"/>
                  <a:pt x="41152" y="68606"/>
                  <a:pt x="41022" y="68294"/>
                </a:cubicBezTo>
                <a:cubicBezTo>
                  <a:pt x="41013" y="68304"/>
                  <a:pt x="41003" y="68308"/>
                  <a:pt x="40993" y="68308"/>
                </a:cubicBezTo>
                <a:cubicBezTo>
                  <a:pt x="40958" y="68308"/>
                  <a:pt x="40918" y="68264"/>
                  <a:pt x="40885" y="68264"/>
                </a:cubicBezTo>
                <a:cubicBezTo>
                  <a:pt x="40870" y="68264"/>
                  <a:pt x="40857" y="68271"/>
                  <a:pt x="40846" y="68294"/>
                </a:cubicBezTo>
                <a:lnTo>
                  <a:pt x="40814" y="68294"/>
                </a:lnTo>
                <a:cubicBezTo>
                  <a:pt x="40618" y="68033"/>
                  <a:pt x="40410" y="67864"/>
                  <a:pt x="40429" y="67708"/>
                </a:cubicBezTo>
                <a:cubicBezTo>
                  <a:pt x="40435" y="67691"/>
                  <a:pt x="40442" y="67685"/>
                  <a:pt x="40451" y="67685"/>
                </a:cubicBezTo>
                <a:cubicBezTo>
                  <a:pt x="40478" y="67685"/>
                  <a:pt x="40515" y="67760"/>
                  <a:pt x="40543" y="67760"/>
                </a:cubicBezTo>
                <a:cubicBezTo>
                  <a:pt x="40552" y="67760"/>
                  <a:pt x="40560" y="67753"/>
                  <a:pt x="40566" y="67734"/>
                </a:cubicBezTo>
                <a:cubicBezTo>
                  <a:pt x="40501" y="67610"/>
                  <a:pt x="40494" y="67584"/>
                  <a:pt x="40410" y="67551"/>
                </a:cubicBezTo>
                <a:cubicBezTo>
                  <a:pt x="40397" y="67460"/>
                  <a:pt x="40501" y="67545"/>
                  <a:pt x="40553" y="67460"/>
                </a:cubicBezTo>
                <a:cubicBezTo>
                  <a:pt x="40481" y="67343"/>
                  <a:pt x="40423" y="67349"/>
                  <a:pt x="40358" y="67297"/>
                </a:cubicBezTo>
                <a:cubicBezTo>
                  <a:pt x="40455" y="67278"/>
                  <a:pt x="40416" y="67141"/>
                  <a:pt x="40384" y="66991"/>
                </a:cubicBezTo>
                <a:lnTo>
                  <a:pt x="40384" y="66991"/>
                </a:lnTo>
                <a:cubicBezTo>
                  <a:pt x="40579" y="67121"/>
                  <a:pt x="40546" y="67395"/>
                  <a:pt x="40690" y="67532"/>
                </a:cubicBezTo>
                <a:cubicBezTo>
                  <a:pt x="40703" y="67571"/>
                  <a:pt x="40722" y="67610"/>
                  <a:pt x="40742" y="67642"/>
                </a:cubicBezTo>
                <a:cubicBezTo>
                  <a:pt x="40755" y="67662"/>
                  <a:pt x="40768" y="67682"/>
                  <a:pt x="40787" y="67701"/>
                </a:cubicBezTo>
                <a:cubicBezTo>
                  <a:pt x="40859" y="67792"/>
                  <a:pt x="40950" y="67864"/>
                  <a:pt x="41061" y="67916"/>
                </a:cubicBezTo>
                <a:lnTo>
                  <a:pt x="41061" y="67923"/>
                </a:lnTo>
                <a:cubicBezTo>
                  <a:pt x="41224" y="68053"/>
                  <a:pt x="41400" y="68268"/>
                  <a:pt x="41569" y="68385"/>
                </a:cubicBezTo>
                <a:cubicBezTo>
                  <a:pt x="41595" y="68463"/>
                  <a:pt x="41589" y="68548"/>
                  <a:pt x="41556" y="68619"/>
                </a:cubicBezTo>
                <a:cubicBezTo>
                  <a:pt x="41589" y="68691"/>
                  <a:pt x="41641" y="68750"/>
                  <a:pt x="41699" y="68802"/>
                </a:cubicBezTo>
                <a:cubicBezTo>
                  <a:pt x="41699" y="68821"/>
                  <a:pt x="41706" y="68841"/>
                  <a:pt x="41706" y="68860"/>
                </a:cubicBezTo>
                <a:cubicBezTo>
                  <a:pt x="41609" y="68889"/>
                  <a:pt x="41696" y="69012"/>
                  <a:pt x="41620" y="69012"/>
                </a:cubicBezTo>
                <a:cubicBezTo>
                  <a:pt x="41609" y="69012"/>
                  <a:pt x="41594" y="69009"/>
                  <a:pt x="41576" y="69004"/>
                </a:cubicBezTo>
                <a:lnTo>
                  <a:pt x="41576" y="69004"/>
                </a:lnTo>
                <a:cubicBezTo>
                  <a:pt x="41706" y="69258"/>
                  <a:pt x="41576" y="69238"/>
                  <a:pt x="41576" y="69349"/>
                </a:cubicBezTo>
                <a:cubicBezTo>
                  <a:pt x="41578" y="69348"/>
                  <a:pt x="41580" y="69348"/>
                  <a:pt x="41583" y="69348"/>
                </a:cubicBezTo>
                <a:cubicBezTo>
                  <a:pt x="41641" y="69348"/>
                  <a:pt x="41721" y="69557"/>
                  <a:pt x="41778" y="69557"/>
                </a:cubicBezTo>
                <a:cubicBezTo>
                  <a:pt x="41901" y="69557"/>
                  <a:pt x="41738" y="69388"/>
                  <a:pt x="41817" y="69362"/>
                </a:cubicBezTo>
                <a:cubicBezTo>
                  <a:pt x="41843" y="69344"/>
                  <a:pt x="41877" y="69336"/>
                  <a:pt x="41915" y="69336"/>
                </a:cubicBezTo>
                <a:cubicBezTo>
                  <a:pt x="42059" y="69336"/>
                  <a:pt x="42260" y="69458"/>
                  <a:pt x="42286" y="69675"/>
                </a:cubicBezTo>
                <a:cubicBezTo>
                  <a:pt x="42274" y="69680"/>
                  <a:pt x="42258" y="69682"/>
                  <a:pt x="42241" y="69682"/>
                </a:cubicBezTo>
                <a:cubicBezTo>
                  <a:pt x="42178" y="69682"/>
                  <a:pt x="42087" y="69655"/>
                  <a:pt x="42020" y="69655"/>
                </a:cubicBezTo>
                <a:cubicBezTo>
                  <a:pt x="41946" y="69655"/>
                  <a:pt x="41902" y="69688"/>
                  <a:pt x="41960" y="69831"/>
                </a:cubicBezTo>
                <a:lnTo>
                  <a:pt x="41979" y="69857"/>
                </a:lnTo>
                <a:cubicBezTo>
                  <a:pt x="41966" y="69852"/>
                  <a:pt x="41955" y="69848"/>
                  <a:pt x="41943" y="69848"/>
                </a:cubicBezTo>
                <a:cubicBezTo>
                  <a:pt x="41938" y="69848"/>
                  <a:pt x="41933" y="69849"/>
                  <a:pt x="41927" y="69851"/>
                </a:cubicBezTo>
                <a:cubicBezTo>
                  <a:pt x="41921" y="69851"/>
                  <a:pt x="41921" y="69864"/>
                  <a:pt x="41927" y="69877"/>
                </a:cubicBezTo>
                <a:cubicBezTo>
                  <a:pt x="41934" y="69890"/>
                  <a:pt x="41947" y="69896"/>
                  <a:pt x="41953" y="69896"/>
                </a:cubicBezTo>
                <a:lnTo>
                  <a:pt x="41973" y="69896"/>
                </a:lnTo>
                <a:cubicBezTo>
                  <a:pt x="41999" y="69929"/>
                  <a:pt x="42025" y="69961"/>
                  <a:pt x="42064" y="69987"/>
                </a:cubicBezTo>
                <a:cubicBezTo>
                  <a:pt x="41951" y="70100"/>
                  <a:pt x="41869" y="70186"/>
                  <a:pt x="41742" y="70186"/>
                </a:cubicBezTo>
                <a:cubicBezTo>
                  <a:pt x="41693" y="70186"/>
                  <a:pt x="41636" y="70173"/>
                  <a:pt x="41569" y="70144"/>
                </a:cubicBezTo>
                <a:lnTo>
                  <a:pt x="41569" y="70144"/>
                </a:lnTo>
                <a:cubicBezTo>
                  <a:pt x="41647" y="70274"/>
                  <a:pt x="41843" y="70411"/>
                  <a:pt x="41843" y="70469"/>
                </a:cubicBezTo>
                <a:cubicBezTo>
                  <a:pt x="41824" y="70491"/>
                  <a:pt x="41804" y="70499"/>
                  <a:pt x="41782" y="70499"/>
                </a:cubicBezTo>
                <a:cubicBezTo>
                  <a:pt x="41719" y="70499"/>
                  <a:pt x="41646" y="70431"/>
                  <a:pt x="41580" y="70431"/>
                </a:cubicBezTo>
                <a:cubicBezTo>
                  <a:pt x="41565" y="70431"/>
                  <a:pt x="41551" y="70435"/>
                  <a:pt x="41537" y="70443"/>
                </a:cubicBezTo>
                <a:cubicBezTo>
                  <a:pt x="41523" y="70346"/>
                  <a:pt x="41478" y="70378"/>
                  <a:pt x="41406" y="70248"/>
                </a:cubicBezTo>
                <a:cubicBezTo>
                  <a:pt x="41380" y="70352"/>
                  <a:pt x="41250" y="70404"/>
                  <a:pt x="41159" y="70469"/>
                </a:cubicBezTo>
                <a:cubicBezTo>
                  <a:pt x="41243" y="70626"/>
                  <a:pt x="41621" y="70938"/>
                  <a:pt x="41582" y="71160"/>
                </a:cubicBezTo>
                <a:cubicBezTo>
                  <a:pt x="41585" y="71158"/>
                  <a:pt x="41588" y="71158"/>
                  <a:pt x="41591" y="71158"/>
                </a:cubicBezTo>
                <a:cubicBezTo>
                  <a:pt x="41635" y="71158"/>
                  <a:pt x="41689" y="71284"/>
                  <a:pt x="41732" y="71290"/>
                </a:cubicBezTo>
                <a:cubicBezTo>
                  <a:pt x="41654" y="71296"/>
                  <a:pt x="41738" y="71394"/>
                  <a:pt x="41699" y="71420"/>
                </a:cubicBezTo>
                <a:cubicBezTo>
                  <a:pt x="41862" y="71609"/>
                  <a:pt x="42051" y="71811"/>
                  <a:pt x="42051" y="71993"/>
                </a:cubicBezTo>
                <a:cubicBezTo>
                  <a:pt x="42056" y="71992"/>
                  <a:pt x="42062" y="71991"/>
                  <a:pt x="42067" y="71991"/>
                </a:cubicBezTo>
                <a:cubicBezTo>
                  <a:pt x="42133" y="71991"/>
                  <a:pt x="42189" y="72111"/>
                  <a:pt x="42219" y="72111"/>
                </a:cubicBezTo>
                <a:cubicBezTo>
                  <a:pt x="42225" y="72111"/>
                  <a:pt x="42230" y="72107"/>
                  <a:pt x="42233" y="72098"/>
                </a:cubicBezTo>
                <a:lnTo>
                  <a:pt x="42233" y="72098"/>
                </a:lnTo>
                <a:cubicBezTo>
                  <a:pt x="42286" y="72169"/>
                  <a:pt x="42168" y="72267"/>
                  <a:pt x="42279" y="72293"/>
                </a:cubicBezTo>
                <a:cubicBezTo>
                  <a:pt x="42262" y="72268"/>
                  <a:pt x="42267" y="72245"/>
                  <a:pt x="42286" y="72245"/>
                </a:cubicBezTo>
                <a:cubicBezTo>
                  <a:pt x="42295" y="72245"/>
                  <a:pt x="42309" y="72251"/>
                  <a:pt x="42325" y="72267"/>
                </a:cubicBezTo>
                <a:cubicBezTo>
                  <a:pt x="42305" y="72274"/>
                  <a:pt x="42292" y="72287"/>
                  <a:pt x="42279" y="72293"/>
                </a:cubicBezTo>
                <a:cubicBezTo>
                  <a:pt x="42383" y="72371"/>
                  <a:pt x="42474" y="72469"/>
                  <a:pt x="42553" y="72573"/>
                </a:cubicBezTo>
                <a:cubicBezTo>
                  <a:pt x="42520" y="72508"/>
                  <a:pt x="42553" y="72436"/>
                  <a:pt x="42618" y="72410"/>
                </a:cubicBezTo>
                <a:cubicBezTo>
                  <a:pt x="42644" y="72436"/>
                  <a:pt x="42670" y="72482"/>
                  <a:pt x="42689" y="72482"/>
                </a:cubicBezTo>
                <a:cubicBezTo>
                  <a:pt x="42709" y="72508"/>
                  <a:pt x="42722" y="72534"/>
                  <a:pt x="42742" y="72560"/>
                </a:cubicBezTo>
                <a:cubicBezTo>
                  <a:pt x="42728" y="72619"/>
                  <a:pt x="42755" y="72697"/>
                  <a:pt x="42722" y="72742"/>
                </a:cubicBezTo>
                <a:cubicBezTo>
                  <a:pt x="42592" y="72612"/>
                  <a:pt x="42468" y="72541"/>
                  <a:pt x="42351" y="72534"/>
                </a:cubicBezTo>
                <a:lnTo>
                  <a:pt x="42351" y="72534"/>
                </a:lnTo>
                <a:cubicBezTo>
                  <a:pt x="42364" y="72645"/>
                  <a:pt x="42461" y="72658"/>
                  <a:pt x="42540" y="72808"/>
                </a:cubicBezTo>
                <a:cubicBezTo>
                  <a:pt x="42514" y="72931"/>
                  <a:pt x="42592" y="72886"/>
                  <a:pt x="42644" y="72970"/>
                </a:cubicBezTo>
                <a:cubicBezTo>
                  <a:pt x="42715" y="73081"/>
                  <a:pt x="42611" y="73133"/>
                  <a:pt x="42781" y="73218"/>
                </a:cubicBezTo>
                <a:cubicBezTo>
                  <a:pt x="42774" y="73277"/>
                  <a:pt x="42774" y="73335"/>
                  <a:pt x="42781" y="73394"/>
                </a:cubicBezTo>
                <a:cubicBezTo>
                  <a:pt x="42982" y="73465"/>
                  <a:pt x="43015" y="73661"/>
                  <a:pt x="43171" y="73759"/>
                </a:cubicBezTo>
                <a:cubicBezTo>
                  <a:pt x="43256" y="73733"/>
                  <a:pt x="43093" y="73557"/>
                  <a:pt x="43223" y="73550"/>
                </a:cubicBezTo>
                <a:lnTo>
                  <a:pt x="43223" y="73550"/>
                </a:lnTo>
                <a:cubicBezTo>
                  <a:pt x="43263" y="73596"/>
                  <a:pt x="43295" y="73641"/>
                  <a:pt x="43321" y="73687"/>
                </a:cubicBezTo>
                <a:lnTo>
                  <a:pt x="43328" y="73693"/>
                </a:lnTo>
                <a:cubicBezTo>
                  <a:pt x="43367" y="73772"/>
                  <a:pt x="43263" y="73765"/>
                  <a:pt x="43308" y="73837"/>
                </a:cubicBezTo>
                <a:cubicBezTo>
                  <a:pt x="43340" y="73866"/>
                  <a:pt x="43376" y="73877"/>
                  <a:pt x="43411" y="73877"/>
                </a:cubicBezTo>
                <a:cubicBezTo>
                  <a:pt x="43478" y="73877"/>
                  <a:pt x="43538" y="73836"/>
                  <a:pt x="43543" y="73798"/>
                </a:cubicBezTo>
                <a:cubicBezTo>
                  <a:pt x="43494" y="73744"/>
                  <a:pt x="43437" y="73607"/>
                  <a:pt x="43393" y="73607"/>
                </a:cubicBezTo>
                <a:cubicBezTo>
                  <a:pt x="43384" y="73607"/>
                  <a:pt x="43375" y="73613"/>
                  <a:pt x="43367" y="73628"/>
                </a:cubicBezTo>
                <a:cubicBezTo>
                  <a:pt x="43341" y="73576"/>
                  <a:pt x="43302" y="73524"/>
                  <a:pt x="43256" y="73472"/>
                </a:cubicBezTo>
                <a:lnTo>
                  <a:pt x="43263" y="73472"/>
                </a:lnTo>
                <a:cubicBezTo>
                  <a:pt x="43250" y="73361"/>
                  <a:pt x="43158" y="73368"/>
                  <a:pt x="43087" y="73244"/>
                </a:cubicBezTo>
                <a:cubicBezTo>
                  <a:pt x="43119" y="73192"/>
                  <a:pt x="43028" y="73068"/>
                  <a:pt x="43126" y="73049"/>
                </a:cubicBezTo>
                <a:cubicBezTo>
                  <a:pt x="43152" y="73101"/>
                  <a:pt x="43419" y="73420"/>
                  <a:pt x="43425" y="73589"/>
                </a:cubicBezTo>
                <a:cubicBezTo>
                  <a:pt x="43543" y="73596"/>
                  <a:pt x="43640" y="73713"/>
                  <a:pt x="43712" y="73804"/>
                </a:cubicBezTo>
                <a:cubicBezTo>
                  <a:pt x="44155" y="73902"/>
                  <a:pt x="44259" y="74683"/>
                  <a:pt x="44663" y="74885"/>
                </a:cubicBezTo>
                <a:lnTo>
                  <a:pt x="44793" y="75081"/>
                </a:lnTo>
                <a:cubicBezTo>
                  <a:pt x="44797" y="75078"/>
                  <a:pt x="44801" y="75077"/>
                  <a:pt x="44806" y="75077"/>
                </a:cubicBezTo>
                <a:cubicBezTo>
                  <a:pt x="44835" y="75077"/>
                  <a:pt x="44870" y="75127"/>
                  <a:pt x="44898" y="75127"/>
                </a:cubicBezTo>
                <a:cubicBezTo>
                  <a:pt x="44908" y="75127"/>
                  <a:pt x="44916" y="75121"/>
                  <a:pt x="44923" y="75107"/>
                </a:cubicBezTo>
                <a:lnTo>
                  <a:pt x="44923" y="75100"/>
                </a:lnTo>
                <a:cubicBezTo>
                  <a:pt x="44930" y="75107"/>
                  <a:pt x="44937" y="75107"/>
                  <a:pt x="44937" y="75113"/>
                </a:cubicBezTo>
                <a:cubicBezTo>
                  <a:pt x="45034" y="75172"/>
                  <a:pt x="45132" y="75244"/>
                  <a:pt x="45223" y="75315"/>
                </a:cubicBezTo>
                <a:cubicBezTo>
                  <a:pt x="45223" y="75413"/>
                  <a:pt x="45405" y="75491"/>
                  <a:pt x="45386" y="75595"/>
                </a:cubicBezTo>
                <a:cubicBezTo>
                  <a:pt x="45381" y="75602"/>
                  <a:pt x="45375" y="75604"/>
                  <a:pt x="45369" y="75604"/>
                </a:cubicBezTo>
                <a:cubicBezTo>
                  <a:pt x="45334" y="75604"/>
                  <a:pt x="45290" y="75515"/>
                  <a:pt x="45257" y="75515"/>
                </a:cubicBezTo>
                <a:cubicBezTo>
                  <a:pt x="45254" y="75515"/>
                  <a:pt x="45252" y="75516"/>
                  <a:pt x="45249" y="75517"/>
                </a:cubicBezTo>
                <a:cubicBezTo>
                  <a:pt x="45430" y="75848"/>
                  <a:pt x="45587" y="75921"/>
                  <a:pt x="45731" y="75921"/>
                </a:cubicBezTo>
                <a:cubicBezTo>
                  <a:pt x="45738" y="75921"/>
                  <a:pt x="45744" y="75921"/>
                  <a:pt x="45751" y="75921"/>
                </a:cubicBezTo>
                <a:cubicBezTo>
                  <a:pt x="45575" y="75680"/>
                  <a:pt x="45777" y="75810"/>
                  <a:pt x="45738" y="75647"/>
                </a:cubicBezTo>
                <a:cubicBezTo>
                  <a:pt x="45692" y="75634"/>
                  <a:pt x="45673" y="75511"/>
                  <a:pt x="45594" y="75511"/>
                </a:cubicBezTo>
                <a:cubicBezTo>
                  <a:pt x="45585" y="75477"/>
                  <a:pt x="45619" y="75461"/>
                  <a:pt x="45609" y="75422"/>
                </a:cubicBezTo>
                <a:lnTo>
                  <a:pt x="45609" y="75422"/>
                </a:lnTo>
                <a:cubicBezTo>
                  <a:pt x="45613" y="75424"/>
                  <a:pt x="45616" y="75425"/>
                  <a:pt x="45620" y="75426"/>
                </a:cubicBezTo>
                <a:lnTo>
                  <a:pt x="45627" y="75426"/>
                </a:lnTo>
                <a:lnTo>
                  <a:pt x="45614" y="75393"/>
                </a:lnTo>
                <a:lnTo>
                  <a:pt x="45614" y="75387"/>
                </a:lnTo>
                <a:cubicBezTo>
                  <a:pt x="45614" y="75380"/>
                  <a:pt x="45620" y="75374"/>
                  <a:pt x="45620" y="75367"/>
                </a:cubicBezTo>
                <a:cubicBezTo>
                  <a:pt x="45624" y="75360"/>
                  <a:pt x="45628" y="75353"/>
                  <a:pt x="45630" y="75346"/>
                </a:cubicBezTo>
                <a:lnTo>
                  <a:pt x="45630" y="75346"/>
                </a:lnTo>
                <a:cubicBezTo>
                  <a:pt x="45754" y="75473"/>
                  <a:pt x="45871" y="75497"/>
                  <a:pt x="45946" y="75621"/>
                </a:cubicBezTo>
                <a:cubicBezTo>
                  <a:pt x="46122" y="75882"/>
                  <a:pt x="45985" y="76077"/>
                  <a:pt x="46161" y="76331"/>
                </a:cubicBezTo>
                <a:cubicBezTo>
                  <a:pt x="46149" y="76316"/>
                  <a:pt x="46135" y="76307"/>
                  <a:pt x="46121" y="76307"/>
                </a:cubicBezTo>
                <a:cubicBezTo>
                  <a:pt x="46112" y="76307"/>
                  <a:pt x="46104" y="76311"/>
                  <a:pt x="46096" y="76318"/>
                </a:cubicBezTo>
                <a:lnTo>
                  <a:pt x="46109" y="76331"/>
                </a:lnTo>
                <a:cubicBezTo>
                  <a:pt x="46083" y="76331"/>
                  <a:pt x="46057" y="76344"/>
                  <a:pt x="46037" y="76357"/>
                </a:cubicBezTo>
                <a:cubicBezTo>
                  <a:pt x="46024" y="76364"/>
                  <a:pt x="46031" y="76390"/>
                  <a:pt x="46044" y="76410"/>
                </a:cubicBezTo>
                <a:cubicBezTo>
                  <a:pt x="46053" y="76429"/>
                  <a:pt x="46070" y="76441"/>
                  <a:pt x="46081" y="76441"/>
                </a:cubicBezTo>
                <a:cubicBezTo>
                  <a:pt x="46084" y="76441"/>
                  <a:pt x="46088" y="76439"/>
                  <a:pt x="46089" y="76436"/>
                </a:cubicBezTo>
                <a:cubicBezTo>
                  <a:pt x="46102" y="76429"/>
                  <a:pt x="46115" y="76423"/>
                  <a:pt x="46128" y="76416"/>
                </a:cubicBezTo>
                <a:cubicBezTo>
                  <a:pt x="46200" y="76572"/>
                  <a:pt x="46291" y="76605"/>
                  <a:pt x="46272" y="76709"/>
                </a:cubicBezTo>
                <a:cubicBezTo>
                  <a:pt x="46268" y="76712"/>
                  <a:pt x="46264" y="76713"/>
                  <a:pt x="46259" y="76713"/>
                </a:cubicBezTo>
                <a:cubicBezTo>
                  <a:pt x="46230" y="76713"/>
                  <a:pt x="46195" y="76663"/>
                  <a:pt x="46167" y="76663"/>
                </a:cubicBezTo>
                <a:cubicBezTo>
                  <a:pt x="46157" y="76663"/>
                  <a:pt x="46149" y="76669"/>
                  <a:pt x="46141" y="76683"/>
                </a:cubicBezTo>
                <a:cubicBezTo>
                  <a:pt x="46174" y="76826"/>
                  <a:pt x="46259" y="76957"/>
                  <a:pt x="46376" y="77041"/>
                </a:cubicBezTo>
                <a:cubicBezTo>
                  <a:pt x="46291" y="77061"/>
                  <a:pt x="46396" y="77230"/>
                  <a:pt x="46467" y="77269"/>
                </a:cubicBezTo>
                <a:cubicBezTo>
                  <a:pt x="46584" y="77269"/>
                  <a:pt x="46441" y="77120"/>
                  <a:pt x="46487" y="77080"/>
                </a:cubicBezTo>
                <a:lnTo>
                  <a:pt x="46487" y="77080"/>
                </a:lnTo>
                <a:cubicBezTo>
                  <a:pt x="46604" y="77165"/>
                  <a:pt x="46715" y="77191"/>
                  <a:pt x="46845" y="77360"/>
                </a:cubicBezTo>
                <a:cubicBezTo>
                  <a:pt x="46858" y="77478"/>
                  <a:pt x="46891" y="77588"/>
                  <a:pt x="46949" y="77686"/>
                </a:cubicBezTo>
                <a:cubicBezTo>
                  <a:pt x="46988" y="77686"/>
                  <a:pt x="47016" y="77617"/>
                  <a:pt x="47052" y="77617"/>
                </a:cubicBezTo>
                <a:cubicBezTo>
                  <a:pt x="47064" y="77617"/>
                  <a:pt x="47078" y="77626"/>
                  <a:pt x="47092" y="77647"/>
                </a:cubicBezTo>
                <a:cubicBezTo>
                  <a:pt x="47125" y="77777"/>
                  <a:pt x="47184" y="77895"/>
                  <a:pt x="47268" y="77992"/>
                </a:cubicBezTo>
                <a:cubicBezTo>
                  <a:pt x="47184" y="78129"/>
                  <a:pt x="47066" y="78168"/>
                  <a:pt x="46930" y="78220"/>
                </a:cubicBezTo>
                <a:cubicBezTo>
                  <a:pt x="47001" y="78331"/>
                  <a:pt x="46936" y="78370"/>
                  <a:pt x="46982" y="78468"/>
                </a:cubicBezTo>
                <a:cubicBezTo>
                  <a:pt x="47112" y="78585"/>
                  <a:pt x="47190" y="78748"/>
                  <a:pt x="47197" y="78917"/>
                </a:cubicBezTo>
                <a:cubicBezTo>
                  <a:pt x="47184" y="78969"/>
                  <a:pt x="47190" y="79015"/>
                  <a:pt x="47203" y="79061"/>
                </a:cubicBezTo>
                <a:cubicBezTo>
                  <a:pt x="47216" y="79087"/>
                  <a:pt x="47216" y="79113"/>
                  <a:pt x="47223" y="79139"/>
                </a:cubicBezTo>
                <a:cubicBezTo>
                  <a:pt x="47223" y="79152"/>
                  <a:pt x="47223" y="79158"/>
                  <a:pt x="47229" y="79165"/>
                </a:cubicBezTo>
                <a:cubicBezTo>
                  <a:pt x="47236" y="79171"/>
                  <a:pt x="47236" y="79178"/>
                  <a:pt x="47242" y="79178"/>
                </a:cubicBezTo>
                <a:cubicBezTo>
                  <a:pt x="47246" y="79180"/>
                  <a:pt x="47249" y="79180"/>
                  <a:pt x="47252" y="79180"/>
                </a:cubicBezTo>
                <a:cubicBezTo>
                  <a:pt x="47259" y="79180"/>
                  <a:pt x="47262" y="79176"/>
                  <a:pt x="47262" y="79171"/>
                </a:cubicBezTo>
                <a:cubicBezTo>
                  <a:pt x="47262" y="79139"/>
                  <a:pt x="47255" y="79113"/>
                  <a:pt x="47249" y="79080"/>
                </a:cubicBezTo>
                <a:cubicBezTo>
                  <a:pt x="47236" y="79047"/>
                  <a:pt x="47236" y="79008"/>
                  <a:pt x="47236" y="78976"/>
                </a:cubicBezTo>
                <a:lnTo>
                  <a:pt x="47236" y="78976"/>
                </a:lnTo>
                <a:lnTo>
                  <a:pt x="47242" y="78982"/>
                </a:lnTo>
                <a:cubicBezTo>
                  <a:pt x="47320" y="79002"/>
                  <a:pt x="47418" y="79126"/>
                  <a:pt x="47503" y="79210"/>
                </a:cubicBezTo>
                <a:cubicBezTo>
                  <a:pt x="47511" y="79199"/>
                  <a:pt x="47522" y="79196"/>
                  <a:pt x="47533" y="79196"/>
                </a:cubicBezTo>
                <a:cubicBezTo>
                  <a:pt x="47545" y="79196"/>
                  <a:pt x="47557" y="79199"/>
                  <a:pt x="47565" y="79199"/>
                </a:cubicBezTo>
                <a:cubicBezTo>
                  <a:pt x="47574" y="79199"/>
                  <a:pt x="47578" y="79194"/>
                  <a:pt x="47568" y="79171"/>
                </a:cubicBezTo>
                <a:lnTo>
                  <a:pt x="47555" y="79152"/>
                </a:lnTo>
                <a:cubicBezTo>
                  <a:pt x="47581" y="79152"/>
                  <a:pt x="47600" y="79152"/>
                  <a:pt x="47614" y="79145"/>
                </a:cubicBezTo>
                <a:cubicBezTo>
                  <a:pt x="47633" y="79139"/>
                  <a:pt x="47633" y="79113"/>
                  <a:pt x="47614" y="79087"/>
                </a:cubicBezTo>
                <a:cubicBezTo>
                  <a:pt x="47602" y="79064"/>
                  <a:pt x="47581" y="79046"/>
                  <a:pt x="47567" y="79046"/>
                </a:cubicBezTo>
                <a:cubicBezTo>
                  <a:pt x="47565" y="79046"/>
                  <a:pt x="47563" y="79047"/>
                  <a:pt x="47561" y="79047"/>
                </a:cubicBezTo>
                <a:lnTo>
                  <a:pt x="47542" y="79054"/>
                </a:lnTo>
                <a:cubicBezTo>
                  <a:pt x="47522" y="79028"/>
                  <a:pt x="47503" y="79021"/>
                  <a:pt x="47477" y="78995"/>
                </a:cubicBezTo>
                <a:cubicBezTo>
                  <a:pt x="47425" y="78833"/>
                  <a:pt x="47425" y="78650"/>
                  <a:pt x="47477" y="78481"/>
                </a:cubicBezTo>
                <a:cubicBezTo>
                  <a:pt x="47705" y="78663"/>
                  <a:pt x="47802" y="78846"/>
                  <a:pt x="47926" y="79158"/>
                </a:cubicBezTo>
                <a:cubicBezTo>
                  <a:pt x="48050" y="79302"/>
                  <a:pt x="48096" y="79321"/>
                  <a:pt x="48180" y="79497"/>
                </a:cubicBezTo>
                <a:cubicBezTo>
                  <a:pt x="48330" y="79549"/>
                  <a:pt x="48460" y="79640"/>
                  <a:pt x="48558" y="79764"/>
                </a:cubicBezTo>
                <a:cubicBezTo>
                  <a:pt x="48567" y="79818"/>
                  <a:pt x="48552" y="79835"/>
                  <a:pt x="48524" y="79835"/>
                </a:cubicBezTo>
                <a:cubicBezTo>
                  <a:pt x="48476" y="79835"/>
                  <a:pt x="48389" y="79780"/>
                  <a:pt x="48334" y="79780"/>
                </a:cubicBezTo>
                <a:cubicBezTo>
                  <a:pt x="48308" y="79780"/>
                  <a:pt x="48289" y="79793"/>
                  <a:pt x="48284" y="79829"/>
                </a:cubicBezTo>
                <a:cubicBezTo>
                  <a:pt x="48287" y="79829"/>
                  <a:pt x="48289" y="79829"/>
                  <a:pt x="48292" y="79829"/>
                </a:cubicBezTo>
                <a:cubicBezTo>
                  <a:pt x="48329" y="79829"/>
                  <a:pt x="48320" y="79878"/>
                  <a:pt x="48363" y="79940"/>
                </a:cubicBezTo>
                <a:cubicBezTo>
                  <a:pt x="48356" y="79946"/>
                  <a:pt x="48350" y="79959"/>
                  <a:pt x="48337" y="79966"/>
                </a:cubicBezTo>
                <a:cubicBezTo>
                  <a:pt x="48330" y="79979"/>
                  <a:pt x="48323" y="79992"/>
                  <a:pt x="48310" y="79998"/>
                </a:cubicBezTo>
                <a:lnTo>
                  <a:pt x="48304" y="79985"/>
                </a:lnTo>
                <a:cubicBezTo>
                  <a:pt x="48278" y="79953"/>
                  <a:pt x="48239" y="79927"/>
                  <a:pt x="48200" y="79907"/>
                </a:cubicBezTo>
                <a:cubicBezTo>
                  <a:pt x="48148" y="79836"/>
                  <a:pt x="48076" y="79777"/>
                  <a:pt x="47998" y="79744"/>
                </a:cubicBezTo>
                <a:cubicBezTo>
                  <a:pt x="47820" y="79489"/>
                  <a:pt x="47646" y="79408"/>
                  <a:pt x="47502" y="79408"/>
                </a:cubicBezTo>
                <a:cubicBezTo>
                  <a:pt x="47414" y="79408"/>
                  <a:pt x="47336" y="79438"/>
                  <a:pt x="47275" y="79477"/>
                </a:cubicBezTo>
                <a:cubicBezTo>
                  <a:pt x="47249" y="79412"/>
                  <a:pt x="47242" y="79360"/>
                  <a:pt x="47210" y="79295"/>
                </a:cubicBezTo>
                <a:cubicBezTo>
                  <a:pt x="47119" y="79295"/>
                  <a:pt x="47145" y="79308"/>
                  <a:pt x="47138" y="79399"/>
                </a:cubicBezTo>
                <a:cubicBezTo>
                  <a:pt x="47063" y="79387"/>
                  <a:pt x="46964" y="79177"/>
                  <a:pt x="46887" y="79177"/>
                </a:cubicBezTo>
                <a:cubicBezTo>
                  <a:pt x="46884" y="79177"/>
                  <a:pt x="46881" y="79177"/>
                  <a:pt x="46878" y="79178"/>
                </a:cubicBezTo>
                <a:cubicBezTo>
                  <a:pt x="47001" y="79419"/>
                  <a:pt x="46793" y="79380"/>
                  <a:pt x="46780" y="79464"/>
                </a:cubicBezTo>
                <a:cubicBezTo>
                  <a:pt x="46923" y="79477"/>
                  <a:pt x="46917" y="79712"/>
                  <a:pt x="46988" y="79731"/>
                </a:cubicBezTo>
                <a:cubicBezTo>
                  <a:pt x="46969" y="79692"/>
                  <a:pt x="46975" y="79673"/>
                  <a:pt x="47001" y="79660"/>
                </a:cubicBezTo>
                <a:cubicBezTo>
                  <a:pt x="47099" y="79810"/>
                  <a:pt x="47053" y="79790"/>
                  <a:pt x="47158" y="79901"/>
                </a:cubicBezTo>
                <a:cubicBezTo>
                  <a:pt x="47179" y="79875"/>
                  <a:pt x="47202" y="79864"/>
                  <a:pt x="47226" y="79864"/>
                </a:cubicBezTo>
                <a:cubicBezTo>
                  <a:pt x="47350" y="79864"/>
                  <a:pt x="47507" y="80140"/>
                  <a:pt x="47629" y="80140"/>
                </a:cubicBezTo>
                <a:cubicBezTo>
                  <a:pt x="47647" y="80140"/>
                  <a:pt x="47663" y="80134"/>
                  <a:pt x="47679" y="80122"/>
                </a:cubicBezTo>
                <a:cubicBezTo>
                  <a:pt x="47627" y="80024"/>
                  <a:pt x="47464" y="79855"/>
                  <a:pt x="47490" y="79797"/>
                </a:cubicBezTo>
                <a:cubicBezTo>
                  <a:pt x="47497" y="79746"/>
                  <a:pt x="47516" y="79726"/>
                  <a:pt x="47543" y="79726"/>
                </a:cubicBezTo>
                <a:cubicBezTo>
                  <a:pt x="47641" y="79726"/>
                  <a:pt x="47844" y="79976"/>
                  <a:pt x="47965" y="79976"/>
                </a:cubicBezTo>
                <a:cubicBezTo>
                  <a:pt x="48003" y="79976"/>
                  <a:pt x="48033" y="79951"/>
                  <a:pt x="48050" y="79888"/>
                </a:cubicBezTo>
                <a:cubicBezTo>
                  <a:pt x="48096" y="79914"/>
                  <a:pt x="48128" y="79946"/>
                  <a:pt x="48161" y="79985"/>
                </a:cubicBezTo>
                <a:cubicBezTo>
                  <a:pt x="48271" y="80129"/>
                  <a:pt x="48252" y="80200"/>
                  <a:pt x="48376" y="80357"/>
                </a:cubicBezTo>
                <a:cubicBezTo>
                  <a:pt x="48390" y="80365"/>
                  <a:pt x="48404" y="80368"/>
                  <a:pt x="48417" y="80368"/>
                </a:cubicBezTo>
                <a:cubicBezTo>
                  <a:pt x="48469" y="80368"/>
                  <a:pt x="48511" y="80316"/>
                  <a:pt x="48558" y="80285"/>
                </a:cubicBezTo>
                <a:cubicBezTo>
                  <a:pt x="48493" y="80168"/>
                  <a:pt x="48408" y="80174"/>
                  <a:pt x="48389" y="80077"/>
                </a:cubicBezTo>
                <a:cubicBezTo>
                  <a:pt x="48395" y="80070"/>
                  <a:pt x="48402" y="80064"/>
                  <a:pt x="48402" y="80057"/>
                </a:cubicBezTo>
                <a:cubicBezTo>
                  <a:pt x="48415" y="80044"/>
                  <a:pt x="48428" y="80031"/>
                  <a:pt x="48434" y="80011"/>
                </a:cubicBezTo>
                <a:lnTo>
                  <a:pt x="48441" y="80024"/>
                </a:lnTo>
                <a:cubicBezTo>
                  <a:pt x="48476" y="80052"/>
                  <a:pt x="48509" y="80060"/>
                  <a:pt x="48541" y="80060"/>
                </a:cubicBezTo>
                <a:cubicBezTo>
                  <a:pt x="48587" y="80060"/>
                  <a:pt x="48631" y="80044"/>
                  <a:pt x="48677" y="80044"/>
                </a:cubicBezTo>
                <a:cubicBezTo>
                  <a:pt x="48736" y="80044"/>
                  <a:pt x="48798" y="80071"/>
                  <a:pt x="48871" y="80194"/>
                </a:cubicBezTo>
                <a:cubicBezTo>
                  <a:pt x="48897" y="80246"/>
                  <a:pt x="48871" y="80259"/>
                  <a:pt x="48838" y="80279"/>
                </a:cubicBezTo>
                <a:cubicBezTo>
                  <a:pt x="48929" y="80422"/>
                  <a:pt x="48988" y="80331"/>
                  <a:pt x="49073" y="80461"/>
                </a:cubicBezTo>
                <a:cubicBezTo>
                  <a:pt x="49040" y="80506"/>
                  <a:pt x="49190" y="80656"/>
                  <a:pt x="49099" y="80676"/>
                </a:cubicBezTo>
                <a:cubicBezTo>
                  <a:pt x="49366" y="80930"/>
                  <a:pt x="49372" y="81158"/>
                  <a:pt x="49620" y="81412"/>
                </a:cubicBezTo>
                <a:cubicBezTo>
                  <a:pt x="49628" y="81458"/>
                  <a:pt x="49596" y="81506"/>
                  <a:pt x="49554" y="81506"/>
                </a:cubicBezTo>
                <a:cubicBezTo>
                  <a:pt x="49530" y="81506"/>
                  <a:pt x="49502" y="81491"/>
                  <a:pt x="49476" y="81451"/>
                </a:cubicBezTo>
                <a:cubicBezTo>
                  <a:pt x="49232" y="81097"/>
                  <a:pt x="49159" y="80832"/>
                  <a:pt x="48956" y="80832"/>
                </a:cubicBezTo>
                <a:cubicBezTo>
                  <a:pt x="48954" y="80832"/>
                  <a:pt x="48951" y="80832"/>
                  <a:pt x="48949" y="80832"/>
                </a:cubicBezTo>
                <a:cubicBezTo>
                  <a:pt x="49105" y="81086"/>
                  <a:pt x="49209" y="81503"/>
                  <a:pt x="49457" y="81809"/>
                </a:cubicBezTo>
                <a:cubicBezTo>
                  <a:pt x="49483" y="81894"/>
                  <a:pt x="49515" y="81979"/>
                  <a:pt x="49568" y="82050"/>
                </a:cubicBezTo>
                <a:cubicBezTo>
                  <a:pt x="49587" y="82089"/>
                  <a:pt x="49613" y="82115"/>
                  <a:pt x="49646" y="82141"/>
                </a:cubicBezTo>
                <a:lnTo>
                  <a:pt x="49633" y="82154"/>
                </a:lnTo>
                <a:cubicBezTo>
                  <a:pt x="49646" y="82174"/>
                  <a:pt x="49652" y="82193"/>
                  <a:pt x="49639" y="82200"/>
                </a:cubicBezTo>
                <a:cubicBezTo>
                  <a:pt x="49628" y="82197"/>
                  <a:pt x="49616" y="82195"/>
                  <a:pt x="49605" y="82195"/>
                </a:cubicBezTo>
                <a:cubicBezTo>
                  <a:pt x="49572" y="82195"/>
                  <a:pt x="49540" y="82210"/>
                  <a:pt x="49515" y="82239"/>
                </a:cubicBezTo>
                <a:lnTo>
                  <a:pt x="49515" y="82233"/>
                </a:lnTo>
                <a:lnTo>
                  <a:pt x="49502" y="82239"/>
                </a:lnTo>
                <a:cubicBezTo>
                  <a:pt x="49476" y="82206"/>
                  <a:pt x="49437" y="82187"/>
                  <a:pt x="49398" y="82167"/>
                </a:cubicBezTo>
                <a:cubicBezTo>
                  <a:pt x="49380" y="82161"/>
                  <a:pt x="49361" y="82157"/>
                  <a:pt x="49342" y="82157"/>
                </a:cubicBezTo>
                <a:cubicBezTo>
                  <a:pt x="49289" y="82157"/>
                  <a:pt x="49240" y="82184"/>
                  <a:pt x="49216" y="82233"/>
                </a:cubicBezTo>
                <a:lnTo>
                  <a:pt x="49209" y="82239"/>
                </a:lnTo>
                <a:lnTo>
                  <a:pt x="49209" y="82252"/>
                </a:lnTo>
                <a:cubicBezTo>
                  <a:pt x="49216" y="82304"/>
                  <a:pt x="49229" y="82356"/>
                  <a:pt x="49248" y="82408"/>
                </a:cubicBezTo>
                <a:lnTo>
                  <a:pt x="49287" y="82480"/>
                </a:lnTo>
                <a:cubicBezTo>
                  <a:pt x="49287" y="82519"/>
                  <a:pt x="49287" y="82552"/>
                  <a:pt x="49294" y="82591"/>
                </a:cubicBezTo>
                <a:cubicBezTo>
                  <a:pt x="49294" y="82604"/>
                  <a:pt x="49300" y="82617"/>
                  <a:pt x="49307" y="82623"/>
                </a:cubicBezTo>
                <a:cubicBezTo>
                  <a:pt x="49320" y="82636"/>
                  <a:pt x="49327" y="82649"/>
                  <a:pt x="49340" y="82656"/>
                </a:cubicBezTo>
                <a:cubicBezTo>
                  <a:pt x="49347" y="82659"/>
                  <a:pt x="49353" y="82661"/>
                  <a:pt x="49358" y="82661"/>
                </a:cubicBezTo>
                <a:cubicBezTo>
                  <a:pt x="49371" y="82661"/>
                  <a:pt x="49377" y="82649"/>
                  <a:pt x="49372" y="82630"/>
                </a:cubicBezTo>
                <a:cubicBezTo>
                  <a:pt x="49372" y="82597"/>
                  <a:pt x="49372" y="82571"/>
                  <a:pt x="49366" y="82539"/>
                </a:cubicBezTo>
                <a:cubicBezTo>
                  <a:pt x="49385" y="82532"/>
                  <a:pt x="49385" y="82519"/>
                  <a:pt x="49379" y="82493"/>
                </a:cubicBezTo>
                <a:cubicBezTo>
                  <a:pt x="49405" y="82493"/>
                  <a:pt x="49431" y="82493"/>
                  <a:pt x="49457" y="82506"/>
                </a:cubicBezTo>
                <a:lnTo>
                  <a:pt x="49483" y="82506"/>
                </a:lnTo>
                <a:lnTo>
                  <a:pt x="49483" y="82539"/>
                </a:lnTo>
                <a:cubicBezTo>
                  <a:pt x="49530" y="82589"/>
                  <a:pt x="49567" y="82610"/>
                  <a:pt x="49594" y="82610"/>
                </a:cubicBezTo>
                <a:cubicBezTo>
                  <a:pt x="49668" y="82610"/>
                  <a:pt x="49670" y="82458"/>
                  <a:pt x="49613" y="82343"/>
                </a:cubicBezTo>
                <a:cubicBezTo>
                  <a:pt x="49630" y="82331"/>
                  <a:pt x="49646" y="82326"/>
                  <a:pt x="49663" y="82326"/>
                </a:cubicBezTo>
                <a:cubicBezTo>
                  <a:pt x="49672" y="82326"/>
                  <a:pt x="49682" y="82328"/>
                  <a:pt x="49691" y="82330"/>
                </a:cubicBezTo>
                <a:lnTo>
                  <a:pt x="49691" y="82337"/>
                </a:lnTo>
                <a:cubicBezTo>
                  <a:pt x="49743" y="82408"/>
                  <a:pt x="49796" y="82461"/>
                  <a:pt x="49841" y="82474"/>
                </a:cubicBezTo>
                <a:cubicBezTo>
                  <a:pt x="49802" y="82408"/>
                  <a:pt x="49861" y="82402"/>
                  <a:pt x="49893" y="82376"/>
                </a:cubicBezTo>
                <a:cubicBezTo>
                  <a:pt x="49763" y="82278"/>
                  <a:pt x="49737" y="82050"/>
                  <a:pt x="49626" y="82050"/>
                </a:cubicBezTo>
                <a:cubicBezTo>
                  <a:pt x="49581" y="81979"/>
                  <a:pt x="49541" y="81900"/>
                  <a:pt x="49515" y="81822"/>
                </a:cubicBezTo>
                <a:cubicBezTo>
                  <a:pt x="49535" y="81768"/>
                  <a:pt x="49566" y="81746"/>
                  <a:pt x="49604" y="81746"/>
                </a:cubicBezTo>
                <a:cubicBezTo>
                  <a:pt x="49730" y="81746"/>
                  <a:pt x="49928" y="81989"/>
                  <a:pt x="50023" y="82109"/>
                </a:cubicBezTo>
                <a:cubicBezTo>
                  <a:pt x="50141" y="82122"/>
                  <a:pt x="50238" y="82180"/>
                  <a:pt x="50304" y="82272"/>
                </a:cubicBezTo>
                <a:cubicBezTo>
                  <a:pt x="50289" y="82263"/>
                  <a:pt x="50277" y="82259"/>
                  <a:pt x="50267" y="82259"/>
                </a:cubicBezTo>
                <a:cubicBezTo>
                  <a:pt x="50235" y="82259"/>
                  <a:pt x="50236" y="82308"/>
                  <a:pt x="50297" y="82389"/>
                </a:cubicBezTo>
                <a:lnTo>
                  <a:pt x="50278" y="82402"/>
                </a:lnTo>
                <a:cubicBezTo>
                  <a:pt x="50193" y="82233"/>
                  <a:pt x="50160" y="82369"/>
                  <a:pt x="50076" y="82193"/>
                </a:cubicBezTo>
                <a:cubicBezTo>
                  <a:pt x="49945" y="82246"/>
                  <a:pt x="49984" y="82246"/>
                  <a:pt x="49926" y="82350"/>
                </a:cubicBezTo>
                <a:cubicBezTo>
                  <a:pt x="49952" y="82395"/>
                  <a:pt x="49984" y="82428"/>
                  <a:pt x="50023" y="82461"/>
                </a:cubicBezTo>
                <a:cubicBezTo>
                  <a:pt x="49965" y="82558"/>
                  <a:pt x="50043" y="82760"/>
                  <a:pt x="49893" y="82773"/>
                </a:cubicBezTo>
                <a:cubicBezTo>
                  <a:pt x="50121" y="83223"/>
                  <a:pt x="50382" y="83646"/>
                  <a:pt x="50681" y="84050"/>
                </a:cubicBezTo>
                <a:lnTo>
                  <a:pt x="50681" y="84056"/>
                </a:lnTo>
                <a:cubicBezTo>
                  <a:pt x="50701" y="84089"/>
                  <a:pt x="50727" y="84115"/>
                  <a:pt x="50753" y="84147"/>
                </a:cubicBezTo>
                <a:lnTo>
                  <a:pt x="50746" y="84147"/>
                </a:lnTo>
                <a:cubicBezTo>
                  <a:pt x="50746" y="84211"/>
                  <a:pt x="50863" y="84292"/>
                  <a:pt x="50934" y="84292"/>
                </a:cubicBezTo>
                <a:cubicBezTo>
                  <a:pt x="50951" y="84292"/>
                  <a:pt x="50965" y="84288"/>
                  <a:pt x="50974" y="84278"/>
                </a:cubicBezTo>
                <a:cubicBezTo>
                  <a:pt x="50909" y="84167"/>
                  <a:pt x="50844" y="84089"/>
                  <a:pt x="50786" y="84069"/>
                </a:cubicBezTo>
                <a:cubicBezTo>
                  <a:pt x="50773" y="84056"/>
                  <a:pt x="50759" y="84037"/>
                  <a:pt x="50753" y="84024"/>
                </a:cubicBezTo>
                <a:cubicBezTo>
                  <a:pt x="50688" y="83776"/>
                  <a:pt x="50271" y="83359"/>
                  <a:pt x="50180" y="83040"/>
                </a:cubicBezTo>
                <a:lnTo>
                  <a:pt x="50180" y="83040"/>
                </a:lnTo>
                <a:cubicBezTo>
                  <a:pt x="50203" y="83063"/>
                  <a:pt x="50226" y="83107"/>
                  <a:pt x="50245" y="83107"/>
                </a:cubicBezTo>
                <a:cubicBezTo>
                  <a:pt x="50247" y="83107"/>
                  <a:pt x="50249" y="83107"/>
                  <a:pt x="50251" y="83105"/>
                </a:cubicBezTo>
                <a:lnTo>
                  <a:pt x="50245" y="83086"/>
                </a:lnTo>
                <a:lnTo>
                  <a:pt x="50245" y="83086"/>
                </a:lnTo>
                <a:cubicBezTo>
                  <a:pt x="50291" y="83131"/>
                  <a:pt x="50336" y="83177"/>
                  <a:pt x="50382" y="83216"/>
                </a:cubicBezTo>
                <a:cubicBezTo>
                  <a:pt x="50414" y="83242"/>
                  <a:pt x="50453" y="83275"/>
                  <a:pt x="50486" y="83307"/>
                </a:cubicBezTo>
                <a:cubicBezTo>
                  <a:pt x="50489" y="83314"/>
                  <a:pt x="50494" y="83317"/>
                  <a:pt x="50499" y="83317"/>
                </a:cubicBezTo>
                <a:cubicBezTo>
                  <a:pt x="50504" y="83317"/>
                  <a:pt x="50509" y="83314"/>
                  <a:pt x="50512" y="83307"/>
                </a:cubicBezTo>
                <a:cubicBezTo>
                  <a:pt x="50512" y="83294"/>
                  <a:pt x="50505" y="83281"/>
                  <a:pt x="50499" y="83268"/>
                </a:cubicBezTo>
                <a:cubicBezTo>
                  <a:pt x="50460" y="83236"/>
                  <a:pt x="50421" y="83203"/>
                  <a:pt x="50382" y="83170"/>
                </a:cubicBezTo>
                <a:cubicBezTo>
                  <a:pt x="50349" y="83138"/>
                  <a:pt x="50310" y="83112"/>
                  <a:pt x="50278" y="83073"/>
                </a:cubicBezTo>
                <a:cubicBezTo>
                  <a:pt x="50317" y="83014"/>
                  <a:pt x="50323" y="82929"/>
                  <a:pt x="50356" y="82864"/>
                </a:cubicBezTo>
                <a:cubicBezTo>
                  <a:pt x="50423" y="82870"/>
                  <a:pt x="50496" y="82934"/>
                  <a:pt x="50565" y="82934"/>
                </a:cubicBezTo>
                <a:cubicBezTo>
                  <a:pt x="50576" y="82934"/>
                  <a:pt x="50586" y="82933"/>
                  <a:pt x="50597" y="82929"/>
                </a:cubicBezTo>
                <a:cubicBezTo>
                  <a:pt x="50545" y="82721"/>
                  <a:pt x="50427" y="82675"/>
                  <a:pt x="50395" y="82493"/>
                </a:cubicBezTo>
                <a:cubicBezTo>
                  <a:pt x="50426" y="82460"/>
                  <a:pt x="50455" y="82446"/>
                  <a:pt x="50483" y="82446"/>
                </a:cubicBezTo>
                <a:cubicBezTo>
                  <a:pt x="50652" y="82446"/>
                  <a:pt x="50773" y="82978"/>
                  <a:pt x="51014" y="82995"/>
                </a:cubicBezTo>
                <a:lnTo>
                  <a:pt x="51014" y="82988"/>
                </a:lnTo>
                <a:lnTo>
                  <a:pt x="51027" y="83027"/>
                </a:lnTo>
                <a:lnTo>
                  <a:pt x="51046" y="83066"/>
                </a:lnTo>
                <a:cubicBezTo>
                  <a:pt x="51040" y="83086"/>
                  <a:pt x="51033" y="83099"/>
                  <a:pt x="51020" y="83112"/>
                </a:cubicBezTo>
                <a:cubicBezTo>
                  <a:pt x="51020" y="83118"/>
                  <a:pt x="51014" y="83125"/>
                  <a:pt x="51014" y="83131"/>
                </a:cubicBezTo>
                <a:cubicBezTo>
                  <a:pt x="51007" y="83144"/>
                  <a:pt x="51014" y="83157"/>
                  <a:pt x="51020" y="83170"/>
                </a:cubicBezTo>
                <a:lnTo>
                  <a:pt x="51027" y="83177"/>
                </a:lnTo>
                <a:cubicBezTo>
                  <a:pt x="51035" y="83189"/>
                  <a:pt x="51043" y="83194"/>
                  <a:pt x="51050" y="83194"/>
                </a:cubicBezTo>
                <a:cubicBezTo>
                  <a:pt x="51053" y="83194"/>
                  <a:pt x="51057" y="83192"/>
                  <a:pt x="51059" y="83190"/>
                </a:cubicBezTo>
                <a:cubicBezTo>
                  <a:pt x="51066" y="83184"/>
                  <a:pt x="51066" y="83177"/>
                  <a:pt x="51072" y="83170"/>
                </a:cubicBezTo>
                <a:cubicBezTo>
                  <a:pt x="51092" y="83151"/>
                  <a:pt x="51098" y="83125"/>
                  <a:pt x="51098" y="83099"/>
                </a:cubicBezTo>
                <a:lnTo>
                  <a:pt x="51098" y="83086"/>
                </a:lnTo>
                <a:cubicBezTo>
                  <a:pt x="51092" y="83073"/>
                  <a:pt x="51085" y="83053"/>
                  <a:pt x="51079" y="83034"/>
                </a:cubicBezTo>
                <a:lnTo>
                  <a:pt x="51072" y="83014"/>
                </a:lnTo>
                <a:cubicBezTo>
                  <a:pt x="51109" y="82983"/>
                  <a:pt x="51147" y="82951"/>
                  <a:pt x="51189" y="82951"/>
                </a:cubicBezTo>
                <a:cubicBezTo>
                  <a:pt x="51236" y="82951"/>
                  <a:pt x="51287" y="82991"/>
                  <a:pt x="51346" y="83118"/>
                </a:cubicBezTo>
                <a:cubicBezTo>
                  <a:pt x="51209" y="83281"/>
                  <a:pt x="51339" y="83372"/>
                  <a:pt x="51131" y="83431"/>
                </a:cubicBezTo>
                <a:cubicBezTo>
                  <a:pt x="51241" y="83633"/>
                  <a:pt x="51235" y="83613"/>
                  <a:pt x="51346" y="83802"/>
                </a:cubicBezTo>
                <a:cubicBezTo>
                  <a:pt x="51430" y="83815"/>
                  <a:pt x="51632" y="83789"/>
                  <a:pt x="51743" y="84050"/>
                </a:cubicBezTo>
                <a:lnTo>
                  <a:pt x="51737" y="84050"/>
                </a:lnTo>
                <a:cubicBezTo>
                  <a:pt x="51704" y="84069"/>
                  <a:pt x="51691" y="84076"/>
                  <a:pt x="51684" y="84102"/>
                </a:cubicBezTo>
                <a:lnTo>
                  <a:pt x="51678" y="84121"/>
                </a:lnTo>
                <a:lnTo>
                  <a:pt x="51697" y="84147"/>
                </a:lnTo>
                <a:cubicBezTo>
                  <a:pt x="51710" y="84174"/>
                  <a:pt x="51717" y="84200"/>
                  <a:pt x="51723" y="84232"/>
                </a:cubicBezTo>
                <a:cubicBezTo>
                  <a:pt x="51730" y="84291"/>
                  <a:pt x="51750" y="84343"/>
                  <a:pt x="51782" y="84395"/>
                </a:cubicBezTo>
                <a:cubicBezTo>
                  <a:pt x="51792" y="84414"/>
                  <a:pt x="51808" y="84426"/>
                  <a:pt x="51821" y="84426"/>
                </a:cubicBezTo>
                <a:cubicBezTo>
                  <a:pt x="51826" y="84426"/>
                  <a:pt x="51831" y="84425"/>
                  <a:pt x="51834" y="84421"/>
                </a:cubicBezTo>
                <a:cubicBezTo>
                  <a:pt x="51847" y="84415"/>
                  <a:pt x="51841" y="84382"/>
                  <a:pt x="51828" y="84356"/>
                </a:cubicBezTo>
                <a:cubicBezTo>
                  <a:pt x="51808" y="84330"/>
                  <a:pt x="51795" y="84297"/>
                  <a:pt x="51795" y="84265"/>
                </a:cubicBezTo>
                <a:cubicBezTo>
                  <a:pt x="51789" y="84232"/>
                  <a:pt x="51782" y="84193"/>
                  <a:pt x="51769" y="84161"/>
                </a:cubicBezTo>
                <a:lnTo>
                  <a:pt x="51782" y="84154"/>
                </a:lnTo>
                <a:cubicBezTo>
                  <a:pt x="51810" y="84181"/>
                  <a:pt x="51831" y="84183"/>
                  <a:pt x="51854" y="84183"/>
                </a:cubicBezTo>
                <a:cubicBezTo>
                  <a:pt x="51857" y="84183"/>
                  <a:pt x="51860" y="84183"/>
                  <a:pt x="51864" y="84183"/>
                </a:cubicBezTo>
                <a:cubicBezTo>
                  <a:pt x="51898" y="84183"/>
                  <a:pt x="51937" y="84187"/>
                  <a:pt x="52004" y="84271"/>
                </a:cubicBezTo>
                <a:lnTo>
                  <a:pt x="52205" y="84141"/>
                </a:lnTo>
                <a:cubicBezTo>
                  <a:pt x="52264" y="84239"/>
                  <a:pt x="52316" y="84239"/>
                  <a:pt x="52375" y="84310"/>
                </a:cubicBezTo>
                <a:cubicBezTo>
                  <a:pt x="52375" y="84369"/>
                  <a:pt x="52329" y="84395"/>
                  <a:pt x="52329" y="84454"/>
                </a:cubicBezTo>
                <a:cubicBezTo>
                  <a:pt x="52381" y="84540"/>
                  <a:pt x="52422" y="84560"/>
                  <a:pt x="52454" y="84560"/>
                </a:cubicBezTo>
                <a:cubicBezTo>
                  <a:pt x="52484" y="84560"/>
                  <a:pt x="52506" y="84542"/>
                  <a:pt x="52522" y="84542"/>
                </a:cubicBezTo>
                <a:cubicBezTo>
                  <a:pt x="52525" y="84542"/>
                  <a:pt x="52528" y="84543"/>
                  <a:pt x="52531" y="84545"/>
                </a:cubicBezTo>
                <a:cubicBezTo>
                  <a:pt x="52694" y="84727"/>
                  <a:pt x="52570" y="84747"/>
                  <a:pt x="52635" y="84870"/>
                </a:cubicBezTo>
                <a:cubicBezTo>
                  <a:pt x="52707" y="84903"/>
                  <a:pt x="52772" y="84929"/>
                  <a:pt x="52844" y="84968"/>
                </a:cubicBezTo>
                <a:cubicBezTo>
                  <a:pt x="52844" y="85170"/>
                  <a:pt x="52824" y="85372"/>
                  <a:pt x="52785" y="85574"/>
                </a:cubicBezTo>
                <a:cubicBezTo>
                  <a:pt x="52727" y="85548"/>
                  <a:pt x="52655" y="85535"/>
                  <a:pt x="52590" y="85535"/>
                </a:cubicBezTo>
                <a:lnTo>
                  <a:pt x="52642" y="85613"/>
                </a:lnTo>
                <a:cubicBezTo>
                  <a:pt x="52616" y="85606"/>
                  <a:pt x="52596" y="85587"/>
                  <a:pt x="52577" y="85574"/>
                </a:cubicBezTo>
                <a:cubicBezTo>
                  <a:pt x="52551" y="85548"/>
                  <a:pt x="52518" y="85528"/>
                  <a:pt x="52486" y="85515"/>
                </a:cubicBezTo>
                <a:cubicBezTo>
                  <a:pt x="52473" y="85496"/>
                  <a:pt x="52459" y="85476"/>
                  <a:pt x="52453" y="85450"/>
                </a:cubicBezTo>
                <a:cubicBezTo>
                  <a:pt x="52446" y="85431"/>
                  <a:pt x="52433" y="85418"/>
                  <a:pt x="52420" y="85411"/>
                </a:cubicBezTo>
                <a:cubicBezTo>
                  <a:pt x="52417" y="85409"/>
                  <a:pt x="52414" y="85409"/>
                  <a:pt x="52411" y="85409"/>
                </a:cubicBezTo>
                <a:cubicBezTo>
                  <a:pt x="52402" y="85409"/>
                  <a:pt x="52396" y="85416"/>
                  <a:pt x="52401" y="85431"/>
                </a:cubicBezTo>
                <a:cubicBezTo>
                  <a:pt x="52414" y="85463"/>
                  <a:pt x="52427" y="85496"/>
                  <a:pt x="52446" y="85522"/>
                </a:cubicBezTo>
                <a:cubicBezTo>
                  <a:pt x="52453" y="85535"/>
                  <a:pt x="52466" y="85548"/>
                  <a:pt x="52473" y="85554"/>
                </a:cubicBezTo>
                <a:lnTo>
                  <a:pt x="52486" y="85574"/>
                </a:lnTo>
                <a:lnTo>
                  <a:pt x="52492" y="85574"/>
                </a:lnTo>
                <a:cubicBezTo>
                  <a:pt x="52525" y="85580"/>
                  <a:pt x="52551" y="85600"/>
                  <a:pt x="52577" y="85620"/>
                </a:cubicBezTo>
                <a:cubicBezTo>
                  <a:pt x="52603" y="85639"/>
                  <a:pt x="52629" y="85659"/>
                  <a:pt x="52655" y="85672"/>
                </a:cubicBezTo>
                <a:cubicBezTo>
                  <a:pt x="52909" y="85965"/>
                  <a:pt x="52981" y="85730"/>
                  <a:pt x="53267" y="86160"/>
                </a:cubicBezTo>
                <a:cubicBezTo>
                  <a:pt x="53293" y="86232"/>
                  <a:pt x="53163" y="86219"/>
                  <a:pt x="53267" y="86336"/>
                </a:cubicBezTo>
                <a:cubicBezTo>
                  <a:pt x="53339" y="86362"/>
                  <a:pt x="53821" y="86805"/>
                  <a:pt x="53918" y="87098"/>
                </a:cubicBezTo>
                <a:lnTo>
                  <a:pt x="53925" y="87105"/>
                </a:lnTo>
                <a:cubicBezTo>
                  <a:pt x="53853" y="87079"/>
                  <a:pt x="53782" y="87066"/>
                  <a:pt x="53704" y="87059"/>
                </a:cubicBezTo>
                <a:cubicBezTo>
                  <a:pt x="53691" y="87046"/>
                  <a:pt x="53677" y="87033"/>
                  <a:pt x="53664" y="87020"/>
                </a:cubicBezTo>
                <a:cubicBezTo>
                  <a:pt x="53586" y="86961"/>
                  <a:pt x="53521" y="86903"/>
                  <a:pt x="53456" y="86831"/>
                </a:cubicBezTo>
                <a:cubicBezTo>
                  <a:pt x="53404" y="86714"/>
                  <a:pt x="53489" y="86668"/>
                  <a:pt x="53397" y="86531"/>
                </a:cubicBezTo>
                <a:cubicBezTo>
                  <a:pt x="53350" y="86555"/>
                  <a:pt x="53298" y="86567"/>
                  <a:pt x="53247" y="86567"/>
                </a:cubicBezTo>
                <a:cubicBezTo>
                  <a:pt x="53186" y="86567"/>
                  <a:pt x="53125" y="86550"/>
                  <a:pt x="53072" y="86518"/>
                </a:cubicBezTo>
                <a:lnTo>
                  <a:pt x="53072" y="86525"/>
                </a:lnTo>
                <a:cubicBezTo>
                  <a:pt x="53065" y="86505"/>
                  <a:pt x="53052" y="86479"/>
                  <a:pt x="53039" y="86460"/>
                </a:cubicBezTo>
                <a:cubicBezTo>
                  <a:pt x="53028" y="86438"/>
                  <a:pt x="53009" y="86426"/>
                  <a:pt x="52995" y="86426"/>
                </a:cubicBezTo>
                <a:cubicBezTo>
                  <a:pt x="52992" y="86426"/>
                  <a:pt x="52989" y="86426"/>
                  <a:pt x="52987" y="86427"/>
                </a:cubicBezTo>
                <a:cubicBezTo>
                  <a:pt x="52974" y="86434"/>
                  <a:pt x="52974" y="86460"/>
                  <a:pt x="52987" y="86479"/>
                </a:cubicBezTo>
                <a:cubicBezTo>
                  <a:pt x="52994" y="86492"/>
                  <a:pt x="53000" y="86505"/>
                  <a:pt x="53007" y="86512"/>
                </a:cubicBezTo>
                <a:cubicBezTo>
                  <a:pt x="52987" y="86577"/>
                  <a:pt x="53007" y="86649"/>
                  <a:pt x="53052" y="86701"/>
                </a:cubicBezTo>
                <a:cubicBezTo>
                  <a:pt x="53064" y="86687"/>
                  <a:pt x="53077" y="86681"/>
                  <a:pt x="53090" y="86681"/>
                </a:cubicBezTo>
                <a:cubicBezTo>
                  <a:pt x="53164" y="86681"/>
                  <a:pt x="53256" y="86866"/>
                  <a:pt x="53339" y="86916"/>
                </a:cubicBezTo>
                <a:cubicBezTo>
                  <a:pt x="53330" y="86893"/>
                  <a:pt x="53327" y="86885"/>
                  <a:pt x="53329" y="86885"/>
                </a:cubicBezTo>
                <a:lnTo>
                  <a:pt x="53329" y="86885"/>
                </a:lnTo>
                <a:cubicBezTo>
                  <a:pt x="53334" y="86885"/>
                  <a:pt x="53381" y="86964"/>
                  <a:pt x="53423" y="86964"/>
                </a:cubicBezTo>
                <a:cubicBezTo>
                  <a:pt x="53428" y="86964"/>
                  <a:pt x="53432" y="86963"/>
                  <a:pt x="53436" y="86961"/>
                </a:cubicBezTo>
                <a:cubicBezTo>
                  <a:pt x="53508" y="87039"/>
                  <a:pt x="53580" y="87105"/>
                  <a:pt x="53664" y="87163"/>
                </a:cubicBezTo>
                <a:cubicBezTo>
                  <a:pt x="53664" y="87189"/>
                  <a:pt x="53658" y="87209"/>
                  <a:pt x="53651" y="87228"/>
                </a:cubicBezTo>
                <a:cubicBezTo>
                  <a:pt x="53632" y="87267"/>
                  <a:pt x="53632" y="87320"/>
                  <a:pt x="53645" y="87359"/>
                </a:cubicBezTo>
                <a:lnTo>
                  <a:pt x="53625" y="87352"/>
                </a:lnTo>
                <a:lnTo>
                  <a:pt x="53586" y="87378"/>
                </a:lnTo>
                <a:cubicBezTo>
                  <a:pt x="53664" y="87541"/>
                  <a:pt x="53691" y="87665"/>
                  <a:pt x="53632" y="87743"/>
                </a:cubicBezTo>
                <a:cubicBezTo>
                  <a:pt x="53764" y="87923"/>
                  <a:pt x="53888" y="88043"/>
                  <a:pt x="54000" y="88043"/>
                </a:cubicBezTo>
                <a:cubicBezTo>
                  <a:pt x="54025" y="88043"/>
                  <a:pt x="54050" y="88036"/>
                  <a:pt x="54075" y="88023"/>
                </a:cubicBezTo>
                <a:cubicBezTo>
                  <a:pt x="54029" y="87769"/>
                  <a:pt x="53866" y="87574"/>
                  <a:pt x="53723" y="87365"/>
                </a:cubicBezTo>
                <a:cubicBezTo>
                  <a:pt x="53723" y="87346"/>
                  <a:pt x="53723" y="87326"/>
                  <a:pt x="53736" y="87313"/>
                </a:cubicBezTo>
                <a:cubicBezTo>
                  <a:pt x="53756" y="87261"/>
                  <a:pt x="53756" y="87202"/>
                  <a:pt x="53736" y="87157"/>
                </a:cubicBezTo>
                <a:cubicBezTo>
                  <a:pt x="53736" y="87150"/>
                  <a:pt x="53736" y="87144"/>
                  <a:pt x="53736" y="87137"/>
                </a:cubicBezTo>
                <a:cubicBezTo>
                  <a:pt x="53736" y="87137"/>
                  <a:pt x="53736" y="87137"/>
                  <a:pt x="53736" y="87131"/>
                </a:cubicBezTo>
                <a:cubicBezTo>
                  <a:pt x="53808" y="87137"/>
                  <a:pt x="53886" y="87157"/>
                  <a:pt x="53958" y="87176"/>
                </a:cubicBezTo>
                <a:lnTo>
                  <a:pt x="53951" y="87189"/>
                </a:lnTo>
                <a:cubicBezTo>
                  <a:pt x="53977" y="87235"/>
                  <a:pt x="54010" y="87267"/>
                  <a:pt x="54049" y="87300"/>
                </a:cubicBezTo>
                <a:cubicBezTo>
                  <a:pt x="54179" y="87280"/>
                  <a:pt x="54081" y="87137"/>
                  <a:pt x="54173" y="87098"/>
                </a:cubicBezTo>
                <a:lnTo>
                  <a:pt x="53964" y="86785"/>
                </a:lnTo>
                <a:cubicBezTo>
                  <a:pt x="53964" y="86714"/>
                  <a:pt x="53977" y="86649"/>
                  <a:pt x="54003" y="86584"/>
                </a:cubicBezTo>
                <a:cubicBezTo>
                  <a:pt x="53947" y="86502"/>
                  <a:pt x="53957" y="86451"/>
                  <a:pt x="53889" y="86361"/>
                </a:cubicBezTo>
                <a:lnTo>
                  <a:pt x="53889" y="86361"/>
                </a:lnTo>
                <a:cubicBezTo>
                  <a:pt x="53861" y="86373"/>
                  <a:pt x="53833" y="86379"/>
                  <a:pt x="53807" y="86379"/>
                </a:cubicBezTo>
                <a:cubicBezTo>
                  <a:pt x="53618" y="86379"/>
                  <a:pt x="53475" y="86091"/>
                  <a:pt x="53397" y="85958"/>
                </a:cubicBezTo>
                <a:cubicBezTo>
                  <a:pt x="53419" y="85929"/>
                  <a:pt x="53443" y="85920"/>
                  <a:pt x="53469" y="85920"/>
                </a:cubicBezTo>
                <a:cubicBezTo>
                  <a:pt x="53507" y="85920"/>
                  <a:pt x="53548" y="85939"/>
                  <a:pt x="53586" y="85939"/>
                </a:cubicBezTo>
                <a:cubicBezTo>
                  <a:pt x="53612" y="85867"/>
                  <a:pt x="53541" y="85711"/>
                  <a:pt x="53450" y="85691"/>
                </a:cubicBezTo>
                <a:cubicBezTo>
                  <a:pt x="53443" y="85653"/>
                  <a:pt x="53454" y="85639"/>
                  <a:pt x="53479" y="85639"/>
                </a:cubicBezTo>
                <a:cubicBezTo>
                  <a:pt x="53501" y="85639"/>
                  <a:pt x="53534" y="85650"/>
                  <a:pt x="53573" y="85665"/>
                </a:cubicBezTo>
                <a:cubicBezTo>
                  <a:pt x="53625" y="85932"/>
                  <a:pt x="53912" y="86017"/>
                  <a:pt x="53977" y="86310"/>
                </a:cubicBezTo>
                <a:cubicBezTo>
                  <a:pt x="53965" y="86319"/>
                  <a:pt x="53954" y="86330"/>
                  <a:pt x="53945" y="86342"/>
                </a:cubicBezTo>
                <a:lnTo>
                  <a:pt x="53945" y="86342"/>
                </a:lnTo>
                <a:cubicBezTo>
                  <a:pt x="53933" y="86328"/>
                  <a:pt x="53921" y="86317"/>
                  <a:pt x="53912" y="86310"/>
                </a:cubicBezTo>
                <a:cubicBezTo>
                  <a:pt x="53899" y="86323"/>
                  <a:pt x="53886" y="86336"/>
                  <a:pt x="53879" y="86349"/>
                </a:cubicBezTo>
                <a:cubicBezTo>
                  <a:pt x="53883" y="86353"/>
                  <a:pt x="53886" y="86357"/>
                  <a:pt x="53889" y="86361"/>
                </a:cubicBezTo>
                <a:lnTo>
                  <a:pt x="53889" y="86361"/>
                </a:lnTo>
                <a:cubicBezTo>
                  <a:pt x="53896" y="86357"/>
                  <a:pt x="53904" y="86353"/>
                  <a:pt x="53912" y="86349"/>
                </a:cubicBezTo>
                <a:lnTo>
                  <a:pt x="53932" y="86382"/>
                </a:lnTo>
                <a:cubicBezTo>
                  <a:pt x="53932" y="86368"/>
                  <a:pt x="53937" y="86355"/>
                  <a:pt x="53945" y="86342"/>
                </a:cubicBezTo>
                <a:lnTo>
                  <a:pt x="53945" y="86342"/>
                </a:lnTo>
                <a:cubicBezTo>
                  <a:pt x="54078" y="86484"/>
                  <a:pt x="54375" y="86928"/>
                  <a:pt x="54427" y="86928"/>
                </a:cubicBezTo>
                <a:cubicBezTo>
                  <a:pt x="54436" y="86928"/>
                  <a:pt x="54437" y="86913"/>
                  <a:pt x="54427" y="86877"/>
                </a:cubicBezTo>
                <a:lnTo>
                  <a:pt x="54427" y="86877"/>
                </a:lnTo>
                <a:cubicBezTo>
                  <a:pt x="54531" y="87033"/>
                  <a:pt x="54459" y="87092"/>
                  <a:pt x="54466" y="87189"/>
                </a:cubicBezTo>
                <a:cubicBezTo>
                  <a:pt x="54427" y="87209"/>
                  <a:pt x="54446" y="87261"/>
                  <a:pt x="54505" y="87339"/>
                </a:cubicBezTo>
                <a:lnTo>
                  <a:pt x="54505" y="87326"/>
                </a:lnTo>
                <a:lnTo>
                  <a:pt x="54511" y="87359"/>
                </a:lnTo>
                <a:cubicBezTo>
                  <a:pt x="54511" y="87365"/>
                  <a:pt x="54511" y="87378"/>
                  <a:pt x="54505" y="87385"/>
                </a:cubicBezTo>
                <a:cubicBezTo>
                  <a:pt x="54498" y="87398"/>
                  <a:pt x="54498" y="87404"/>
                  <a:pt x="54492" y="87417"/>
                </a:cubicBezTo>
                <a:lnTo>
                  <a:pt x="54485" y="87404"/>
                </a:lnTo>
                <a:cubicBezTo>
                  <a:pt x="54469" y="87420"/>
                  <a:pt x="54449" y="87425"/>
                  <a:pt x="54429" y="87425"/>
                </a:cubicBezTo>
                <a:cubicBezTo>
                  <a:pt x="54397" y="87425"/>
                  <a:pt x="54364" y="87413"/>
                  <a:pt x="54341" y="87413"/>
                </a:cubicBezTo>
                <a:cubicBezTo>
                  <a:pt x="54313" y="87413"/>
                  <a:pt x="54300" y="87431"/>
                  <a:pt x="54322" y="87508"/>
                </a:cubicBezTo>
                <a:cubicBezTo>
                  <a:pt x="54324" y="87508"/>
                  <a:pt x="54327" y="87507"/>
                  <a:pt x="54329" y="87507"/>
                </a:cubicBezTo>
                <a:cubicBezTo>
                  <a:pt x="54362" y="87507"/>
                  <a:pt x="54410" y="87591"/>
                  <a:pt x="54446" y="87652"/>
                </a:cubicBezTo>
                <a:cubicBezTo>
                  <a:pt x="54394" y="87697"/>
                  <a:pt x="54414" y="87782"/>
                  <a:pt x="54361" y="87828"/>
                </a:cubicBezTo>
                <a:cubicBezTo>
                  <a:pt x="54524" y="87964"/>
                  <a:pt x="54622" y="88329"/>
                  <a:pt x="54791" y="88342"/>
                </a:cubicBezTo>
                <a:cubicBezTo>
                  <a:pt x="54707" y="88218"/>
                  <a:pt x="54895" y="88277"/>
                  <a:pt x="54850" y="88127"/>
                </a:cubicBezTo>
                <a:lnTo>
                  <a:pt x="54850" y="88127"/>
                </a:lnTo>
                <a:cubicBezTo>
                  <a:pt x="54922" y="88173"/>
                  <a:pt x="54980" y="88153"/>
                  <a:pt x="55065" y="88329"/>
                </a:cubicBezTo>
                <a:cubicBezTo>
                  <a:pt x="55088" y="88307"/>
                  <a:pt x="55116" y="88298"/>
                  <a:pt x="55147" y="88298"/>
                </a:cubicBezTo>
                <a:cubicBezTo>
                  <a:pt x="55344" y="88298"/>
                  <a:pt x="55655" y="88707"/>
                  <a:pt x="55638" y="88922"/>
                </a:cubicBezTo>
                <a:cubicBezTo>
                  <a:pt x="55469" y="88863"/>
                  <a:pt x="55293" y="88752"/>
                  <a:pt x="55182" y="88707"/>
                </a:cubicBezTo>
                <a:lnTo>
                  <a:pt x="55182" y="88707"/>
                </a:lnTo>
                <a:cubicBezTo>
                  <a:pt x="55241" y="88766"/>
                  <a:pt x="55280" y="88850"/>
                  <a:pt x="55273" y="88935"/>
                </a:cubicBezTo>
                <a:cubicBezTo>
                  <a:pt x="55282" y="88932"/>
                  <a:pt x="55290" y="88931"/>
                  <a:pt x="55298" y="88931"/>
                </a:cubicBezTo>
                <a:cubicBezTo>
                  <a:pt x="55421" y="88931"/>
                  <a:pt x="55509" y="89246"/>
                  <a:pt x="55625" y="89332"/>
                </a:cubicBezTo>
                <a:cubicBezTo>
                  <a:pt x="55651" y="89391"/>
                  <a:pt x="55553" y="89384"/>
                  <a:pt x="55599" y="89462"/>
                </a:cubicBezTo>
                <a:cubicBezTo>
                  <a:pt x="55736" y="89580"/>
                  <a:pt x="55788" y="89658"/>
                  <a:pt x="55944" y="89736"/>
                </a:cubicBezTo>
                <a:cubicBezTo>
                  <a:pt x="55951" y="89743"/>
                  <a:pt x="55957" y="89756"/>
                  <a:pt x="55970" y="89762"/>
                </a:cubicBezTo>
                <a:cubicBezTo>
                  <a:pt x="55980" y="89782"/>
                  <a:pt x="55994" y="89790"/>
                  <a:pt x="56006" y="89790"/>
                </a:cubicBezTo>
                <a:cubicBezTo>
                  <a:pt x="56009" y="89790"/>
                  <a:pt x="56013" y="89790"/>
                  <a:pt x="56016" y="89788"/>
                </a:cubicBezTo>
                <a:cubicBezTo>
                  <a:pt x="56029" y="89775"/>
                  <a:pt x="56022" y="89749"/>
                  <a:pt x="56003" y="89729"/>
                </a:cubicBezTo>
                <a:cubicBezTo>
                  <a:pt x="55990" y="89703"/>
                  <a:pt x="55977" y="89690"/>
                  <a:pt x="55957" y="89671"/>
                </a:cubicBezTo>
                <a:lnTo>
                  <a:pt x="55964" y="89671"/>
                </a:lnTo>
                <a:cubicBezTo>
                  <a:pt x="56081" y="89638"/>
                  <a:pt x="55892" y="89436"/>
                  <a:pt x="55886" y="89332"/>
                </a:cubicBezTo>
                <a:lnTo>
                  <a:pt x="55886" y="89332"/>
                </a:lnTo>
                <a:cubicBezTo>
                  <a:pt x="56283" y="89567"/>
                  <a:pt x="56576" y="90570"/>
                  <a:pt x="57045" y="90902"/>
                </a:cubicBezTo>
                <a:cubicBezTo>
                  <a:pt x="57123" y="90889"/>
                  <a:pt x="57012" y="90765"/>
                  <a:pt x="57091" y="90759"/>
                </a:cubicBezTo>
                <a:lnTo>
                  <a:pt x="57091" y="90759"/>
                </a:lnTo>
                <a:cubicBezTo>
                  <a:pt x="57286" y="90902"/>
                  <a:pt x="57488" y="91097"/>
                  <a:pt x="57683" y="91221"/>
                </a:cubicBezTo>
                <a:cubicBezTo>
                  <a:pt x="57729" y="91338"/>
                  <a:pt x="57794" y="91449"/>
                  <a:pt x="57866" y="91553"/>
                </a:cubicBezTo>
                <a:cubicBezTo>
                  <a:pt x="57944" y="91677"/>
                  <a:pt x="58035" y="91788"/>
                  <a:pt x="58133" y="91892"/>
                </a:cubicBezTo>
                <a:cubicBezTo>
                  <a:pt x="58113" y="91905"/>
                  <a:pt x="58133" y="91938"/>
                  <a:pt x="58120" y="91957"/>
                </a:cubicBezTo>
                <a:cubicBezTo>
                  <a:pt x="58110" y="91966"/>
                  <a:pt x="58100" y="91969"/>
                  <a:pt x="58089" y="91969"/>
                </a:cubicBezTo>
                <a:cubicBezTo>
                  <a:pt x="58026" y="91969"/>
                  <a:pt x="57948" y="91836"/>
                  <a:pt x="57888" y="91836"/>
                </a:cubicBezTo>
                <a:cubicBezTo>
                  <a:pt x="57882" y="91836"/>
                  <a:pt x="57877" y="91838"/>
                  <a:pt x="57872" y="91840"/>
                </a:cubicBezTo>
                <a:cubicBezTo>
                  <a:pt x="57898" y="91977"/>
                  <a:pt x="58041" y="92185"/>
                  <a:pt x="58035" y="92302"/>
                </a:cubicBezTo>
                <a:cubicBezTo>
                  <a:pt x="58043" y="92303"/>
                  <a:pt x="58052" y="92304"/>
                  <a:pt x="58060" y="92304"/>
                </a:cubicBezTo>
                <a:cubicBezTo>
                  <a:pt x="58145" y="92304"/>
                  <a:pt x="58234" y="92245"/>
                  <a:pt x="58204" y="92126"/>
                </a:cubicBezTo>
                <a:lnTo>
                  <a:pt x="58204" y="92126"/>
                </a:lnTo>
                <a:cubicBezTo>
                  <a:pt x="58237" y="92179"/>
                  <a:pt x="58276" y="92218"/>
                  <a:pt x="58322" y="92250"/>
                </a:cubicBezTo>
                <a:cubicBezTo>
                  <a:pt x="58367" y="92328"/>
                  <a:pt x="58413" y="92407"/>
                  <a:pt x="58458" y="92478"/>
                </a:cubicBezTo>
                <a:cubicBezTo>
                  <a:pt x="58543" y="92595"/>
                  <a:pt x="58608" y="92719"/>
                  <a:pt x="58660" y="92856"/>
                </a:cubicBezTo>
                <a:cubicBezTo>
                  <a:pt x="58660" y="92862"/>
                  <a:pt x="58667" y="92869"/>
                  <a:pt x="58673" y="92875"/>
                </a:cubicBezTo>
                <a:cubicBezTo>
                  <a:pt x="58680" y="92889"/>
                  <a:pt x="58693" y="92902"/>
                  <a:pt x="58706" y="92908"/>
                </a:cubicBezTo>
                <a:cubicBezTo>
                  <a:pt x="58725" y="92908"/>
                  <a:pt x="58732" y="92895"/>
                  <a:pt x="58725" y="92869"/>
                </a:cubicBezTo>
                <a:cubicBezTo>
                  <a:pt x="58667" y="92719"/>
                  <a:pt x="58595" y="92582"/>
                  <a:pt x="58504" y="92452"/>
                </a:cubicBezTo>
                <a:cubicBezTo>
                  <a:pt x="58445" y="92367"/>
                  <a:pt x="58393" y="92283"/>
                  <a:pt x="58348" y="92198"/>
                </a:cubicBezTo>
                <a:lnTo>
                  <a:pt x="58361" y="92198"/>
                </a:lnTo>
                <a:cubicBezTo>
                  <a:pt x="58282" y="92068"/>
                  <a:pt x="58289" y="91990"/>
                  <a:pt x="58191" y="91853"/>
                </a:cubicBezTo>
                <a:lnTo>
                  <a:pt x="58191" y="91859"/>
                </a:lnTo>
                <a:cubicBezTo>
                  <a:pt x="57996" y="91671"/>
                  <a:pt x="57846" y="91436"/>
                  <a:pt x="57742" y="91182"/>
                </a:cubicBezTo>
                <a:lnTo>
                  <a:pt x="57748" y="91182"/>
                </a:lnTo>
                <a:cubicBezTo>
                  <a:pt x="57709" y="90928"/>
                  <a:pt x="57332" y="90557"/>
                  <a:pt x="57423" y="90426"/>
                </a:cubicBezTo>
                <a:lnTo>
                  <a:pt x="57423" y="90426"/>
                </a:lnTo>
                <a:cubicBezTo>
                  <a:pt x="57657" y="90707"/>
                  <a:pt x="57885" y="90934"/>
                  <a:pt x="58113" y="91169"/>
                </a:cubicBezTo>
                <a:cubicBezTo>
                  <a:pt x="58146" y="91306"/>
                  <a:pt x="57957" y="91169"/>
                  <a:pt x="58048" y="91325"/>
                </a:cubicBezTo>
                <a:cubicBezTo>
                  <a:pt x="58204" y="91482"/>
                  <a:pt x="58322" y="91312"/>
                  <a:pt x="58491" y="91599"/>
                </a:cubicBezTo>
                <a:cubicBezTo>
                  <a:pt x="58400" y="91677"/>
                  <a:pt x="58484" y="91794"/>
                  <a:pt x="58413" y="91827"/>
                </a:cubicBezTo>
                <a:cubicBezTo>
                  <a:pt x="58495" y="91964"/>
                  <a:pt x="58572" y="92059"/>
                  <a:pt x="58637" y="92059"/>
                </a:cubicBezTo>
                <a:cubicBezTo>
                  <a:pt x="58650" y="92059"/>
                  <a:pt x="58662" y="92056"/>
                  <a:pt x="58673" y="92048"/>
                </a:cubicBezTo>
                <a:lnTo>
                  <a:pt x="58667" y="92042"/>
                </a:lnTo>
                <a:cubicBezTo>
                  <a:pt x="58686" y="92035"/>
                  <a:pt x="58712" y="92029"/>
                  <a:pt x="58732" y="92016"/>
                </a:cubicBezTo>
                <a:cubicBezTo>
                  <a:pt x="58869" y="92211"/>
                  <a:pt x="59025" y="92393"/>
                  <a:pt x="59188" y="92569"/>
                </a:cubicBezTo>
                <a:cubicBezTo>
                  <a:pt x="59149" y="92582"/>
                  <a:pt x="59129" y="92621"/>
                  <a:pt x="59129" y="92661"/>
                </a:cubicBezTo>
                <a:lnTo>
                  <a:pt x="59240" y="92817"/>
                </a:lnTo>
                <a:lnTo>
                  <a:pt x="59253" y="92817"/>
                </a:lnTo>
                <a:lnTo>
                  <a:pt x="59253" y="92862"/>
                </a:lnTo>
                <a:cubicBezTo>
                  <a:pt x="59233" y="92902"/>
                  <a:pt x="59233" y="92947"/>
                  <a:pt x="59240" y="92993"/>
                </a:cubicBezTo>
                <a:cubicBezTo>
                  <a:pt x="59246" y="93019"/>
                  <a:pt x="59246" y="93045"/>
                  <a:pt x="59240" y="93071"/>
                </a:cubicBezTo>
                <a:cubicBezTo>
                  <a:pt x="59240" y="93090"/>
                  <a:pt x="59240" y="93110"/>
                  <a:pt x="59253" y="93123"/>
                </a:cubicBezTo>
                <a:cubicBezTo>
                  <a:pt x="59253" y="93130"/>
                  <a:pt x="59259" y="93130"/>
                  <a:pt x="59266" y="93136"/>
                </a:cubicBezTo>
                <a:cubicBezTo>
                  <a:pt x="59273" y="93147"/>
                  <a:pt x="59282" y="93152"/>
                  <a:pt x="59290" y="93152"/>
                </a:cubicBezTo>
                <a:cubicBezTo>
                  <a:pt x="59297" y="93152"/>
                  <a:pt x="59302" y="93148"/>
                  <a:pt x="59305" y="93143"/>
                </a:cubicBezTo>
                <a:cubicBezTo>
                  <a:pt x="59318" y="93103"/>
                  <a:pt x="59318" y="93071"/>
                  <a:pt x="59305" y="93032"/>
                </a:cubicBezTo>
                <a:cubicBezTo>
                  <a:pt x="59305" y="93006"/>
                  <a:pt x="59305" y="92973"/>
                  <a:pt x="59312" y="92947"/>
                </a:cubicBezTo>
                <a:lnTo>
                  <a:pt x="59338" y="92980"/>
                </a:lnTo>
                <a:lnTo>
                  <a:pt x="59351" y="92999"/>
                </a:lnTo>
                <a:cubicBezTo>
                  <a:pt x="59360" y="93009"/>
                  <a:pt x="59370" y="93015"/>
                  <a:pt x="59377" y="93015"/>
                </a:cubicBezTo>
                <a:cubicBezTo>
                  <a:pt x="59379" y="93015"/>
                  <a:pt x="59381" y="93014"/>
                  <a:pt x="59383" y="93012"/>
                </a:cubicBezTo>
                <a:cubicBezTo>
                  <a:pt x="59383" y="93006"/>
                  <a:pt x="59383" y="92993"/>
                  <a:pt x="59370" y="92980"/>
                </a:cubicBezTo>
                <a:lnTo>
                  <a:pt x="59357" y="92954"/>
                </a:lnTo>
                <a:cubicBezTo>
                  <a:pt x="59344" y="92941"/>
                  <a:pt x="59331" y="92928"/>
                  <a:pt x="59318" y="92908"/>
                </a:cubicBezTo>
                <a:cubicBezTo>
                  <a:pt x="59318" y="92908"/>
                  <a:pt x="59318" y="92902"/>
                  <a:pt x="59318" y="92895"/>
                </a:cubicBezTo>
                <a:lnTo>
                  <a:pt x="59318" y="92889"/>
                </a:lnTo>
                <a:cubicBezTo>
                  <a:pt x="59358" y="92914"/>
                  <a:pt x="59389" y="92922"/>
                  <a:pt x="59414" y="92922"/>
                </a:cubicBezTo>
                <a:cubicBezTo>
                  <a:pt x="59454" y="92922"/>
                  <a:pt x="59483" y="92903"/>
                  <a:pt x="59520" y="92903"/>
                </a:cubicBezTo>
                <a:cubicBezTo>
                  <a:pt x="59555" y="92903"/>
                  <a:pt x="59597" y="92920"/>
                  <a:pt x="59663" y="92986"/>
                </a:cubicBezTo>
                <a:cubicBezTo>
                  <a:pt x="59663" y="93103"/>
                  <a:pt x="59702" y="93221"/>
                  <a:pt x="59768" y="93312"/>
                </a:cubicBezTo>
                <a:cubicBezTo>
                  <a:pt x="59738" y="93274"/>
                  <a:pt x="59720" y="93259"/>
                  <a:pt x="59710" y="93259"/>
                </a:cubicBezTo>
                <a:cubicBezTo>
                  <a:pt x="59669" y="93259"/>
                  <a:pt x="59757" y="93511"/>
                  <a:pt x="59715" y="93579"/>
                </a:cubicBezTo>
                <a:cubicBezTo>
                  <a:pt x="59718" y="93578"/>
                  <a:pt x="59721" y="93578"/>
                  <a:pt x="59725" y="93578"/>
                </a:cubicBezTo>
                <a:cubicBezTo>
                  <a:pt x="59808" y="93578"/>
                  <a:pt x="59914" y="93743"/>
                  <a:pt x="60002" y="93787"/>
                </a:cubicBezTo>
                <a:cubicBezTo>
                  <a:pt x="59976" y="93846"/>
                  <a:pt x="60015" y="93931"/>
                  <a:pt x="60074" y="94028"/>
                </a:cubicBezTo>
                <a:cubicBezTo>
                  <a:pt x="60289" y="94133"/>
                  <a:pt x="60256" y="94308"/>
                  <a:pt x="60471" y="94504"/>
                </a:cubicBezTo>
                <a:cubicBezTo>
                  <a:pt x="60489" y="94480"/>
                  <a:pt x="60509" y="94470"/>
                  <a:pt x="60529" y="94470"/>
                </a:cubicBezTo>
                <a:cubicBezTo>
                  <a:pt x="60597" y="94470"/>
                  <a:pt x="60676" y="94582"/>
                  <a:pt x="60751" y="94667"/>
                </a:cubicBezTo>
                <a:cubicBezTo>
                  <a:pt x="60794" y="94817"/>
                  <a:pt x="60788" y="95053"/>
                  <a:pt x="60656" y="95053"/>
                </a:cubicBezTo>
                <a:cubicBezTo>
                  <a:pt x="60629" y="95053"/>
                  <a:pt x="60595" y="95042"/>
                  <a:pt x="60556" y="95018"/>
                </a:cubicBezTo>
                <a:lnTo>
                  <a:pt x="60556" y="95018"/>
                </a:lnTo>
                <a:cubicBezTo>
                  <a:pt x="60673" y="95194"/>
                  <a:pt x="60738" y="95220"/>
                  <a:pt x="60705" y="95325"/>
                </a:cubicBezTo>
                <a:lnTo>
                  <a:pt x="60712" y="95338"/>
                </a:lnTo>
                <a:cubicBezTo>
                  <a:pt x="60686" y="95338"/>
                  <a:pt x="60660" y="95344"/>
                  <a:pt x="60634" y="95351"/>
                </a:cubicBezTo>
                <a:lnTo>
                  <a:pt x="60614" y="95338"/>
                </a:lnTo>
                <a:cubicBezTo>
                  <a:pt x="60601" y="95331"/>
                  <a:pt x="60582" y="95318"/>
                  <a:pt x="60562" y="95305"/>
                </a:cubicBezTo>
                <a:lnTo>
                  <a:pt x="60569" y="95305"/>
                </a:lnTo>
                <a:cubicBezTo>
                  <a:pt x="60477" y="95092"/>
                  <a:pt x="60357" y="94918"/>
                  <a:pt x="60230" y="94918"/>
                </a:cubicBezTo>
                <a:cubicBezTo>
                  <a:pt x="60221" y="94918"/>
                  <a:pt x="60213" y="94919"/>
                  <a:pt x="60204" y="94921"/>
                </a:cubicBezTo>
                <a:cubicBezTo>
                  <a:pt x="60249" y="95024"/>
                  <a:pt x="60467" y="95357"/>
                  <a:pt x="60572" y="95357"/>
                </a:cubicBezTo>
                <a:cubicBezTo>
                  <a:pt x="60573" y="95357"/>
                  <a:pt x="60574" y="95357"/>
                  <a:pt x="60575" y="95357"/>
                </a:cubicBezTo>
                <a:cubicBezTo>
                  <a:pt x="60588" y="95364"/>
                  <a:pt x="60601" y="95377"/>
                  <a:pt x="60621" y="95390"/>
                </a:cubicBezTo>
                <a:lnTo>
                  <a:pt x="60647" y="95403"/>
                </a:lnTo>
                <a:lnTo>
                  <a:pt x="60653" y="95409"/>
                </a:lnTo>
                <a:lnTo>
                  <a:pt x="60660" y="95409"/>
                </a:lnTo>
                <a:cubicBezTo>
                  <a:pt x="60679" y="95403"/>
                  <a:pt x="60699" y="95396"/>
                  <a:pt x="60718" y="95396"/>
                </a:cubicBezTo>
                <a:cubicBezTo>
                  <a:pt x="60803" y="95481"/>
                  <a:pt x="60868" y="95500"/>
                  <a:pt x="60946" y="95566"/>
                </a:cubicBezTo>
                <a:cubicBezTo>
                  <a:pt x="60992" y="95468"/>
                  <a:pt x="61057" y="95370"/>
                  <a:pt x="60986" y="95201"/>
                </a:cubicBezTo>
                <a:lnTo>
                  <a:pt x="60986" y="95201"/>
                </a:lnTo>
                <a:cubicBezTo>
                  <a:pt x="61016" y="95246"/>
                  <a:pt x="61031" y="95263"/>
                  <a:pt x="61038" y="95263"/>
                </a:cubicBezTo>
                <a:cubicBezTo>
                  <a:pt x="61056" y="95263"/>
                  <a:pt x="60994" y="95108"/>
                  <a:pt x="61038" y="95103"/>
                </a:cubicBezTo>
                <a:lnTo>
                  <a:pt x="61025" y="95090"/>
                </a:lnTo>
                <a:lnTo>
                  <a:pt x="61025" y="95090"/>
                </a:lnTo>
                <a:lnTo>
                  <a:pt x="61044" y="95097"/>
                </a:lnTo>
                <a:lnTo>
                  <a:pt x="61064" y="95097"/>
                </a:lnTo>
                <a:cubicBezTo>
                  <a:pt x="61187" y="95207"/>
                  <a:pt x="61311" y="95396"/>
                  <a:pt x="61435" y="95526"/>
                </a:cubicBezTo>
                <a:cubicBezTo>
                  <a:pt x="61578" y="95474"/>
                  <a:pt x="61415" y="95240"/>
                  <a:pt x="61402" y="95090"/>
                </a:cubicBezTo>
                <a:lnTo>
                  <a:pt x="61402" y="95090"/>
                </a:lnTo>
                <a:cubicBezTo>
                  <a:pt x="61465" y="95142"/>
                  <a:pt x="61509" y="95162"/>
                  <a:pt x="61545" y="95162"/>
                </a:cubicBezTo>
                <a:cubicBezTo>
                  <a:pt x="61614" y="95162"/>
                  <a:pt x="61658" y="95089"/>
                  <a:pt x="61761" y="95025"/>
                </a:cubicBezTo>
                <a:cubicBezTo>
                  <a:pt x="61741" y="94914"/>
                  <a:pt x="61565" y="94699"/>
                  <a:pt x="61604" y="94621"/>
                </a:cubicBezTo>
                <a:cubicBezTo>
                  <a:pt x="61608" y="94618"/>
                  <a:pt x="61613" y="94617"/>
                  <a:pt x="61617" y="94617"/>
                </a:cubicBezTo>
                <a:cubicBezTo>
                  <a:pt x="61646" y="94617"/>
                  <a:pt x="61681" y="94667"/>
                  <a:pt x="61709" y="94667"/>
                </a:cubicBezTo>
                <a:cubicBezTo>
                  <a:pt x="61719" y="94667"/>
                  <a:pt x="61727" y="94662"/>
                  <a:pt x="61735" y="94647"/>
                </a:cubicBezTo>
                <a:lnTo>
                  <a:pt x="61728" y="94641"/>
                </a:lnTo>
                <a:cubicBezTo>
                  <a:pt x="61735" y="94641"/>
                  <a:pt x="61748" y="94641"/>
                  <a:pt x="61761" y="94647"/>
                </a:cubicBezTo>
                <a:cubicBezTo>
                  <a:pt x="61763" y="94648"/>
                  <a:pt x="61765" y="94649"/>
                  <a:pt x="61767" y="94649"/>
                </a:cubicBezTo>
                <a:cubicBezTo>
                  <a:pt x="61778" y="94649"/>
                  <a:pt x="61786" y="94636"/>
                  <a:pt x="61780" y="94615"/>
                </a:cubicBezTo>
                <a:cubicBezTo>
                  <a:pt x="61774" y="94595"/>
                  <a:pt x="61761" y="94575"/>
                  <a:pt x="61741" y="94569"/>
                </a:cubicBezTo>
                <a:cubicBezTo>
                  <a:pt x="61728" y="94562"/>
                  <a:pt x="61709" y="94562"/>
                  <a:pt x="61695" y="94556"/>
                </a:cubicBezTo>
                <a:cubicBezTo>
                  <a:pt x="61650" y="94471"/>
                  <a:pt x="61617" y="94491"/>
                  <a:pt x="61578" y="94458"/>
                </a:cubicBezTo>
                <a:cubicBezTo>
                  <a:pt x="61578" y="94393"/>
                  <a:pt x="61552" y="94328"/>
                  <a:pt x="61513" y="94276"/>
                </a:cubicBezTo>
                <a:cubicBezTo>
                  <a:pt x="61493" y="94259"/>
                  <a:pt x="61480" y="94253"/>
                  <a:pt x="61472" y="94253"/>
                </a:cubicBezTo>
                <a:cubicBezTo>
                  <a:pt x="61442" y="94253"/>
                  <a:pt x="61484" y="94351"/>
                  <a:pt x="61465" y="94351"/>
                </a:cubicBezTo>
                <a:cubicBezTo>
                  <a:pt x="61460" y="94351"/>
                  <a:pt x="61451" y="94345"/>
                  <a:pt x="61435" y="94328"/>
                </a:cubicBezTo>
                <a:cubicBezTo>
                  <a:pt x="61357" y="94159"/>
                  <a:pt x="61389" y="94087"/>
                  <a:pt x="61207" y="93905"/>
                </a:cubicBezTo>
                <a:cubicBezTo>
                  <a:pt x="61292" y="93898"/>
                  <a:pt x="61253" y="93820"/>
                  <a:pt x="61298" y="93787"/>
                </a:cubicBezTo>
                <a:cubicBezTo>
                  <a:pt x="61331" y="93839"/>
                  <a:pt x="61324" y="93905"/>
                  <a:pt x="61383" y="93905"/>
                </a:cubicBezTo>
                <a:cubicBezTo>
                  <a:pt x="61363" y="93879"/>
                  <a:pt x="61357" y="93839"/>
                  <a:pt x="61370" y="93800"/>
                </a:cubicBezTo>
                <a:lnTo>
                  <a:pt x="61370" y="93800"/>
                </a:lnTo>
                <a:cubicBezTo>
                  <a:pt x="61409" y="93885"/>
                  <a:pt x="61363" y="93911"/>
                  <a:pt x="61461" y="94028"/>
                </a:cubicBezTo>
                <a:lnTo>
                  <a:pt x="61468" y="94015"/>
                </a:lnTo>
                <a:cubicBezTo>
                  <a:pt x="61487" y="94054"/>
                  <a:pt x="61507" y="94093"/>
                  <a:pt x="61526" y="94126"/>
                </a:cubicBezTo>
                <a:cubicBezTo>
                  <a:pt x="61526" y="94139"/>
                  <a:pt x="61520" y="94152"/>
                  <a:pt x="61520" y="94165"/>
                </a:cubicBezTo>
                <a:cubicBezTo>
                  <a:pt x="61513" y="94185"/>
                  <a:pt x="61520" y="94198"/>
                  <a:pt x="61526" y="94211"/>
                </a:cubicBezTo>
                <a:cubicBezTo>
                  <a:pt x="61533" y="94217"/>
                  <a:pt x="61533" y="94217"/>
                  <a:pt x="61539" y="94224"/>
                </a:cubicBezTo>
                <a:cubicBezTo>
                  <a:pt x="61550" y="94231"/>
                  <a:pt x="61559" y="94236"/>
                  <a:pt x="61565" y="94236"/>
                </a:cubicBezTo>
                <a:cubicBezTo>
                  <a:pt x="61571" y="94236"/>
                  <a:pt x="61575" y="94233"/>
                  <a:pt x="61578" y="94224"/>
                </a:cubicBezTo>
                <a:cubicBezTo>
                  <a:pt x="61585" y="94198"/>
                  <a:pt x="61585" y="94172"/>
                  <a:pt x="61585" y="94146"/>
                </a:cubicBezTo>
                <a:lnTo>
                  <a:pt x="61585" y="94133"/>
                </a:lnTo>
                <a:lnTo>
                  <a:pt x="61578" y="94120"/>
                </a:lnTo>
                <a:cubicBezTo>
                  <a:pt x="61565" y="94100"/>
                  <a:pt x="61546" y="94067"/>
                  <a:pt x="61533" y="94035"/>
                </a:cubicBezTo>
                <a:cubicBezTo>
                  <a:pt x="61578" y="93989"/>
                  <a:pt x="61565" y="93905"/>
                  <a:pt x="61611" y="93866"/>
                </a:cubicBezTo>
                <a:cubicBezTo>
                  <a:pt x="61682" y="93879"/>
                  <a:pt x="61741" y="93918"/>
                  <a:pt x="61774" y="93983"/>
                </a:cubicBezTo>
                <a:cubicBezTo>
                  <a:pt x="61806" y="93970"/>
                  <a:pt x="61832" y="93931"/>
                  <a:pt x="61826" y="93892"/>
                </a:cubicBezTo>
                <a:lnTo>
                  <a:pt x="61826" y="93885"/>
                </a:lnTo>
                <a:lnTo>
                  <a:pt x="61839" y="93892"/>
                </a:lnTo>
                <a:cubicBezTo>
                  <a:pt x="61858" y="93898"/>
                  <a:pt x="61871" y="93905"/>
                  <a:pt x="61897" y="93905"/>
                </a:cubicBezTo>
                <a:cubicBezTo>
                  <a:pt x="61948" y="93975"/>
                  <a:pt x="61992" y="93989"/>
                  <a:pt x="62034" y="93989"/>
                </a:cubicBezTo>
                <a:cubicBezTo>
                  <a:pt x="62063" y="93989"/>
                  <a:pt x="62090" y="93983"/>
                  <a:pt x="62119" y="93983"/>
                </a:cubicBezTo>
                <a:lnTo>
                  <a:pt x="62106" y="93963"/>
                </a:lnTo>
                <a:lnTo>
                  <a:pt x="62119" y="93963"/>
                </a:lnTo>
                <a:cubicBezTo>
                  <a:pt x="62138" y="93976"/>
                  <a:pt x="62158" y="93976"/>
                  <a:pt x="62184" y="93976"/>
                </a:cubicBezTo>
                <a:lnTo>
                  <a:pt x="62190" y="93976"/>
                </a:lnTo>
                <a:lnTo>
                  <a:pt x="62190" y="93957"/>
                </a:lnTo>
                <a:cubicBezTo>
                  <a:pt x="62190" y="93922"/>
                  <a:pt x="62193" y="93886"/>
                  <a:pt x="62202" y="93857"/>
                </a:cubicBezTo>
                <a:lnTo>
                  <a:pt x="62202" y="93857"/>
                </a:lnTo>
                <a:cubicBezTo>
                  <a:pt x="62207" y="93858"/>
                  <a:pt x="62213" y="93859"/>
                  <a:pt x="62219" y="93859"/>
                </a:cubicBezTo>
                <a:cubicBezTo>
                  <a:pt x="62220" y="93859"/>
                  <a:pt x="62222" y="93859"/>
                  <a:pt x="62223" y="93859"/>
                </a:cubicBezTo>
                <a:lnTo>
                  <a:pt x="62223" y="93859"/>
                </a:lnTo>
                <a:cubicBezTo>
                  <a:pt x="62217" y="93885"/>
                  <a:pt x="62217" y="93918"/>
                  <a:pt x="62223" y="93944"/>
                </a:cubicBezTo>
                <a:lnTo>
                  <a:pt x="62230" y="93944"/>
                </a:lnTo>
                <a:cubicBezTo>
                  <a:pt x="62230" y="93875"/>
                  <a:pt x="62240" y="93828"/>
                  <a:pt x="62261" y="93800"/>
                </a:cubicBezTo>
                <a:lnTo>
                  <a:pt x="62261" y="93800"/>
                </a:lnTo>
                <a:cubicBezTo>
                  <a:pt x="62230" y="93800"/>
                  <a:pt x="62212" y="93824"/>
                  <a:pt x="62202" y="93857"/>
                </a:cubicBezTo>
                <a:lnTo>
                  <a:pt x="62202" y="93857"/>
                </a:lnTo>
                <a:cubicBezTo>
                  <a:pt x="62128" y="93837"/>
                  <a:pt x="62040" y="93696"/>
                  <a:pt x="61969" y="93690"/>
                </a:cubicBezTo>
                <a:lnTo>
                  <a:pt x="61969" y="93690"/>
                </a:lnTo>
                <a:cubicBezTo>
                  <a:pt x="61950" y="93722"/>
                  <a:pt x="62008" y="93794"/>
                  <a:pt x="61969" y="93813"/>
                </a:cubicBezTo>
                <a:lnTo>
                  <a:pt x="61923" y="93813"/>
                </a:lnTo>
                <a:cubicBezTo>
                  <a:pt x="61709" y="93605"/>
                  <a:pt x="61748" y="93598"/>
                  <a:pt x="61585" y="93371"/>
                </a:cubicBezTo>
                <a:cubicBezTo>
                  <a:pt x="61533" y="93299"/>
                  <a:pt x="61695" y="93384"/>
                  <a:pt x="61656" y="93266"/>
                </a:cubicBezTo>
                <a:cubicBezTo>
                  <a:pt x="61669" y="93266"/>
                  <a:pt x="61676" y="93260"/>
                  <a:pt x="61682" y="93260"/>
                </a:cubicBezTo>
                <a:lnTo>
                  <a:pt x="61682" y="93266"/>
                </a:lnTo>
                <a:cubicBezTo>
                  <a:pt x="61741" y="93325"/>
                  <a:pt x="61780" y="93299"/>
                  <a:pt x="61793" y="93403"/>
                </a:cubicBezTo>
                <a:cubicBezTo>
                  <a:pt x="61947" y="93434"/>
                  <a:pt x="62107" y="93534"/>
                  <a:pt x="62256" y="93534"/>
                </a:cubicBezTo>
                <a:cubicBezTo>
                  <a:pt x="62264" y="93534"/>
                  <a:pt x="62273" y="93534"/>
                  <a:pt x="62282" y="93533"/>
                </a:cubicBezTo>
                <a:cubicBezTo>
                  <a:pt x="62296" y="93552"/>
                  <a:pt x="62310" y="93570"/>
                  <a:pt x="62321" y="93591"/>
                </a:cubicBezTo>
                <a:lnTo>
                  <a:pt x="62321" y="93591"/>
                </a:lnTo>
                <a:cubicBezTo>
                  <a:pt x="62290" y="93524"/>
                  <a:pt x="62259" y="93458"/>
                  <a:pt x="62210" y="93403"/>
                </a:cubicBezTo>
                <a:lnTo>
                  <a:pt x="62217" y="93403"/>
                </a:lnTo>
                <a:cubicBezTo>
                  <a:pt x="62106" y="93253"/>
                  <a:pt x="61982" y="93110"/>
                  <a:pt x="61852" y="92980"/>
                </a:cubicBezTo>
                <a:lnTo>
                  <a:pt x="61832" y="92947"/>
                </a:lnTo>
                <a:cubicBezTo>
                  <a:pt x="61823" y="92938"/>
                  <a:pt x="61813" y="92932"/>
                  <a:pt x="61806" y="92932"/>
                </a:cubicBezTo>
                <a:cubicBezTo>
                  <a:pt x="61804" y="92932"/>
                  <a:pt x="61801" y="92932"/>
                  <a:pt x="61800" y="92934"/>
                </a:cubicBezTo>
                <a:cubicBezTo>
                  <a:pt x="61793" y="92934"/>
                  <a:pt x="61800" y="92954"/>
                  <a:pt x="61800" y="92967"/>
                </a:cubicBezTo>
                <a:lnTo>
                  <a:pt x="61813" y="92980"/>
                </a:lnTo>
                <a:cubicBezTo>
                  <a:pt x="61793" y="92971"/>
                  <a:pt x="61779" y="92967"/>
                  <a:pt x="61770" y="92967"/>
                </a:cubicBezTo>
                <a:cubicBezTo>
                  <a:pt x="61709" y="92967"/>
                  <a:pt x="61865" y="93150"/>
                  <a:pt x="61785" y="93150"/>
                </a:cubicBezTo>
                <a:cubicBezTo>
                  <a:pt x="61776" y="93150"/>
                  <a:pt x="61763" y="93148"/>
                  <a:pt x="61748" y="93143"/>
                </a:cubicBezTo>
                <a:cubicBezTo>
                  <a:pt x="61709" y="93064"/>
                  <a:pt x="61728" y="93012"/>
                  <a:pt x="61656" y="92921"/>
                </a:cubicBezTo>
                <a:cubicBezTo>
                  <a:pt x="61652" y="92939"/>
                  <a:pt x="61638" y="92944"/>
                  <a:pt x="61623" y="92944"/>
                </a:cubicBezTo>
                <a:cubicBezTo>
                  <a:pt x="61599" y="92944"/>
                  <a:pt x="61570" y="92933"/>
                  <a:pt x="61550" y="92933"/>
                </a:cubicBezTo>
                <a:cubicBezTo>
                  <a:pt x="61529" y="92933"/>
                  <a:pt x="61519" y="92946"/>
                  <a:pt x="61539" y="92999"/>
                </a:cubicBezTo>
                <a:cubicBezTo>
                  <a:pt x="61541" y="92998"/>
                  <a:pt x="61543" y="92998"/>
                  <a:pt x="61545" y="92998"/>
                </a:cubicBezTo>
                <a:cubicBezTo>
                  <a:pt x="61578" y="92998"/>
                  <a:pt x="61627" y="93090"/>
                  <a:pt x="61572" y="93090"/>
                </a:cubicBezTo>
                <a:lnTo>
                  <a:pt x="61572" y="93103"/>
                </a:lnTo>
                <a:cubicBezTo>
                  <a:pt x="61553" y="93094"/>
                  <a:pt x="61530" y="93088"/>
                  <a:pt x="61509" y="93088"/>
                </a:cubicBezTo>
                <a:cubicBezTo>
                  <a:pt x="61501" y="93088"/>
                  <a:pt x="61494" y="93089"/>
                  <a:pt x="61487" y="93090"/>
                </a:cubicBezTo>
                <a:cubicBezTo>
                  <a:pt x="61444" y="93028"/>
                  <a:pt x="61406" y="93008"/>
                  <a:pt x="61375" y="93006"/>
                </a:cubicBezTo>
                <a:lnTo>
                  <a:pt x="61375" y="93006"/>
                </a:lnTo>
                <a:cubicBezTo>
                  <a:pt x="61384" y="93012"/>
                  <a:pt x="61393" y="93019"/>
                  <a:pt x="61402" y="93025"/>
                </a:cubicBezTo>
                <a:lnTo>
                  <a:pt x="61409" y="93038"/>
                </a:lnTo>
                <a:cubicBezTo>
                  <a:pt x="61389" y="93103"/>
                  <a:pt x="61246" y="93130"/>
                  <a:pt x="61428" y="93364"/>
                </a:cubicBezTo>
                <a:cubicBezTo>
                  <a:pt x="61337" y="93384"/>
                  <a:pt x="61148" y="93364"/>
                  <a:pt x="61376" y="93618"/>
                </a:cubicBezTo>
                <a:lnTo>
                  <a:pt x="61370" y="93625"/>
                </a:lnTo>
                <a:cubicBezTo>
                  <a:pt x="61348" y="93645"/>
                  <a:pt x="61329" y="93654"/>
                  <a:pt x="61312" y="93654"/>
                </a:cubicBezTo>
                <a:cubicBezTo>
                  <a:pt x="61217" y="93654"/>
                  <a:pt x="61186" y="93379"/>
                  <a:pt x="61103" y="93351"/>
                </a:cubicBezTo>
                <a:lnTo>
                  <a:pt x="61077" y="93305"/>
                </a:lnTo>
                <a:cubicBezTo>
                  <a:pt x="61066" y="93289"/>
                  <a:pt x="61046" y="93278"/>
                  <a:pt x="61036" y="93278"/>
                </a:cubicBezTo>
                <a:cubicBezTo>
                  <a:pt x="61034" y="93278"/>
                  <a:pt x="61032" y="93278"/>
                  <a:pt x="61031" y="93279"/>
                </a:cubicBezTo>
                <a:cubicBezTo>
                  <a:pt x="61018" y="93286"/>
                  <a:pt x="61018" y="93312"/>
                  <a:pt x="61038" y="93338"/>
                </a:cubicBezTo>
                <a:lnTo>
                  <a:pt x="61064" y="93377"/>
                </a:lnTo>
                <a:cubicBezTo>
                  <a:pt x="61051" y="93397"/>
                  <a:pt x="61025" y="93403"/>
                  <a:pt x="61051" y="93442"/>
                </a:cubicBezTo>
                <a:cubicBezTo>
                  <a:pt x="61005" y="93429"/>
                  <a:pt x="60758" y="93188"/>
                  <a:pt x="60842" y="93175"/>
                </a:cubicBezTo>
                <a:cubicBezTo>
                  <a:pt x="60823" y="93149"/>
                  <a:pt x="60805" y="93146"/>
                  <a:pt x="60787" y="93146"/>
                </a:cubicBezTo>
                <a:cubicBezTo>
                  <a:pt x="60781" y="93146"/>
                  <a:pt x="60775" y="93146"/>
                  <a:pt x="60769" y="93146"/>
                </a:cubicBezTo>
                <a:cubicBezTo>
                  <a:pt x="60757" y="93146"/>
                  <a:pt x="60745" y="93145"/>
                  <a:pt x="60731" y="93136"/>
                </a:cubicBezTo>
                <a:cubicBezTo>
                  <a:pt x="60790" y="93084"/>
                  <a:pt x="60692" y="93071"/>
                  <a:pt x="60582" y="92954"/>
                </a:cubicBezTo>
                <a:lnTo>
                  <a:pt x="60575" y="92954"/>
                </a:lnTo>
                <a:cubicBezTo>
                  <a:pt x="60575" y="92947"/>
                  <a:pt x="60575" y="92941"/>
                  <a:pt x="60575" y="92941"/>
                </a:cubicBezTo>
                <a:cubicBezTo>
                  <a:pt x="60569" y="92908"/>
                  <a:pt x="60556" y="92889"/>
                  <a:pt x="60549" y="92862"/>
                </a:cubicBezTo>
                <a:cubicBezTo>
                  <a:pt x="60571" y="92839"/>
                  <a:pt x="60594" y="92831"/>
                  <a:pt x="60618" y="92831"/>
                </a:cubicBezTo>
                <a:cubicBezTo>
                  <a:pt x="60684" y="92831"/>
                  <a:pt x="60756" y="92895"/>
                  <a:pt x="60822" y="92895"/>
                </a:cubicBezTo>
                <a:cubicBezTo>
                  <a:pt x="60833" y="92895"/>
                  <a:pt x="60844" y="92893"/>
                  <a:pt x="60855" y="92889"/>
                </a:cubicBezTo>
                <a:cubicBezTo>
                  <a:pt x="60986" y="93116"/>
                  <a:pt x="61116" y="93273"/>
                  <a:pt x="61220" y="93273"/>
                </a:cubicBezTo>
                <a:cubicBezTo>
                  <a:pt x="61213" y="93201"/>
                  <a:pt x="61200" y="93136"/>
                  <a:pt x="61174" y="93071"/>
                </a:cubicBezTo>
                <a:cubicBezTo>
                  <a:pt x="60940" y="92902"/>
                  <a:pt x="60784" y="92608"/>
                  <a:pt x="60569" y="92335"/>
                </a:cubicBezTo>
                <a:cubicBezTo>
                  <a:pt x="60605" y="92228"/>
                  <a:pt x="60656" y="92191"/>
                  <a:pt x="60720" y="92191"/>
                </a:cubicBezTo>
                <a:cubicBezTo>
                  <a:pt x="60804" y="92191"/>
                  <a:pt x="60909" y="92254"/>
                  <a:pt x="61031" y="92302"/>
                </a:cubicBezTo>
                <a:lnTo>
                  <a:pt x="61064" y="92348"/>
                </a:lnTo>
                <a:cubicBezTo>
                  <a:pt x="61096" y="92393"/>
                  <a:pt x="61135" y="92439"/>
                  <a:pt x="61181" y="92472"/>
                </a:cubicBezTo>
                <a:cubicBezTo>
                  <a:pt x="61220" y="92524"/>
                  <a:pt x="61253" y="92543"/>
                  <a:pt x="61285" y="92543"/>
                </a:cubicBezTo>
                <a:cubicBezTo>
                  <a:pt x="61331" y="92648"/>
                  <a:pt x="61285" y="92693"/>
                  <a:pt x="61337" y="92797"/>
                </a:cubicBezTo>
                <a:cubicBezTo>
                  <a:pt x="61285" y="92794"/>
                  <a:pt x="61223" y="92766"/>
                  <a:pt x="61183" y="92766"/>
                </a:cubicBezTo>
                <a:cubicBezTo>
                  <a:pt x="61149" y="92766"/>
                  <a:pt x="61130" y="92787"/>
                  <a:pt x="61148" y="92862"/>
                </a:cubicBezTo>
                <a:cubicBezTo>
                  <a:pt x="61224" y="92900"/>
                  <a:pt x="61291" y="92948"/>
                  <a:pt x="61361" y="92996"/>
                </a:cubicBezTo>
                <a:lnTo>
                  <a:pt x="61361" y="92996"/>
                </a:lnTo>
                <a:lnTo>
                  <a:pt x="61344" y="92967"/>
                </a:lnTo>
                <a:cubicBezTo>
                  <a:pt x="61474" y="92687"/>
                  <a:pt x="61422" y="92387"/>
                  <a:pt x="61331" y="91951"/>
                </a:cubicBezTo>
                <a:lnTo>
                  <a:pt x="61331" y="91951"/>
                </a:lnTo>
                <a:cubicBezTo>
                  <a:pt x="61344" y="91956"/>
                  <a:pt x="61355" y="91958"/>
                  <a:pt x="61365" y="91958"/>
                </a:cubicBezTo>
                <a:cubicBezTo>
                  <a:pt x="61443" y="91958"/>
                  <a:pt x="61374" y="91775"/>
                  <a:pt x="61409" y="91723"/>
                </a:cubicBezTo>
                <a:cubicBezTo>
                  <a:pt x="61449" y="91666"/>
                  <a:pt x="61504" y="91625"/>
                  <a:pt x="61569" y="91625"/>
                </a:cubicBezTo>
                <a:cubicBezTo>
                  <a:pt x="61632" y="91625"/>
                  <a:pt x="61704" y="91663"/>
                  <a:pt x="61780" y="91762"/>
                </a:cubicBezTo>
                <a:cubicBezTo>
                  <a:pt x="61826" y="91983"/>
                  <a:pt x="61950" y="92133"/>
                  <a:pt x="62028" y="92400"/>
                </a:cubicBezTo>
                <a:cubicBezTo>
                  <a:pt x="62125" y="92400"/>
                  <a:pt x="62243" y="92296"/>
                  <a:pt x="62171" y="92133"/>
                </a:cubicBezTo>
                <a:lnTo>
                  <a:pt x="62158" y="92120"/>
                </a:lnTo>
                <a:cubicBezTo>
                  <a:pt x="62171" y="92120"/>
                  <a:pt x="62190" y="92113"/>
                  <a:pt x="62204" y="92107"/>
                </a:cubicBezTo>
                <a:lnTo>
                  <a:pt x="62210" y="92107"/>
                </a:lnTo>
                <a:cubicBezTo>
                  <a:pt x="62310" y="92117"/>
                  <a:pt x="62409" y="92153"/>
                  <a:pt x="62509" y="92153"/>
                </a:cubicBezTo>
                <a:cubicBezTo>
                  <a:pt x="62533" y="92153"/>
                  <a:pt x="62557" y="92151"/>
                  <a:pt x="62581" y="92146"/>
                </a:cubicBezTo>
                <a:cubicBezTo>
                  <a:pt x="62503" y="91944"/>
                  <a:pt x="62392" y="91671"/>
                  <a:pt x="62210" y="91592"/>
                </a:cubicBezTo>
                <a:cubicBezTo>
                  <a:pt x="62197" y="91579"/>
                  <a:pt x="62177" y="91560"/>
                  <a:pt x="62158" y="91547"/>
                </a:cubicBezTo>
                <a:lnTo>
                  <a:pt x="62132" y="91527"/>
                </a:lnTo>
                <a:lnTo>
                  <a:pt x="62138" y="91527"/>
                </a:lnTo>
                <a:lnTo>
                  <a:pt x="62086" y="91443"/>
                </a:lnTo>
                <a:cubicBezTo>
                  <a:pt x="62098" y="91384"/>
                  <a:pt x="62118" y="91362"/>
                  <a:pt x="62142" y="91362"/>
                </a:cubicBezTo>
                <a:cubicBezTo>
                  <a:pt x="62222" y="91362"/>
                  <a:pt x="62353" y="91590"/>
                  <a:pt x="62444" y="91590"/>
                </a:cubicBezTo>
                <a:cubicBezTo>
                  <a:pt x="62451" y="91590"/>
                  <a:pt x="62458" y="91589"/>
                  <a:pt x="62464" y="91586"/>
                </a:cubicBezTo>
                <a:cubicBezTo>
                  <a:pt x="62490" y="91625"/>
                  <a:pt x="62510" y="91664"/>
                  <a:pt x="62523" y="91703"/>
                </a:cubicBezTo>
                <a:cubicBezTo>
                  <a:pt x="62542" y="91755"/>
                  <a:pt x="62568" y="91807"/>
                  <a:pt x="62601" y="91853"/>
                </a:cubicBezTo>
                <a:cubicBezTo>
                  <a:pt x="62633" y="91905"/>
                  <a:pt x="62679" y="91944"/>
                  <a:pt x="62738" y="91977"/>
                </a:cubicBezTo>
                <a:cubicBezTo>
                  <a:pt x="62743" y="91979"/>
                  <a:pt x="62748" y="91981"/>
                  <a:pt x="62753" y="91981"/>
                </a:cubicBezTo>
                <a:cubicBezTo>
                  <a:pt x="62771" y="91981"/>
                  <a:pt x="62782" y="91962"/>
                  <a:pt x="62777" y="91931"/>
                </a:cubicBezTo>
                <a:cubicBezTo>
                  <a:pt x="62770" y="91892"/>
                  <a:pt x="62744" y="91859"/>
                  <a:pt x="62705" y="91840"/>
                </a:cubicBezTo>
                <a:cubicBezTo>
                  <a:pt x="62672" y="91820"/>
                  <a:pt x="62659" y="91807"/>
                  <a:pt x="62627" y="91716"/>
                </a:cubicBezTo>
                <a:cubicBezTo>
                  <a:pt x="62594" y="91638"/>
                  <a:pt x="62555" y="91566"/>
                  <a:pt x="62503" y="91501"/>
                </a:cubicBezTo>
                <a:cubicBezTo>
                  <a:pt x="62490" y="91358"/>
                  <a:pt x="62431" y="91397"/>
                  <a:pt x="62327" y="91286"/>
                </a:cubicBezTo>
                <a:cubicBezTo>
                  <a:pt x="62373" y="91162"/>
                  <a:pt x="62086" y="90856"/>
                  <a:pt x="62314" y="90837"/>
                </a:cubicBezTo>
                <a:lnTo>
                  <a:pt x="62314" y="90837"/>
                </a:lnTo>
                <a:cubicBezTo>
                  <a:pt x="62536" y="91123"/>
                  <a:pt x="62497" y="91267"/>
                  <a:pt x="62562" y="91469"/>
                </a:cubicBezTo>
                <a:cubicBezTo>
                  <a:pt x="62576" y="91465"/>
                  <a:pt x="62591" y="91464"/>
                  <a:pt x="62606" y="91464"/>
                </a:cubicBezTo>
                <a:cubicBezTo>
                  <a:pt x="62779" y="91464"/>
                  <a:pt x="62976" y="91662"/>
                  <a:pt x="63168" y="91866"/>
                </a:cubicBezTo>
                <a:cubicBezTo>
                  <a:pt x="63284" y="91811"/>
                  <a:pt x="63239" y="91616"/>
                  <a:pt x="63353" y="91616"/>
                </a:cubicBezTo>
                <a:cubicBezTo>
                  <a:pt x="63360" y="91616"/>
                  <a:pt x="63368" y="91617"/>
                  <a:pt x="63376" y="91618"/>
                </a:cubicBezTo>
                <a:cubicBezTo>
                  <a:pt x="63220" y="91332"/>
                  <a:pt x="62946" y="91312"/>
                  <a:pt x="62725" y="91019"/>
                </a:cubicBezTo>
                <a:cubicBezTo>
                  <a:pt x="62740" y="90968"/>
                  <a:pt x="62797" y="90936"/>
                  <a:pt x="62866" y="90936"/>
                </a:cubicBezTo>
                <a:cubicBezTo>
                  <a:pt x="62939" y="90936"/>
                  <a:pt x="63026" y="90972"/>
                  <a:pt x="63096" y="91058"/>
                </a:cubicBezTo>
                <a:cubicBezTo>
                  <a:pt x="63220" y="90915"/>
                  <a:pt x="62874" y="90752"/>
                  <a:pt x="62835" y="90544"/>
                </a:cubicBezTo>
                <a:cubicBezTo>
                  <a:pt x="62851" y="90537"/>
                  <a:pt x="62867" y="90534"/>
                  <a:pt x="62883" y="90534"/>
                </a:cubicBezTo>
                <a:cubicBezTo>
                  <a:pt x="62971" y="90534"/>
                  <a:pt x="63067" y="90616"/>
                  <a:pt x="63152" y="90616"/>
                </a:cubicBezTo>
                <a:cubicBezTo>
                  <a:pt x="63157" y="90616"/>
                  <a:pt x="63163" y="90616"/>
                  <a:pt x="63168" y="90615"/>
                </a:cubicBezTo>
                <a:cubicBezTo>
                  <a:pt x="63188" y="90551"/>
                  <a:pt x="63221" y="90525"/>
                  <a:pt x="63262" y="90525"/>
                </a:cubicBezTo>
                <a:cubicBezTo>
                  <a:pt x="63377" y="90525"/>
                  <a:pt x="63565" y="90726"/>
                  <a:pt x="63780" y="90889"/>
                </a:cubicBezTo>
                <a:cubicBezTo>
                  <a:pt x="63715" y="90785"/>
                  <a:pt x="63708" y="90720"/>
                  <a:pt x="63754" y="90680"/>
                </a:cubicBezTo>
                <a:lnTo>
                  <a:pt x="63754" y="90674"/>
                </a:lnTo>
                <a:cubicBezTo>
                  <a:pt x="63767" y="90680"/>
                  <a:pt x="63786" y="90693"/>
                  <a:pt x="63806" y="90700"/>
                </a:cubicBezTo>
                <a:cubicBezTo>
                  <a:pt x="63811" y="90704"/>
                  <a:pt x="63816" y="90705"/>
                  <a:pt x="63820" y="90705"/>
                </a:cubicBezTo>
                <a:cubicBezTo>
                  <a:pt x="63831" y="90705"/>
                  <a:pt x="63837" y="90695"/>
                  <a:pt x="63832" y="90680"/>
                </a:cubicBezTo>
                <a:cubicBezTo>
                  <a:pt x="63832" y="90654"/>
                  <a:pt x="63812" y="90635"/>
                  <a:pt x="63793" y="90622"/>
                </a:cubicBezTo>
                <a:cubicBezTo>
                  <a:pt x="63780" y="90615"/>
                  <a:pt x="63773" y="90609"/>
                  <a:pt x="63760" y="90602"/>
                </a:cubicBezTo>
                <a:cubicBezTo>
                  <a:pt x="63754" y="90589"/>
                  <a:pt x="63747" y="90583"/>
                  <a:pt x="63747" y="90576"/>
                </a:cubicBezTo>
                <a:cubicBezTo>
                  <a:pt x="63689" y="90407"/>
                  <a:pt x="63877" y="90511"/>
                  <a:pt x="63806" y="90361"/>
                </a:cubicBezTo>
                <a:cubicBezTo>
                  <a:pt x="63702" y="90316"/>
                  <a:pt x="63558" y="90107"/>
                  <a:pt x="63610" y="90029"/>
                </a:cubicBezTo>
                <a:lnTo>
                  <a:pt x="63610" y="90029"/>
                </a:lnTo>
                <a:cubicBezTo>
                  <a:pt x="63702" y="90120"/>
                  <a:pt x="63812" y="90185"/>
                  <a:pt x="63936" y="90218"/>
                </a:cubicBezTo>
                <a:lnTo>
                  <a:pt x="63930" y="90198"/>
                </a:lnTo>
                <a:lnTo>
                  <a:pt x="63930" y="90198"/>
                </a:lnTo>
                <a:cubicBezTo>
                  <a:pt x="63975" y="90231"/>
                  <a:pt x="64008" y="90277"/>
                  <a:pt x="64034" y="90322"/>
                </a:cubicBezTo>
                <a:cubicBezTo>
                  <a:pt x="63956" y="90420"/>
                  <a:pt x="63851" y="90407"/>
                  <a:pt x="63890" y="90531"/>
                </a:cubicBezTo>
                <a:cubicBezTo>
                  <a:pt x="64027" y="90602"/>
                  <a:pt x="64053" y="90505"/>
                  <a:pt x="64086" y="90693"/>
                </a:cubicBezTo>
                <a:cubicBezTo>
                  <a:pt x="64095" y="90685"/>
                  <a:pt x="64105" y="90681"/>
                  <a:pt x="64115" y="90681"/>
                </a:cubicBezTo>
                <a:cubicBezTo>
                  <a:pt x="64152" y="90681"/>
                  <a:pt x="64197" y="90725"/>
                  <a:pt x="64242" y="90765"/>
                </a:cubicBezTo>
                <a:cubicBezTo>
                  <a:pt x="64379" y="90908"/>
                  <a:pt x="64301" y="90941"/>
                  <a:pt x="64412" y="91084"/>
                </a:cubicBezTo>
                <a:cubicBezTo>
                  <a:pt x="64427" y="91059"/>
                  <a:pt x="64446" y="91053"/>
                  <a:pt x="64465" y="91053"/>
                </a:cubicBezTo>
                <a:cubicBezTo>
                  <a:pt x="64483" y="91053"/>
                  <a:pt x="64502" y="91059"/>
                  <a:pt x="64520" y="91059"/>
                </a:cubicBezTo>
                <a:cubicBezTo>
                  <a:pt x="64539" y="91059"/>
                  <a:pt x="64557" y="91053"/>
                  <a:pt x="64574" y="91032"/>
                </a:cubicBezTo>
                <a:cubicBezTo>
                  <a:pt x="64568" y="90967"/>
                  <a:pt x="64555" y="90902"/>
                  <a:pt x="64529" y="90837"/>
                </a:cubicBezTo>
                <a:lnTo>
                  <a:pt x="64555" y="90837"/>
                </a:lnTo>
                <a:cubicBezTo>
                  <a:pt x="64576" y="90858"/>
                  <a:pt x="64605" y="90870"/>
                  <a:pt x="64633" y="90870"/>
                </a:cubicBezTo>
                <a:cubicBezTo>
                  <a:pt x="64657" y="90870"/>
                  <a:pt x="64680" y="90861"/>
                  <a:pt x="64698" y="90843"/>
                </a:cubicBezTo>
                <a:cubicBezTo>
                  <a:pt x="64692" y="90765"/>
                  <a:pt x="64587" y="90693"/>
                  <a:pt x="64522" y="90622"/>
                </a:cubicBezTo>
                <a:cubicBezTo>
                  <a:pt x="64483" y="90641"/>
                  <a:pt x="64490" y="90680"/>
                  <a:pt x="64516" y="90739"/>
                </a:cubicBezTo>
                <a:lnTo>
                  <a:pt x="64522" y="90746"/>
                </a:lnTo>
                <a:cubicBezTo>
                  <a:pt x="64509" y="90746"/>
                  <a:pt x="64503" y="90752"/>
                  <a:pt x="64496" y="90752"/>
                </a:cubicBezTo>
                <a:cubicBezTo>
                  <a:pt x="64392" y="90667"/>
                  <a:pt x="64333" y="90511"/>
                  <a:pt x="64190" y="90381"/>
                </a:cubicBezTo>
                <a:lnTo>
                  <a:pt x="64190" y="90387"/>
                </a:lnTo>
                <a:cubicBezTo>
                  <a:pt x="64158" y="90309"/>
                  <a:pt x="64105" y="90244"/>
                  <a:pt x="64034" y="90185"/>
                </a:cubicBezTo>
                <a:cubicBezTo>
                  <a:pt x="63920" y="89908"/>
                  <a:pt x="63587" y="89533"/>
                  <a:pt x="63731" y="89533"/>
                </a:cubicBezTo>
                <a:cubicBezTo>
                  <a:pt x="63736" y="89533"/>
                  <a:pt x="63741" y="89533"/>
                  <a:pt x="63747" y="89534"/>
                </a:cubicBezTo>
                <a:cubicBezTo>
                  <a:pt x="63571" y="89300"/>
                  <a:pt x="63415" y="89228"/>
                  <a:pt x="63246" y="89078"/>
                </a:cubicBezTo>
                <a:lnTo>
                  <a:pt x="63246" y="89072"/>
                </a:lnTo>
                <a:cubicBezTo>
                  <a:pt x="63341" y="89055"/>
                  <a:pt x="63345" y="88931"/>
                  <a:pt x="63407" y="88931"/>
                </a:cubicBezTo>
                <a:cubicBezTo>
                  <a:pt x="63416" y="88931"/>
                  <a:pt x="63428" y="88934"/>
                  <a:pt x="63441" y="88941"/>
                </a:cubicBezTo>
                <a:cubicBezTo>
                  <a:pt x="63363" y="88779"/>
                  <a:pt x="63343" y="88642"/>
                  <a:pt x="63278" y="88485"/>
                </a:cubicBezTo>
                <a:lnTo>
                  <a:pt x="63291" y="88472"/>
                </a:lnTo>
                <a:lnTo>
                  <a:pt x="63291" y="88466"/>
                </a:lnTo>
                <a:cubicBezTo>
                  <a:pt x="63395" y="88564"/>
                  <a:pt x="63415" y="88466"/>
                  <a:pt x="63558" y="88570"/>
                </a:cubicBezTo>
                <a:cubicBezTo>
                  <a:pt x="63597" y="88642"/>
                  <a:pt x="63643" y="88707"/>
                  <a:pt x="63689" y="88772"/>
                </a:cubicBezTo>
                <a:cubicBezTo>
                  <a:pt x="63786" y="88870"/>
                  <a:pt x="63890" y="88922"/>
                  <a:pt x="63956" y="88993"/>
                </a:cubicBezTo>
                <a:cubicBezTo>
                  <a:pt x="64190" y="89274"/>
                  <a:pt x="64399" y="89573"/>
                  <a:pt x="64581" y="89892"/>
                </a:cubicBezTo>
                <a:cubicBezTo>
                  <a:pt x="64659" y="89931"/>
                  <a:pt x="64972" y="90290"/>
                  <a:pt x="65135" y="90381"/>
                </a:cubicBezTo>
                <a:cubicBezTo>
                  <a:pt x="65271" y="90602"/>
                  <a:pt x="65271" y="90622"/>
                  <a:pt x="65415" y="90759"/>
                </a:cubicBezTo>
                <a:cubicBezTo>
                  <a:pt x="65435" y="90694"/>
                  <a:pt x="65472" y="90671"/>
                  <a:pt x="65518" y="90671"/>
                </a:cubicBezTo>
                <a:cubicBezTo>
                  <a:pt x="65588" y="90671"/>
                  <a:pt x="65677" y="90723"/>
                  <a:pt x="65760" y="90759"/>
                </a:cubicBezTo>
                <a:cubicBezTo>
                  <a:pt x="65610" y="90498"/>
                  <a:pt x="65382" y="90270"/>
                  <a:pt x="65558" y="90153"/>
                </a:cubicBezTo>
                <a:lnTo>
                  <a:pt x="65558" y="90153"/>
                </a:lnTo>
                <a:cubicBezTo>
                  <a:pt x="65575" y="90176"/>
                  <a:pt x="65603" y="90220"/>
                  <a:pt x="65623" y="90220"/>
                </a:cubicBezTo>
                <a:cubicBezTo>
                  <a:pt x="65625" y="90220"/>
                  <a:pt x="65627" y="90219"/>
                  <a:pt x="65630" y="90218"/>
                </a:cubicBezTo>
                <a:lnTo>
                  <a:pt x="65662" y="90257"/>
                </a:lnTo>
                <a:lnTo>
                  <a:pt x="65656" y="90257"/>
                </a:lnTo>
                <a:cubicBezTo>
                  <a:pt x="65843" y="90484"/>
                  <a:pt x="66115" y="91065"/>
                  <a:pt x="66329" y="91065"/>
                </a:cubicBezTo>
                <a:cubicBezTo>
                  <a:pt x="66331" y="91065"/>
                  <a:pt x="66332" y="91065"/>
                  <a:pt x="66333" y="91065"/>
                </a:cubicBezTo>
                <a:cubicBezTo>
                  <a:pt x="66203" y="90824"/>
                  <a:pt x="66209" y="90778"/>
                  <a:pt x="66007" y="90537"/>
                </a:cubicBezTo>
                <a:cubicBezTo>
                  <a:pt x="66053" y="90524"/>
                  <a:pt x="66020" y="90466"/>
                  <a:pt x="66059" y="90446"/>
                </a:cubicBezTo>
                <a:cubicBezTo>
                  <a:pt x="65942" y="90355"/>
                  <a:pt x="65818" y="90264"/>
                  <a:pt x="65695" y="90185"/>
                </a:cubicBezTo>
                <a:lnTo>
                  <a:pt x="65656" y="90140"/>
                </a:lnTo>
                <a:lnTo>
                  <a:pt x="65662" y="90140"/>
                </a:lnTo>
                <a:cubicBezTo>
                  <a:pt x="65564" y="89977"/>
                  <a:pt x="65467" y="89847"/>
                  <a:pt x="65382" y="89814"/>
                </a:cubicBezTo>
                <a:cubicBezTo>
                  <a:pt x="65265" y="89840"/>
                  <a:pt x="65382" y="90010"/>
                  <a:pt x="65330" y="90075"/>
                </a:cubicBezTo>
                <a:cubicBezTo>
                  <a:pt x="64978" y="89925"/>
                  <a:pt x="64757" y="89332"/>
                  <a:pt x="64353" y="88941"/>
                </a:cubicBezTo>
                <a:lnTo>
                  <a:pt x="64268" y="88824"/>
                </a:lnTo>
                <a:lnTo>
                  <a:pt x="64288" y="88824"/>
                </a:lnTo>
                <a:cubicBezTo>
                  <a:pt x="64242" y="88752"/>
                  <a:pt x="64249" y="88713"/>
                  <a:pt x="64294" y="88700"/>
                </a:cubicBezTo>
                <a:cubicBezTo>
                  <a:pt x="64190" y="88498"/>
                  <a:pt x="64099" y="88446"/>
                  <a:pt x="64053" y="88297"/>
                </a:cubicBezTo>
                <a:lnTo>
                  <a:pt x="64053" y="88297"/>
                </a:lnTo>
                <a:cubicBezTo>
                  <a:pt x="64078" y="88318"/>
                  <a:pt x="64101" y="88324"/>
                  <a:pt x="64123" y="88324"/>
                </a:cubicBezTo>
                <a:cubicBezTo>
                  <a:pt x="64152" y="88324"/>
                  <a:pt x="64179" y="88313"/>
                  <a:pt x="64208" y="88313"/>
                </a:cubicBezTo>
                <a:cubicBezTo>
                  <a:pt x="64234" y="88313"/>
                  <a:pt x="64262" y="88323"/>
                  <a:pt x="64294" y="88362"/>
                </a:cubicBezTo>
                <a:cubicBezTo>
                  <a:pt x="64418" y="88531"/>
                  <a:pt x="64379" y="88609"/>
                  <a:pt x="64477" y="88759"/>
                </a:cubicBezTo>
                <a:cubicBezTo>
                  <a:pt x="64600" y="88798"/>
                  <a:pt x="64828" y="89124"/>
                  <a:pt x="64887" y="89163"/>
                </a:cubicBezTo>
                <a:cubicBezTo>
                  <a:pt x="64900" y="89176"/>
                  <a:pt x="64913" y="89195"/>
                  <a:pt x="64920" y="89215"/>
                </a:cubicBezTo>
                <a:cubicBezTo>
                  <a:pt x="64933" y="89234"/>
                  <a:pt x="64952" y="89261"/>
                  <a:pt x="64972" y="89287"/>
                </a:cubicBezTo>
                <a:lnTo>
                  <a:pt x="64965" y="89287"/>
                </a:lnTo>
                <a:cubicBezTo>
                  <a:pt x="65056" y="89449"/>
                  <a:pt x="65122" y="89410"/>
                  <a:pt x="65219" y="89573"/>
                </a:cubicBezTo>
                <a:cubicBezTo>
                  <a:pt x="65258" y="89508"/>
                  <a:pt x="65239" y="89521"/>
                  <a:pt x="65317" y="89508"/>
                </a:cubicBezTo>
                <a:cubicBezTo>
                  <a:pt x="65213" y="89384"/>
                  <a:pt x="65102" y="89254"/>
                  <a:pt x="65011" y="89208"/>
                </a:cubicBezTo>
                <a:cubicBezTo>
                  <a:pt x="64991" y="89189"/>
                  <a:pt x="64978" y="89163"/>
                  <a:pt x="64959" y="89137"/>
                </a:cubicBezTo>
                <a:cubicBezTo>
                  <a:pt x="64887" y="88954"/>
                  <a:pt x="64718" y="88720"/>
                  <a:pt x="64776" y="88609"/>
                </a:cubicBezTo>
                <a:lnTo>
                  <a:pt x="64776" y="88609"/>
                </a:lnTo>
                <a:cubicBezTo>
                  <a:pt x="64868" y="88629"/>
                  <a:pt x="64887" y="88746"/>
                  <a:pt x="65024" y="88902"/>
                </a:cubicBezTo>
                <a:cubicBezTo>
                  <a:pt x="64978" y="88948"/>
                  <a:pt x="64985" y="89026"/>
                  <a:pt x="65076" y="89150"/>
                </a:cubicBezTo>
                <a:cubicBezTo>
                  <a:pt x="65093" y="89139"/>
                  <a:pt x="65111" y="89135"/>
                  <a:pt x="65129" y="89135"/>
                </a:cubicBezTo>
                <a:cubicBezTo>
                  <a:pt x="65306" y="89135"/>
                  <a:pt x="65533" y="89578"/>
                  <a:pt x="65727" y="89749"/>
                </a:cubicBezTo>
                <a:cubicBezTo>
                  <a:pt x="65766" y="89860"/>
                  <a:pt x="65786" y="89984"/>
                  <a:pt x="65792" y="90101"/>
                </a:cubicBezTo>
                <a:cubicBezTo>
                  <a:pt x="66261" y="90531"/>
                  <a:pt x="66646" y="91000"/>
                  <a:pt x="67069" y="91371"/>
                </a:cubicBezTo>
                <a:cubicBezTo>
                  <a:pt x="67056" y="91508"/>
                  <a:pt x="67160" y="91716"/>
                  <a:pt x="67264" y="91925"/>
                </a:cubicBezTo>
                <a:cubicBezTo>
                  <a:pt x="67273" y="91929"/>
                  <a:pt x="67281" y="91931"/>
                  <a:pt x="67288" y="91931"/>
                </a:cubicBezTo>
                <a:cubicBezTo>
                  <a:pt x="67320" y="91931"/>
                  <a:pt x="67331" y="91886"/>
                  <a:pt x="67366" y="91886"/>
                </a:cubicBezTo>
                <a:cubicBezTo>
                  <a:pt x="67382" y="91886"/>
                  <a:pt x="67403" y="91896"/>
                  <a:pt x="67434" y="91925"/>
                </a:cubicBezTo>
                <a:cubicBezTo>
                  <a:pt x="67675" y="92452"/>
                  <a:pt x="67981" y="92524"/>
                  <a:pt x="68241" y="92706"/>
                </a:cubicBezTo>
                <a:cubicBezTo>
                  <a:pt x="68111" y="92459"/>
                  <a:pt x="68079" y="92302"/>
                  <a:pt x="67883" y="92081"/>
                </a:cubicBezTo>
                <a:cubicBezTo>
                  <a:pt x="67903" y="92068"/>
                  <a:pt x="67883" y="92035"/>
                  <a:pt x="67896" y="92016"/>
                </a:cubicBezTo>
                <a:cubicBezTo>
                  <a:pt x="67909" y="92004"/>
                  <a:pt x="67923" y="91999"/>
                  <a:pt x="67937" y="91999"/>
                </a:cubicBezTo>
                <a:cubicBezTo>
                  <a:pt x="68039" y="91999"/>
                  <a:pt x="68171" y="92249"/>
                  <a:pt x="68274" y="92283"/>
                </a:cubicBezTo>
                <a:lnTo>
                  <a:pt x="68274" y="92270"/>
                </a:lnTo>
                <a:lnTo>
                  <a:pt x="68333" y="92328"/>
                </a:lnTo>
                <a:lnTo>
                  <a:pt x="68352" y="92348"/>
                </a:lnTo>
                <a:cubicBezTo>
                  <a:pt x="68365" y="92361"/>
                  <a:pt x="68378" y="92367"/>
                  <a:pt x="68389" y="92367"/>
                </a:cubicBezTo>
                <a:cubicBezTo>
                  <a:pt x="68399" y="92367"/>
                  <a:pt x="68408" y="92361"/>
                  <a:pt x="68411" y="92348"/>
                </a:cubicBezTo>
                <a:cubicBezTo>
                  <a:pt x="68411" y="92315"/>
                  <a:pt x="68398" y="92289"/>
                  <a:pt x="68378" y="92270"/>
                </a:cubicBezTo>
                <a:lnTo>
                  <a:pt x="68352" y="92244"/>
                </a:lnTo>
                <a:lnTo>
                  <a:pt x="68307" y="92205"/>
                </a:lnTo>
                <a:cubicBezTo>
                  <a:pt x="68027" y="91846"/>
                  <a:pt x="67655" y="91534"/>
                  <a:pt x="67531" y="91123"/>
                </a:cubicBezTo>
                <a:lnTo>
                  <a:pt x="67531" y="91123"/>
                </a:lnTo>
                <a:cubicBezTo>
                  <a:pt x="67720" y="91286"/>
                  <a:pt x="67759" y="91241"/>
                  <a:pt x="67942" y="91482"/>
                </a:cubicBezTo>
                <a:cubicBezTo>
                  <a:pt x="68027" y="91456"/>
                  <a:pt x="67961" y="91345"/>
                  <a:pt x="68027" y="91306"/>
                </a:cubicBezTo>
                <a:cubicBezTo>
                  <a:pt x="67896" y="91156"/>
                  <a:pt x="67766" y="90941"/>
                  <a:pt x="67642" y="90817"/>
                </a:cubicBezTo>
                <a:cubicBezTo>
                  <a:pt x="67538" y="90850"/>
                  <a:pt x="67577" y="90961"/>
                  <a:pt x="67473" y="90993"/>
                </a:cubicBezTo>
                <a:lnTo>
                  <a:pt x="67479" y="91000"/>
                </a:lnTo>
                <a:lnTo>
                  <a:pt x="67453" y="91006"/>
                </a:lnTo>
                <a:cubicBezTo>
                  <a:pt x="67439" y="90987"/>
                  <a:pt x="67429" y="90972"/>
                  <a:pt x="67419" y="90972"/>
                </a:cubicBezTo>
                <a:cubicBezTo>
                  <a:pt x="67415" y="90972"/>
                  <a:pt x="67411" y="90975"/>
                  <a:pt x="67408" y="90980"/>
                </a:cubicBezTo>
                <a:lnTo>
                  <a:pt x="67395" y="90974"/>
                </a:lnTo>
                <a:cubicBezTo>
                  <a:pt x="67317" y="90895"/>
                  <a:pt x="67258" y="90798"/>
                  <a:pt x="67219" y="90693"/>
                </a:cubicBezTo>
                <a:lnTo>
                  <a:pt x="67219" y="90693"/>
                </a:lnTo>
                <a:lnTo>
                  <a:pt x="67225" y="90700"/>
                </a:lnTo>
                <a:cubicBezTo>
                  <a:pt x="67236" y="90622"/>
                  <a:pt x="67273" y="90597"/>
                  <a:pt x="67320" y="90597"/>
                </a:cubicBezTo>
                <a:cubicBezTo>
                  <a:pt x="67387" y="90597"/>
                  <a:pt x="67476" y="90646"/>
                  <a:pt x="67545" y="90661"/>
                </a:cubicBezTo>
                <a:cubicBezTo>
                  <a:pt x="67421" y="90309"/>
                  <a:pt x="67258" y="90238"/>
                  <a:pt x="67023" y="89918"/>
                </a:cubicBezTo>
                <a:cubicBezTo>
                  <a:pt x="66981" y="89971"/>
                  <a:pt x="66952" y="90030"/>
                  <a:pt x="66893" y="90030"/>
                </a:cubicBezTo>
                <a:cubicBezTo>
                  <a:pt x="66872" y="90030"/>
                  <a:pt x="66846" y="90022"/>
                  <a:pt x="66815" y="90003"/>
                </a:cubicBezTo>
                <a:cubicBezTo>
                  <a:pt x="66756" y="89808"/>
                  <a:pt x="66554" y="89677"/>
                  <a:pt x="66489" y="89475"/>
                </a:cubicBezTo>
                <a:cubicBezTo>
                  <a:pt x="66177" y="89365"/>
                  <a:pt x="65864" y="88681"/>
                  <a:pt x="65727" y="88498"/>
                </a:cubicBezTo>
                <a:cubicBezTo>
                  <a:pt x="65759" y="88453"/>
                  <a:pt x="65793" y="88434"/>
                  <a:pt x="65830" y="88434"/>
                </a:cubicBezTo>
                <a:cubicBezTo>
                  <a:pt x="66016" y="88434"/>
                  <a:pt x="66262" y="88928"/>
                  <a:pt x="66463" y="89091"/>
                </a:cubicBezTo>
                <a:cubicBezTo>
                  <a:pt x="66366" y="88922"/>
                  <a:pt x="66457" y="88857"/>
                  <a:pt x="66509" y="88772"/>
                </a:cubicBezTo>
                <a:cubicBezTo>
                  <a:pt x="66717" y="89111"/>
                  <a:pt x="66867" y="89287"/>
                  <a:pt x="67193" y="89749"/>
                </a:cubicBezTo>
                <a:cubicBezTo>
                  <a:pt x="67154" y="89775"/>
                  <a:pt x="67160" y="89814"/>
                  <a:pt x="67186" y="89873"/>
                </a:cubicBezTo>
                <a:cubicBezTo>
                  <a:pt x="67199" y="89870"/>
                  <a:pt x="67212" y="89869"/>
                  <a:pt x="67225" y="89869"/>
                </a:cubicBezTo>
                <a:cubicBezTo>
                  <a:pt x="67380" y="89869"/>
                  <a:pt x="67561" y="90042"/>
                  <a:pt x="67753" y="90348"/>
                </a:cubicBezTo>
                <a:cubicBezTo>
                  <a:pt x="67681" y="90368"/>
                  <a:pt x="67766" y="90485"/>
                  <a:pt x="67779" y="90557"/>
                </a:cubicBezTo>
                <a:cubicBezTo>
                  <a:pt x="67781" y="90556"/>
                  <a:pt x="67783" y="90556"/>
                  <a:pt x="67785" y="90556"/>
                </a:cubicBezTo>
                <a:cubicBezTo>
                  <a:pt x="67818" y="90556"/>
                  <a:pt x="67866" y="90645"/>
                  <a:pt x="67903" y="90700"/>
                </a:cubicBezTo>
                <a:cubicBezTo>
                  <a:pt x="67919" y="90695"/>
                  <a:pt x="67935" y="90693"/>
                  <a:pt x="67951" y="90693"/>
                </a:cubicBezTo>
                <a:cubicBezTo>
                  <a:pt x="68169" y="90693"/>
                  <a:pt x="68337" y="91133"/>
                  <a:pt x="68391" y="91351"/>
                </a:cubicBezTo>
                <a:cubicBezTo>
                  <a:pt x="68678" y="91618"/>
                  <a:pt x="68808" y="92055"/>
                  <a:pt x="68971" y="92224"/>
                </a:cubicBezTo>
                <a:cubicBezTo>
                  <a:pt x="68870" y="92219"/>
                  <a:pt x="68687" y="92058"/>
                  <a:pt x="68583" y="92058"/>
                </a:cubicBezTo>
                <a:cubicBezTo>
                  <a:pt x="68546" y="92058"/>
                  <a:pt x="68519" y="92078"/>
                  <a:pt x="68508" y="92133"/>
                </a:cubicBezTo>
                <a:cubicBezTo>
                  <a:pt x="68514" y="92131"/>
                  <a:pt x="68519" y="92131"/>
                  <a:pt x="68524" y="92131"/>
                </a:cubicBezTo>
                <a:cubicBezTo>
                  <a:pt x="68629" y="92131"/>
                  <a:pt x="68726" y="92437"/>
                  <a:pt x="68776" y="92530"/>
                </a:cubicBezTo>
                <a:cubicBezTo>
                  <a:pt x="69010" y="92530"/>
                  <a:pt x="69218" y="93110"/>
                  <a:pt x="69446" y="93279"/>
                </a:cubicBezTo>
                <a:cubicBezTo>
                  <a:pt x="69564" y="93657"/>
                  <a:pt x="69883" y="93879"/>
                  <a:pt x="70143" y="94243"/>
                </a:cubicBezTo>
                <a:cubicBezTo>
                  <a:pt x="70319" y="94497"/>
                  <a:pt x="70404" y="94667"/>
                  <a:pt x="70560" y="94830"/>
                </a:cubicBezTo>
                <a:cubicBezTo>
                  <a:pt x="70512" y="94871"/>
                  <a:pt x="70452" y="94892"/>
                  <a:pt x="70392" y="94892"/>
                </a:cubicBezTo>
                <a:cubicBezTo>
                  <a:pt x="70347" y="94892"/>
                  <a:pt x="70302" y="94881"/>
                  <a:pt x="70261" y="94856"/>
                </a:cubicBezTo>
                <a:cubicBezTo>
                  <a:pt x="70176" y="94777"/>
                  <a:pt x="70072" y="94589"/>
                  <a:pt x="69987" y="94530"/>
                </a:cubicBezTo>
                <a:cubicBezTo>
                  <a:pt x="69948" y="94471"/>
                  <a:pt x="69928" y="94439"/>
                  <a:pt x="69896" y="94387"/>
                </a:cubicBezTo>
                <a:cubicBezTo>
                  <a:pt x="69880" y="94365"/>
                  <a:pt x="69863" y="94352"/>
                  <a:pt x="69851" y="94352"/>
                </a:cubicBezTo>
                <a:cubicBezTo>
                  <a:pt x="69848" y="94352"/>
                  <a:pt x="69846" y="94353"/>
                  <a:pt x="69844" y="94354"/>
                </a:cubicBezTo>
                <a:cubicBezTo>
                  <a:pt x="69831" y="94361"/>
                  <a:pt x="69837" y="94387"/>
                  <a:pt x="69844" y="94413"/>
                </a:cubicBezTo>
                <a:cubicBezTo>
                  <a:pt x="69857" y="94432"/>
                  <a:pt x="69883" y="94465"/>
                  <a:pt x="69896" y="94491"/>
                </a:cubicBezTo>
                <a:cubicBezTo>
                  <a:pt x="69915" y="94517"/>
                  <a:pt x="69922" y="94530"/>
                  <a:pt x="69941" y="94556"/>
                </a:cubicBezTo>
                <a:cubicBezTo>
                  <a:pt x="69899" y="94581"/>
                  <a:pt x="69855" y="94593"/>
                  <a:pt x="69810" y="94593"/>
                </a:cubicBezTo>
                <a:cubicBezTo>
                  <a:pt x="69681" y="94593"/>
                  <a:pt x="69546" y="94494"/>
                  <a:pt x="69440" y="94315"/>
                </a:cubicBezTo>
                <a:lnTo>
                  <a:pt x="69440" y="94315"/>
                </a:lnTo>
                <a:cubicBezTo>
                  <a:pt x="69381" y="94328"/>
                  <a:pt x="69446" y="94413"/>
                  <a:pt x="69368" y="94419"/>
                </a:cubicBezTo>
                <a:cubicBezTo>
                  <a:pt x="69544" y="94751"/>
                  <a:pt x="69642" y="94784"/>
                  <a:pt x="69818" y="95090"/>
                </a:cubicBezTo>
                <a:cubicBezTo>
                  <a:pt x="69831" y="95085"/>
                  <a:pt x="69845" y="95083"/>
                  <a:pt x="69859" y="95083"/>
                </a:cubicBezTo>
                <a:cubicBezTo>
                  <a:pt x="69962" y="95083"/>
                  <a:pt x="70084" y="95208"/>
                  <a:pt x="70222" y="95448"/>
                </a:cubicBezTo>
                <a:cubicBezTo>
                  <a:pt x="70240" y="95459"/>
                  <a:pt x="70252" y="95463"/>
                  <a:pt x="70260" y="95463"/>
                </a:cubicBezTo>
                <a:cubicBezTo>
                  <a:pt x="70290" y="95463"/>
                  <a:pt x="70257" y="95399"/>
                  <a:pt x="70319" y="95383"/>
                </a:cubicBezTo>
                <a:cubicBezTo>
                  <a:pt x="70456" y="95559"/>
                  <a:pt x="70573" y="95566"/>
                  <a:pt x="70710" y="95754"/>
                </a:cubicBezTo>
                <a:cubicBezTo>
                  <a:pt x="70739" y="95684"/>
                  <a:pt x="70774" y="95653"/>
                  <a:pt x="70814" y="95653"/>
                </a:cubicBezTo>
                <a:cubicBezTo>
                  <a:pt x="70989" y="95653"/>
                  <a:pt x="71248" y="96246"/>
                  <a:pt x="71407" y="96549"/>
                </a:cubicBezTo>
                <a:cubicBezTo>
                  <a:pt x="71419" y="96548"/>
                  <a:pt x="71430" y="96547"/>
                  <a:pt x="71442" y="96547"/>
                </a:cubicBezTo>
                <a:cubicBezTo>
                  <a:pt x="71531" y="96547"/>
                  <a:pt x="71609" y="96591"/>
                  <a:pt x="71661" y="96666"/>
                </a:cubicBezTo>
                <a:cubicBezTo>
                  <a:pt x="71843" y="97051"/>
                  <a:pt x="72156" y="97200"/>
                  <a:pt x="72430" y="97350"/>
                </a:cubicBezTo>
                <a:cubicBezTo>
                  <a:pt x="72312" y="97181"/>
                  <a:pt x="72208" y="96998"/>
                  <a:pt x="72130" y="96810"/>
                </a:cubicBezTo>
                <a:cubicBezTo>
                  <a:pt x="72158" y="96805"/>
                  <a:pt x="72186" y="96802"/>
                  <a:pt x="72214" y="96802"/>
                </a:cubicBezTo>
                <a:cubicBezTo>
                  <a:pt x="72492" y="96802"/>
                  <a:pt x="72797" y="97034"/>
                  <a:pt x="73140" y="97513"/>
                </a:cubicBezTo>
                <a:cubicBezTo>
                  <a:pt x="73192" y="97474"/>
                  <a:pt x="73218" y="97415"/>
                  <a:pt x="73205" y="97350"/>
                </a:cubicBezTo>
                <a:lnTo>
                  <a:pt x="73198" y="97344"/>
                </a:lnTo>
                <a:lnTo>
                  <a:pt x="73231" y="97357"/>
                </a:lnTo>
                <a:cubicBezTo>
                  <a:pt x="73259" y="97366"/>
                  <a:pt x="73288" y="97372"/>
                  <a:pt x="73317" y="97372"/>
                </a:cubicBezTo>
                <a:cubicBezTo>
                  <a:pt x="73327" y="97372"/>
                  <a:pt x="73337" y="97371"/>
                  <a:pt x="73348" y="97370"/>
                </a:cubicBezTo>
                <a:cubicBezTo>
                  <a:pt x="73354" y="97357"/>
                  <a:pt x="73354" y="97344"/>
                  <a:pt x="73361" y="97331"/>
                </a:cubicBezTo>
                <a:lnTo>
                  <a:pt x="73367" y="97350"/>
                </a:lnTo>
                <a:cubicBezTo>
                  <a:pt x="73452" y="97292"/>
                  <a:pt x="73153" y="97018"/>
                  <a:pt x="73257" y="96972"/>
                </a:cubicBezTo>
                <a:cubicBezTo>
                  <a:pt x="73266" y="96952"/>
                  <a:pt x="73285" y="96947"/>
                  <a:pt x="73307" y="96947"/>
                </a:cubicBezTo>
                <a:cubicBezTo>
                  <a:pt x="73329" y="96947"/>
                  <a:pt x="73353" y="96952"/>
                  <a:pt x="73372" y="96952"/>
                </a:cubicBezTo>
                <a:cubicBezTo>
                  <a:pt x="73402" y="96952"/>
                  <a:pt x="73420" y="96940"/>
                  <a:pt x="73400" y="96881"/>
                </a:cubicBezTo>
                <a:cubicBezTo>
                  <a:pt x="73174" y="96643"/>
                  <a:pt x="73051" y="96504"/>
                  <a:pt x="72893" y="96504"/>
                </a:cubicBezTo>
                <a:cubicBezTo>
                  <a:pt x="72874" y="96504"/>
                  <a:pt x="72854" y="96506"/>
                  <a:pt x="72833" y="96510"/>
                </a:cubicBezTo>
                <a:cubicBezTo>
                  <a:pt x="73055" y="96803"/>
                  <a:pt x="73055" y="96979"/>
                  <a:pt x="73296" y="97285"/>
                </a:cubicBezTo>
                <a:lnTo>
                  <a:pt x="73309" y="97285"/>
                </a:lnTo>
                <a:cubicBezTo>
                  <a:pt x="73309" y="97298"/>
                  <a:pt x="73309" y="97311"/>
                  <a:pt x="73302" y="97318"/>
                </a:cubicBezTo>
                <a:cubicBezTo>
                  <a:pt x="73270" y="97318"/>
                  <a:pt x="73237" y="97311"/>
                  <a:pt x="73211" y="97298"/>
                </a:cubicBezTo>
                <a:lnTo>
                  <a:pt x="73179" y="97285"/>
                </a:lnTo>
                <a:cubicBezTo>
                  <a:pt x="73009" y="97142"/>
                  <a:pt x="72749" y="96953"/>
                  <a:pt x="72651" y="96744"/>
                </a:cubicBezTo>
                <a:cubicBezTo>
                  <a:pt x="72649" y="96744"/>
                  <a:pt x="72646" y="96744"/>
                  <a:pt x="72644" y="96744"/>
                </a:cubicBezTo>
                <a:cubicBezTo>
                  <a:pt x="72605" y="96744"/>
                  <a:pt x="72634" y="96833"/>
                  <a:pt x="72614" y="96833"/>
                </a:cubicBezTo>
                <a:cubicBezTo>
                  <a:pt x="72607" y="96833"/>
                  <a:pt x="72595" y="96823"/>
                  <a:pt x="72573" y="96797"/>
                </a:cubicBezTo>
                <a:cubicBezTo>
                  <a:pt x="72579" y="96777"/>
                  <a:pt x="72605" y="96771"/>
                  <a:pt x="72586" y="96731"/>
                </a:cubicBezTo>
                <a:cubicBezTo>
                  <a:pt x="72423" y="96731"/>
                  <a:pt x="72306" y="96360"/>
                  <a:pt x="72306" y="96230"/>
                </a:cubicBezTo>
                <a:cubicBezTo>
                  <a:pt x="72371" y="96119"/>
                  <a:pt x="72462" y="96165"/>
                  <a:pt x="72430" y="95982"/>
                </a:cubicBezTo>
                <a:lnTo>
                  <a:pt x="72430" y="95982"/>
                </a:lnTo>
                <a:cubicBezTo>
                  <a:pt x="72488" y="96061"/>
                  <a:pt x="72534" y="96021"/>
                  <a:pt x="72586" y="96048"/>
                </a:cubicBezTo>
                <a:cubicBezTo>
                  <a:pt x="72564" y="95871"/>
                  <a:pt x="72363" y="95672"/>
                  <a:pt x="72277" y="95672"/>
                </a:cubicBezTo>
                <a:cubicBezTo>
                  <a:pt x="72258" y="95672"/>
                  <a:pt x="72245" y="95681"/>
                  <a:pt x="72241" y="95702"/>
                </a:cubicBezTo>
                <a:cubicBezTo>
                  <a:pt x="72244" y="95702"/>
                  <a:pt x="72246" y="95701"/>
                  <a:pt x="72249" y="95701"/>
                </a:cubicBezTo>
                <a:cubicBezTo>
                  <a:pt x="72304" y="95701"/>
                  <a:pt x="72297" y="95820"/>
                  <a:pt x="72239" y="95820"/>
                </a:cubicBezTo>
                <a:cubicBezTo>
                  <a:pt x="72237" y="95820"/>
                  <a:pt x="72236" y="95820"/>
                  <a:pt x="72234" y="95820"/>
                </a:cubicBezTo>
                <a:cubicBezTo>
                  <a:pt x="71876" y="95312"/>
                  <a:pt x="71726" y="95064"/>
                  <a:pt x="71602" y="94699"/>
                </a:cubicBezTo>
                <a:cubicBezTo>
                  <a:pt x="71607" y="94686"/>
                  <a:pt x="71615" y="94681"/>
                  <a:pt x="71626" y="94681"/>
                </a:cubicBezTo>
                <a:cubicBezTo>
                  <a:pt x="71659" y="94681"/>
                  <a:pt x="71713" y="94730"/>
                  <a:pt x="71734" y="94730"/>
                </a:cubicBezTo>
                <a:cubicBezTo>
                  <a:pt x="71745" y="94730"/>
                  <a:pt x="71748" y="94716"/>
                  <a:pt x="71733" y="94673"/>
                </a:cubicBezTo>
                <a:cubicBezTo>
                  <a:pt x="71642" y="94628"/>
                  <a:pt x="71679" y="94422"/>
                  <a:pt x="71779" y="94422"/>
                </a:cubicBezTo>
                <a:cubicBezTo>
                  <a:pt x="71795" y="94422"/>
                  <a:pt x="71812" y="94427"/>
                  <a:pt x="71830" y="94439"/>
                </a:cubicBezTo>
                <a:cubicBezTo>
                  <a:pt x="71570" y="94093"/>
                  <a:pt x="71335" y="93911"/>
                  <a:pt x="71081" y="93625"/>
                </a:cubicBezTo>
                <a:cubicBezTo>
                  <a:pt x="71080" y="93624"/>
                  <a:pt x="71078" y="93624"/>
                  <a:pt x="71077" y="93624"/>
                </a:cubicBezTo>
                <a:cubicBezTo>
                  <a:pt x="71011" y="93624"/>
                  <a:pt x="70937" y="93741"/>
                  <a:pt x="70873" y="93741"/>
                </a:cubicBezTo>
                <a:cubicBezTo>
                  <a:pt x="70862" y="93741"/>
                  <a:pt x="70851" y="93737"/>
                  <a:pt x="70840" y="93729"/>
                </a:cubicBezTo>
                <a:cubicBezTo>
                  <a:pt x="70808" y="93566"/>
                  <a:pt x="70580" y="93403"/>
                  <a:pt x="70495" y="93214"/>
                </a:cubicBezTo>
                <a:cubicBezTo>
                  <a:pt x="70534" y="93130"/>
                  <a:pt x="70625" y="93084"/>
                  <a:pt x="70554" y="92947"/>
                </a:cubicBezTo>
                <a:cubicBezTo>
                  <a:pt x="70130" y="92621"/>
                  <a:pt x="69753" y="91807"/>
                  <a:pt x="69375" y="91566"/>
                </a:cubicBezTo>
                <a:cubicBezTo>
                  <a:pt x="69407" y="91390"/>
                  <a:pt x="69121" y="91169"/>
                  <a:pt x="69108" y="90993"/>
                </a:cubicBezTo>
                <a:cubicBezTo>
                  <a:pt x="69112" y="90990"/>
                  <a:pt x="69116" y="90989"/>
                  <a:pt x="69120" y="90989"/>
                </a:cubicBezTo>
                <a:cubicBezTo>
                  <a:pt x="69137" y="90989"/>
                  <a:pt x="69157" y="91006"/>
                  <a:pt x="69173" y="91006"/>
                </a:cubicBezTo>
                <a:cubicBezTo>
                  <a:pt x="69192" y="91006"/>
                  <a:pt x="69186" y="91026"/>
                  <a:pt x="69192" y="91032"/>
                </a:cubicBezTo>
                <a:cubicBezTo>
                  <a:pt x="69211" y="91056"/>
                  <a:pt x="69230" y="91073"/>
                  <a:pt x="69247" y="91073"/>
                </a:cubicBezTo>
                <a:cubicBezTo>
                  <a:pt x="69253" y="91073"/>
                  <a:pt x="69259" y="91070"/>
                  <a:pt x="69264" y="91065"/>
                </a:cubicBezTo>
                <a:cubicBezTo>
                  <a:pt x="69277" y="91052"/>
                  <a:pt x="69271" y="91013"/>
                  <a:pt x="69245" y="90987"/>
                </a:cubicBezTo>
                <a:cubicBezTo>
                  <a:pt x="69231" y="90967"/>
                  <a:pt x="69218" y="90954"/>
                  <a:pt x="69205" y="90934"/>
                </a:cubicBezTo>
                <a:cubicBezTo>
                  <a:pt x="69192" y="90804"/>
                  <a:pt x="69082" y="90772"/>
                  <a:pt x="68997" y="90615"/>
                </a:cubicBezTo>
                <a:cubicBezTo>
                  <a:pt x="69069" y="90609"/>
                  <a:pt x="68984" y="90511"/>
                  <a:pt x="69023" y="90485"/>
                </a:cubicBezTo>
                <a:lnTo>
                  <a:pt x="69023" y="90485"/>
                </a:lnTo>
                <a:cubicBezTo>
                  <a:pt x="69199" y="90641"/>
                  <a:pt x="69368" y="90700"/>
                  <a:pt x="69538" y="90830"/>
                </a:cubicBezTo>
                <a:cubicBezTo>
                  <a:pt x="69564" y="90882"/>
                  <a:pt x="69596" y="90941"/>
                  <a:pt x="69629" y="90993"/>
                </a:cubicBezTo>
                <a:cubicBezTo>
                  <a:pt x="69694" y="91084"/>
                  <a:pt x="69766" y="91175"/>
                  <a:pt x="69844" y="91254"/>
                </a:cubicBezTo>
                <a:cubicBezTo>
                  <a:pt x="69805" y="91267"/>
                  <a:pt x="69831" y="91325"/>
                  <a:pt x="69798" y="91345"/>
                </a:cubicBezTo>
                <a:cubicBezTo>
                  <a:pt x="70176" y="91671"/>
                  <a:pt x="70059" y="91983"/>
                  <a:pt x="70397" y="92257"/>
                </a:cubicBezTo>
                <a:cubicBezTo>
                  <a:pt x="70423" y="92341"/>
                  <a:pt x="70280" y="92335"/>
                  <a:pt x="70358" y="92452"/>
                </a:cubicBezTo>
                <a:cubicBezTo>
                  <a:pt x="70397" y="92459"/>
                  <a:pt x="70449" y="92615"/>
                  <a:pt x="70541" y="92674"/>
                </a:cubicBezTo>
                <a:cubicBezTo>
                  <a:pt x="70581" y="92602"/>
                  <a:pt x="70617" y="92572"/>
                  <a:pt x="70659" y="92572"/>
                </a:cubicBezTo>
                <a:cubicBezTo>
                  <a:pt x="70713" y="92572"/>
                  <a:pt x="70775" y="92620"/>
                  <a:pt x="70866" y="92693"/>
                </a:cubicBezTo>
                <a:cubicBezTo>
                  <a:pt x="70865" y="92692"/>
                  <a:pt x="70865" y="92692"/>
                  <a:pt x="70864" y="92692"/>
                </a:cubicBezTo>
                <a:lnTo>
                  <a:pt x="70864" y="92692"/>
                </a:lnTo>
                <a:cubicBezTo>
                  <a:pt x="70850" y="92692"/>
                  <a:pt x="70976" y="92946"/>
                  <a:pt x="71044" y="92946"/>
                </a:cubicBezTo>
                <a:cubicBezTo>
                  <a:pt x="71061" y="92946"/>
                  <a:pt x="71075" y="92929"/>
                  <a:pt x="71081" y="92889"/>
                </a:cubicBezTo>
                <a:cubicBezTo>
                  <a:pt x="70945" y="92628"/>
                  <a:pt x="70762" y="92348"/>
                  <a:pt x="70918" y="92257"/>
                </a:cubicBezTo>
                <a:lnTo>
                  <a:pt x="70918" y="92257"/>
                </a:lnTo>
                <a:cubicBezTo>
                  <a:pt x="71140" y="92413"/>
                  <a:pt x="71381" y="92771"/>
                  <a:pt x="71615" y="93045"/>
                </a:cubicBezTo>
                <a:cubicBezTo>
                  <a:pt x="71628" y="92641"/>
                  <a:pt x="71120" y="91964"/>
                  <a:pt x="70730" y="91579"/>
                </a:cubicBezTo>
                <a:lnTo>
                  <a:pt x="70730" y="91579"/>
                </a:lnTo>
                <a:cubicBezTo>
                  <a:pt x="70782" y="91879"/>
                  <a:pt x="70547" y="91742"/>
                  <a:pt x="70515" y="91951"/>
                </a:cubicBezTo>
                <a:cubicBezTo>
                  <a:pt x="70248" y="91820"/>
                  <a:pt x="70111" y="91436"/>
                  <a:pt x="69889" y="91228"/>
                </a:cubicBezTo>
                <a:lnTo>
                  <a:pt x="69889" y="91234"/>
                </a:lnTo>
                <a:cubicBezTo>
                  <a:pt x="69759" y="91110"/>
                  <a:pt x="69655" y="90961"/>
                  <a:pt x="69577" y="90798"/>
                </a:cubicBezTo>
                <a:lnTo>
                  <a:pt x="69583" y="90798"/>
                </a:lnTo>
                <a:cubicBezTo>
                  <a:pt x="69472" y="90606"/>
                  <a:pt x="69502" y="90552"/>
                  <a:pt x="69576" y="90552"/>
                </a:cubicBezTo>
                <a:cubicBezTo>
                  <a:pt x="69650" y="90552"/>
                  <a:pt x="69769" y="90606"/>
                  <a:pt x="69837" y="90628"/>
                </a:cubicBezTo>
                <a:cubicBezTo>
                  <a:pt x="69825" y="90541"/>
                  <a:pt x="69849" y="90511"/>
                  <a:pt x="69891" y="90511"/>
                </a:cubicBezTo>
                <a:cubicBezTo>
                  <a:pt x="69988" y="90511"/>
                  <a:pt x="70183" y="90671"/>
                  <a:pt x="70274" y="90680"/>
                </a:cubicBezTo>
                <a:cubicBezTo>
                  <a:pt x="70091" y="90283"/>
                  <a:pt x="69772" y="90140"/>
                  <a:pt x="69518" y="89756"/>
                </a:cubicBezTo>
                <a:cubicBezTo>
                  <a:pt x="69440" y="89612"/>
                  <a:pt x="69518" y="89560"/>
                  <a:pt x="69388" y="89391"/>
                </a:cubicBezTo>
                <a:cubicBezTo>
                  <a:pt x="69212" y="89378"/>
                  <a:pt x="69030" y="89287"/>
                  <a:pt x="68828" y="89020"/>
                </a:cubicBezTo>
                <a:lnTo>
                  <a:pt x="68945" y="88935"/>
                </a:lnTo>
                <a:cubicBezTo>
                  <a:pt x="68863" y="88839"/>
                  <a:pt x="68784" y="88796"/>
                  <a:pt x="68719" y="88796"/>
                </a:cubicBezTo>
                <a:cubicBezTo>
                  <a:pt x="68664" y="88796"/>
                  <a:pt x="68620" y="88826"/>
                  <a:pt x="68593" y="88883"/>
                </a:cubicBezTo>
                <a:cubicBezTo>
                  <a:pt x="68424" y="88726"/>
                  <a:pt x="68326" y="88511"/>
                  <a:pt x="68307" y="88277"/>
                </a:cubicBezTo>
                <a:cubicBezTo>
                  <a:pt x="68411" y="88212"/>
                  <a:pt x="68385" y="88153"/>
                  <a:pt x="68502" y="88147"/>
                </a:cubicBezTo>
                <a:cubicBezTo>
                  <a:pt x="68424" y="88049"/>
                  <a:pt x="68495" y="88043"/>
                  <a:pt x="68482" y="87984"/>
                </a:cubicBezTo>
                <a:cubicBezTo>
                  <a:pt x="68313" y="87769"/>
                  <a:pt x="68170" y="87541"/>
                  <a:pt x="68059" y="87293"/>
                </a:cubicBezTo>
                <a:cubicBezTo>
                  <a:pt x="67786" y="87287"/>
                  <a:pt x="67564" y="86987"/>
                  <a:pt x="67336" y="86688"/>
                </a:cubicBezTo>
                <a:cubicBezTo>
                  <a:pt x="67043" y="86655"/>
                  <a:pt x="66828" y="86154"/>
                  <a:pt x="66535" y="86082"/>
                </a:cubicBezTo>
                <a:cubicBezTo>
                  <a:pt x="66489" y="85834"/>
                  <a:pt x="66144" y="85418"/>
                  <a:pt x="66007" y="85118"/>
                </a:cubicBezTo>
                <a:cubicBezTo>
                  <a:pt x="66001" y="85121"/>
                  <a:pt x="65995" y="85122"/>
                  <a:pt x="65988" y="85122"/>
                </a:cubicBezTo>
                <a:cubicBezTo>
                  <a:pt x="65934" y="85122"/>
                  <a:pt x="65870" y="85033"/>
                  <a:pt x="65812" y="85027"/>
                </a:cubicBezTo>
                <a:cubicBezTo>
                  <a:pt x="65805" y="85020"/>
                  <a:pt x="65799" y="85007"/>
                  <a:pt x="65792" y="85001"/>
                </a:cubicBezTo>
                <a:cubicBezTo>
                  <a:pt x="65777" y="84981"/>
                  <a:pt x="65763" y="84972"/>
                  <a:pt x="65751" y="84972"/>
                </a:cubicBezTo>
                <a:cubicBezTo>
                  <a:pt x="65747" y="84972"/>
                  <a:pt x="65743" y="84973"/>
                  <a:pt x="65740" y="84975"/>
                </a:cubicBezTo>
                <a:cubicBezTo>
                  <a:pt x="65727" y="84988"/>
                  <a:pt x="65734" y="85007"/>
                  <a:pt x="65747" y="85033"/>
                </a:cubicBezTo>
                <a:cubicBezTo>
                  <a:pt x="65766" y="85053"/>
                  <a:pt x="65779" y="85072"/>
                  <a:pt x="65792" y="85085"/>
                </a:cubicBezTo>
                <a:lnTo>
                  <a:pt x="65786" y="85085"/>
                </a:lnTo>
                <a:cubicBezTo>
                  <a:pt x="65721" y="85085"/>
                  <a:pt x="65721" y="85098"/>
                  <a:pt x="65623" y="85138"/>
                </a:cubicBezTo>
                <a:cubicBezTo>
                  <a:pt x="65577" y="85326"/>
                  <a:pt x="66033" y="85659"/>
                  <a:pt x="65949" y="85841"/>
                </a:cubicBezTo>
                <a:cubicBezTo>
                  <a:pt x="65851" y="85828"/>
                  <a:pt x="65727" y="85665"/>
                  <a:pt x="65623" y="85600"/>
                </a:cubicBezTo>
                <a:cubicBezTo>
                  <a:pt x="65573" y="85379"/>
                  <a:pt x="65224" y="84891"/>
                  <a:pt x="65055" y="84891"/>
                </a:cubicBezTo>
                <a:cubicBezTo>
                  <a:pt x="65025" y="84891"/>
                  <a:pt x="65001" y="84907"/>
                  <a:pt x="64985" y="84942"/>
                </a:cubicBezTo>
                <a:cubicBezTo>
                  <a:pt x="64962" y="84920"/>
                  <a:pt x="64940" y="84873"/>
                  <a:pt x="64922" y="84873"/>
                </a:cubicBezTo>
                <a:cubicBezTo>
                  <a:pt x="64919" y="84873"/>
                  <a:pt x="64916" y="84874"/>
                  <a:pt x="64913" y="84877"/>
                </a:cubicBezTo>
                <a:lnTo>
                  <a:pt x="64913" y="84884"/>
                </a:lnTo>
                <a:lnTo>
                  <a:pt x="64848" y="84818"/>
                </a:lnTo>
                <a:cubicBezTo>
                  <a:pt x="64789" y="84773"/>
                  <a:pt x="64744" y="84721"/>
                  <a:pt x="64698" y="84662"/>
                </a:cubicBezTo>
                <a:lnTo>
                  <a:pt x="64711" y="84662"/>
                </a:lnTo>
                <a:cubicBezTo>
                  <a:pt x="64685" y="84480"/>
                  <a:pt x="64444" y="84180"/>
                  <a:pt x="64288" y="83985"/>
                </a:cubicBezTo>
                <a:lnTo>
                  <a:pt x="64294" y="83978"/>
                </a:lnTo>
                <a:cubicBezTo>
                  <a:pt x="64307" y="83965"/>
                  <a:pt x="64314" y="83959"/>
                  <a:pt x="64320" y="83946"/>
                </a:cubicBezTo>
                <a:lnTo>
                  <a:pt x="64320" y="83952"/>
                </a:lnTo>
                <a:lnTo>
                  <a:pt x="64464" y="83861"/>
                </a:lnTo>
                <a:cubicBezTo>
                  <a:pt x="64770" y="84069"/>
                  <a:pt x="65122" y="84590"/>
                  <a:pt x="65415" y="84649"/>
                </a:cubicBezTo>
                <a:cubicBezTo>
                  <a:pt x="65447" y="84688"/>
                  <a:pt x="65480" y="84721"/>
                  <a:pt x="65519" y="84747"/>
                </a:cubicBezTo>
                <a:cubicBezTo>
                  <a:pt x="65529" y="84754"/>
                  <a:pt x="65538" y="84758"/>
                  <a:pt x="65546" y="84758"/>
                </a:cubicBezTo>
                <a:cubicBezTo>
                  <a:pt x="65557" y="84758"/>
                  <a:pt x="65564" y="84749"/>
                  <a:pt x="65564" y="84734"/>
                </a:cubicBezTo>
                <a:cubicBezTo>
                  <a:pt x="65564" y="84708"/>
                  <a:pt x="65545" y="84675"/>
                  <a:pt x="65519" y="84656"/>
                </a:cubicBezTo>
                <a:cubicBezTo>
                  <a:pt x="65493" y="84629"/>
                  <a:pt x="65467" y="84603"/>
                  <a:pt x="65441" y="84571"/>
                </a:cubicBezTo>
                <a:lnTo>
                  <a:pt x="65447" y="84571"/>
                </a:lnTo>
                <a:cubicBezTo>
                  <a:pt x="65330" y="84382"/>
                  <a:pt x="65369" y="84284"/>
                  <a:pt x="65467" y="84219"/>
                </a:cubicBezTo>
                <a:cubicBezTo>
                  <a:pt x="65219" y="84024"/>
                  <a:pt x="65174" y="83828"/>
                  <a:pt x="64946" y="83477"/>
                </a:cubicBezTo>
                <a:cubicBezTo>
                  <a:pt x="64931" y="83469"/>
                  <a:pt x="64917" y="83466"/>
                  <a:pt x="64903" y="83466"/>
                </a:cubicBezTo>
                <a:cubicBezTo>
                  <a:pt x="64868" y="83466"/>
                  <a:pt x="64835" y="83488"/>
                  <a:pt x="64802" y="83516"/>
                </a:cubicBezTo>
                <a:cubicBezTo>
                  <a:pt x="64613" y="83379"/>
                  <a:pt x="64522" y="83125"/>
                  <a:pt x="64431" y="82910"/>
                </a:cubicBezTo>
                <a:cubicBezTo>
                  <a:pt x="64184" y="82695"/>
                  <a:pt x="63956" y="82226"/>
                  <a:pt x="63754" y="81985"/>
                </a:cubicBezTo>
                <a:cubicBezTo>
                  <a:pt x="63786" y="81920"/>
                  <a:pt x="63760" y="81822"/>
                  <a:pt x="63819" y="81777"/>
                </a:cubicBezTo>
                <a:cubicBezTo>
                  <a:pt x="63663" y="81503"/>
                  <a:pt x="63539" y="81503"/>
                  <a:pt x="63389" y="81262"/>
                </a:cubicBezTo>
                <a:cubicBezTo>
                  <a:pt x="63358" y="81262"/>
                  <a:pt x="63330" y="81273"/>
                  <a:pt x="63301" y="81273"/>
                </a:cubicBezTo>
                <a:cubicBezTo>
                  <a:pt x="63281" y="81273"/>
                  <a:pt x="63261" y="81268"/>
                  <a:pt x="63239" y="81249"/>
                </a:cubicBezTo>
                <a:cubicBezTo>
                  <a:pt x="63135" y="81132"/>
                  <a:pt x="63187" y="81106"/>
                  <a:pt x="63141" y="81021"/>
                </a:cubicBezTo>
                <a:lnTo>
                  <a:pt x="63135" y="81021"/>
                </a:lnTo>
                <a:lnTo>
                  <a:pt x="63135" y="81002"/>
                </a:lnTo>
                <a:cubicBezTo>
                  <a:pt x="63128" y="80936"/>
                  <a:pt x="63109" y="80878"/>
                  <a:pt x="63076" y="80819"/>
                </a:cubicBezTo>
                <a:cubicBezTo>
                  <a:pt x="63065" y="80797"/>
                  <a:pt x="63044" y="80779"/>
                  <a:pt x="63026" y="80779"/>
                </a:cubicBezTo>
                <a:cubicBezTo>
                  <a:pt x="63023" y="80779"/>
                  <a:pt x="63020" y="80779"/>
                  <a:pt x="63018" y="80780"/>
                </a:cubicBezTo>
                <a:cubicBezTo>
                  <a:pt x="63005" y="80787"/>
                  <a:pt x="63005" y="80813"/>
                  <a:pt x="63018" y="80845"/>
                </a:cubicBezTo>
                <a:cubicBezTo>
                  <a:pt x="63044" y="80878"/>
                  <a:pt x="63050" y="80923"/>
                  <a:pt x="63057" y="80962"/>
                </a:cubicBezTo>
                <a:lnTo>
                  <a:pt x="63057" y="80975"/>
                </a:lnTo>
                <a:lnTo>
                  <a:pt x="63050" y="80969"/>
                </a:lnTo>
                <a:lnTo>
                  <a:pt x="63011" y="80995"/>
                </a:lnTo>
                <a:cubicBezTo>
                  <a:pt x="62796" y="80734"/>
                  <a:pt x="62731" y="80630"/>
                  <a:pt x="62536" y="80454"/>
                </a:cubicBezTo>
                <a:cubicBezTo>
                  <a:pt x="62542" y="80246"/>
                  <a:pt x="62171" y="79777"/>
                  <a:pt x="61982" y="79399"/>
                </a:cubicBezTo>
                <a:cubicBezTo>
                  <a:pt x="61966" y="79419"/>
                  <a:pt x="61945" y="79427"/>
                  <a:pt x="61920" y="79427"/>
                </a:cubicBezTo>
                <a:cubicBezTo>
                  <a:pt x="61811" y="79427"/>
                  <a:pt x="61631" y="79274"/>
                  <a:pt x="61498" y="79274"/>
                </a:cubicBezTo>
                <a:cubicBezTo>
                  <a:pt x="61490" y="79274"/>
                  <a:pt x="61482" y="79274"/>
                  <a:pt x="61474" y="79275"/>
                </a:cubicBezTo>
                <a:cubicBezTo>
                  <a:pt x="61353" y="79212"/>
                  <a:pt x="61401" y="79087"/>
                  <a:pt x="61345" y="79087"/>
                </a:cubicBezTo>
                <a:cubicBezTo>
                  <a:pt x="61337" y="79087"/>
                  <a:pt x="61329" y="79089"/>
                  <a:pt x="61318" y="79093"/>
                </a:cubicBezTo>
                <a:cubicBezTo>
                  <a:pt x="61313" y="79091"/>
                  <a:pt x="61310" y="79090"/>
                  <a:pt x="61307" y="79090"/>
                </a:cubicBezTo>
                <a:cubicBezTo>
                  <a:pt x="61259" y="79090"/>
                  <a:pt x="61417" y="79382"/>
                  <a:pt x="61337" y="79419"/>
                </a:cubicBezTo>
                <a:cubicBezTo>
                  <a:pt x="61213" y="79360"/>
                  <a:pt x="61240" y="79295"/>
                  <a:pt x="61155" y="79139"/>
                </a:cubicBezTo>
                <a:cubicBezTo>
                  <a:pt x="60705" y="78722"/>
                  <a:pt x="60406" y="78592"/>
                  <a:pt x="59956" y="77940"/>
                </a:cubicBezTo>
                <a:cubicBezTo>
                  <a:pt x="60002" y="77823"/>
                  <a:pt x="60067" y="77790"/>
                  <a:pt x="59995" y="77569"/>
                </a:cubicBezTo>
                <a:cubicBezTo>
                  <a:pt x="60005" y="77548"/>
                  <a:pt x="60016" y="77542"/>
                  <a:pt x="60028" y="77542"/>
                </a:cubicBezTo>
                <a:cubicBezTo>
                  <a:pt x="60048" y="77542"/>
                  <a:pt x="60070" y="77559"/>
                  <a:pt x="60091" y="77559"/>
                </a:cubicBezTo>
                <a:cubicBezTo>
                  <a:pt x="60101" y="77559"/>
                  <a:pt x="60110" y="77555"/>
                  <a:pt x="60119" y="77543"/>
                </a:cubicBezTo>
                <a:cubicBezTo>
                  <a:pt x="59911" y="77067"/>
                  <a:pt x="59513" y="76892"/>
                  <a:pt x="59338" y="76403"/>
                </a:cubicBezTo>
                <a:lnTo>
                  <a:pt x="59338" y="76403"/>
                </a:lnTo>
                <a:cubicBezTo>
                  <a:pt x="59380" y="76443"/>
                  <a:pt x="59420" y="76462"/>
                  <a:pt x="59451" y="76462"/>
                </a:cubicBezTo>
                <a:cubicBezTo>
                  <a:pt x="59506" y="76462"/>
                  <a:pt x="59534" y="76403"/>
                  <a:pt x="59500" y="76299"/>
                </a:cubicBezTo>
                <a:lnTo>
                  <a:pt x="59500" y="76299"/>
                </a:lnTo>
                <a:cubicBezTo>
                  <a:pt x="59499" y="76316"/>
                  <a:pt x="59493" y="76324"/>
                  <a:pt x="59484" y="76324"/>
                </a:cubicBezTo>
                <a:cubicBezTo>
                  <a:pt x="59446" y="76324"/>
                  <a:pt x="59361" y="76200"/>
                  <a:pt x="59403" y="76195"/>
                </a:cubicBezTo>
                <a:cubicBezTo>
                  <a:pt x="59416" y="76180"/>
                  <a:pt x="59428" y="76174"/>
                  <a:pt x="59439" y="76174"/>
                </a:cubicBezTo>
                <a:cubicBezTo>
                  <a:pt x="59499" y="76174"/>
                  <a:pt x="59531" y="76346"/>
                  <a:pt x="59592" y="76357"/>
                </a:cubicBezTo>
                <a:lnTo>
                  <a:pt x="59592" y="76344"/>
                </a:lnTo>
                <a:cubicBezTo>
                  <a:pt x="59631" y="76390"/>
                  <a:pt x="59663" y="76436"/>
                  <a:pt x="59689" y="76481"/>
                </a:cubicBezTo>
                <a:cubicBezTo>
                  <a:pt x="59715" y="76533"/>
                  <a:pt x="59748" y="76585"/>
                  <a:pt x="59787" y="76631"/>
                </a:cubicBezTo>
                <a:lnTo>
                  <a:pt x="59774" y="76631"/>
                </a:lnTo>
                <a:cubicBezTo>
                  <a:pt x="59878" y="76865"/>
                  <a:pt x="59930" y="76918"/>
                  <a:pt x="60126" y="77204"/>
                </a:cubicBezTo>
                <a:lnTo>
                  <a:pt x="60041" y="77256"/>
                </a:lnTo>
                <a:cubicBezTo>
                  <a:pt x="60152" y="77360"/>
                  <a:pt x="60367" y="77452"/>
                  <a:pt x="60419" y="77693"/>
                </a:cubicBezTo>
                <a:cubicBezTo>
                  <a:pt x="60334" y="77706"/>
                  <a:pt x="60360" y="77693"/>
                  <a:pt x="60321" y="77758"/>
                </a:cubicBezTo>
                <a:cubicBezTo>
                  <a:pt x="60445" y="78057"/>
                  <a:pt x="60360" y="78364"/>
                  <a:pt x="60653" y="78559"/>
                </a:cubicBezTo>
                <a:cubicBezTo>
                  <a:pt x="60686" y="78510"/>
                  <a:pt x="60723" y="78492"/>
                  <a:pt x="60762" y="78492"/>
                </a:cubicBezTo>
                <a:cubicBezTo>
                  <a:pt x="60852" y="78492"/>
                  <a:pt x="60955" y="78593"/>
                  <a:pt x="61051" y="78644"/>
                </a:cubicBezTo>
                <a:cubicBezTo>
                  <a:pt x="60959" y="78494"/>
                  <a:pt x="60999" y="78416"/>
                  <a:pt x="61012" y="78324"/>
                </a:cubicBezTo>
                <a:lnTo>
                  <a:pt x="61012" y="78324"/>
                </a:lnTo>
                <a:cubicBezTo>
                  <a:pt x="61246" y="78357"/>
                  <a:pt x="61311" y="78754"/>
                  <a:pt x="61520" y="78963"/>
                </a:cubicBezTo>
                <a:cubicBezTo>
                  <a:pt x="61598" y="78885"/>
                  <a:pt x="61676" y="78956"/>
                  <a:pt x="61650" y="78813"/>
                </a:cubicBezTo>
                <a:cubicBezTo>
                  <a:pt x="61513" y="78663"/>
                  <a:pt x="61402" y="78481"/>
                  <a:pt x="61324" y="78285"/>
                </a:cubicBezTo>
                <a:cubicBezTo>
                  <a:pt x="61351" y="78250"/>
                  <a:pt x="61383" y="78234"/>
                  <a:pt x="61418" y="78234"/>
                </a:cubicBezTo>
                <a:cubicBezTo>
                  <a:pt x="61511" y="78234"/>
                  <a:pt x="61619" y="78348"/>
                  <a:pt x="61676" y="78513"/>
                </a:cubicBezTo>
                <a:cubicBezTo>
                  <a:pt x="62002" y="78813"/>
                  <a:pt x="62230" y="79367"/>
                  <a:pt x="62529" y="79542"/>
                </a:cubicBezTo>
                <a:lnTo>
                  <a:pt x="62581" y="79634"/>
                </a:lnTo>
                <a:cubicBezTo>
                  <a:pt x="62640" y="79738"/>
                  <a:pt x="62699" y="79842"/>
                  <a:pt x="62764" y="79933"/>
                </a:cubicBezTo>
                <a:cubicBezTo>
                  <a:pt x="62848" y="80064"/>
                  <a:pt x="62946" y="80181"/>
                  <a:pt x="63063" y="80279"/>
                </a:cubicBezTo>
                <a:cubicBezTo>
                  <a:pt x="63063" y="80279"/>
                  <a:pt x="63070" y="80279"/>
                  <a:pt x="63070" y="80285"/>
                </a:cubicBezTo>
                <a:cubicBezTo>
                  <a:pt x="63265" y="80454"/>
                  <a:pt x="63382" y="80708"/>
                  <a:pt x="63461" y="80852"/>
                </a:cubicBezTo>
                <a:cubicBezTo>
                  <a:pt x="63461" y="80878"/>
                  <a:pt x="63461" y="80910"/>
                  <a:pt x="63461" y="80936"/>
                </a:cubicBezTo>
                <a:lnTo>
                  <a:pt x="63448" y="80923"/>
                </a:lnTo>
                <a:cubicBezTo>
                  <a:pt x="63436" y="80917"/>
                  <a:pt x="63427" y="80914"/>
                  <a:pt x="63420" y="80914"/>
                </a:cubicBezTo>
                <a:cubicBezTo>
                  <a:pt x="63378" y="80914"/>
                  <a:pt x="63394" y="81009"/>
                  <a:pt x="63311" y="81015"/>
                </a:cubicBezTo>
                <a:cubicBezTo>
                  <a:pt x="63428" y="81314"/>
                  <a:pt x="63649" y="81314"/>
                  <a:pt x="63832" y="81588"/>
                </a:cubicBezTo>
                <a:cubicBezTo>
                  <a:pt x="63904" y="81692"/>
                  <a:pt x="63845" y="81724"/>
                  <a:pt x="63858" y="81796"/>
                </a:cubicBezTo>
                <a:cubicBezTo>
                  <a:pt x="64190" y="82115"/>
                  <a:pt x="64425" y="82591"/>
                  <a:pt x="64685" y="82962"/>
                </a:cubicBezTo>
                <a:cubicBezTo>
                  <a:pt x="64913" y="83288"/>
                  <a:pt x="65206" y="83731"/>
                  <a:pt x="65480" y="83809"/>
                </a:cubicBezTo>
                <a:lnTo>
                  <a:pt x="65532" y="83887"/>
                </a:lnTo>
                <a:cubicBezTo>
                  <a:pt x="65538" y="83906"/>
                  <a:pt x="65551" y="83926"/>
                  <a:pt x="65564" y="83946"/>
                </a:cubicBezTo>
                <a:cubicBezTo>
                  <a:pt x="65581" y="83974"/>
                  <a:pt x="65608" y="83992"/>
                  <a:pt x="65628" y="83992"/>
                </a:cubicBezTo>
                <a:cubicBezTo>
                  <a:pt x="65631" y="83992"/>
                  <a:pt x="65634" y="83992"/>
                  <a:pt x="65636" y="83991"/>
                </a:cubicBezTo>
                <a:cubicBezTo>
                  <a:pt x="65649" y="83978"/>
                  <a:pt x="65649" y="83946"/>
                  <a:pt x="65630" y="83906"/>
                </a:cubicBezTo>
                <a:cubicBezTo>
                  <a:pt x="65617" y="83893"/>
                  <a:pt x="65617" y="83887"/>
                  <a:pt x="65610" y="83874"/>
                </a:cubicBezTo>
                <a:cubicBezTo>
                  <a:pt x="65558" y="83724"/>
                  <a:pt x="65493" y="83581"/>
                  <a:pt x="65408" y="83451"/>
                </a:cubicBezTo>
                <a:cubicBezTo>
                  <a:pt x="65391" y="83459"/>
                  <a:pt x="65373" y="83462"/>
                  <a:pt x="65354" y="83462"/>
                </a:cubicBezTo>
                <a:cubicBezTo>
                  <a:pt x="65066" y="83462"/>
                  <a:pt x="64623" y="82588"/>
                  <a:pt x="64972" y="82539"/>
                </a:cubicBezTo>
                <a:cubicBezTo>
                  <a:pt x="64933" y="82487"/>
                  <a:pt x="64907" y="82428"/>
                  <a:pt x="64894" y="82369"/>
                </a:cubicBezTo>
                <a:cubicBezTo>
                  <a:pt x="64881" y="82363"/>
                  <a:pt x="64869" y="82360"/>
                  <a:pt x="64857" y="82360"/>
                </a:cubicBezTo>
                <a:cubicBezTo>
                  <a:pt x="64795" y="82360"/>
                  <a:pt x="64750" y="82439"/>
                  <a:pt x="64717" y="82439"/>
                </a:cubicBezTo>
                <a:cubicBezTo>
                  <a:pt x="64713" y="82439"/>
                  <a:pt x="64709" y="82438"/>
                  <a:pt x="64705" y="82434"/>
                </a:cubicBezTo>
                <a:cubicBezTo>
                  <a:pt x="64653" y="82350"/>
                  <a:pt x="64600" y="82272"/>
                  <a:pt x="64548" y="82193"/>
                </a:cubicBezTo>
                <a:cubicBezTo>
                  <a:pt x="64574" y="82154"/>
                  <a:pt x="64542" y="82076"/>
                  <a:pt x="64594" y="82050"/>
                </a:cubicBezTo>
                <a:cubicBezTo>
                  <a:pt x="64920" y="82141"/>
                  <a:pt x="65154" y="82480"/>
                  <a:pt x="65493" y="82884"/>
                </a:cubicBezTo>
                <a:cubicBezTo>
                  <a:pt x="65454" y="82910"/>
                  <a:pt x="65564" y="83021"/>
                  <a:pt x="65512" y="83047"/>
                </a:cubicBezTo>
                <a:cubicBezTo>
                  <a:pt x="65510" y="83048"/>
                  <a:pt x="65507" y="83048"/>
                  <a:pt x="65504" y="83048"/>
                </a:cubicBezTo>
                <a:cubicBezTo>
                  <a:pt x="65484" y="83048"/>
                  <a:pt x="65449" y="83031"/>
                  <a:pt x="65421" y="83031"/>
                </a:cubicBezTo>
                <a:cubicBezTo>
                  <a:pt x="65401" y="83031"/>
                  <a:pt x="65385" y="83040"/>
                  <a:pt x="65382" y="83073"/>
                </a:cubicBezTo>
                <a:cubicBezTo>
                  <a:pt x="65564" y="83340"/>
                  <a:pt x="65623" y="83535"/>
                  <a:pt x="65773" y="83783"/>
                </a:cubicBezTo>
                <a:cubicBezTo>
                  <a:pt x="65795" y="83768"/>
                  <a:pt x="65818" y="83761"/>
                  <a:pt x="65842" y="83761"/>
                </a:cubicBezTo>
                <a:cubicBezTo>
                  <a:pt x="65881" y="83761"/>
                  <a:pt x="65923" y="83781"/>
                  <a:pt x="65968" y="83822"/>
                </a:cubicBezTo>
                <a:cubicBezTo>
                  <a:pt x="66157" y="84193"/>
                  <a:pt x="66424" y="84284"/>
                  <a:pt x="66672" y="84616"/>
                </a:cubicBezTo>
                <a:cubicBezTo>
                  <a:pt x="66730" y="84760"/>
                  <a:pt x="66763" y="84910"/>
                  <a:pt x="66769" y="85066"/>
                </a:cubicBezTo>
                <a:cubicBezTo>
                  <a:pt x="67030" y="85287"/>
                  <a:pt x="66952" y="85437"/>
                  <a:pt x="67199" y="85802"/>
                </a:cubicBezTo>
                <a:cubicBezTo>
                  <a:pt x="67208" y="85850"/>
                  <a:pt x="67166" y="85910"/>
                  <a:pt x="67114" y="85910"/>
                </a:cubicBezTo>
                <a:cubicBezTo>
                  <a:pt x="67089" y="85910"/>
                  <a:pt x="67062" y="85897"/>
                  <a:pt x="67036" y="85861"/>
                </a:cubicBezTo>
                <a:cubicBezTo>
                  <a:pt x="66880" y="85541"/>
                  <a:pt x="66835" y="85431"/>
                  <a:pt x="66613" y="85170"/>
                </a:cubicBezTo>
                <a:lnTo>
                  <a:pt x="66607" y="85183"/>
                </a:lnTo>
                <a:cubicBezTo>
                  <a:pt x="66581" y="85131"/>
                  <a:pt x="66541" y="85085"/>
                  <a:pt x="66496" y="85046"/>
                </a:cubicBezTo>
                <a:cubicBezTo>
                  <a:pt x="66476" y="85027"/>
                  <a:pt x="66450" y="85007"/>
                  <a:pt x="66431" y="84975"/>
                </a:cubicBezTo>
                <a:cubicBezTo>
                  <a:pt x="66425" y="84964"/>
                  <a:pt x="66411" y="84953"/>
                  <a:pt x="66403" y="84953"/>
                </a:cubicBezTo>
                <a:cubicBezTo>
                  <a:pt x="66401" y="84953"/>
                  <a:pt x="66399" y="84954"/>
                  <a:pt x="66398" y="84955"/>
                </a:cubicBezTo>
                <a:cubicBezTo>
                  <a:pt x="66385" y="84962"/>
                  <a:pt x="66385" y="84975"/>
                  <a:pt x="66398" y="84994"/>
                </a:cubicBezTo>
                <a:cubicBezTo>
                  <a:pt x="66398" y="85001"/>
                  <a:pt x="66398" y="85001"/>
                  <a:pt x="66405" y="85001"/>
                </a:cubicBezTo>
                <a:cubicBezTo>
                  <a:pt x="66424" y="85040"/>
                  <a:pt x="66450" y="85066"/>
                  <a:pt x="66483" y="85092"/>
                </a:cubicBezTo>
                <a:cubicBezTo>
                  <a:pt x="66515" y="85118"/>
                  <a:pt x="66535" y="85144"/>
                  <a:pt x="66554" y="85177"/>
                </a:cubicBezTo>
                <a:lnTo>
                  <a:pt x="66535" y="85157"/>
                </a:lnTo>
                <a:lnTo>
                  <a:pt x="66535" y="85157"/>
                </a:lnTo>
                <a:cubicBezTo>
                  <a:pt x="66476" y="85405"/>
                  <a:pt x="66763" y="85828"/>
                  <a:pt x="67056" y="86069"/>
                </a:cubicBezTo>
                <a:cubicBezTo>
                  <a:pt x="67082" y="86128"/>
                  <a:pt x="67089" y="86167"/>
                  <a:pt x="67049" y="86186"/>
                </a:cubicBezTo>
                <a:cubicBezTo>
                  <a:pt x="67147" y="86349"/>
                  <a:pt x="67212" y="86258"/>
                  <a:pt x="67310" y="86362"/>
                </a:cubicBezTo>
                <a:cubicBezTo>
                  <a:pt x="67447" y="86570"/>
                  <a:pt x="67564" y="86564"/>
                  <a:pt x="67688" y="86675"/>
                </a:cubicBezTo>
                <a:cubicBezTo>
                  <a:pt x="67831" y="86922"/>
                  <a:pt x="67935" y="86896"/>
                  <a:pt x="68046" y="86955"/>
                </a:cubicBezTo>
                <a:cubicBezTo>
                  <a:pt x="68196" y="87163"/>
                  <a:pt x="68300" y="87404"/>
                  <a:pt x="68437" y="87665"/>
                </a:cubicBezTo>
                <a:cubicBezTo>
                  <a:pt x="68736" y="87854"/>
                  <a:pt x="68808" y="88088"/>
                  <a:pt x="69134" y="88459"/>
                </a:cubicBezTo>
                <a:cubicBezTo>
                  <a:pt x="69199" y="88551"/>
                  <a:pt x="69108" y="88544"/>
                  <a:pt x="69153" y="88622"/>
                </a:cubicBezTo>
                <a:cubicBezTo>
                  <a:pt x="69303" y="88707"/>
                  <a:pt x="69290" y="88785"/>
                  <a:pt x="69407" y="88967"/>
                </a:cubicBezTo>
                <a:cubicBezTo>
                  <a:pt x="69441" y="88946"/>
                  <a:pt x="69476" y="88936"/>
                  <a:pt x="69512" y="88936"/>
                </a:cubicBezTo>
                <a:cubicBezTo>
                  <a:pt x="69670" y="88936"/>
                  <a:pt x="69848" y="89133"/>
                  <a:pt x="70039" y="89404"/>
                </a:cubicBezTo>
                <a:cubicBezTo>
                  <a:pt x="69994" y="89456"/>
                  <a:pt x="69987" y="89534"/>
                  <a:pt x="70026" y="89638"/>
                </a:cubicBezTo>
                <a:cubicBezTo>
                  <a:pt x="70176" y="89710"/>
                  <a:pt x="70228" y="89886"/>
                  <a:pt x="70137" y="90023"/>
                </a:cubicBezTo>
                <a:cubicBezTo>
                  <a:pt x="70300" y="90317"/>
                  <a:pt x="70535" y="90489"/>
                  <a:pt x="70730" y="90489"/>
                </a:cubicBezTo>
                <a:cubicBezTo>
                  <a:pt x="70776" y="90489"/>
                  <a:pt x="70820" y="90479"/>
                  <a:pt x="70860" y="90459"/>
                </a:cubicBezTo>
                <a:cubicBezTo>
                  <a:pt x="71036" y="90622"/>
                  <a:pt x="71192" y="90589"/>
                  <a:pt x="71361" y="90693"/>
                </a:cubicBezTo>
                <a:cubicBezTo>
                  <a:pt x="71654" y="91078"/>
                  <a:pt x="71876" y="91293"/>
                  <a:pt x="72084" y="91697"/>
                </a:cubicBezTo>
                <a:cubicBezTo>
                  <a:pt x="72058" y="91729"/>
                  <a:pt x="72006" y="91736"/>
                  <a:pt x="72032" y="91794"/>
                </a:cubicBezTo>
                <a:cubicBezTo>
                  <a:pt x="72130" y="91872"/>
                  <a:pt x="72208" y="91977"/>
                  <a:pt x="72260" y="92094"/>
                </a:cubicBezTo>
                <a:cubicBezTo>
                  <a:pt x="72312" y="91918"/>
                  <a:pt x="72136" y="91612"/>
                  <a:pt x="72247" y="91475"/>
                </a:cubicBezTo>
                <a:cubicBezTo>
                  <a:pt x="72252" y="91474"/>
                  <a:pt x="72258" y="91473"/>
                  <a:pt x="72263" y="91473"/>
                </a:cubicBezTo>
                <a:cubicBezTo>
                  <a:pt x="72352" y="91473"/>
                  <a:pt x="72461" y="91615"/>
                  <a:pt x="72553" y="91671"/>
                </a:cubicBezTo>
                <a:cubicBezTo>
                  <a:pt x="72600" y="91607"/>
                  <a:pt x="72641" y="91557"/>
                  <a:pt x="72700" y="91557"/>
                </a:cubicBezTo>
                <a:cubicBezTo>
                  <a:pt x="72732" y="91557"/>
                  <a:pt x="72768" y="91571"/>
                  <a:pt x="72814" y="91605"/>
                </a:cubicBezTo>
                <a:cubicBezTo>
                  <a:pt x="72820" y="91612"/>
                  <a:pt x="72833" y="91625"/>
                  <a:pt x="72840" y="91631"/>
                </a:cubicBezTo>
                <a:cubicBezTo>
                  <a:pt x="72859" y="91655"/>
                  <a:pt x="72881" y="91672"/>
                  <a:pt x="72897" y="91672"/>
                </a:cubicBezTo>
                <a:cubicBezTo>
                  <a:pt x="72903" y="91672"/>
                  <a:pt x="72908" y="91669"/>
                  <a:pt x="72912" y="91664"/>
                </a:cubicBezTo>
                <a:cubicBezTo>
                  <a:pt x="72925" y="91651"/>
                  <a:pt x="72918" y="91612"/>
                  <a:pt x="72892" y="91579"/>
                </a:cubicBezTo>
                <a:lnTo>
                  <a:pt x="72853" y="91527"/>
                </a:lnTo>
                <a:cubicBezTo>
                  <a:pt x="72729" y="91358"/>
                  <a:pt x="72527" y="91202"/>
                  <a:pt x="72462" y="90987"/>
                </a:cubicBezTo>
                <a:cubicBezTo>
                  <a:pt x="72446" y="90989"/>
                  <a:pt x="72431" y="90990"/>
                  <a:pt x="72416" y="90990"/>
                </a:cubicBezTo>
                <a:cubicBezTo>
                  <a:pt x="72308" y="90990"/>
                  <a:pt x="72217" y="90922"/>
                  <a:pt x="72045" y="90693"/>
                </a:cubicBezTo>
                <a:cubicBezTo>
                  <a:pt x="71948" y="90505"/>
                  <a:pt x="72123" y="90466"/>
                  <a:pt x="71961" y="90238"/>
                </a:cubicBezTo>
                <a:lnTo>
                  <a:pt x="71961" y="90238"/>
                </a:lnTo>
                <a:cubicBezTo>
                  <a:pt x="71915" y="90251"/>
                  <a:pt x="71882" y="90290"/>
                  <a:pt x="71889" y="90342"/>
                </a:cubicBezTo>
                <a:cubicBezTo>
                  <a:pt x="71524" y="90166"/>
                  <a:pt x="71062" y="89860"/>
                  <a:pt x="70782" y="89365"/>
                </a:cubicBezTo>
                <a:cubicBezTo>
                  <a:pt x="70684" y="89430"/>
                  <a:pt x="70684" y="89508"/>
                  <a:pt x="70580" y="89612"/>
                </a:cubicBezTo>
                <a:cubicBezTo>
                  <a:pt x="70339" y="89384"/>
                  <a:pt x="69941" y="89085"/>
                  <a:pt x="69818" y="88687"/>
                </a:cubicBezTo>
                <a:cubicBezTo>
                  <a:pt x="69635" y="88629"/>
                  <a:pt x="69355" y="88257"/>
                  <a:pt x="69258" y="87977"/>
                </a:cubicBezTo>
                <a:lnTo>
                  <a:pt x="69258" y="87977"/>
                </a:lnTo>
                <a:cubicBezTo>
                  <a:pt x="69328" y="88017"/>
                  <a:pt x="69390" y="88034"/>
                  <a:pt x="69443" y="88034"/>
                </a:cubicBezTo>
                <a:cubicBezTo>
                  <a:pt x="69697" y="88034"/>
                  <a:pt x="69725" y="87623"/>
                  <a:pt x="69342" y="87235"/>
                </a:cubicBezTo>
                <a:cubicBezTo>
                  <a:pt x="69329" y="87150"/>
                  <a:pt x="69342" y="87066"/>
                  <a:pt x="69375" y="86987"/>
                </a:cubicBezTo>
                <a:cubicBezTo>
                  <a:pt x="69284" y="86864"/>
                  <a:pt x="69192" y="86798"/>
                  <a:pt x="69101" y="86655"/>
                </a:cubicBezTo>
                <a:cubicBezTo>
                  <a:pt x="69114" y="86579"/>
                  <a:pt x="69144" y="86549"/>
                  <a:pt x="69183" y="86549"/>
                </a:cubicBezTo>
                <a:cubicBezTo>
                  <a:pt x="69301" y="86549"/>
                  <a:pt x="69510" y="86820"/>
                  <a:pt x="69642" y="86922"/>
                </a:cubicBezTo>
                <a:cubicBezTo>
                  <a:pt x="69733" y="87020"/>
                  <a:pt x="69805" y="87131"/>
                  <a:pt x="69857" y="87248"/>
                </a:cubicBezTo>
                <a:cubicBezTo>
                  <a:pt x="69876" y="87280"/>
                  <a:pt x="69909" y="87307"/>
                  <a:pt x="69928" y="87307"/>
                </a:cubicBezTo>
                <a:cubicBezTo>
                  <a:pt x="69948" y="87300"/>
                  <a:pt x="69954" y="87274"/>
                  <a:pt x="69935" y="87241"/>
                </a:cubicBezTo>
                <a:cubicBezTo>
                  <a:pt x="69870" y="87098"/>
                  <a:pt x="69785" y="86968"/>
                  <a:pt x="69681" y="86851"/>
                </a:cubicBezTo>
                <a:cubicBezTo>
                  <a:pt x="69648" y="86668"/>
                  <a:pt x="69694" y="86531"/>
                  <a:pt x="69525" y="86271"/>
                </a:cubicBezTo>
                <a:cubicBezTo>
                  <a:pt x="69501" y="86286"/>
                  <a:pt x="69477" y="86293"/>
                  <a:pt x="69453" y="86293"/>
                </a:cubicBezTo>
                <a:cubicBezTo>
                  <a:pt x="69331" y="86293"/>
                  <a:pt x="69192" y="86128"/>
                  <a:pt x="69062" y="86004"/>
                </a:cubicBezTo>
                <a:cubicBezTo>
                  <a:pt x="69041" y="86094"/>
                  <a:pt x="69041" y="86309"/>
                  <a:pt x="68930" y="86309"/>
                </a:cubicBezTo>
                <a:cubicBezTo>
                  <a:pt x="68904" y="86309"/>
                  <a:pt x="68873" y="86298"/>
                  <a:pt x="68834" y="86271"/>
                </a:cubicBezTo>
                <a:cubicBezTo>
                  <a:pt x="68743" y="86154"/>
                  <a:pt x="68789" y="86128"/>
                  <a:pt x="68697" y="86017"/>
                </a:cubicBezTo>
                <a:cubicBezTo>
                  <a:pt x="68476" y="85919"/>
                  <a:pt x="68404" y="86010"/>
                  <a:pt x="68189" y="85900"/>
                </a:cubicBezTo>
                <a:cubicBezTo>
                  <a:pt x="68170" y="85854"/>
                  <a:pt x="68157" y="85802"/>
                  <a:pt x="68150" y="85756"/>
                </a:cubicBezTo>
                <a:lnTo>
                  <a:pt x="68150" y="85756"/>
                </a:lnTo>
                <a:cubicBezTo>
                  <a:pt x="68164" y="85759"/>
                  <a:pt x="68176" y="85760"/>
                  <a:pt x="68187" y="85760"/>
                </a:cubicBezTo>
                <a:cubicBezTo>
                  <a:pt x="68389" y="85760"/>
                  <a:pt x="68198" y="85385"/>
                  <a:pt x="68359" y="85385"/>
                </a:cubicBezTo>
                <a:cubicBezTo>
                  <a:pt x="68248" y="85170"/>
                  <a:pt x="68170" y="85281"/>
                  <a:pt x="68111" y="85092"/>
                </a:cubicBezTo>
                <a:cubicBezTo>
                  <a:pt x="68090" y="85126"/>
                  <a:pt x="68057" y="85130"/>
                  <a:pt x="68027" y="85130"/>
                </a:cubicBezTo>
                <a:cubicBezTo>
                  <a:pt x="68020" y="85130"/>
                  <a:pt x="68013" y="85129"/>
                  <a:pt x="68006" y="85129"/>
                </a:cubicBezTo>
                <a:cubicBezTo>
                  <a:pt x="67971" y="85129"/>
                  <a:pt x="67945" y="85134"/>
                  <a:pt x="67955" y="85196"/>
                </a:cubicBezTo>
                <a:cubicBezTo>
                  <a:pt x="67890" y="85111"/>
                  <a:pt x="67799" y="85046"/>
                  <a:pt x="67694" y="85027"/>
                </a:cubicBezTo>
                <a:cubicBezTo>
                  <a:pt x="67655" y="84890"/>
                  <a:pt x="67564" y="84844"/>
                  <a:pt x="67434" y="84629"/>
                </a:cubicBezTo>
                <a:cubicBezTo>
                  <a:pt x="67427" y="84631"/>
                  <a:pt x="67420" y="84631"/>
                  <a:pt x="67412" y="84631"/>
                </a:cubicBezTo>
                <a:cubicBezTo>
                  <a:pt x="67301" y="84631"/>
                  <a:pt x="67179" y="84495"/>
                  <a:pt x="67063" y="84421"/>
                </a:cubicBezTo>
                <a:lnTo>
                  <a:pt x="67063" y="84421"/>
                </a:lnTo>
                <a:cubicBezTo>
                  <a:pt x="67108" y="84525"/>
                  <a:pt x="67199" y="84662"/>
                  <a:pt x="67141" y="84708"/>
                </a:cubicBezTo>
                <a:cubicBezTo>
                  <a:pt x="67133" y="84711"/>
                  <a:pt x="67125" y="84712"/>
                  <a:pt x="67117" y="84712"/>
                </a:cubicBezTo>
                <a:cubicBezTo>
                  <a:pt x="67038" y="84712"/>
                  <a:pt x="66925" y="84582"/>
                  <a:pt x="66861" y="84499"/>
                </a:cubicBezTo>
                <a:cubicBezTo>
                  <a:pt x="66789" y="84408"/>
                  <a:pt x="66848" y="84375"/>
                  <a:pt x="66789" y="84258"/>
                </a:cubicBezTo>
                <a:lnTo>
                  <a:pt x="66789" y="84258"/>
                </a:lnTo>
                <a:cubicBezTo>
                  <a:pt x="66790" y="84260"/>
                  <a:pt x="66789" y="84261"/>
                  <a:pt x="66787" y="84261"/>
                </a:cubicBezTo>
                <a:cubicBezTo>
                  <a:pt x="66775" y="84261"/>
                  <a:pt x="66703" y="84223"/>
                  <a:pt x="66698" y="84206"/>
                </a:cubicBezTo>
                <a:cubicBezTo>
                  <a:pt x="66554" y="84030"/>
                  <a:pt x="66496" y="83750"/>
                  <a:pt x="66522" y="83692"/>
                </a:cubicBezTo>
                <a:lnTo>
                  <a:pt x="66522" y="83692"/>
                </a:lnTo>
                <a:cubicBezTo>
                  <a:pt x="66652" y="83822"/>
                  <a:pt x="66776" y="83867"/>
                  <a:pt x="66906" y="84011"/>
                </a:cubicBezTo>
                <a:cubicBezTo>
                  <a:pt x="67010" y="83946"/>
                  <a:pt x="67010" y="83822"/>
                  <a:pt x="66835" y="83600"/>
                </a:cubicBezTo>
                <a:cubicBezTo>
                  <a:pt x="66795" y="83626"/>
                  <a:pt x="66756" y="83652"/>
                  <a:pt x="66717" y="83685"/>
                </a:cubicBezTo>
                <a:cubicBezTo>
                  <a:pt x="66274" y="83294"/>
                  <a:pt x="66151" y="82773"/>
                  <a:pt x="65994" y="82337"/>
                </a:cubicBezTo>
                <a:cubicBezTo>
                  <a:pt x="65947" y="82319"/>
                  <a:pt x="65895" y="82270"/>
                  <a:pt x="65847" y="82270"/>
                </a:cubicBezTo>
                <a:cubicBezTo>
                  <a:pt x="65842" y="82270"/>
                  <a:pt x="65837" y="82270"/>
                  <a:pt x="65831" y="82272"/>
                </a:cubicBezTo>
                <a:cubicBezTo>
                  <a:pt x="65831" y="82324"/>
                  <a:pt x="65923" y="82421"/>
                  <a:pt x="65851" y="82428"/>
                </a:cubicBezTo>
                <a:cubicBezTo>
                  <a:pt x="65838" y="82337"/>
                  <a:pt x="65818" y="82259"/>
                  <a:pt x="65721" y="82233"/>
                </a:cubicBezTo>
                <a:lnTo>
                  <a:pt x="65721" y="82233"/>
                </a:lnTo>
                <a:cubicBezTo>
                  <a:pt x="65716" y="82269"/>
                  <a:pt x="65727" y="82375"/>
                  <a:pt x="65680" y="82375"/>
                </a:cubicBezTo>
                <a:cubicBezTo>
                  <a:pt x="65667" y="82375"/>
                  <a:pt x="65651" y="82367"/>
                  <a:pt x="65630" y="82350"/>
                </a:cubicBezTo>
                <a:cubicBezTo>
                  <a:pt x="65630" y="82350"/>
                  <a:pt x="65636" y="82285"/>
                  <a:pt x="65578" y="82272"/>
                </a:cubicBezTo>
                <a:lnTo>
                  <a:pt x="65578" y="82272"/>
                </a:lnTo>
                <a:cubicBezTo>
                  <a:pt x="65586" y="82275"/>
                  <a:pt x="65629" y="82363"/>
                  <a:pt x="65610" y="82363"/>
                </a:cubicBezTo>
                <a:cubicBezTo>
                  <a:pt x="65447" y="82363"/>
                  <a:pt x="65317" y="82070"/>
                  <a:pt x="65219" y="81822"/>
                </a:cubicBezTo>
                <a:lnTo>
                  <a:pt x="65219" y="81822"/>
                </a:lnTo>
                <a:cubicBezTo>
                  <a:pt x="65232" y="81837"/>
                  <a:pt x="65240" y="81843"/>
                  <a:pt x="65245" y="81843"/>
                </a:cubicBezTo>
                <a:cubicBezTo>
                  <a:pt x="65260" y="81843"/>
                  <a:pt x="65250" y="81793"/>
                  <a:pt x="65284" y="81783"/>
                </a:cubicBezTo>
                <a:cubicBezTo>
                  <a:pt x="65294" y="81798"/>
                  <a:pt x="65308" y="81813"/>
                  <a:pt x="65317" y="81813"/>
                </a:cubicBezTo>
                <a:cubicBezTo>
                  <a:pt x="65320" y="81813"/>
                  <a:pt x="65322" y="81812"/>
                  <a:pt x="65323" y="81809"/>
                </a:cubicBezTo>
                <a:cubicBezTo>
                  <a:pt x="65369" y="81861"/>
                  <a:pt x="65421" y="81920"/>
                  <a:pt x="65467" y="81972"/>
                </a:cubicBezTo>
                <a:cubicBezTo>
                  <a:pt x="65486" y="81992"/>
                  <a:pt x="65506" y="82011"/>
                  <a:pt x="65525" y="82037"/>
                </a:cubicBezTo>
                <a:cubicBezTo>
                  <a:pt x="65535" y="82047"/>
                  <a:pt x="65543" y="82050"/>
                  <a:pt x="65549" y="82050"/>
                </a:cubicBezTo>
                <a:cubicBezTo>
                  <a:pt x="65555" y="82050"/>
                  <a:pt x="65558" y="82047"/>
                  <a:pt x="65558" y="82044"/>
                </a:cubicBezTo>
                <a:cubicBezTo>
                  <a:pt x="65564" y="82024"/>
                  <a:pt x="65558" y="82005"/>
                  <a:pt x="65545" y="81998"/>
                </a:cubicBezTo>
                <a:lnTo>
                  <a:pt x="65480" y="81933"/>
                </a:lnTo>
                <a:cubicBezTo>
                  <a:pt x="65447" y="81894"/>
                  <a:pt x="65408" y="81848"/>
                  <a:pt x="65376" y="81809"/>
                </a:cubicBezTo>
                <a:lnTo>
                  <a:pt x="65376" y="81809"/>
                </a:lnTo>
                <a:cubicBezTo>
                  <a:pt x="65382" y="81812"/>
                  <a:pt x="65387" y="81814"/>
                  <a:pt x="65390" y="81814"/>
                </a:cubicBezTo>
                <a:cubicBezTo>
                  <a:pt x="65420" y="81814"/>
                  <a:pt x="65335" y="81695"/>
                  <a:pt x="65376" y="81666"/>
                </a:cubicBezTo>
                <a:cubicBezTo>
                  <a:pt x="65050" y="81164"/>
                  <a:pt x="64887" y="81028"/>
                  <a:pt x="64607" y="80689"/>
                </a:cubicBezTo>
                <a:lnTo>
                  <a:pt x="64607" y="80689"/>
                </a:lnTo>
                <a:cubicBezTo>
                  <a:pt x="64624" y="80714"/>
                  <a:pt x="64619" y="80737"/>
                  <a:pt x="64602" y="80737"/>
                </a:cubicBezTo>
                <a:cubicBezTo>
                  <a:pt x="64593" y="80737"/>
                  <a:pt x="64581" y="80731"/>
                  <a:pt x="64568" y="80715"/>
                </a:cubicBezTo>
                <a:cubicBezTo>
                  <a:pt x="64412" y="80383"/>
                  <a:pt x="63897" y="79770"/>
                  <a:pt x="63741" y="79725"/>
                </a:cubicBezTo>
                <a:cubicBezTo>
                  <a:pt x="63715" y="79601"/>
                  <a:pt x="63493" y="79419"/>
                  <a:pt x="63337" y="79249"/>
                </a:cubicBezTo>
                <a:cubicBezTo>
                  <a:pt x="63337" y="79067"/>
                  <a:pt x="63141" y="78839"/>
                  <a:pt x="62992" y="78676"/>
                </a:cubicBezTo>
                <a:cubicBezTo>
                  <a:pt x="62946" y="78461"/>
                  <a:pt x="62783" y="78266"/>
                  <a:pt x="62712" y="78005"/>
                </a:cubicBezTo>
                <a:cubicBezTo>
                  <a:pt x="62510" y="77947"/>
                  <a:pt x="62373" y="77549"/>
                  <a:pt x="62177" y="77334"/>
                </a:cubicBezTo>
                <a:cubicBezTo>
                  <a:pt x="62190" y="77321"/>
                  <a:pt x="62197" y="77315"/>
                  <a:pt x="62177" y="77289"/>
                </a:cubicBezTo>
                <a:lnTo>
                  <a:pt x="62197" y="77269"/>
                </a:lnTo>
                <a:lnTo>
                  <a:pt x="62210" y="77263"/>
                </a:lnTo>
                <a:cubicBezTo>
                  <a:pt x="62217" y="77250"/>
                  <a:pt x="62210" y="77224"/>
                  <a:pt x="62197" y="77204"/>
                </a:cubicBezTo>
                <a:cubicBezTo>
                  <a:pt x="62187" y="77184"/>
                  <a:pt x="62170" y="77176"/>
                  <a:pt x="62156" y="77176"/>
                </a:cubicBezTo>
                <a:cubicBezTo>
                  <a:pt x="62152" y="77176"/>
                  <a:pt x="62148" y="77177"/>
                  <a:pt x="62145" y="77178"/>
                </a:cubicBezTo>
                <a:lnTo>
                  <a:pt x="62138" y="77191"/>
                </a:lnTo>
                <a:cubicBezTo>
                  <a:pt x="62125" y="77204"/>
                  <a:pt x="62112" y="77217"/>
                  <a:pt x="62106" y="77230"/>
                </a:cubicBezTo>
                <a:lnTo>
                  <a:pt x="62099" y="77211"/>
                </a:lnTo>
                <a:cubicBezTo>
                  <a:pt x="62070" y="77193"/>
                  <a:pt x="62050" y="77187"/>
                  <a:pt x="62034" y="77187"/>
                </a:cubicBezTo>
                <a:cubicBezTo>
                  <a:pt x="62012" y="77187"/>
                  <a:pt x="61999" y="77199"/>
                  <a:pt x="61979" y="77199"/>
                </a:cubicBezTo>
                <a:cubicBezTo>
                  <a:pt x="61959" y="77199"/>
                  <a:pt x="61931" y="77186"/>
                  <a:pt x="61878" y="77133"/>
                </a:cubicBezTo>
                <a:cubicBezTo>
                  <a:pt x="61904" y="76996"/>
                  <a:pt x="61624" y="76794"/>
                  <a:pt x="61689" y="76631"/>
                </a:cubicBezTo>
                <a:lnTo>
                  <a:pt x="61676" y="76618"/>
                </a:lnTo>
                <a:cubicBezTo>
                  <a:pt x="61709" y="76618"/>
                  <a:pt x="61722" y="76605"/>
                  <a:pt x="61735" y="76559"/>
                </a:cubicBezTo>
                <a:lnTo>
                  <a:pt x="61748" y="76592"/>
                </a:lnTo>
                <a:cubicBezTo>
                  <a:pt x="61852" y="76651"/>
                  <a:pt x="61982" y="76898"/>
                  <a:pt x="62093" y="76989"/>
                </a:cubicBezTo>
                <a:cubicBezTo>
                  <a:pt x="62086" y="76781"/>
                  <a:pt x="61858" y="76357"/>
                  <a:pt x="61663" y="76247"/>
                </a:cubicBezTo>
                <a:lnTo>
                  <a:pt x="61663" y="76253"/>
                </a:lnTo>
                <a:lnTo>
                  <a:pt x="61643" y="76214"/>
                </a:lnTo>
                <a:cubicBezTo>
                  <a:pt x="61624" y="76188"/>
                  <a:pt x="61611" y="76156"/>
                  <a:pt x="61604" y="76123"/>
                </a:cubicBezTo>
                <a:cubicBezTo>
                  <a:pt x="61598" y="76097"/>
                  <a:pt x="61585" y="76077"/>
                  <a:pt x="61559" y="76071"/>
                </a:cubicBezTo>
                <a:cubicBezTo>
                  <a:pt x="61556" y="76070"/>
                  <a:pt x="61554" y="76069"/>
                  <a:pt x="61552" y="76069"/>
                </a:cubicBezTo>
                <a:cubicBezTo>
                  <a:pt x="61542" y="76069"/>
                  <a:pt x="61534" y="76081"/>
                  <a:pt x="61539" y="76097"/>
                </a:cubicBezTo>
                <a:cubicBezTo>
                  <a:pt x="61552" y="76142"/>
                  <a:pt x="61572" y="76182"/>
                  <a:pt x="61591" y="76221"/>
                </a:cubicBezTo>
                <a:cubicBezTo>
                  <a:pt x="61591" y="76227"/>
                  <a:pt x="61598" y="76240"/>
                  <a:pt x="61604" y="76247"/>
                </a:cubicBezTo>
                <a:cubicBezTo>
                  <a:pt x="61643" y="76351"/>
                  <a:pt x="61624" y="76423"/>
                  <a:pt x="61689" y="76546"/>
                </a:cubicBezTo>
                <a:cubicBezTo>
                  <a:pt x="61682" y="76559"/>
                  <a:pt x="61676" y="76566"/>
                  <a:pt x="61669" y="76566"/>
                </a:cubicBezTo>
                <a:cubicBezTo>
                  <a:pt x="61591" y="76507"/>
                  <a:pt x="61507" y="76370"/>
                  <a:pt x="61441" y="76338"/>
                </a:cubicBezTo>
                <a:lnTo>
                  <a:pt x="61441" y="76338"/>
                </a:lnTo>
                <a:cubicBezTo>
                  <a:pt x="61474" y="76403"/>
                  <a:pt x="61415" y="76410"/>
                  <a:pt x="61383" y="76436"/>
                </a:cubicBezTo>
                <a:cubicBezTo>
                  <a:pt x="61500" y="76742"/>
                  <a:pt x="61552" y="77054"/>
                  <a:pt x="61793" y="77302"/>
                </a:cubicBezTo>
                <a:cubicBezTo>
                  <a:pt x="61774" y="77413"/>
                  <a:pt x="61754" y="77426"/>
                  <a:pt x="61663" y="77452"/>
                </a:cubicBezTo>
                <a:cubicBezTo>
                  <a:pt x="61702" y="77562"/>
                  <a:pt x="61728" y="77673"/>
                  <a:pt x="61741" y="77790"/>
                </a:cubicBezTo>
                <a:cubicBezTo>
                  <a:pt x="61736" y="77794"/>
                  <a:pt x="61732" y="77795"/>
                  <a:pt x="61727" y="77795"/>
                </a:cubicBezTo>
                <a:cubicBezTo>
                  <a:pt x="61712" y="77795"/>
                  <a:pt x="61697" y="77782"/>
                  <a:pt x="61682" y="77777"/>
                </a:cubicBezTo>
                <a:cubicBezTo>
                  <a:pt x="61676" y="77771"/>
                  <a:pt x="61669" y="77764"/>
                  <a:pt x="61663" y="77758"/>
                </a:cubicBezTo>
                <a:cubicBezTo>
                  <a:pt x="61642" y="77732"/>
                  <a:pt x="61618" y="77715"/>
                  <a:pt x="61602" y="77715"/>
                </a:cubicBezTo>
                <a:cubicBezTo>
                  <a:pt x="61598" y="77715"/>
                  <a:pt x="61594" y="77716"/>
                  <a:pt x="61591" y="77719"/>
                </a:cubicBezTo>
                <a:cubicBezTo>
                  <a:pt x="61572" y="77732"/>
                  <a:pt x="61578" y="77771"/>
                  <a:pt x="61604" y="77803"/>
                </a:cubicBezTo>
                <a:cubicBezTo>
                  <a:pt x="61617" y="77823"/>
                  <a:pt x="61630" y="77842"/>
                  <a:pt x="61643" y="77856"/>
                </a:cubicBezTo>
                <a:lnTo>
                  <a:pt x="61637" y="77856"/>
                </a:lnTo>
                <a:cubicBezTo>
                  <a:pt x="61715" y="78083"/>
                  <a:pt x="61936" y="78272"/>
                  <a:pt x="61923" y="78409"/>
                </a:cubicBezTo>
                <a:lnTo>
                  <a:pt x="61904" y="78422"/>
                </a:lnTo>
                <a:cubicBezTo>
                  <a:pt x="61598" y="78207"/>
                  <a:pt x="61474" y="77764"/>
                  <a:pt x="61168" y="77536"/>
                </a:cubicBezTo>
                <a:lnTo>
                  <a:pt x="61168" y="77543"/>
                </a:lnTo>
                <a:cubicBezTo>
                  <a:pt x="61129" y="77471"/>
                  <a:pt x="61083" y="77406"/>
                  <a:pt x="61038" y="77341"/>
                </a:cubicBezTo>
                <a:cubicBezTo>
                  <a:pt x="60979" y="77074"/>
                  <a:pt x="60712" y="76696"/>
                  <a:pt x="60510" y="76494"/>
                </a:cubicBezTo>
                <a:lnTo>
                  <a:pt x="60504" y="76514"/>
                </a:lnTo>
                <a:cubicBezTo>
                  <a:pt x="60497" y="76488"/>
                  <a:pt x="60484" y="76462"/>
                  <a:pt x="60471" y="76442"/>
                </a:cubicBezTo>
                <a:cubicBezTo>
                  <a:pt x="60464" y="76429"/>
                  <a:pt x="60451" y="76416"/>
                  <a:pt x="60445" y="76416"/>
                </a:cubicBezTo>
                <a:cubicBezTo>
                  <a:pt x="60438" y="76423"/>
                  <a:pt x="60438" y="76436"/>
                  <a:pt x="60445" y="76449"/>
                </a:cubicBezTo>
                <a:cubicBezTo>
                  <a:pt x="60451" y="76455"/>
                  <a:pt x="60451" y="76462"/>
                  <a:pt x="60451" y="76475"/>
                </a:cubicBezTo>
                <a:cubicBezTo>
                  <a:pt x="60386" y="76501"/>
                  <a:pt x="60491" y="76631"/>
                  <a:pt x="60432" y="76664"/>
                </a:cubicBezTo>
                <a:lnTo>
                  <a:pt x="60406" y="76644"/>
                </a:lnTo>
                <a:cubicBezTo>
                  <a:pt x="60401" y="76634"/>
                  <a:pt x="60393" y="76628"/>
                  <a:pt x="60386" y="76628"/>
                </a:cubicBezTo>
                <a:cubicBezTo>
                  <a:pt x="60384" y="76628"/>
                  <a:pt x="60382" y="76629"/>
                  <a:pt x="60380" y="76631"/>
                </a:cubicBezTo>
                <a:cubicBezTo>
                  <a:pt x="60373" y="76644"/>
                  <a:pt x="60380" y="76657"/>
                  <a:pt x="60386" y="76664"/>
                </a:cubicBezTo>
                <a:cubicBezTo>
                  <a:pt x="60386" y="76664"/>
                  <a:pt x="60386" y="76664"/>
                  <a:pt x="60386" y="76670"/>
                </a:cubicBezTo>
                <a:cubicBezTo>
                  <a:pt x="60406" y="76690"/>
                  <a:pt x="60419" y="76703"/>
                  <a:pt x="60438" y="76722"/>
                </a:cubicBezTo>
                <a:lnTo>
                  <a:pt x="60471" y="76722"/>
                </a:lnTo>
                <a:cubicBezTo>
                  <a:pt x="60471" y="76846"/>
                  <a:pt x="60653" y="76937"/>
                  <a:pt x="60731" y="77120"/>
                </a:cubicBezTo>
                <a:cubicBezTo>
                  <a:pt x="60725" y="77126"/>
                  <a:pt x="60712" y="77139"/>
                  <a:pt x="60738" y="77172"/>
                </a:cubicBezTo>
                <a:cubicBezTo>
                  <a:pt x="60738" y="77178"/>
                  <a:pt x="60731" y="77185"/>
                  <a:pt x="60725" y="77198"/>
                </a:cubicBezTo>
                <a:cubicBezTo>
                  <a:pt x="60705" y="77217"/>
                  <a:pt x="60692" y="77243"/>
                  <a:pt x="60686" y="77269"/>
                </a:cubicBezTo>
                <a:lnTo>
                  <a:pt x="60686" y="77263"/>
                </a:lnTo>
                <a:cubicBezTo>
                  <a:pt x="60666" y="77276"/>
                  <a:pt x="60646" y="77281"/>
                  <a:pt x="60625" y="77281"/>
                </a:cubicBezTo>
                <a:cubicBezTo>
                  <a:pt x="60484" y="77281"/>
                  <a:pt x="60324" y="77024"/>
                  <a:pt x="60341" y="76865"/>
                </a:cubicBezTo>
                <a:cubicBezTo>
                  <a:pt x="60289" y="76794"/>
                  <a:pt x="60243" y="76742"/>
                  <a:pt x="60197" y="76735"/>
                </a:cubicBezTo>
                <a:lnTo>
                  <a:pt x="60152" y="76683"/>
                </a:lnTo>
                <a:lnTo>
                  <a:pt x="60119" y="76644"/>
                </a:lnTo>
                <a:lnTo>
                  <a:pt x="60106" y="76644"/>
                </a:lnTo>
                <a:cubicBezTo>
                  <a:pt x="60095" y="76642"/>
                  <a:pt x="60083" y="76642"/>
                  <a:pt x="60072" y="76642"/>
                </a:cubicBezTo>
                <a:cubicBezTo>
                  <a:pt x="60038" y="76642"/>
                  <a:pt x="60004" y="76649"/>
                  <a:pt x="59969" y="76664"/>
                </a:cubicBezTo>
                <a:lnTo>
                  <a:pt x="59969" y="76657"/>
                </a:lnTo>
                <a:cubicBezTo>
                  <a:pt x="59932" y="76591"/>
                  <a:pt x="59897" y="76559"/>
                  <a:pt x="59866" y="76559"/>
                </a:cubicBezTo>
                <a:cubicBezTo>
                  <a:pt x="59855" y="76559"/>
                  <a:pt x="59843" y="76563"/>
                  <a:pt x="59833" y="76572"/>
                </a:cubicBezTo>
                <a:cubicBezTo>
                  <a:pt x="59813" y="76546"/>
                  <a:pt x="59794" y="76514"/>
                  <a:pt x="59774" y="76481"/>
                </a:cubicBezTo>
                <a:cubicBezTo>
                  <a:pt x="59741" y="76429"/>
                  <a:pt x="59709" y="76377"/>
                  <a:pt x="59670" y="76331"/>
                </a:cubicBezTo>
                <a:cubicBezTo>
                  <a:pt x="59618" y="76110"/>
                  <a:pt x="59546" y="75888"/>
                  <a:pt x="59468" y="75680"/>
                </a:cubicBezTo>
                <a:cubicBezTo>
                  <a:pt x="59516" y="75680"/>
                  <a:pt x="59553" y="75667"/>
                  <a:pt x="59590" y="75667"/>
                </a:cubicBezTo>
                <a:cubicBezTo>
                  <a:pt x="59647" y="75667"/>
                  <a:pt x="59702" y="75699"/>
                  <a:pt x="59794" y="75862"/>
                </a:cubicBezTo>
                <a:cubicBezTo>
                  <a:pt x="59794" y="75771"/>
                  <a:pt x="59937" y="75765"/>
                  <a:pt x="59917" y="75667"/>
                </a:cubicBezTo>
                <a:lnTo>
                  <a:pt x="59917" y="75667"/>
                </a:lnTo>
                <a:cubicBezTo>
                  <a:pt x="59914" y="75668"/>
                  <a:pt x="59912" y="75668"/>
                  <a:pt x="59909" y="75668"/>
                </a:cubicBezTo>
                <a:cubicBezTo>
                  <a:pt x="59845" y="75668"/>
                  <a:pt x="59764" y="75471"/>
                  <a:pt x="59696" y="75465"/>
                </a:cubicBezTo>
                <a:lnTo>
                  <a:pt x="59696" y="75465"/>
                </a:lnTo>
                <a:cubicBezTo>
                  <a:pt x="59721" y="75507"/>
                  <a:pt x="59711" y="75521"/>
                  <a:pt x="59689" y="75521"/>
                </a:cubicBezTo>
                <a:cubicBezTo>
                  <a:pt x="59660" y="75521"/>
                  <a:pt x="59610" y="75497"/>
                  <a:pt x="59592" y="75478"/>
                </a:cubicBezTo>
                <a:cubicBezTo>
                  <a:pt x="59533" y="75283"/>
                  <a:pt x="59422" y="75237"/>
                  <a:pt x="59318" y="75152"/>
                </a:cubicBezTo>
                <a:cubicBezTo>
                  <a:pt x="59199" y="74938"/>
                  <a:pt x="59233" y="74888"/>
                  <a:pt x="59314" y="74888"/>
                </a:cubicBezTo>
                <a:cubicBezTo>
                  <a:pt x="59386" y="74888"/>
                  <a:pt x="59495" y="74928"/>
                  <a:pt x="59564" y="74928"/>
                </a:cubicBezTo>
                <a:cubicBezTo>
                  <a:pt x="59600" y="74928"/>
                  <a:pt x="59626" y="74917"/>
                  <a:pt x="59631" y="74885"/>
                </a:cubicBezTo>
                <a:cubicBezTo>
                  <a:pt x="59481" y="74723"/>
                  <a:pt x="59351" y="74540"/>
                  <a:pt x="59240" y="74345"/>
                </a:cubicBezTo>
                <a:cubicBezTo>
                  <a:pt x="59228" y="74351"/>
                  <a:pt x="59216" y="74353"/>
                  <a:pt x="59204" y="74353"/>
                </a:cubicBezTo>
                <a:cubicBezTo>
                  <a:pt x="59159" y="74353"/>
                  <a:pt x="59108" y="74317"/>
                  <a:pt x="59058" y="74241"/>
                </a:cubicBezTo>
                <a:cubicBezTo>
                  <a:pt x="58888" y="73980"/>
                  <a:pt x="58908" y="73824"/>
                  <a:pt x="58712" y="73550"/>
                </a:cubicBezTo>
                <a:cubicBezTo>
                  <a:pt x="58667" y="73563"/>
                  <a:pt x="58712" y="73635"/>
                  <a:pt x="58706" y="73674"/>
                </a:cubicBezTo>
                <a:cubicBezTo>
                  <a:pt x="58680" y="73628"/>
                  <a:pt x="58647" y="73596"/>
                  <a:pt x="58608" y="73563"/>
                </a:cubicBezTo>
                <a:lnTo>
                  <a:pt x="58608" y="73563"/>
                </a:lnTo>
                <a:cubicBezTo>
                  <a:pt x="58620" y="73566"/>
                  <a:pt x="58629" y="73568"/>
                  <a:pt x="58636" y="73568"/>
                </a:cubicBezTo>
                <a:cubicBezTo>
                  <a:pt x="58731" y="73568"/>
                  <a:pt x="58476" y="73308"/>
                  <a:pt x="58458" y="73211"/>
                </a:cubicBezTo>
                <a:cubicBezTo>
                  <a:pt x="58322" y="73237"/>
                  <a:pt x="58458" y="73420"/>
                  <a:pt x="58335" y="73459"/>
                </a:cubicBezTo>
                <a:cubicBezTo>
                  <a:pt x="58256" y="73296"/>
                  <a:pt x="58211" y="73381"/>
                  <a:pt x="58139" y="73251"/>
                </a:cubicBezTo>
                <a:cubicBezTo>
                  <a:pt x="58233" y="73180"/>
                  <a:pt x="57893" y="72813"/>
                  <a:pt x="58026" y="72813"/>
                </a:cubicBezTo>
                <a:cubicBezTo>
                  <a:pt x="58040" y="72813"/>
                  <a:pt x="58060" y="72818"/>
                  <a:pt x="58087" y="72827"/>
                </a:cubicBezTo>
                <a:cubicBezTo>
                  <a:pt x="57924" y="72462"/>
                  <a:pt x="57579" y="72326"/>
                  <a:pt x="57553" y="71980"/>
                </a:cubicBezTo>
                <a:cubicBezTo>
                  <a:pt x="57566" y="71974"/>
                  <a:pt x="57586" y="71967"/>
                  <a:pt x="57599" y="71961"/>
                </a:cubicBezTo>
                <a:cubicBezTo>
                  <a:pt x="57879" y="72150"/>
                  <a:pt x="58015" y="72098"/>
                  <a:pt x="58263" y="72365"/>
                </a:cubicBezTo>
                <a:cubicBezTo>
                  <a:pt x="58260" y="72362"/>
                  <a:pt x="58257" y="72360"/>
                  <a:pt x="58255" y="72360"/>
                </a:cubicBezTo>
                <a:cubicBezTo>
                  <a:pt x="58240" y="72360"/>
                  <a:pt x="58253" y="72435"/>
                  <a:pt x="58276" y="72475"/>
                </a:cubicBezTo>
                <a:cubicBezTo>
                  <a:pt x="58348" y="72573"/>
                  <a:pt x="58491" y="72619"/>
                  <a:pt x="58550" y="72749"/>
                </a:cubicBezTo>
                <a:cubicBezTo>
                  <a:pt x="58608" y="72586"/>
                  <a:pt x="58445" y="72397"/>
                  <a:pt x="58315" y="72221"/>
                </a:cubicBezTo>
                <a:cubicBezTo>
                  <a:pt x="58035" y="71844"/>
                  <a:pt x="57827" y="71231"/>
                  <a:pt x="57527" y="71088"/>
                </a:cubicBezTo>
                <a:lnTo>
                  <a:pt x="57527" y="71088"/>
                </a:lnTo>
                <a:cubicBezTo>
                  <a:pt x="57638" y="71316"/>
                  <a:pt x="57794" y="71564"/>
                  <a:pt x="57735" y="71694"/>
                </a:cubicBezTo>
                <a:cubicBezTo>
                  <a:pt x="57567" y="71484"/>
                  <a:pt x="57405" y="71279"/>
                  <a:pt x="57268" y="71279"/>
                </a:cubicBezTo>
                <a:cubicBezTo>
                  <a:pt x="57256" y="71279"/>
                  <a:pt x="57245" y="71280"/>
                  <a:pt x="57234" y="71283"/>
                </a:cubicBezTo>
                <a:cubicBezTo>
                  <a:pt x="57377" y="71531"/>
                  <a:pt x="57631" y="71674"/>
                  <a:pt x="57533" y="71831"/>
                </a:cubicBezTo>
                <a:lnTo>
                  <a:pt x="57540" y="71837"/>
                </a:lnTo>
                <a:cubicBezTo>
                  <a:pt x="57514" y="71844"/>
                  <a:pt x="57494" y="71850"/>
                  <a:pt x="57468" y="71870"/>
                </a:cubicBezTo>
                <a:cubicBezTo>
                  <a:pt x="57464" y="71871"/>
                  <a:pt x="57459" y="71871"/>
                  <a:pt x="57454" y="71871"/>
                </a:cubicBezTo>
                <a:cubicBezTo>
                  <a:pt x="57363" y="71871"/>
                  <a:pt x="57231" y="71705"/>
                  <a:pt x="57175" y="71551"/>
                </a:cubicBezTo>
                <a:cubicBezTo>
                  <a:pt x="56980" y="71440"/>
                  <a:pt x="56771" y="71147"/>
                  <a:pt x="56635" y="70945"/>
                </a:cubicBezTo>
                <a:cubicBezTo>
                  <a:pt x="56459" y="70691"/>
                  <a:pt x="56100" y="70326"/>
                  <a:pt x="56153" y="70176"/>
                </a:cubicBezTo>
                <a:cubicBezTo>
                  <a:pt x="56165" y="70138"/>
                  <a:pt x="56193" y="70130"/>
                  <a:pt x="56226" y="70130"/>
                </a:cubicBezTo>
                <a:cubicBezTo>
                  <a:pt x="56254" y="70130"/>
                  <a:pt x="56284" y="70135"/>
                  <a:pt x="56311" y="70135"/>
                </a:cubicBezTo>
                <a:cubicBezTo>
                  <a:pt x="56359" y="70135"/>
                  <a:pt x="56396" y="70118"/>
                  <a:pt x="56387" y="70020"/>
                </a:cubicBezTo>
                <a:lnTo>
                  <a:pt x="56309" y="69903"/>
                </a:lnTo>
                <a:cubicBezTo>
                  <a:pt x="56055" y="69772"/>
                  <a:pt x="55736" y="69616"/>
                  <a:pt x="55501" y="69121"/>
                </a:cubicBezTo>
                <a:cubicBezTo>
                  <a:pt x="55332" y="69043"/>
                  <a:pt x="55130" y="68750"/>
                  <a:pt x="54941" y="68580"/>
                </a:cubicBezTo>
                <a:lnTo>
                  <a:pt x="54941" y="68580"/>
                </a:lnTo>
                <a:cubicBezTo>
                  <a:pt x="54974" y="68906"/>
                  <a:pt x="55254" y="69329"/>
                  <a:pt x="55573" y="69701"/>
                </a:cubicBezTo>
                <a:cubicBezTo>
                  <a:pt x="55488" y="69707"/>
                  <a:pt x="55605" y="69831"/>
                  <a:pt x="55573" y="69870"/>
                </a:cubicBezTo>
                <a:lnTo>
                  <a:pt x="55592" y="69896"/>
                </a:lnTo>
                <a:cubicBezTo>
                  <a:pt x="55579" y="69896"/>
                  <a:pt x="55560" y="69903"/>
                  <a:pt x="55547" y="69916"/>
                </a:cubicBezTo>
                <a:cubicBezTo>
                  <a:pt x="55528" y="69928"/>
                  <a:pt x="55512" y="69938"/>
                  <a:pt x="55496" y="69938"/>
                </a:cubicBezTo>
                <a:cubicBezTo>
                  <a:pt x="55478" y="69938"/>
                  <a:pt x="55460" y="69927"/>
                  <a:pt x="55436" y="69896"/>
                </a:cubicBezTo>
                <a:lnTo>
                  <a:pt x="55449" y="69896"/>
                </a:lnTo>
                <a:cubicBezTo>
                  <a:pt x="55345" y="69779"/>
                  <a:pt x="55247" y="69655"/>
                  <a:pt x="55169" y="69518"/>
                </a:cubicBezTo>
                <a:cubicBezTo>
                  <a:pt x="55149" y="69523"/>
                  <a:pt x="55129" y="69525"/>
                  <a:pt x="55109" y="69525"/>
                </a:cubicBezTo>
                <a:cubicBezTo>
                  <a:pt x="55039" y="69525"/>
                  <a:pt x="54972" y="69499"/>
                  <a:pt x="54922" y="69453"/>
                </a:cubicBezTo>
                <a:cubicBezTo>
                  <a:pt x="54765" y="69258"/>
                  <a:pt x="54700" y="69160"/>
                  <a:pt x="54518" y="68919"/>
                </a:cubicBezTo>
                <a:cubicBezTo>
                  <a:pt x="54387" y="68737"/>
                  <a:pt x="54518" y="68587"/>
                  <a:pt x="54355" y="68463"/>
                </a:cubicBezTo>
                <a:lnTo>
                  <a:pt x="54355" y="68463"/>
                </a:lnTo>
                <a:cubicBezTo>
                  <a:pt x="54356" y="68463"/>
                  <a:pt x="54357" y="68463"/>
                  <a:pt x="54359" y="68463"/>
                </a:cubicBezTo>
                <a:cubicBezTo>
                  <a:pt x="54452" y="68463"/>
                  <a:pt x="54439" y="68220"/>
                  <a:pt x="54368" y="68053"/>
                </a:cubicBezTo>
                <a:cubicBezTo>
                  <a:pt x="54446" y="67955"/>
                  <a:pt x="54329" y="67747"/>
                  <a:pt x="54225" y="67538"/>
                </a:cubicBezTo>
                <a:cubicBezTo>
                  <a:pt x="54205" y="67486"/>
                  <a:pt x="54186" y="67441"/>
                  <a:pt x="54159" y="67388"/>
                </a:cubicBezTo>
                <a:cubicBezTo>
                  <a:pt x="54179" y="67369"/>
                  <a:pt x="54127" y="67310"/>
                  <a:pt x="54146" y="67291"/>
                </a:cubicBezTo>
                <a:lnTo>
                  <a:pt x="54146" y="67291"/>
                </a:lnTo>
                <a:cubicBezTo>
                  <a:pt x="54238" y="67304"/>
                  <a:pt x="54342" y="67395"/>
                  <a:pt x="54459" y="67590"/>
                </a:cubicBezTo>
                <a:cubicBezTo>
                  <a:pt x="54484" y="67607"/>
                  <a:pt x="54508" y="67612"/>
                  <a:pt x="54531" y="67612"/>
                </a:cubicBezTo>
                <a:cubicBezTo>
                  <a:pt x="54572" y="67612"/>
                  <a:pt x="54613" y="67596"/>
                  <a:pt x="54655" y="67596"/>
                </a:cubicBezTo>
                <a:cubicBezTo>
                  <a:pt x="54684" y="67596"/>
                  <a:pt x="54714" y="67604"/>
                  <a:pt x="54746" y="67629"/>
                </a:cubicBezTo>
                <a:cubicBezTo>
                  <a:pt x="54726" y="67792"/>
                  <a:pt x="55000" y="68079"/>
                  <a:pt x="54974" y="68281"/>
                </a:cubicBezTo>
                <a:cubicBezTo>
                  <a:pt x="55260" y="68502"/>
                  <a:pt x="55488" y="68971"/>
                  <a:pt x="55671" y="69069"/>
                </a:cubicBezTo>
                <a:cubicBezTo>
                  <a:pt x="55794" y="69056"/>
                  <a:pt x="55677" y="68906"/>
                  <a:pt x="55775" y="68887"/>
                </a:cubicBezTo>
                <a:lnTo>
                  <a:pt x="55775" y="68887"/>
                </a:lnTo>
                <a:cubicBezTo>
                  <a:pt x="56081" y="69010"/>
                  <a:pt x="56407" y="69355"/>
                  <a:pt x="56752" y="69837"/>
                </a:cubicBezTo>
                <a:lnTo>
                  <a:pt x="56752" y="69831"/>
                </a:lnTo>
                <a:cubicBezTo>
                  <a:pt x="56778" y="69877"/>
                  <a:pt x="56810" y="69922"/>
                  <a:pt x="56836" y="69968"/>
                </a:cubicBezTo>
                <a:lnTo>
                  <a:pt x="56869" y="70013"/>
                </a:lnTo>
                <a:cubicBezTo>
                  <a:pt x="56891" y="70046"/>
                  <a:pt x="56913" y="70061"/>
                  <a:pt x="56931" y="70061"/>
                </a:cubicBezTo>
                <a:cubicBezTo>
                  <a:pt x="56934" y="70061"/>
                  <a:pt x="56938" y="70060"/>
                  <a:pt x="56941" y="70059"/>
                </a:cubicBezTo>
                <a:cubicBezTo>
                  <a:pt x="56960" y="70046"/>
                  <a:pt x="56954" y="70007"/>
                  <a:pt x="56928" y="69974"/>
                </a:cubicBezTo>
                <a:cubicBezTo>
                  <a:pt x="56889" y="69916"/>
                  <a:pt x="56850" y="69851"/>
                  <a:pt x="56817" y="69785"/>
                </a:cubicBezTo>
                <a:cubicBezTo>
                  <a:pt x="56804" y="69766"/>
                  <a:pt x="56791" y="69753"/>
                  <a:pt x="56771" y="69740"/>
                </a:cubicBezTo>
                <a:cubicBezTo>
                  <a:pt x="56459" y="69264"/>
                  <a:pt x="56257" y="68874"/>
                  <a:pt x="56081" y="68567"/>
                </a:cubicBezTo>
                <a:cubicBezTo>
                  <a:pt x="55957" y="68359"/>
                  <a:pt x="55749" y="68157"/>
                  <a:pt x="55820" y="68001"/>
                </a:cubicBezTo>
                <a:lnTo>
                  <a:pt x="55820" y="68001"/>
                </a:lnTo>
                <a:cubicBezTo>
                  <a:pt x="56068" y="68098"/>
                  <a:pt x="56205" y="68652"/>
                  <a:pt x="56491" y="68750"/>
                </a:cubicBezTo>
                <a:cubicBezTo>
                  <a:pt x="56582" y="69030"/>
                  <a:pt x="56817" y="69342"/>
                  <a:pt x="57032" y="69649"/>
                </a:cubicBezTo>
                <a:cubicBezTo>
                  <a:pt x="57214" y="69916"/>
                  <a:pt x="57410" y="70176"/>
                  <a:pt x="57625" y="70424"/>
                </a:cubicBezTo>
                <a:cubicBezTo>
                  <a:pt x="57807" y="70632"/>
                  <a:pt x="58061" y="71075"/>
                  <a:pt x="58295" y="71173"/>
                </a:cubicBezTo>
                <a:lnTo>
                  <a:pt x="58348" y="71257"/>
                </a:lnTo>
                <a:lnTo>
                  <a:pt x="58348" y="71251"/>
                </a:lnTo>
                <a:cubicBezTo>
                  <a:pt x="58374" y="71296"/>
                  <a:pt x="58400" y="71349"/>
                  <a:pt x="58432" y="71394"/>
                </a:cubicBezTo>
                <a:cubicBezTo>
                  <a:pt x="58465" y="71433"/>
                  <a:pt x="58484" y="71472"/>
                  <a:pt x="58510" y="71511"/>
                </a:cubicBezTo>
                <a:cubicBezTo>
                  <a:pt x="58550" y="71635"/>
                  <a:pt x="58517" y="71707"/>
                  <a:pt x="58491" y="71726"/>
                </a:cubicBezTo>
                <a:cubicBezTo>
                  <a:pt x="58492" y="71726"/>
                  <a:pt x="58493" y="71726"/>
                  <a:pt x="58495" y="71726"/>
                </a:cubicBezTo>
                <a:cubicBezTo>
                  <a:pt x="58527" y="71726"/>
                  <a:pt x="58571" y="71799"/>
                  <a:pt x="58608" y="71824"/>
                </a:cubicBezTo>
                <a:cubicBezTo>
                  <a:pt x="58595" y="71820"/>
                  <a:pt x="58584" y="71818"/>
                  <a:pt x="58575" y="71818"/>
                </a:cubicBezTo>
                <a:cubicBezTo>
                  <a:pt x="58536" y="71818"/>
                  <a:pt x="58531" y="71853"/>
                  <a:pt x="58499" y="71853"/>
                </a:cubicBezTo>
                <a:cubicBezTo>
                  <a:pt x="58484" y="71853"/>
                  <a:pt x="58464" y="71845"/>
                  <a:pt x="58432" y="71824"/>
                </a:cubicBezTo>
                <a:lnTo>
                  <a:pt x="58432" y="71824"/>
                </a:lnTo>
                <a:cubicBezTo>
                  <a:pt x="58569" y="72013"/>
                  <a:pt x="58445" y="72221"/>
                  <a:pt x="58699" y="72391"/>
                </a:cubicBezTo>
                <a:cubicBezTo>
                  <a:pt x="58673" y="72443"/>
                  <a:pt x="58686" y="72515"/>
                  <a:pt x="58680" y="72573"/>
                </a:cubicBezTo>
                <a:cubicBezTo>
                  <a:pt x="58725" y="72658"/>
                  <a:pt x="58758" y="72651"/>
                  <a:pt x="58804" y="72723"/>
                </a:cubicBezTo>
                <a:lnTo>
                  <a:pt x="58810" y="72703"/>
                </a:lnTo>
                <a:cubicBezTo>
                  <a:pt x="58823" y="72742"/>
                  <a:pt x="58843" y="72782"/>
                  <a:pt x="58862" y="72814"/>
                </a:cubicBezTo>
                <a:lnTo>
                  <a:pt x="58869" y="72821"/>
                </a:lnTo>
                <a:cubicBezTo>
                  <a:pt x="58875" y="72834"/>
                  <a:pt x="58888" y="72840"/>
                  <a:pt x="58895" y="72840"/>
                </a:cubicBezTo>
                <a:cubicBezTo>
                  <a:pt x="58901" y="72834"/>
                  <a:pt x="58901" y="72814"/>
                  <a:pt x="58888" y="72801"/>
                </a:cubicBezTo>
                <a:cubicBezTo>
                  <a:pt x="58875" y="72788"/>
                  <a:pt x="58869" y="72762"/>
                  <a:pt x="58856" y="72742"/>
                </a:cubicBezTo>
                <a:lnTo>
                  <a:pt x="58869" y="72736"/>
                </a:lnTo>
                <a:cubicBezTo>
                  <a:pt x="58877" y="72738"/>
                  <a:pt x="58884" y="72739"/>
                  <a:pt x="58890" y="72739"/>
                </a:cubicBezTo>
                <a:cubicBezTo>
                  <a:pt x="58971" y="72739"/>
                  <a:pt x="58879" y="72591"/>
                  <a:pt x="59018" y="72573"/>
                </a:cubicBezTo>
                <a:cubicBezTo>
                  <a:pt x="59240" y="72684"/>
                  <a:pt x="59370" y="73036"/>
                  <a:pt x="59572" y="73231"/>
                </a:cubicBezTo>
                <a:cubicBezTo>
                  <a:pt x="59937" y="73928"/>
                  <a:pt x="60582" y="74892"/>
                  <a:pt x="61057" y="75257"/>
                </a:cubicBezTo>
                <a:lnTo>
                  <a:pt x="61083" y="75296"/>
                </a:lnTo>
                <a:cubicBezTo>
                  <a:pt x="61101" y="75318"/>
                  <a:pt x="61122" y="75331"/>
                  <a:pt x="61137" y="75331"/>
                </a:cubicBezTo>
                <a:cubicBezTo>
                  <a:pt x="61145" y="75331"/>
                  <a:pt x="61151" y="75328"/>
                  <a:pt x="61155" y="75322"/>
                </a:cubicBezTo>
                <a:cubicBezTo>
                  <a:pt x="61168" y="75309"/>
                  <a:pt x="61161" y="75270"/>
                  <a:pt x="61135" y="75237"/>
                </a:cubicBezTo>
                <a:cubicBezTo>
                  <a:pt x="61122" y="75218"/>
                  <a:pt x="61109" y="75205"/>
                  <a:pt x="61096" y="75185"/>
                </a:cubicBezTo>
                <a:lnTo>
                  <a:pt x="61103" y="75185"/>
                </a:lnTo>
                <a:lnTo>
                  <a:pt x="61018" y="75068"/>
                </a:lnTo>
                <a:cubicBezTo>
                  <a:pt x="60986" y="74990"/>
                  <a:pt x="61116" y="75009"/>
                  <a:pt x="61070" y="74924"/>
                </a:cubicBezTo>
                <a:cubicBezTo>
                  <a:pt x="61025" y="74859"/>
                  <a:pt x="60953" y="74846"/>
                  <a:pt x="60849" y="74729"/>
                </a:cubicBezTo>
                <a:cubicBezTo>
                  <a:pt x="60777" y="74560"/>
                  <a:pt x="60673" y="74403"/>
                  <a:pt x="60549" y="74267"/>
                </a:cubicBezTo>
                <a:cubicBezTo>
                  <a:pt x="60556" y="74254"/>
                  <a:pt x="60556" y="74241"/>
                  <a:pt x="60562" y="74228"/>
                </a:cubicBezTo>
                <a:cubicBezTo>
                  <a:pt x="60562" y="74221"/>
                  <a:pt x="60562" y="74208"/>
                  <a:pt x="60569" y="74201"/>
                </a:cubicBezTo>
                <a:lnTo>
                  <a:pt x="60569" y="74188"/>
                </a:lnTo>
                <a:lnTo>
                  <a:pt x="60562" y="74175"/>
                </a:lnTo>
                <a:cubicBezTo>
                  <a:pt x="60543" y="74136"/>
                  <a:pt x="60517" y="74104"/>
                  <a:pt x="60497" y="74065"/>
                </a:cubicBezTo>
                <a:cubicBezTo>
                  <a:pt x="60471" y="74032"/>
                  <a:pt x="60451" y="74000"/>
                  <a:pt x="60438" y="73960"/>
                </a:cubicBezTo>
                <a:cubicBezTo>
                  <a:pt x="60432" y="73941"/>
                  <a:pt x="60412" y="73921"/>
                  <a:pt x="60399" y="73921"/>
                </a:cubicBezTo>
                <a:cubicBezTo>
                  <a:pt x="60380" y="73921"/>
                  <a:pt x="60373" y="73934"/>
                  <a:pt x="60386" y="73954"/>
                </a:cubicBezTo>
                <a:cubicBezTo>
                  <a:pt x="60406" y="74006"/>
                  <a:pt x="60432" y="74045"/>
                  <a:pt x="60458" y="74091"/>
                </a:cubicBezTo>
                <a:cubicBezTo>
                  <a:pt x="60477" y="74117"/>
                  <a:pt x="60491" y="74136"/>
                  <a:pt x="60504" y="74162"/>
                </a:cubicBezTo>
                <a:cubicBezTo>
                  <a:pt x="60504" y="74162"/>
                  <a:pt x="60504" y="74169"/>
                  <a:pt x="60504" y="74169"/>
                </a:cubicBezTo>
                <a:cubicBezTo>
                  <a:pt x="60491" y="74195"/>
                  <a:pt x="60491" y="74228"/>
                  <a:pt x="60491" y="74260"/>
                </a:cubicBezTo>
                <a:lnTo>
                  <a:pt x="60471" y="74241"/>
                </a:lnTo>
                <a:cubicBezTo>
                  <a:pt x="60106" y="73960"/>
                  <a:pt x="60002" y="73602"/>
                  <a:pt x="59696" y="73153"/>
                </a:cubicBezTo>
                <a:lnTo>
                  <a:pt x="59833" y="73062"/>
                </a:lnTo>
                <a:cubicBezTo>
                  <a:pt x="59748" y="72951"/>
                  <a:pt x="59683" y="72918"/>
                  <a:pt x="59605" y="72814"/>
                </a:cubicBezTo>
                <a:cubicBezTo>
                  <a:pt x="59590" y="72831"/>
                  <a:pt x="59574" y="72841"/>
                  <a:pt x="59555" y="72841"/>
                </a:cubicBezTo>
                <a:cubicBezTo>
                  <a:pt x="59531" y="72841"/>
                  <a:pt x="59504" y="72825"/>
                  <a:pt x="59474" y="72788"/>
                </a:cubicBezTo>
                <a:cubicBezTo>
                  <a:pt x="59110" y="72378"/>
                  <a:pt x="58908" y="71778"/>
                  <a:pt x="58569" y="71505"/>
                </a:cubicBezTo>
                <a:lnTo>
                  <a:pt x="58569" y="71511"/>
                </a:lnTo>
                <a:cubicBezTo>
                  <a:pt x="58543" y="71459"/>
                  <a:pt x="58510" y="71407"/>
                  <a:pt x="58478" y="71362"/>
                </a:cubicBezTo>
                <a:cubicBezTo>
                  <a:pt x="58452" y="71329"/>
                  <a:pt x="58432" y="71290"/>
                  <a:pt x="58413" y="71257"/>
                </a:cubicBezTo>
                <a:cubicBezTo>
                  <a:pt x="58413" y="71199"/>
                  <a:pt x="58380" y="71134"/>
                  <a:pt x="58413" y="71095"/>
                </a:cubicBezTo>
                <a:lnTo>
                  <a:pt x="58400" y="71088"/>
                </a:lnTo>
                <a:cubicBezTo>
                  <a:pt x="58413" y="71082"/>
                  <a:pt x="58426" y="71082"/>
                  <a:pt x="58439" y="71082"/>
                </a:cubicBezTo>
                <a:cubicBezTo>
                  <a:pt x="58452" y="71082"/>
                  <a:pt x="58452" y="71056"/>
                  <a:pt x="58439" y="71029"/>
                </a:cubicBezTo>
                <a:cubicBezTo>
                  <a:pt x="58426" y="71003"/>
                  <a:pt x="58406" y="70990"/>
                  <a:pt x="58387" y="70990"/>
                </a:cubicBezTo>
                <a:cubicBezTo>
                  <a:pt x="58380" y="70990"/>
                  <a:pt x="58380" y="70997"/>
                  <a:pt x="58374" y="70997"/>
                </a:cubicBezTo>
                <a:cubicBezTo>
                  <a:pt x="58295" y="70919"/>
                  <a:pt x="58230" y="70834"/>
                  <a:pt x="58172" y="70736"/>
                </a:cubicBezTo>
                <a:cubicBezTo>
                  <a:pt x="58177" y="70726"/>
                  <a:pt x="58185" y="70723"/>
                  <a:pt x="58195" y="70723"/>
                </a:cubicBezTo>
                <a:cubicBezTo>
                  <a:pt x="58213" y="70723"/>
                  <a:pt x="58236" y="70735"/>
                  <a:pt x="58244" y="70735"/>
                </a:cubicBezTo>
                <a:cubicBezTo>
                  <a:pt x="58254" y="70735"/>
                  <a:pt x="58248" y="70720"/>
                  <a:pt x="58204" y="70658"/>
                </a:cubicBezTo>
                <a:cubicBezTo>
                  <a:pt x="58184" y="70645"/>
                  <a:pt x="58169" y="70640"/>
                  <a:pt x="58160" y="70640"/>
                </a:cubicBezTo>
                <a:cubicBezTo>
                  <a:pt x="58107" y="70640"/>
                  <a:pt x="58202" y="70811"/>
                  <a:pt x="58120" y="70828"/>
                </a:cubicBezTo>
                <a:cubicBezTo>
                  <a:pt x="57924" y="70678"/>
                  <a:pt x="57742" y="70372"/>
                  <a:pt x="57625" y="70131"/>
                </a:cubicBezTo>
                <a:cubicBezTo>
                  <a:pt x="57345" y="69922"/>
                  <a:pt x="57162" y="69434"/>
                  <a:pt x="56902" y="69128"/>
                </a:cubicBezTo>
                <a:cubicBezTo>
                  <a:pt x="56863" y="69004"/>
                  <a:pt x="56817" y="68880"/>
                  <a:pt x="56863" y="68808"/>
                </a:cubicBezTo>
                <a:cubicBezTo>
                  <a:pt x="56654" y="68528"/>
                  <a:pt x="56810" y="68450"/>
                  <a:pt x="56706" y="68229"/>
                </a:cubicBezTo>
                <a:cubicBezTo>
                  <a:pt x="56666" y="68229"/>
                  <a:pt x="56631" y="68248"/>
                  <a:pt x="56581" y="68248"/>
                </a:cubicBezTo>
                <a:cubicBezTo>
                  <a:pt x="56550" y="68248"/>
                  <a:pt x="56513" y="68241"/>
                  <a:pt x="56465" y="68216"/>
                </a:cubicBezTo>
                <a:lnTo>
                  <a:pt x="56465" y="68216"/>
                </a:lnTo>
                <a:cubicBezTo>
                  <a:pt x="56563" y="68307"/>
                  <a:pt x="56602" y="68392"/>
                  <a:pt x="56589" y="68476"/>
                </a:cubicBezTo>
                <a:cubicBezTo>
                  <a:pt x="56570" y="68450"/>
                  <a:pt x="56554" y="68446"/>
                  <a:pt x="56538" y="68446"/>
                </a:cubicBezTo>
                <a:cubicBezTo>
                  <a:pt x="56529" y="68446"/>
                  <a:pt x="56520" y="68447"/>
                  <a:pt x="56511" y="68447"/>
                </a:cubicBezTo>
                <a:cubicBezTo>
                  <a:pt x="56492" y="68447"/>
                  <a:pt x="56471" y="68440"/>
                  <a:pt x="56446" y="68398"/>
                </a:cubicBezTo>
                <a:cubicBezTo>
                  <a:pt x="56400" y="68170"/>
                  <a:pt x="56159" y="68072"/>
                  <a:pt x="56211" y="67870"/>
                </a:cubicBezTo>
                <a:lnTo>
                  <a:pt x="56211" y="67870"/>
                </a:lnTo>
                <a:cubicBezTo>
                  <a:pt x="56237" y="67887"/>
                  <a:pt x="56267" y="67895"/>
                  <a:pt x="56296" y="67895"/>
                </a:cubicBezTo>
                <a:cubicBezTo>
                  <a:pt x="56325" y="67895"/>
                  <a:pt x="56354" y="67887"/>
                  <a:pt x="56381" y="67870"/>
                </a:cubicBezTo>
                <a:cubicBezTo>
                  <a:pt x="56302" y="67675"/>
                  <a:pt x="56315" y="67499"/>
                  <a:pt x="56120" y="67297"/>
                </a:cubicBezTo>
                <a:cubicBezTo>
                  <a:pt x="56003" y="67349"/>
                  <a:pt x="56081" y="67506"/>
                  <a:pt x="55938" y="67538"/>
                </a:cubicBezTo>
                <a:cubicBezTo>
                  <a:pt x="55742" y="67180"/>
                  <a:pt x="55501" y="67082"/>
                  <a:pt x="55456" y="66946"/>
                </a:cubicBezTo>
                <a:lnTo>
                  <a:pt x="55456" y="66946"/>
                </a:lnTo>
                <a:cubicBezTo>
                  <a:pt x="55384" y="67024"/>
                  <a:pt x="55456" y="67187"/>
                  <a:pt x="55573" y="67382"/>
                </a:cubicBezTo>
                <a:cubicBezTo>
                  <a:pt x="55555" y="67372"/>
                  <a:pt x="55544" y="67367"/>
                  <a:pt x="55536" y="67367"/>
                </a:cubicBezTo>
                <a:cubicBezTo>
                  <a:pt x="55489" y="67367"/>
                  <a:pt x="55598" y="67531"/>
                  <a:pt x="55553" y="67564"/>
                </a:cubicBezTo>
                <a:cubicBezTo>
                  <a:pt x="55536" y="67560"/>
                  <a:pt x="55524" y="67559"/>
                  <a:pt x="55514" y="67559"/>
                </a:cubicBezTo>
                <a:cubicBezTo>
                  <a:pt x="55495" y="67559"/>
                  <a:pt x="55486" y="67565"/>
                  <a:pt x="55467" y="67565"/>
                </a:cubicBezTo>
                <a:cubicBezTo>
                  <a:pt x="55453" y="67565"/>
                  <a:pt x="55435" y="67562"/>
                  <a:pt x="55404" y="67551"/>
                </a:cubicBezTo>
                <a:lnTo>
                  <a:pt x="55404" y="67551"/>
                </a:lnTo>
                <a:cubicBezTo>
                  <a:pt x="55436" y="67695"/>
                  <a:pt x="55501" y="67792"/>
                  <a:pt x="55540" y="67975"/>
                </a:cubicBezTo>
                <a:cubicBezTo>
                  <a:pt x="55410" y="67890"/>
                  <a:pt x="55410" y="67753"/>
                  <a:pt x="55345" y="67642"/>
                </a:cubicBezTo>
                <a:cubicBezTo>
                  <a:pt x="55123" y="67519"/>
                  <a:pt x="55065" y="67128"/>
                  <a:pt x="54915" y="66906"/>
                </a:cubicBezTo>
                <a:cubicBezTo>
                  <a:pt x="54720" y="66757"/>
                  <a:pt x="54544" y="66587"/>
                  <a:pt x="54400" y="66385"/>
                </a:cubicBezTo>
                <a:cubicBezTo>
                  <a:pt x="54368" y="66314"/>
                  <a:pt x="54342" y="66229"/>
                  <a:pt x="54329" y="66151"/>
                </a:cubicBezTo>
                <a:cubicBezTo>
                  <a:pt x="54179" y="66079"/>
                  <a:pt x="54133" y="65929"/>
                  <a:pt x="54003" y="65793"/>
                </a:cubicBezTo>
                <a:cubicBezTo>
                  <a:pt x="54010" y="65786"/>
                  <a:pt x="54023" y="65773"/>
                  <a:pt x="53997" y="65741"/>
                </a:cubicBezTo>
                <a:cubicBezTo>
                  <a:pt x="53997" y="65701"/>
                  <a:pt x="53997" y="65656"/>
                  <a:pt x="53990" y="65617"/>
                </a:cubicBezTo>
                <a:lnTo>
                  <a:pt x="53990" y="65617"/>
                </a:lnTo>
                <a:lnTo>
                  <a:pt x="54003" y="65623"/>
                </a:lnTo>
                <a:cubicBezTo>
                  <a:pt x="54015" y="65614"/>
                  <a:pt x="54027" y="65611"/>
                  <a:pt x="54039" y="65611"/>
                </a:cubicBezTo>
                <a:cubicBezTo>
                  <a:pt x="54054" y="65611"/>
                  <a:pt x="54070" y="65616"/>
                  <a:pt x="54088" y="65623"/>
                </a:cubicBezTo>
                <a:cubicBezTo>
                  <a:pt x="53984" y="65526"/>
                  <a:pt x="53905" y="65395"/>
                  <a:pt x="53945" y="65317"/>
                </a:cubicBezTo>
                <a:lnTo>
                  <a:pt x="53945" y="65317"/>
                </a:lnTo>
                <a:cubicBezTo>
                  <a:pt x="53993" y="65355"/>
                  <a:pt x="54050" y="65441"/>
                  <a:pt x="54098" y="65441"/>
                </a:cubicBezTo>
                <a:cubicBezTo>
                  <a:pt x="54108" y="65441"/>
                  <a:pt x="54118" y="65437"/>
                  <a:pt x="54127" y="65428"/>
                </a:cubicBezTo>
                <a:cubicBezTo>
                  <a:pt x="54023" y="65324"/>
                  <a:pt x="54062" y="65180"/>
                  <a:pt x="53990" y="65174"/>
                </a:cubicBezTo>
                <a:lnTo>
                  <a:pt x="53990" y="65174"/>
                </a:lnTo>
                <a:cubicBezTo>
                  <a:pt x="54007" y="65206"/>
                  <a:pt x="54010" y="65218"/>
                  <a:pt x="54004" y="65218"/>
                </a:cubicBezTo>
                <a:cubicBezTo>
                  <a:pt x="53992" y="65218"/>
                  <a:pt x="53945" y="65168"/>
                  <a:pt x="53918" y="65141"/>
                </a:cubicBezTo>
                <a:cubicBezTo>
                  <a:pt x="53814" y="64894"/>
                  <a:pt x="53671" y="64659"/>
                  <a:pt x="53495" y="64457"/>
                </a:cubicBezTo>
                <a:cubicBezTo>
                  <a:pt x="53430" y="64321"/>
                  <a:pt x="53345" y="64197"/>
                  <a:pt x="53241" y="64086"/>
                </a:cubicBezTo>
                <a:cubicBezTo>
                  <a:pt x="52876" y="63389"/>
                  <a:pt x="52473" y="63103"/>
                  <a:pt x="52101" y="62549"/>
                </a:cubicBezTo>
                <a:cubicBezTo>
                  <a:pt x="52085" y="62537"/>
                  <a:pt x="52075" y="62532"/>
                  <a:pt x="52068" y="62532"/>
                </a:cubicBezTo>
                <a:cubicBezTo>
                  <a:pt x="52047" y="62532"/>
                  <a:pt x="52060" y="62576"/>
                  <a:pt x="52050" y="62576"/>
                </a:cubicBezTo>
                <a:cubicBezTo>
                  <a:pt x="52046" y="62576"/>
                  <a:pt x="52038" y="62569"/>
                  <a:pt x="52023" y="62549"/>
                </a:cubicBezTo>
                <a:cubicBezTo>
                  <a:pt x="52036" y="62458"/>
                  <a:pt x="51925" y="62471"/>
                  <a:pt x="51867" y="62399"/>
                </a:cubicBezTo>
                <a:cubicBezTo>
                  <a:pt x="51867" y="62393"/>
                  <a:pt x="51867" y="62386"/>
                  <a:pt x="51867" y="62380"/>
                </a:cubicBezTo>
                <a:cubicBezTo>
                  <a:pt x="51906" y="62386"/>
                  <a:pt x="51945" y="62406"/>
                  <a:pt x="51977" y="62406"/>
                </a:cubicBezTo>
                <a:cubicBezTo>
                  <a:pt x="51938" y="62328"/>
                  <a:pt x="51951" y="62282"/>
                  <a:pt x="51899" y="62191"/>
                </a:cubicBezTo>
                <a:cubicBezTo>
                  <a:pt x="51893" y="62178"/>
                  <a:pt x="51886" y="62158"/>
                  <a:pt x="51880" y="62145"/>
                </a:cubicBezTo>
                <a:lnTo>
                  <a:pt x="51873" y="62126"/>
                </a:lnTo>
                <a:lnTo>
                  <a:pt x="51886" y="62126"/>
                </a:lnTo>
                <a:cubicBezTo>
                  <a:pt x="51867" y="62054"/>
                  <a:pt x="51919" y="62015"/>
                  <a:pt x="51906" y="61943"/>
                </a:cubicBezTo>
                <a:cubicBezTo>
                  <a:pt x="51658" y="61806"/>
                  <a:pt x="51489" y="61500"/>
                  <a:pt x="51268" y="61311"/>
                </a:cubicBezTo>
                <a:cubicBezTo>
                  <a:pt x="51241" y="61285"/>
                  <a:pt x="51222" y="61253"/>
                  <a:pt x="51202" y="61220"/>
                </a:cubicBezTo>
                <a:cubicBezTo>
                  <a:pt x="51079" y="60895"/>
                  <a:pt x="50909" y="60601"/>
                  <a:pt x="50759" y="60308"/>
                </a:cubicBezTo>
                <a:cubicBezTo>
                  <a:pt x="50751" y="60317"/>
                  <a:pt x="50742" y="60320"/>
                  <a:pt x="50732" y="60320"/>
                </a:cubicBezTo>
                <a:cubicBezTo>
                  <a:pt x="50689" y="60320"/>
                  <a:pt x="50638" y="60255"/>
                  <a:pt x="50622" y="60255"/>
                </a:cubicBezTo>
                <a:cubicBezTo>
                  <a:pt x="50614" y="60255"/>
                  <a:pt x="50616" y="60274"/>
                  <a:pt x="50636" y="60334"/>
                </a:cubicBezTo>
                <a:cubicBezTo>
                  <a:pt x="50577" y="60204"/>
                  <a:pt x="50571" y="60178"/>
                  <a:pt x="50479" y="60146"/>
                </a:cubicBezTo>
                <a:cubicBezTo>
                  <a:pt x="50440" y="60035"/>
                  <a:pt x="50479" y="59970"/>
                  <a:pt x="50473" y="59872"/>
                </a:cubicBezTo>
                <a:lnTo>
                  <a:pt x="50473" y="59872"/>
                </a:lnTo>
                <a:cubicBezTo>
                  <a:pt x="50466" y="59872"/>
                  <a:pt x="50460" y="59873"/>
                  <a:pt x="50453" y="59873"/>
                </a:cubicBezTo>
                <a:cubicBezTo>
                  <a:pt x="50357" y="59873"/>
                  <a:pt x="50268" y="59828"/>
                  <a:pt x="50219" y="59755"/>
                </a:cubicBezTo>
                <a:cubicBezTo>
                  <a:pt x="50160" y="59885"/>
                  <a:pt x="50037" y="59807"/>
                  <a:pt x="50056" y="60028"/>
                </a:cubicBezTo>
                <a:cubicBezTo>
                  <a:pt x="50032" y="59995"/>
                  <a:pt x="50008" y="59961"/>
                  <a:pt x="49987" y="59961"/>
                </a:cubicBezTo>
                <a:cubicBezTo>
                  <a:pt x="49979" y="59961"/>
                  <a:pt x="49972" y="59966"/>
                  <a:pt x="49965" y="59976"/>
                </a:cubicBezTo>
                <a:lnTo>
                  <a:pt x="49978" y="59989"/>
                </a:lnTo>
                <a:lnTo>
                  <a:pt x="49965" y="59989"/>
                </a:lnTo>
                <a:cubicBezTo>
                  <a:pt x="49945" y="59989"/>
                  <a:pt x="49926" y="59983"/>
                  <a:pt x="49906" y="59976"/>
                </a:cubicBezTo>
                <a:cubicBezTo>
                  <a:pt x="49848" y="59878"/>
                  <a:pt x="49769" y="59787"/>
                  <a:pt x="49672" y="59716"/>
                </a:cubicBezTo>
                <a:cubicBezTo>
                  <a:pt x="49613" y="59598"/>
                  <a:pt x="49691" y="59559"/>
                  <a:pt x="49594" y="59423"/>
                </a:cubicBezTo>
                <a:cubicBezTo>
                  <a:pt x="49418" y="59299"/>
                  <a:pt x="49086" y="58895"/>
                  <a:pt x="49300" y="58817"/>
                </a:cubicBezTo>
                <a:lnTo>
                  <a:pt x="49300" y="58817"/>
                </a:lnTo>
                <a:cubicBezTo>
                  <a:pt x="49367" y="58913"/>
                  <a:pt x="49433" y="58950"/>
                  <a:pt x="49489" y="58950"/>
                </a:cubicBezTo>
                <a:cubicBezTo>
                  <a:pt x="49576" y="58950"/>
                  <a:pt x="49639" y="58860"/>
                  <a:pt x="49639" y="58765"/>
                </a:cubicBezTo>
                <a:cubicBezTo>
                  <a:pt x="49776" y="58849"/>
                  <a:pt x="49789" y="58947"/>
                  <a:pt x="49880" y="59123"/>
                </a:cubicBezTo>
                <a:cubicBezTo>
                  <a:pt x="50043" y="59175"/>
                  <a:pt x="50232" y="59436"/>
                  <a:pt x="50408" y="59624"/>
                </a:cubicBezTo>
                <a:lnTo>
                  <a:pt x="50414" y="59611"/>
                </a:lnTo>
                <a:cubicBezTo>
                  <a:pt x="50434" y="59650"/>
                  <a:pt x="50453" y="59696"/>
                  <a:pt x="50479" y="59735"/>
                </a:cubicBezTo>
                <a:cubicBezTo>
                  <a:pt x="50492" y="59755"/>
                  <a:pt x="50499" y="59774"/>
                  <a:pt x="50505" y="59787"/>
                </a:cubicBezTo>
                <a:cubicBezTo>
                  <a:pt x="50505" y="59800"/>
                  <a:pt x="50505" y="59807"/>
                  <a:pt x="50512" y="59820"/>
                </a:cubicBezTo>
                <a:lnTo>
                  <a:pt x="50518" y="59846"/>
                </a:lnTo>
                <a:lnTo>
                  <a:pt x="50525" y="59859"/>
                </a:lnTo>
                <a:cubicBezTo>
                  <a:pt x="50603" y="59970"/>
                  <a:pt x="50694" y="60067"/>
                  <a:pt x="50812" y="60139"/>
                </a:cubicBezTo>
                <a:lnTo>
                  <a:pt x="50825" y="60152"/>
                </a:lnTo>
                <a:lnTo>
                  <a:pt x="50831" y="60139"/>
                </a:lnTo>
                <a:cubicBezTo>
                  <a:pt x="50844" y="60132"/>
                  <a:pt x="50851" y="60119"/>
                  <a:pt x="50857" y="60106"/>
                </a:cubicBezTo>
                <a:cubicBezTo>
                  <a:pt x="50864" y="60100"/>
                  <a:pt x="50870" y="60087"/>
                  <a:pt x="50877" y="60080"/>
                </a:cubicBezTo>
                <a:cubicBezTo>
                  <a:pt x="50883" y="60074"/>
                  <a:pt x="50877" y="60048"/>
                  <a:pt x="50864" y="60028"/>
                </a:cubicBezTo>
                <a:cubicBezTo>
                  <a:pt x="50854" y="60008"/>
                  <a:pt x="50840" y="60000"/>
                  <a:pt x="50828" y="60000"/>
                </a:cubicBezTo>
                <a:cubicBezTo>
                  <a:pt x="50825" y="60000"/>
                  <a:pt x="50821" y="60001"/>
                  <a:pt x="50818" y="60002"/>
                </a:cubicBezTo>
                <a:cubicBezTo>
                  <a:pt x="50812" y="60015"/>
                  <a:pt x="50805" y="60028"/>
                  <a:pt x="50799" y="60041"/>
                </a:cubicBezTo>
                <a:cubicBezTo>
                  <a:pt x="50792" y="60041"/>
                  <a:pt x="50792" y="60048"/>
                  <a:pt x="50786" y="60054"/>
                </a:cubicBezTo>
                <a:cubicBezTo>
                  <a:pt x="50707" y="60002"/>
                  <a:pt x="50642" y="59937"/>
                  <a:pt x="50590" y="59859"/>
                </a:cubicBezTo>
                <a:lnTo>
                  <a:pt x="50603" y="59859"/>
                </a:lnTo>
                <a:cubicBezTo>
                  <a:pt x="50609" y="59860"/>
                  <a:pt x="50615" y="59860"/>
                  <a:pt x="50621" y="59860"/>
                </a:cubicBezTo>
                <a:cubicBezTo>
                  <a:pt x="50660" y="59860"/>
                  <a:pt x="50699" y="59842"/>
                  <a:pt x="50727" y="59813"/>
                </a:cubicBezTo>
                <a:cubicBezTo>
                  <a:pt x="50733" y="59768"/>
                  <a:pt x="50727" y="59722"/>
                  <a:pt x="50714" y="59683"/>
                </a:cubicBezTo>
                <a:cubicBezTo>
                  <a:pt x="50698" y="59625"/>
                  <a:pt x="50695" y="59609"/>
                  <a:pt x="50709" y="59609"/>
                </a:cubicBezTo>
                <a:cubicBezTo>
                  <a:pt x="50712" y="59609"/>
                  <a:pt x="50716" y="59610"/>
                  <a:pt x="50720" y="59611"/>
                </a:cubicBezTo>
                <a:cubicBezTo>
                  <a:pt x="50724" y="59613"/>
                  <a:pt x="50727" y="59613"/>
                  <a:pt x="50729" y="59613"/>
                </a:cubicBezTo>
                <a:cubicBezTo>
                  <a:pt x="50742" y="59613"/>
                  <a:pt x="50745" y="59600"/>
                  <a:pt x="50740" y="59579"/>
                </a:cubicBezTo>
                <a:cubicBezTo>
                  <a:pt x="50727" y="59553"/>
                  <a:pt x="50714" y="59533"/>
                  <a:pt x="50688" y="59527"/>
                </a:cubicBezTo>
                <a:cubicBezTo>
                  <a:pt x="50678" y="59524"/>
                  <a:pt x="50670" y="59522"/>
                  <a:pt x="50663" y="59522"/>
                </a:cubicBezTo>
                <a:cubicBezTo>
                  <a:pt x="50609" y="59522"/>
                  <a:pt x="50631" y="59605"/>
                  <a:pt x="50642" y="59657"/>
                </a:cubicBezTo>
                <a:cubicBezTo>
                  <a:pt x="50655" y="59683"/>
                  <a:pt x="50662" y="59709"/>
                  <a:pt x="50662" y="59735"/>
                </a:cubicBezTo>
                <a:cubicBezTo>
                  <a:pt x="50642" y="59761"/>
                  <a:pt x="50603" y="59768"/>
                  <a:pt x="50564" y="59768"/>
                </a:cubicBezTo>
                <a:lnTo>
                  <a:pt x="50538" y="59768"/>
                </a:lnTo>
                <a:lnTo>
                  <a:pt x="50512" y="59722"/>
                </a:lnTo>
                <a:cubicBezTo>
                  <a:pt x="50479" y="59683"/>
                  <a:pt x="50460" y="59637"/>
                  <a:pt x="50447" y="59592"/>
                </a:cubicBezTo>
                <a:lnTo>
                  <a:pt x="50447" y="59585"/>
                </a:lnTo>
                <a:cubicBezTo>
                  <a:pt x="50401" y="59403"/>
                  <a:pt x="50212" y="59168"/>
                  <a:pt x="50128" y="59064"/>
                </a:cubicBezTo>
                <a:cubicBezTo>
                  <a:pt x="50111" y="59068"/>
                  <a:pt x="50094" y="59086"/>
                  <a:pt x="50078" y="59086"/>
                </a:cubicBezTo>
                <a:cubicBezTo>
                  <a:pt x="50068" y="59086"/>
                  <a:pt x="50059" y="59081"/>
                  <a:pt x="50050" y="59064"/>
                </a:cubicBezTo>
                <a:cubicBezTo>
                  <a:pt x="50069" y="58967"/>
                  <a:pt x="49965" y="58921"/>
                  <a:pt x="49997" y="58810"/>
                </a:cubicBezTo>
                <a:lnTo>
                  <a:pt x="49997" y="58810"/>
                </a:lnTo>
                <a:cubicBezTo>
                  <a:pt x="49965" y="58830"/>
                  <a:pt x="49965" y="58862"/>
                  <a:pt x="49965" y="58895"/>
                </a:cubicBezTo>
                <a:cubicBezTo>
                  <a:pt x="49750" y="58654"/>
                  <a:pt x="49763" y="58524"/>
                  <a:pt x="49665" y="58406"/>
                </a:cubicBezTo>
                <a:cubicBezTo>
                  <a:pt x="49633" y="58406"/>
                  <a:pt x="49340" y="57944"/>
                  <a:pt x="49300" y="57853"/>
                </a:cubicBezTo>
                <a:lnTo>
                  <a:pt x="49281" y="57853"/>
                </a:lnTo>
                <a:cubicBezTo>
                  <a:pt x="49281" y="57801"/>
                  <a:pt x="49274" y="57749"/>
                  <a:pt x="49248" y="57696"/>
                </a:cubicBezTo>
                <a:lnTo>
                  <a:pt x="49248" y="57696"/>
                </a:lnTo>
                <a:lnTo>
                  <a:pt x="49261" y="57703"/>
                </a:lnTo>
                <a:cubicBezTo>
                  <a:pt x="49294" y="57657"/>
                  <a:pt x="49112" y="57495"/>
                  <a:pt x="49183" y="57468"/>
                </a:cubicBezTo>
                <a:lnTo>
                  <a:pt x="49183" y="57468"/>
                </a:lnTo>
                <a:cubicBezTo>
                  <a:pt x="49267" y="57550"/>
                  <a:pt x="49327" y="57573"/>
                  <a:pt x="49380" y="57573"/>
                </a:cubicBezTo>
                <a:cubicBezTo>
                  <a:pt x="49445" y="57573"/>
                  <a:pt x="49500" y="57539"/>
                  <a:pt x="49578" y="57539"/>
                </a:cubicBezTo>
                <a:cubicBezTo>
                  <a:pt x="49604" y="57539"/>
                  <a:pt x="49633" y="57543"/>
                  <a:pt x="49665" y="57553"/>
                </a:cubicBezTo>
                <a:cubicBezTo>
                  <a:pt x="49717" y="57736"/>
                  <a:pt x="49900" y="57742"/>
                  <a:pt x="50004" y="57840"/>
                </a:cubicBezTo>
                <a:lnTo>
                  <a:pt x="50323" y="58315"/>
                </a:lnTo>
                <a:cubicBezTo>
                  <a:pt x="50271" y="58400"/>
                  <a:pt x="50291" y="58511"/>
                  <a:pt x="50375" y="58569"/>
                </a:cubicBezTo>
                <a:lnTo>
                  <a:pt x="50388" y="58615"/>
                </a:lnTo>
                <a:cubicBezTo>
                  <a:pt x="50388" y="58621"/>
                  <a:pt x="50395" y="58628"/>
                  <a:pt x="50401" y="58634"/>
                </a:cubicBezTo>
                <a:cubicBezTo>
                  <a:pt x="50408" y="58647"/>
                  <a:pt x="50421" y="58660"/>
                  <a:pt x="50440" y="58667"/>
                </a:cubicBezTo>
                <a:cubicBezTo>
                  <a:pt x="50453" y="58667"/>
                  <a:pt x="50466" y="58654"/>
                  <a:pt x="50453" y="58628"/>
                </a:cubicBezTo>
                <a:lnTo>
                  <a:pt x="50440" y="58582"/>
                </a:lnTo>
                <a:cubicBezTo>
                  <a:pt x="50466" y="58563"/>
                  <a:pt x="50473" y="58530"/>
                  <a:pt x="50473" y="58498"/>
                </a:cubicBezTo>
                <a:cubicBezTo>
                  <a:pt x="50610" y="58608"/>
                  <a:pt x="50688" y="58745"/>
                  <a:pt x="50799" y="58947"/>
                </a:cubicBezTo>
                <a:cubicBezTo>
                  <a:pt x="50792" y="59025"/>
                  <a:pt x="50805" y="59097"/>
                  <a:pt x="50838" y="59168"/>
                </a:cubicBezTo>
                <a:cubicBezTo>
                  <a:pt x="50844" y="59175"/>
                  <a:pt x="50844" y="59182"/>
                  <a:pt x="50851" y="59188"/>
                </a:cubicBezTo>
                <a:cubicBezTo>
                  <a:pt x="50844" y="59195"/>
                  <a:pt x="50844" y="59201"/>
                  <a:pt x="50838" y="59214"/>
                </a:cubicBezTo>
                <a:cubicBezTo>
                  <a:pt x="50727" y="59168"/>
                  <a:pt x="50584" y="58856"/>
                  <a:pt x="50479" y="58836"/>
                </a:cubicBezTo>
                <a:lnTo>
                  <a:pt x="50479" y="58836"/>
                </a:lnTo>
                <a:cubicBezTo>
                  <a:pt x="50558" y="59090"/>
                  <a:pt x="50662" y="59247"/>
                  <a:pt x="50558" y="59351"/>
                </a:cubicBezTo>
                <a:cubicBezTo>
                  <a:pt x="50561" y="59351"/>
                  <a:pt x="50565" y="59351"/>
                  <a:pt x="50569" y="59351"/>
                </a:cubicBezTo>
                <a:cubicBezTo>
                  <a:pt x="50672" y="59351"/>
                  <a:pt x="50726" y="59424"/>
                  <a:pt x="50828" y="59424"/>
                </a:cubicBezTo>
                <a:cubicBezTo>
                  <a:pt x="50847" y="59424"/>
                  <a:pt x="50867" y="59422"/>
                  <a:pt x="50890" y="59416"/>
                </a:cubicBezTo>
                <a:lnTo>
                  <a:pt x="50883" y="59396"/>
                </a:lnTo>
                <a:lnTo>
                  <a:pt x="50883" y="59396"/>
                </a:lnTo>
                <a:cubicBezTo>
                  <a:pt x="50909" y="59409"/>
                  <a:pt x="50935" y="59423"/>
                  <a:pt x="50955" y="59423"/>
                </a:cubicBezTo>
                <a:lnTo>
                  <a:pt x="50961" y="59423"/>
                </a:lnTo>
                <a:lnTo>
                  <a:pt x="51014" y="59403"/>
                </a:lnTo>
                <a:lnTo>
                  <a:pt x="51014" y="59383"/>
                </a:lnTo>
                <a:cubicBezTo>
                  <a:pt x="51007" y="59305"/>
                  <a:pt x="50974" y="59227"/>
                  <a:pt x="50916" y="59162"/>
                </a:cubicBezTo>
                <a:cubicBezTo>
                  <a:pt x="50903" y="59123"/>
                  <a:pt x="50890" y="59084"/>
                  <a:pt x="50890" y="59038"/>
                </a:cubicBezTo>
                <a:lnTo>
                  <a:pt x="50890" y="59038"/>
                </a:lnTo>
                <a:cubicBezTo>
                  <a:pt x="50945" y="59068"/>
                  <a:pt x="51015" y="59187"/>
                  <a:pt x="51042" y="59187"/>
                </a:cubicBezTo>
                <a:cubicBezTo>
                  <a:pt x="51050" y="59187"/>
                  <a:pt x="51054" y="59176"/>
                  <a:pt x="51053" y="59149"/>
                </a:cubicBezTo>
                <a:lnTo>
                  <a:pt x="51053" y="59149"/>
                </a:lnTo>
                <a:cubicBezTo>
                  <a:pt x="51196" y="59312"/>
                  <a:pt x="51320" y="59494"/>
                  <a:pt x="51430" y="59683"/>
                </a:cubicBezTo>
                <a:cubicBezTo>
                  <a:pt x="51476" y="59761"/>
                  <a:pt x="51522" y="59833"/>
                  <a:pt x="51567" y="59905"/>
                </a:cubicBezTo>
                <a:cubicBezTo>
                  <a:pt x="51583" y="59932"/>
                  <a:pt x="51604" y="59945"/>
                  <a:pt x="51618" y="59945"/>
                </a:cubicBezTo>
                <a:cubicBezTo>
                  <a:pt x="51621" y="59945"/>
                  <a:pt x="51624" y="59945"/>
                  <a:pt x="51626" y="59944"/>
                </a:cubicBezTo>
                <a:cubicBezTo>
                  <a:pt x="51639" y="59931"/>
                  <a:pt x="51639" y="59905"/>
                  <a:pt x="51619" y="59872"/>
                </a:cubicBezTo>
                <a:cubicBezTo>
                  <a:pt x="51574" y="59807"/>
                  <a:pt x="51528" y="59729"/>
                  <a:pt x="51482" y="59657"/>
                </a:cubicBezTo>
                <a:cubicBezTo>
                  <a:pt x="51365" y="59449"/>
                  <a:pt x="51228" y="59253"/>
                  <a:pt x="51066" y="59071"/>
                </a:cubicBezTo>
                <a:lnTo>
                  <a:pt x="51059" y="59064"/>
                </a:lnTo>
                <a:cubicBezTo>
                  <a:pt x="50851" y="58726"/>
                  <a:pt x="50733" y="58550"/>
                  <a:pt x="50545" y="58387"/>
                </a:cubicBezTo>
                <a:cubicBezTo>
                  <a:pt x="50571" y="58276"/>
                  <a:pt x="50141" y="57879"/>
                  <a:pt x="50089" y="57775"/>
                </a:cubicBezTo>
                <a:lnTo>
                  <a:pt x="50069" y="57762"/>
                </a:lnTo>
                <a:lnTo>
                  <a:pt x="50069" y="57762"/>
                </a:lnTo>
                <a:cubicBezTo>
                  <a:pt x="50108" y="57775"/>
                  <a:pt x="50147" y="57794"/>
                  <a:pt x="50180" y="57820"/>
                </a:cubicBezTo>
                <a:cubicBezTo>
                  <a:pt x="50212" y="57846"/>
                  <a:pt x="50251" y="57866"/>
                  <a:pt x="50291" y="57885"/>
                </a:cubicBezTo>
                <a:cubicBezTo>
                  <a:pt x="50304" y="57905"/>
                  <a:pt x="50323" y="57931"/>
                  <a:pt x="50343" y="57957"/>
                </a:cubicBezTo>
                <a:lnTo>
                  <a:pt x="50356" y="57977"/>
                </a:lnTo>
                <a:cubicBezTo>
                  <a:pt x="50360" y="57986"/>
                  <a:pt x="50372" y="57992"/>
                  <a:pt x="50381" y="57992"/>
                </a:cubicBezTo>
                <a:cubicBezTo>
                  <a:pt x="50384" y="57992"/>
                  <a:pt x="50386" y="57991"/>
                  <a:pt x="50388" y="57990"/>
                </a:cubicBezTo>
                <a:cubicBezTo>
                  <a:pt x="50395" y="57983"/>
                  <a:pt x="50395" y="57970"/>
                  <a:pt x="50382" y="57950"/>
                </a:cubicBezTo>
                <a:lnTo>
                  <a:pt x="50369" y="57937"/>
                </a:lnTo>
                <a:cubicBezTo>
                  <a:pt x="50349" y="57905"/>
                  <a:pt x="50323" y="57872"/>
                  <a:pt x="50304" y="57840"/>
                </a:cubicBezTo>
                <a:lnTo>
                  <a:pt x="50291" y="57833"/>
                </a:lnTo>
                <a:lnTo>
                  <a:pt x="50284" y="57833"/>
                </a:lnTo>
                <a:cubicBezTo>
                  <a:pt x="50245" y="57814"/>
                  <a:pt x="50206" y="57794"/>
                  <a:pt x="50180" y="57775"/>
                </a:cubicBezTo>
                <a:cubicBezTo>
                  <a:pt x="50147" y="57749"/>
                  <a:pt x="50121" y="57736"/>
                  <a:pt x="50089" y="57716"/>
                </a:cubicBezTo>
                <a:cubicBezTo>
                  <a:pt x="50128" y="57644"/>
                  <a:pt x="49900" y="57442"/>
                  <a:pt x="49815" y="57332"/>
                </a:cubicBezTo>
                <a:lnTo>
                  <a:pt x="49815" y="57332"/>
                </a:lnTo>
                <a:cubicBezTo>
                  <a:pt x="49826" y="57335"/>
                  <a:pt x="49835" y="57336"/>
                  <a:pt x="49842" y="57336"/>
                </a:cubicBezTo>
                <a:cubicBezTo>
                  <a:pt x="49899" y="57336"/>
                  <a:pt x="49807" y="57243"/>
                  <a:pt x="49774" y="57243"/>
                </a:cubicBezTo>
                <a:cubicBezTo>
                  <a:pt x="49768" y="57243"/>
                  <a:pt x="49764" y="57246"/>
                  <a:pt x="49763" y="57254"/>
                </a:cubicBezTo>
                <a:cubicBezTo>
                  <a:pt x="49730" y="57136"/>
                  <a:pt x="49789" y="57201"/>
                  <a:pt x="49769" y="57130"/>
                </a:cubicBezTo>
                <a:cubicBezTo>
                  <a:pt x="49704" y="57123"/>
                  <a:pt x="49626" y="56980"/>
                  <a:pt x="49555" y="56934"/>
                </a:cubicBezTo>
                <a:cubicBezTo>
                  <a:pt x="49268" y="56387"/>
                  <a:pt x="48760" y="55768"/>
                  <a:pt x="48688" y="55456"/>
                </a:cubicBezTo>
                <a:cubicBezTo>
                  <a:pt x="48655" y="55423"/>
                  <a:pt x="48633" y="55411"/>
                  <a:pt x="48616" y="55411"/>
                </a:cubicBezTo>
                <a:cubicBezTo>
                  <a:pt x="48581" y="55411"/>
                  <a:pt x="48571" y="55462"/>
                  <a:pt x="48536" y="55462"/>
                </a:cubicBezTo>
                <a:cubicBezTo>
                  <a:pt x="48529" y="55462"/>
                  <a:pt x="48521" y="55460"/>
                  <a:pt x="48512" y="55456"/>
                </a:cubicBezTo>
                <a:cubicBezTo>
                  <a:pt x="48232" y="55124"/>
                  <a:pt x="48096" y="54622"/>
                  <a:pt x="47763" y="54414"/>
                </a:cubicBezTo>
                <a:cubicBezTo>
                  <a:pt x="47887" y="54368"/>
                  <a:pt x="47633" y="54173"/>
                  <a:pt x="47620" y="54108"/>
                </a:cubicBezTo>
                <a:cubicBezTo>
                  <a:pt x="47620" y="54101"/>
                  <a:pt x="47659" y="54088"/>
                  <a:pt x="47659" y="54082"/>
                </a:cubicBezTo>
                <a:cubicBezTo>
                  <a:pt x="47548" y="53912"/>
                  <a:pt x="47346" y="53847"/>
                  <a:pt x="47203" y="53528"/>
                </a:cubicBezTo>
                <a:cubicBezTo>
                  <a:pt x="47197" y="53476"/>
                  <a:pt x="47229" y="53437"/>
                  <a:pt x="47275" y="53424"/>
                </a:cubicBezTo>
                <a:cubicBezTo>
                  <a:pt x="47156" y="53292"/>
                  <a:pt x="47055" y="53064"/>
                  <a:pt x="46960" y="53064"/>
                </a:cubicBezTo>
                <a:cubicBezTo>
                  <a:pt x="46957" y="53064"/>
                  <a:pt x="46953" y="53065"/>
                  <a:pt x="46949" y="53065"/>
                </a:cubicBezTo>
                <a:cubicBezTo>
                  <a:pt x="46832" y="52935"/>
                  <a:pt x="46760" y="52714"/>
                  <a:pt x="46545" y="52538"/>
                </a:cubicBezTo>
                <a:cubicBezTo>
                  <a:pt x="46552" y="52525"/>
                  <a:pt x="46558" y="52518"/>
                  <a:pt x="46558" y="52505"/>
                </a:cubicBezTo>
                <a:lnTo>
                  <a:pt x="46558" y="52499"/>
                </a:lnTo>
                <a:lnTo>
                  <a:pt x="46552" y="52479"/>
                </a:lnTo>
                <a:cubicBezTo>
                  <a:pt x="46526" y="52427"/>
                  <a:pt x="46493" y="52375"/>
                  <a:pt x="46448" y="52329"/>
                </a:cubicBezTo>
                <a:cubicBezTo>
                  <a:pt x="46440" y="52321"/>
                  <a:pt x="46429" y="52316"/>
                  <a:pt x="46421" y="52316"/>
                </a:cubicBezTo>
                <a:cubicBezTo>
                  <a:pt x="46415" y="52316"/>
                  <a:pt x="46411" y="52318"/>
                  <a:pt x="46409" y="52323"/>
                </a:cubicBezTo>
                <a:cubicBezTo>
                  <a:pt x="46402" y="52342"/>
                  <a:pt x="46409" y="52362"/>
                  <a:pt x="46428" y="52375"/>
                </a:cubicBezTo>
                <a:cubicBezTo>
                  <a:pt x="46448" y="52401"/>
                  <a:pt x="46474" y="52427"/>
                  <a:pt x="46493" y="52460"/>
                </a:cubicBezTo>
                <a:cubicBezTo>
                  <a:pt x="46396" y="52368"/>
                  <a:pt x="46317" y="52258"/>
                  <a:pt x="46265" y="52141"/>
                </a:cubicBezTo>
                <a:cubicBezTo>
                  <a:pt x="46343" y="52056"/>
                  <a:pt x="46402" y="51958"/>
                  <a:pt x="46435" y="51854"/>
                </a:cubicBezTo>
                <a:cubicBezTo>
                  <a:pt x="46413" y="51819"/>
                  <a:pt x="46386" y="51803"/>
                  <a:pt x="46357" y="51803"/>
                </a:cubicBezTo>
                <a:cubicBezTo>
                  <a:pt x="46288" y="51803"/>
                  <a:pt x="46203" y="51886"/>
                  <a:pt x="46135" y="51991"/>
                </a:cubicBezTo>
                <a:cubicBezTo>
                  <a:pt x="46118" y="51959"/>
                  <a:pt x="46114" y="51951"/>
                  <a:pt x="46111" y="51951"/>
                </a:cubicBezTo>
                <a:cubicBezTo>
                  <a:pt x="46109" y="51951"/>
                  <a:pt x="46108" y="51960"/>
                  <a:pt x="46098" y="51960"/>
                </a:cubicBezTo>
                <a:cubicBezTo>
                  <a:pt x="46091" y="51960"/>
                  <a:pt x="46081" y="51956"/>
                  <a:pt x="46063" y="51945"/>
                </a:cubicBezTo>
                <a:cubicBezTo>
                  <a:pt x="46031" y="51789"/>
                  <a:pt x="45992" y="51802"/>
                  <a:pt x="46063" y="51776"/>
                </a:cubicBezTo>
                <a:cubicBezTo>
                  <a:pt x="45920" y="51730"/>
                  <a:pt x="45874" y="51567"/>
                  <a:pt x="45699" y="51346"/>
                </a:cubicBezTo>
                <a:lnTo>
                  <a:pt x="45712" y="51346"/>
                </a:lnTo>
                <a:cubicBezTo>
                  <a:pt x="45729" y="51317"/>
                  <a:pt x="45736" y="51282"/>
                  <a:pt x="45733" y="51252"/>
                </a:cubicBezTo>
                <a:lnTo>
                  <a:pt x="45733" y="51252"/>
                </a:lnTo>
                <a:cubicBezTo>
                  <a:pt x="45735" y="51259"/>
                  <a:pt x="45740" y="51265"/>
                  <a:pt x="45744" y="51274"/>
                </a:cubicBezTo>
                <a:lnTo>
                  <a:pt x="45751" y="51287"/>
                </a:lnTo>
                <a:lnTo>
                  <a:pt x="45777" y="51313"/>
                </a:lnTo>
                <a:cubicBezTo>
                  <a:pt x="45796" y="51339"/>
                  <a:pt x="45816" y="51365"/>
                  <a:pt x="45835" y="51391"/>
                </a:cubicBezTo>
                <a:cubicBezTo>
                  <a:pt x="45855" y="51416"/>
                  <a:pt x="45874" y="51429"/>
                  <a:pt x="45888" y="51429"/>
                </a:cubicBezTo>
                <a:cubicBezTo>
                  <a:pt x="45893" y="51429"/>
                  <a:pt x="45897" y="51427"/>
                  <a:pt x="45900" y="51424"/>
                </a:cubicBezTo>
                <a:cubicBezTo>
                  <a:pt x="45914" y="51411"/>
                  <a:pt x="45907" y="51378"/>
                  <a:pt x="45881" y="51346"/>
                </a:cubicBezTo>
                <a:cubicBezTo>
                  <a:pt x="45861" y="51320"/>
                  <a:pt x="45835" y="51287"/>
                  <a:pt x="45816" y="51255"/>
                </a:cubicBezTo>
                <a:lnTo>
                  <a:pt x="45790" y="51229"/>
                </a:lnTo>
                <a:cubicBezTo>
                  <a:pt x="45809" y="51222"/>
                  <a:pt x="45829" y="51216"/>
                  <a:pt x="45848" y="51209"/>
                </a:cubicBezTo>
                <a:cubicBezTo>
                  <a:pt x="45946" y="51027"/>
                  <a:pt x="46011" y="50896"/>
                  <a:pt x="46115" y="50844"/>
                </a:cubicBezTo>
                <a:cubicBezTo>
                  <a:pt x="46070" y="50753"/>
                  <a:pt x="46148" y="50584"/>
                  <a:pt x="46194" y="50434"/>
                </a:cubicBezTo>
                <a:cubicBezTo>
                  <a:pt x="46226" y="50441"/>
                  <a:pt x="46252" y="50441"/>
                  <a:pt x="46285" y="50441"/>
                </a:cubicBezTo>
                <a:cubicBezTo>
                  <a:pt x="46213" y="50382"/>
                  <a:pt x="46128" y="50213"/>
                  <a:pt x="46057" y="50186"/>
                </a:cubicBezTo>
                <a:lnTo>
                  <a:pt x="46057" y="50186"/>
                </a:lnTo>
                <a:cubicBezTo>
                  <a:pt x="46083" y="50226"/>
                  <a:pt x="46109" y="50271"/>
                  <a:pt x="46141" y="50310"/>
                </a:cubicBezTo>
                <a:lnTo>
                  <a:pt x="46128" y="50317"/>
                </a:lnTo>
                <a:lnTo>
                  <a:pt x="46096" y="50297"/>
                </a:lnTo>
                <a:cubicBezTo>
                  <a:pt x="46076" y="50323"/>
                  <a:pt x="46057" y="50356"/>
                  <a:pt x="46037" y="50382"/>
                </a:cubicBezTo>
                <a:cubicBezTo>
                  <a:pt x="45998" y="50323"/>
                  <a:pt x="45959" y="50232"/>
                  <a:pt x="45933" y="50219"/>
                </a:cubicBezTo>
                <a:cubicBezTo>
                  <a:pt x="45933" y="50213"/>
                  <a:pt x="45927" y="50213"/>
                  <a:pt x="45920" y="50213"/>
                </a:cubicBezTo>
                <a:cubicBezTo>
                  <a:pt x="45953" y="50154"/>
                  <a:pt x="45985" y="50095"/>
                  <a:pt x="46011" y="50037"/>
                </a:cubicBezTo>
                <a:lnTo>
                  <a:pt x="46024" y="50050"/>
                </a:lnTo>
                <a:cubicBezTo>
                  <a:pt x="46024" y="50043"/>
                  <a:pt x="46024" y="50037"/>
                  <a:pt x="46018" y="50037"/>
                </a:cubicBezTo>
                <a:cubicBezTo>
                  <a:pt x="46031" y="49998"/>
                  <a:pt x="46050" y="49965"/>
                  <a:pt x="46063" y="49932"/>
                </a:cubicBezTo>
                <a:cubicBezTo>
                  <a:pt x="46070" y="49932"/>
                  <a:pt x="46083" y="49932"/>
                  <a:pt x="46096" y="49939"/>
                </a:cubicBezTo>
                <a:lnTo>
                  <a:pt x="46070" y="49906"/>
                </a:lnTo>
                <a:cubicBezTo>
                  <a:pt x="46089" y="49848"/>
                  <a:pt x="46109" y="49796"/>
                  <a:pt x="46128" y="49744"/>
                </a:cubicBezTo>
                <a:cubicBezTo>
                  <a:pt x="46141" y="49763"/>
                  <a:pt x="46155" y="49783"/>
                  <a:pt x="46168" y="49802"/>
                </a:cubicBezTo>
                <a:cubicBezTo>
                  <a:pt x="46233" y="49900"/>
                  <a:pt x="46317" y="49998"/>
                  <a:pt x="46402" y="50017"/>
                </a:cubicBezTo>
                <a:lnTo>
                  <a:pt x="46402" y="50024"/>
                </a:lnTo>
                <a:cubicBezTo>
                  <a:pt x="46506" y="50024"/>
                  <a:pt x="46637" y="50258"/>
                  <a:pt x="46747" y="50369"/>
                </a:cubicBezTo>
                <a:cubicBezTo>
                  <a:pt x="46949" y="50232"/>
                  <a:pt x="46682" y="49972"/>
                  <a:pt x="46474" y="49691"/>
                </a:cubicBezTo>
                <a:cubicBezTo>
                  <a:pt x="46448" y="49652"/>
                  <a:pt x="46422" y="49607"/>
                  <a:pt x="46389" y="49574"/>
                </a:cubicBezTo>
                <a:cubicBezTo>
                  <a:pt x="46369" y="49477"/>
                  <a:pt x="46337" y="49392"/>
                  <a:pt x="46285" y="49307"/>
                </a:cubicBezTo>
                <a:cubicBezTo>
                  <a:pt x="46298" y="49281"/>
                  <a:pt x="46311" y="49255"/>
                  <a:pt x="46324" y="49236"/>
                </a:cubicBezTo>
                <a:lnTo>
                  <a:pt x="46324" y="49236"/>
                </a:lnTo>
                <a:cubicBezTo>
                  <a:pt x="46315" y="49237"/>
                  <a:pt x="46308" y="49238"/>
                  <a:pt x="46301" y="49238"/>
                </a:cubicBezTo>
                <a:cubicBezTo>
                  <a:pt x="46209" y="49238"/>
                  <a:pt x="46227" y="49089"/>
                  <a:pt x="46233" y="48968"/>
                </a:cubicBezTo>
                <a:cubicBezTo>
                  <a:pt x="46480" y="48636"/>
                  <a:pt x="46506" y="48304"/>
                  <a:pt x="46676" y="47978"/>
                </a:cubicBezTo>
                <a:cubicBezTo>
                  <a:pt x="46747" y="47835"/>
                  <a:pt x="46858" y="47737"/>
                  <a:pt x="46975" y="47562"/>
                </a:cubicBezTo>
                <a:cubicBezTo>
                  <a:pt x="47190" y="47223"/>
                  <a:pt x="47255" y="46930"/>
                  <a:pt x="47490" y="46682"/>
                </a:cubicBezTo>
                <a:lnTo>
                  <a:pt x="47490" y="46682"/>
                </a:lnTo>
                <a:cubicBezTo>
                  <a:pt x="47666" y="46839"/>
                  <a:pt x="47379" y="47262"/>
                  <a:pt x="47470" y="47418"/>
                </a:cubicBezTo>
                <a:cubicBezTo>
                  <a:pt x="47488" y="47445"/>
                  <a:pt x="47513" y="47457"/>
                  <a:pt x="47543" y="47457"/>
                </a:cubicBezTo>
                <a:cubicBezTo>
                  <a:pt x="47734" y="47457"/>
                  <a:pt x="48138" y="46999"/>
                  <a:pt x="48363" y="46982"/>
                </a:cubicBezTo>
                <a:cubicBezTo>
                  <a:pt x="48447" y="46832"/>
                  <a:pt x="48558" y="46702"/>
                  <a:pt x="48682" y="46578"/>
                </a:cubicBezTo>
                <a:lnTo>
                  <a:pt x="48682" y="46565"/>
                </a:lnTo>
                <a:cubicBezTo>
                  <a:pt x="48701" y="46565"/>
                  <a:pt x="48727" y="46572"/>
                  <a:pt x="48753" y="46578"/>
                </a:cubicBezTo>
                <a:lnTo>
                  <a:pt x="48766" y="46578"/>
                </a:lnTo>
                <a:cubicBezTo>
                  <a:pt x="48845" y="46708"/>
                  <a:pt x="48734" y="46995"/>
                  <a:pt x="48597" y="47190"/>
                </a:cubicBezTo>
                <a:cubicBezTo>
                  <a:pt x="48621" y="47284"/>
                  <a:pt x="48680" y="47321"/>
                  <a:pt x="48760" y="47321"/>
                </a:cubicBezTo>
                <a:cubicBezTo>
                  <a:pt x="48966" y="47321"/>
                  <a:pt x="49311" y="47073"/>
                  <a:pt x="49555" y="46871"/>
                </a:cubicBezTo>
                <a:cubicBezTo>
                  <a:pt x="49932" y="46278"/>
                  <a:pt x="50010" y="46011"/>
                  <a:pt x="50427" y="45477"/>
                </a:cubicBezTo>
                <a:cubicBezTo>
                  <a:pt x="50388" y="45464"/>
                  <a:pt x="50369" y="45419"/>
                  <a:pt x="50375" y="45380"/>
                </a:cubicBezTo>
                <a:lnTo>
                  <a:pt x="50375" y="45380"/>
                </a:lnTo>
                <a:cubicBezTo>
                  <a:pt x="49939" y="45764"/>
                  <a:pt x="49835" y="45972"/>
                  <a:pt x="49424" y="46585"/>
                </a:cubicBezTo>
                <a:cubicBezTo>
                  <a:pt x="49323" y="46609"/>
                  <a:pt x="49211" y="46707"/>
                  <a:pt x="49118" y="46707"/>
                </a:cubicBezTo>
                <a:cubicBezTo>
                  <a:pt x="49085" y="46707"/>
                  <a:pt x="49054" y="46695"/>
                  <a:pt x="49027" y="46663"/>
                </a:cubicBezTo>
                <a:cubicBezTo>
                  <a:pt x="49131" y="46441"/>
                  <a:pt x="49126" y="46306"/>
                  <a:pt x="49040" y="46306"/>
                </a:cubicBezTo>
                <a:cubicBezTo>
                  <a:pt x="48992" y="46306"/>
                  <a:pt x="48918" y="46348"/>
                  <a:pt x="48825" y="46441"/>
                </a:cubicBezTo>
                <a:cubicBezTo>
                  <a:pt x="48799" y="46435"/>
                  <a:pt x="48773" y="46435"/>
                  <a:pt x="48747" y="46435"/>
                </a:cubicBezTo>
                <a:lnTo>
                  <a:pt x="48753" y="46422"/>
                </a:lnTo>
                <a:cubicBezTo>
                  <a:pt x="48649" y="46259"/>
                  <a:pt x="48649" y="46011"/>
                  <a:pt x="48884" y="45692"/>
                </a:cubicBezTo>
                <a:cubicBezTo>
                  <a:pt x="49144" y="45575"/>
                  <a:pt x="49444" y="45080"/>
                  <a:pt x="49704" y="44604"/>
                </a:cubicBezTo>
                <a:cubicBezTo>
                  <a:pt x="49694" y="44481"/>
                  <a:pt x="49631" y="44451"/>
                  <a:pt x="49547" y="44451"/>
                </a:cubicBezTo>
                <a:cubicBezTo>
                  <a:pt x="49469" y="44451"/>
                  <a:pt x="49372" y="44477"/>
                  <a:pt x="49283" y="44477"/>
                </a:cubicBezTo>
                <a:cubicBezTo>
                  <a:pt x="49233" y="44477"/>
                  <a:pt x="49185" y="44468"/>
                  <a:pt x="49144" y="44442"/>
                </a:cubicBezTo>
                <a:cubicBezTo>
                  <a:pt x="49281" y="44155"/>
                  <a:pt x="49652" y="43556"/>
                  <a:pt x="49835" y="43471"/>
                </a:cubicBezTo>
                <a:cubicBezTo>
                  <a:pt x="49845" y="43472"/>
                  <a:pt x="49856" y="43472"/>
                  <a:pt x="49867" y="43472"/>
                </a:cubicBezTo>
                <a:cubicBezTo>
                  <a:pt x="50205" y="43472"/>
                  <a:pt x="50602" y="43179"/>
                  <a:pt x="50974" y="43002"/>
                </a:cubicBezTo>
                <a:cubicBezTo>
                  <a:pt x="51150" y="42683"/>
                  <a:pt x="51027" y="42572"/>
                  <a:pt x="51189" y="42266"/>
                </a:cubicBezTo>
                <a:cubicBezTo>
                  <a:pt x="51424" y="41895"/>
                  <a:pt x="51691" y="41875"/>
                  <a:pt x="51925" y="41537"/>
                </a:cubicBezTo>
                <a:cubicBezTo>
                  <a:pt x="52140" y="41231"/>
                  <a:pt x="52160" y="40827"/>
                  <a:pt x="52486" y="40410"/>
                </a:cubicBezTo>
                <a:cubicBezTo>
                  <a:pt x="52557" y="40312"/>
                  <a:pt x="52655" y="40267"/>
                  <a:pt x="52727" y="40169"/>
                </a:cubicBezTo>
                <a:cubicBezTo>
                  <a:pt x="52831" y="40032"/>
                  <a:pt x="52883" y="39869"/>
                  <a:pt x="53039" y="39693"/>
                </a:cubicBezTo>
                <a:cubicBezTo>
                  <a:pt x="53176" y="39596"/>
                  <a:pt x="53293" y="39602"/>
                  <a:pt x="53423" y="39544"/>
                </a:cubicBezTo>
                <a:cubicBezTo>
                  <a:pt x="53599" y="39368"/>
                  <a:pt x="53762" y="39179"/>
                  <a:pt x="53905" y="38977"/>
                </a:cubicBezTo>
                <a:cubicBezTo>
                  <a:pt x="53922" y="38993"/>
                  <a:pt x="53938" y="39003"/>
                  <a:pt x="53957" y="39003"/>
                </a:cubicBezTo>
                <a:cubicBezTo>
                  <a:pt x="53991" y="39003"/>
                  <a:pt x="54031" y="38970"/>
                  <a:pt x="54081" y="38886"/>
                </a:cubicBezTo>
                <a:cubicBezTo>
                  <a:pt x="54153" y="38879"/>
                  <a:pt x="54101" y="38736"/>
                  <a:pt x="54244" y="38586"/>
                </a:cubicBezTo>
                <a:cubicBezTo>
                  <a:pt x="54260" y="38589"/>
                  <a:pt x="54276" y="38591"/>
                  <a:pt x="54291" y="38591"/>
                </a:cubicBezTo>
                <a:cubicBezTo>
                  <a:pt x="54398" y="38591"/>
                  <a:pt x="54487" y="38519"/>
                  <a:pt x="54641" y="38508"/>
                </a:cubicBezTo>
                <a:cubicBezTo>
                  <a:pt x="55039" y="38006"/>
                  <a:pt x="55345" y="37440"/>
                  <a:pt x="55443" y="37003"/>
                </a:cubicBezTo>
                <a:cubicBezTo>
                  <a:pt x="55527" y="36951"/>
                  <a:pt x="55638" y="36762"/>
                  <a:pt x="55716" y="36710"/>
                </a:cubicBezTo>
                <a:lnTo>
                  <a:pt x="55716" y="36710"/>
                </a:lnTo>
                <a:cubicBezTo>
                  <a:pt x="55714" y="36751"/>
                  <a:pt x="55727" y="36766"/>
                  <a:pt x="55748" y="36766"/>
                </a:cubicBezTo>
                <a:cubicBezTo>
                  <a:pt x="55809" y="36766"/>
                  <a:pt x="55940" y="36642"/>
                  <a:pt x="56003" y="36632"/>
                </a:cubicBezTo>
                <a:cubicBezTo>
                  <a:pt x="56383" y="36026"/>
                  <a:pt x="56349" y="35579"/>
                  <a:pt x="56595" y="35146"/>
                </a:cubicBezTo>
                <a:lnTo>
                  <a:pt x="56595" y="35146"/>
                </a:lnTo>
                <a:cubicBezTo>
                  <a:pt x="56592" y="35150"/>
                  <a:pt x="56591" y="35152"/>
                  <a:pt x="56590" y="35152"/>
                </a:cubicBezTo>
                <a:cubicBezTo>
                  <a:pt x="56579" y="35152"/>
                  <a:pt x="56630" y="34981"/>
                  <a:pt x="56565" y="34981"/>
                </a:cubicBezTo>
                <a:cubicBezTo>
                  <a:pt x="56552" y="34981"/>
                  <a:pt x="56534" y="34988"/>
                  <a:pt x="56511" y="35004"/>
                </a:cubicBezTo>
                <a:cubicBezTo>
                  <a:pt x="56283" y="35401"/>
                  <a:pt x="55970" y="35994"/>
                  <a:pt x="55775" y="36411"/>
                </a:cubicBezTo>
                <a:cubicBezTo>
                  <a:pt x="55688" y="36499"/>
                  <a:pt x="55602" y="36542"/>
                  <a:pt x="55538" y="36542"/>
                </a:cubicBezTo>
                <a:cubicBezTo>
                  <a:pt x="55400" y="36542"/>
                  <a:pt x="55364" y="36345"/>
                  <a:pt x="55645" y="35994"/>
                </a:cubicBezTo>
                <a:cubicBezTo>
                  <a:pt x="55794" y="35316"/>
                  <a:pt x="56498" y="34769"/>
                  <a:pt x="56934" y="34131"/>
                </a:cubicBezTo>
                <a:cubicBezTo>
                  <a:pt x="56915" y="34020"/>
                  <a:pt x="57012" y="33831"/>
                  <a:pt x="57162" y="33603"/>
                </a:cubicBezTo>
                <a:cubicBezTo>
                  <a:pt x="57270" y="33510"/>
                  <a:pt x="57333" y="33472"/>
                  <a:pt x="57362" y="33472"/>
                </a:cubicBezTo>
                <a:cubicBezTo>
                  <a:pt x="57463" y="33472"/>
                  <a:pt x="57172" y="33927"/>
                  <a:pt x="57025" y="34124"/>
                </a:cubicBezTo>
                <a:cubicBezTo>
                  <a:pt x="57045" y="34144"/>
                  <a:pt x="57091" y="34150"/>
                  <a:pt x="57058" y="34209"/>
                </a:cubicBezTo>
                <a:cubicBezTo>
                  <a:pt x="57275" y="34184"/>
                  <a:pt x="57504" y="33704"/>
                  <a:pt x="57700" y="33704"/>
                </a:cubicBezTo>
                <a:cubicBezTo>
                  <a:pt x="57710" y="33704"/>
                  <a:pt x="57719" y="33705"/>
                  <a:pt x="57729" y="33708"/>
                </a:cubicBezTo>
                <a:cubicBezTo>
                  <a:pt x="57800" y="33721"/>
                  <a:pt x="57761" y="33851"/>
                  <a:pt x="57885" y="33870"/>
                </a:cubicBezTo>
                <a:cubicBezTo>
                  <a:pt x="57892" y="33896"/>
                  <a:pt x="57892" y="33922"/>
                  <a:pt x="57892" y="33949"/>
                </a:cubicBezTo>
                <a:cubicBezTo>
                  <a:pt x="57566" y="34476"/>
                  <a:pt x="57006" y="35531"/>
                  <a:pt x="56433" y="36098"/>
                </a:cubicBezTo>
                <a:cubicBezTo>
                  <a:pt x="56465" y="36593"/>
                  <a:pt x="55501" y="37700"/>
                  <a:pt x="55241" y="38293"/>
                </a:cubicBezTo>
                <a:cubicBezTo>
                  <a:pt x="55123" y="38326"/>
                  <a:pt x="54987" y="38469"/>
                  <a:pt x="54863" y="38521"/>
                </a:cubicBezTo>
                <a:cubicBezTo>
                  <a:pt x="54615" y="38873"/>
                  <a:pt x="54453" y="39237"/>
                  <a:pt x="54739" y="39250"/>
                </a:cubicBezTo>
                <a:cubicBezTo>
                  <a:pt x="54733" y="39407"/>
                  <a:pt x="54622" y="39628"/>
                  <a:pt x="54622" y="39778"/>
                </a:cubicBezTo>
                <a:cubicBezTo>
                  <a:pt x="54627" y="39798"/>
                  <a:pt x="54635" y="39806"/>
                  <a:pt x="54643" y="39806"/>
                </a:cubicBezTo>
                <a:cubicBezTo>
                  <a:pt x="54680" y="39806"/>
                  <a:pt x="54741" y="39661"/>
                  <a:pt x="54778" y="39661"/>
                </a:cubicBezTo>
                <a:cubicBezTo>
                  <a:pt x="54786" y="39661"/>
                  <a:pt x="54793" y="39669"/>
                  <a:pt x="54798" y="39687"/>
                </a:cubicBezTo>
                <a:cubicBezTo>
                  <a:pt x="55377" y="38671"/>
                  <a:pt x="56022" y="37870"/>
                  <a:pt x="56550" y="36984"/>
                </a:cubicBezTo>
                <a:cubicBezTo>
                  <a:pt x="56999" y="36704"/>
                  <a:pt x="57371" y="36326"/>
                  <a:pt x="57651" y="35876"/>
                </a:cubicBezTo>
                <a:cubicBezTo>
                  <a:pt x="57553" y="35753"/>
                  <a:pt x="57625" y="35629"/>
                  <a:pt x="57436" y="35538"/>
                </a:cubicBezTo>
                <a:cubicBezTo>
                  <a:pt x="57533" y="35160"/>
                  <a:pt x="57853" y="34886"/>
                  <a:pt x="58237" y="34841"/>
                </a:cubicBezTo>
                <a:cubicBezTo>
                  <a:pt x="58309" y="34717"/>
                  <a:pt x="58289" y="34665"/>
                  <a:pt x="58387" y="34600"/>
                </a:cubicBezTo>
                <a:cubicBezTo>
                  <a:pt x="58282" y="34430"/>
                  <a:pt x="58309" y="34170"/>
                  <a:pt x="58504" y="33799"/>
                </a:cubicBezTo>
                <a:cubicBezTo>
                  <a:pt x="58791" y="33688"/>
                  <a:pt x="59201" y="33076"/>
                  <a:pt x="59286" y="32691"/>
                </a:cubicBezTo>
                <a:cubicBezTo>
                  <a:pt x="59270" y="32686"/>
                  <a:pt x="59253" y="32684"/>
                  <a:pt x="59236" y="32684"/>
                </a:cubicBezTo>
                <a:cubicBezTo>
                  <a:pt x="59040" y="32684"/>
                  <a:pt x="58784" y="33013"/>
                  <a:pt x="58589" y="33013"/>
                </a:cubicBezTo>
                <a:cubicBezTo>
                  <a:pt x="58554" y="33013"/>
                  <a:pt x="58521" y="33003"/>
                  <a:pt x="58491" y="32978"/>
                </a:cubicBezTo>
                <a:cubicBezTo>
                  <a:pt x="58354" y="33154"/>
                  <a:pt x="58185" y="33297"/>
                  <a:pt x="58107" y="33480"/>
                </a:cubicBezTo>
                <a:cubicBezTo>
                  <a:pt x="58135" y="33458"/>
                  <a:pt x="58158" y="33449"/>
                  <a:pt x="58176" y="33449"/>
                </a:cubicBezTo>
                <a:cubicBezTo>
                  <a:pt x="58227" y="33449"/>
                  <a:pt x="58237" y="33519"/>
                  <a:pt x="58217" y="33538"/>
                </a:cubicBezTo>
                <a:cubicBezTo>
                  <a:pt x="58248" y="33513"/>
                  <a:pt x="58327" y="33390"/>
                  <a:pt x="58388" y="33390"/>
                </a:cubicBezTo>
                <a:cubicBezTo>
                  <a:pt x="58405" y="33390"/>
                  <a:pt x="58420" y="33399"/>
                  <a:pt x="58432" y="33421"/>
                </a:cubicBezTo>
                <a:cubicBezTo>
                  <a:pt x="58523" y="33245"/>
                  <a:pt x="58589" y="33219"/>
                  <a:pt x="58647" y="33219"/>
                </a:cubicBezTo>
                <a:cubicBezTo>
                  <a:pt x="58707" y="33288"/>
                  <a:pt x="58599" y="33408"/>
                  <a:pt x="58575" y="33408"/>
                </a:cubicBezTo>
                <a:cubicBezTo>
                  <a:pt x="58567" y="33408"/>
                  <a:pt x="58568" y="33394"/>
                  <a:pt x="58588" y="33360"/>
                </a:cubicBezTo>
                <a:lnTo>
                  <a:pt x="58588" y="33360"/>
                </a:lnTo>
                <a:cubicBezTo>
                  <a:pt x="58421" y="33619"/>
                  <a:pt x="58523" y="33485"/>
                  <a:pt x="58335" y="33623"/>
                </a:cubicBezTo>
                <a:cubicBezTo>
                  <a:pt x="58172" y="33740"/>
                  <a:pt x="58054" y="33909"/>
                  <a:pt x="57944" y="33909"/>
                </a:cubicBezTo>
                <a:lnTo>
                  <a:pt x="57937" y="33916"/>
                </a:lnTo>
                <a:cubicBezTo>
                  <a:pt x="57944" y="33877"/>
                  <a:pt x="57944" y="33831"/>
                  <a:pt x="57931" y="33792"/>
                </a:cubicBezTo>
                <a:lnTo>
                  <a:pt x="57944" y="33773"/>
                </a:lnTo>
                <a:cubicBezTo>
                  <a:pt x="57937" y="33694"/>
                  <a:pt x="58087" y="33694"/>
                  <a:pt x="58048" y="33571"/>
                </a:cubicBezTo>
                <a:cubicBezTo>
                  <a:pt x="57937" y="33551"/>
                  <a:pt x="57800" y="33453"/>
                  <a:pt x="57794" y="33206"/>
                </a:cubicBezTo>
                <a:cubicBezTo>
                  <a:pt x="57690" y="33297"/>
                  <a:pt x="57612" y="33232"/>
                  <a:pt x="57507" y="33284"/>
                </a:cubicBezTo>
                <a:cubicBezTo>
                  <a:pt x="57540" y="33154"/>
                  <a:pt x="57592" y="33030"/>
                  <a:pt x="57664" y="32913"/>
                </a:cubicBezTo>
                <a:cubicBezTo>
                  <a:pt x="57976" y="32444"/>
                  <a:pt x="58211" y="32717"/>
                  <a:pt x="58510" y="32450"/>
                </a:cubicBezTo>
                <a:cubicBezTo>
                  <a:pt x="58953" y="31780"/>
                  <a:pt x="59259" y="30920"/>
                  <a:pt x="59774" y="30640"/>
                </a:cubicBezTo>
                <a:cubicBezTo>
                  <a:pt x="59904" y="30679"/>
                  <a:pt x="59774" y="30887"/>
                  <a:pt x="59859" y="30965"/>
                </a:cubicBezTo>
                <a:cubicBezTo>
                  <a:pt x="59924" y="30868"/>
                  <a:pt x="59969" y="30907"/>
                  <a:pt x="60028" y="30874"/>
                </a:cubicBezTo>
                <a:cubicBezTo>
                  <a:pt x="60191" y="30562"/>
                  <a:pt x="60445" y="30353"/>
                  <a:pt x="60614" y="30106"/>
                </a:cubicBezTo>
                <a:cubicBezTo>
                  <a:pt x="60849" y="29773"/>
                  <a:pt x="61018" y="29402"/>
                  <a:pt x="61240" y="29096"/>
                </a:cubicBezTo>
                <a:cubicBezTo>
                  <a:pt x="61409" y="28875"/>
                  <a:pt x="61630" y="28725"/>
                  <a:pt x="61793" y="28510"/>
                </a:cubicBezTo>
                <a:cubicBezTo>
                  <a:pt x="62054" y="28158"/>
                  <a:pt x="62138" y="27878"/>
                  <a:pt x="62399" y="27487"/>
                </a:cubicBezTo>
                <a:cubicBezTo>
                  <a:pt x="62672" y="27292"/>
                  <a:pt x="62855" y="26829"/>
                  <a:pt x="63070" y="26504"/>
                </a:cubicBezTo>
                <a:cubicBezTo>
                  <a:pt x="63356" y="26399"/>
                  <a:pt x="63493" y="26061"/>
                  <a:pt x="63702" y="25703"/>
                </a:cubicBezTo>
                <a:cubicBezTo>
                  <a:pt x="64001" y="25188"/>
                  <a:pt x="64646" y="24250"/>
                  <a:pt x="64965" y="23892"/>
                </a:cubicBezTo>
                <a:cubicBezTo>
                  <a:pt x="65245" y="23312"/>
                  <a:pt x="65467" y="23006"/>
                  <a:pt x="65871" y="22459"/>
                </a:cubicBezTo>
                <a:cubicBezTo>
                  <a:pt x="66203" y="21534"/>
                  <a:pt x="67414" y="20303"/>
                  <a:pt x="67681" y="19443"/>
                </a:cubicBezTo>
                <a:cubicBezTo>
                  <a:pt x="68281" y="18753"/>
                  <a:pt x="67942" y="18538"/>
                  <a:pt x="68176" y="18010"/>
                </a:cubicBezTo>
                <a:cubicBezTo>
                  <a:pt x="68072" y="17932"/>
                  <a:pt x="68092" y="17912"/>
                  <a:pt x="67974" y="17880"/>
                </a:cubicBezTo>
                <a:cubicBezTo>
                  <a:pt x="67916" y="17489"/>
                  <a:pt x="68183" y="16805"/>
                  <a:pt x="67818" y="16701"/>
                </a:cubicBezTo>
                <a:cubicBezTo>
                  <a:pt x="67922" y="16356"/>
                  <a:pt x="67590" y="16291"/>
                  <a:pt x="67701" y="15952"/>
                </a:cubicBezTo>
                <a:cubicBezTo>
                  <a:pt x="67838" y="15685"/>
                  <a:pt x="68098" y="15502"/>
                  <a:pt x="68391" y="15457"/>
                </a:cubicBezTo>
                <a:cubicBezTo>
                  <a:pt x="68795" y="14929"/>
                  <a:pt x="68958" y="14649"/>
                  <a:pt x="69381" y="14070"/>
                </a:cubicBezTo>
                <a:cubicBezTo>
                  <a:pt x="69206" y="14053"/>
                  <a:pt x="69160" y="13820"/>
                  <a:pt x="68960" y="13820"/>
                </a:cubicBezTo>
                <a:cubicBezTo>
                  <a:pt x="68922" y="13820"/>
                  <a:pt x="68878" y="13828"/>
                  <a:pt x="68828" y="13848"/>
                </a:cubicBezTo>
                <a:cubicBezTo>
                  <a:pt x="68886" y="13757"/>
                  <a:pt x="68782" y="13776"/>
                  <a:pt x="68860" y="13666"/>
                </a:cubicBezTo>
                <a:cubicBezTo>
                  <a:pt x="68990" y="13438"/>
                  <a:pt x="69251" y="13366"/>
                  <a:pt x="69446" y="13171"/>
                </a:cubicBezTo>
                <a:cubicBezTo>
                  <a:pt x="69420" y="13053"/>
                  <a:pt x="69479" y="13027"/>
                  <a:pt x="69499" y="12865"/>
                </a:cubicBezTo>
                <a:cubicBezTo>
                  <a:pt x="69616" y="12604"/>
                  <a:pt x="69850" y="12435"/>
                  <a:pt x="69909" y="12187"/>
                </a:cubicBezTo>
                <a:lnTo>
                  <a:pt x="69909" y="12187"/>
                </a:lnTo>
                <a:cubicBezTo>
                  <a:pt x="69896" y="12207"/>
                  <a:pt x="69887" y="12215"/>
                  <a:pt x="69882" y="12215"/>
                </a:cubicBezTo>
                <a:cubicBezTo>
                  <a:pt x="69871" y="12215"/>
                  <a:pt x="69874" y="12183"/>
                  <a:pt x="69883" y="12148"/>
                </a:cubicBezTo>
                <a:cubicBezTo>
                  <a:pt x="69915" y="12109"/>
                  <a:pt x="69948" y="12063"/>
                  <a:pt x="69974" y="12018"/>
                </a:cubicBezTo>
                <a:lnTo>
                  <a:pt x="69981" y="12031"/>
                </a:lnTo>
                <a:cubicBezTo>
                  <a:pt x="70378" y="11653"/>
                  <a:pt x="70456" y="11327"/>
                  <a:pt x="70801" y="10813"/>
                </a:cubicBezTo>
                <a:cubicBezTo>
                  <a:pt x="70821" y="10774"/>
                  <a:pt x="70821" y="10754"/>
                  <a:pt x="70795" y="10741"/>
                </a:cubicBezTo>
                <a:lnTo>
                  <a:pt x="70814" y="10715"/>
                </a:lnTo>
                <a:cubicBezTo>
                  <a:pt x="70827" y="10709"/>
                  <a:pt x="70834" y="10702"/>
                  <a:pt x="70847" y="10696"/>
                </a:cubicBezTo>
                <a:lnTo>
                  <a:pt x="70847" y="10702"/>
                </a:lnTo>
                <a:cubicBezTo>
                  <a:pt x="70874" y="10711"/>
                  <a:pt x="70902" y="10715"/>
                  <a:pt x="70931" y="10715"/>
                </a:cubicBezTo>
                <a:cubicBezTo>
                  <a:pt x="71235" y="10715"/>
                  <a:pt x="71600" y="10231"/>
                  <a:pt x="71922" y="9719"/>
                </a:cubicBezTo>
                <a:cubicBezTo>
                  <a:pt x="71869" y="9706"/>
                  <a:pt x="71922" y="9627"/>
                  <a:pt x="71922" y="9582"/>
                </a:cubicBezTo>
                <a:lnTo>
                  <a:pt x="71922" y="9582"/>
                </a:lnTo>
                <a:cubicBezTo>
                  <a:pt x="71668" y="9709"/>
                  <a:pt x="71256" y="10366"/>
                  <a:pt x="71061" y="10366"/>
                </a:cubicBezTo>
                <a:cubicBezTo>
                  <a:pt x="71041" y="10366"/>
                  <a:pt x="71023" y="10359"/>
                  <a:pt x="71008" y="10344"/>
                </a:cubicBezTo>
                <a:lnTo>
                  <a:pt x="71008" y="10344"/>
                </a:lnTo>
                <a:cubicBezTo>
                  <a:pt x="71050" y="10409"/>
                  <a:pt x="70916" y="10464"/>
                  <a:pt x="70886" y="10598"/>
                </a:cubicBezTo>
                <a:cubicBezTo>
                  <a:pt x="70860" y="10604"/>
                  <a:pt x="70840" y="10617"/>
                  <a:pt x="70821" y="10630"/>
                </a:cubicBezTo>
                <a:lnTo>
                  <a:pt x="70808" y="10637"/>
                </a:lnTo>
                <a:lnTo>
                  <a:pt x="70795" y="10650"/>
                </a:lnTo>
                <a:cubicBezTo>
                  <a:pt x="70788" y="10663"/>
                  <a:pt x="70775" y="10676"/>
                  <a:pt x="70769" y="10689"/>
                </a:cubicBezTo>
                <a:cubicBezTo>
                  <a:pt x="70756" y="10702"/>
                  <a:pt x="70736" y="10741"/>
                  <a:pt x="70723" y="10774"/>
                </a:cubicBezTo>
                <a:lnTo>
                  <a:pt x="70717" y="10761"/>
                </a:lnTo>
                <a:cubicBezTo>
                  <a:pt x="70632" y="10917"/>
                  <a:pt x="70567" y="10937"/>
                  <a:pt x="70502" y="10956"/>
                </a:cubicBezTo>
                <a:cubicBezTo>
                  <a:pt x="70384" y="10943"/>
                  <a:pt x="70443" y="10806"/>
                  <a:pt x="70384" y="10748"/>
                </a:cubicBezTo>
                <a:cubicBezTo>
                  <a:pt x="70169" y="10767"/>
                  <a:pt x="69733" y="11243"/>
                  <a:pt x="69596" y="11647"/>
                </a:cubicBezTo>
                <a:cubicBezTo>
                  <a:pt x="69570" y="11633"/>
                  <a:pt x="69596" y="11594"/>
                  <a:pt x="69583" y="11575"/>
                </a:cubicBezTo>
                <a:lnTo>
                  <a:pt x="69583" y="11575"/>
                </a:lnTo>
                <a:cubicBezTo>
                  <a:pt x="69557" y="11868"/>
                  <a:pt x="69342" y="12031"/>
                  <a:pt x="69108" y="12480"/>
                </a:cubicBezTo>
                <a:cubicBezTo>
                  <a:pt x="69116" y="12436"/>
                  <a:pt x="69116" y="12420"/>
                  <a:pt x="69110" y="12420"/>
                </a:cubicBezTo>
                <a:lnTo>
                  <a:pt x="69110" y="12420"/>
                </a:lnTo>
                <a:cubicBezTo>
                  <a:pt x="69094" y="12420"/>
                  <a:pt x="69033" y="12539"/>
                  <a:pt x="68990" y="12539"/>
                </a:cubicBezTo>
                <a:cubicBezTo>
                  <a:pt x="69023" y="12448"/>
                  <a:pt x="69010" y="12383"/>
                  <a:pt x="68925" y="12363"/>
                </a:cubicBezTo>
                <a:cubicBezTo>
                  <a:pt x="68782" y="12656"/>
                  <a:pt x="68756" y="12571"/>
                  <a:pt x="68567" y="12871"/>
                </a:cubicBezTo>
                <a:cubicBezTo>
                  <a:pt x="68489" y="12838"/>
                  <a:pt x="68404" y="12871"/>
                  <a:pt x="68333" y="12793"/>
                </a:cubicBezTo>
                <a:cubicBezTo>
                  <a:pt x="68391" y="12597"/>
                  <a:pt x="68430" y="12422"/>
                  <a:pt x="68495" y="12220"/>
                </a:cubicBezTo>
                <a:cubicBezTo>
                  <a:pt x="68955" y="11851"/>
                  <a:pt x="69581" y="10461"/>
                  <a:pt x="70036" y="10461"/>
                </a:cubicBezTo>
                <a:cubicBezTo>
                  <a:pt x="70039" y="10461"/>
                  <a:pt x="70043" y="10461"/>
                  <a:pt x="70046" y="10461"/>
                </a:cubicBezTo>
                <a:cubicBezTo>
                  <a:pt x="70371" y="9901"/>
                  <a:pt x="70261" y="9849"/>
                  <a:pt x="70007" y="9764"/>
                </a:cubicBezTo>
                <a:cubicBezTo>
                  <a:pt x="70117" y="9458"/>
                  <a:pt x="70267" y="9171"/>
                  <a:pt x="70449" y="8904"/>
                </a:cubicBezTo>
                <a:cubicBezTo>
                  <a:pt x="70476" y="8904"/>
                  <a:pt x="70502" y="8878"/>
                  <a:pt x="70534" y="8820"/>
                </a:cubicBezTo>
                <a:cubicBezTo>
                  <a:pt x="70540" y="8821"/>
                  <a:pt x="70546" y="8822"/>
                  <a:pt x="70553" y="8822"/>
                </a:cubicBezTo>
                <a:cubicBezTo>
                  <a:pt x="70639" y="8822"/>
                  <a:pt x="70833" y="8716"/>
                  <a:pt x="70984" y="8572"/>
                </a:cubicBezTo>
                <a:cubicBezTo>
                  <a:pt x="71140" y="8416"/>
                  <a:pt x="71192" y="8260"/>
                  <a:pt x="71309" y="8110"/>
                </a:cubicBezTo>
                <a:cubicBezTo>
                  <a:pt x="71648" y="7680"/>
                  <a:pt x="72039" y="7289"/>
                  <a:pt x="72364" y="6703"/>
                </a:cubicBezTo>
                <a:cubicBezTo>
                  <a:pt x="72690" y="6123"/>
                  <a:pt x="73244" y="5413"/>
                  <a:pt x="73381" y="5003"/>
                </a:cubicBezTo>
                <a:cubicBezTo>
                  <a:pt x="73192" y="4970"/>
                  <a:pt x="73237" y="4690"/>
                  <a:pt x="73126" y="4638"/>
                </a:cubicBezTo>
                <a:cubicBezTo>
                  <a:pt x="73118" y="4634"/>
                  <a:pt x="73108" y="4632"/>
                  <a:pt x="73097" y="4632"/>
                </a:cubicBezTo>
                <a:cubicBezTo>
                  <a:pt x="73023" y="4632"/>
                  <a:pt x="72905" y="4720"/>
                  <a:pt x="72828" y="4720"/>
                </a:cubicBezTo>
                <a:cubicBezTo>
                  <a:pt x="72799" y="4720"/>
                  <a:pt x="72775" y="4707"/>
                  <a:pt x="72762" y="4671"/>
                </a:cubicBezTo>
                <a:cubicBezTo>
                  <a:pt x="72039" y="5172"/>
                  <a:pt x="71589" y="6292"/>
                  <a:pt x="70925" y="7322"/>
                </a:cubicBezTo>
                <a:cubicBezTo>
                  <a:pt x="70864" y="7340"/>
                  <a:pt x="70792" y="7460"/>
                  <a:pt x="70735" y="7460"/>
                </a:cubicBezTo>
                <a:cubicBezTo>
                  <a:pt x="70731" y="7460"/>
                  <a:pt x="70727" y="7460"/>
                  <a:pt x="70723" y="7458"/>
                </a:cubicBezTo>
                <a:cubicBezTo>
                  <a:pt x="70586" y="7426"/>
                  <a:pt x="70573" y="7120"/>
                  <a:pt x="70593" y="7035"/>
                </a:cubicBezTo>
                <a:cubicBezTo>
                  <a:pt x="70598" y="7014"/>
                  <a:pt x="70593" y="7008"/>
                  <a:pt x="70585" y="7008"/>
                </a:cubicBezTo>
                <a:cubicBezTo>
                  <a:pt x="70575" y="7008"/>
                  <a:pt x="70561" y="7016"/>
                  <a:pt x="70553" y="7016"/>
                </a:cubicBezTo>
                <a:cubicBezTo>
                  <a:pt x="70550" y="7016"/>
                  <a:pt x="70547" y="7014"/>
                  <a:pt x="70547" y="7009"/>
                </a:cubicBezTo>
                <a:cubicBezTo>
                  <a:pt x="70554" y="6983"/>
                  <a:pt x="70645" y="6840"/>
                  <a:pt x="70651" y="6807"/>
                </a:cubicBezTo>
                <a:cubicBezTo>
                  <a:pt x="70710" y="6579"/>
                  <a:pt x="70638" y="6338"/>
                  <a:pt x="70860" y="5999"/>
                </a:cubicBezTo>
                <a:cubicBezTo>
                  <a:pt x="71205" y="5661"/>
                  <a:pt x="71589" y="5120"/>
                  <a:pt x="71928" y="4801"/>
                </a:cubicBezTo>
                <a:cubicBezTo>
                  <a:pt x="72182" y="4267"/>
                  <a:pt x="72801" y="3374"/>
                  <a:pt x="72794" y="2938"/>
                </a:cubicBezTo>
                <a:cubicBezTo>
                  <a:pt x="72885" y="2749"/>
                  <a:pt x="73009" y="2495"/>
                  <a:pt x="73166" y="2235"/>
                </a:cubicBezTo>
                <a:cubicBezTo>
                  <a:pt x="73289" y="2013"/>
                  <a:pt x="73537" y="1746"/>
                  <a:pt x="73524" y="1590"/>
                </a:cubicBezTo>
                <a:lnTo>
                  <a:pt x="73524" y="1590"/>
                </a:lnTo>
                <a:cubicBezTo>
                  <a:pt x="73270" y="1707"/>
                  <a:pt x="73074" y="2196"/>
                  <a:pt x="72807" y="2339"/>
                </a:cubicBezTo>
                <a:cubicBezTo>
                  <a:pt x="72084" y="3453"/>
                  <a:pt x="71505" y="4228"/>
                  <a:pt x="70971" y="4456"/>
                </a:cubicBezTo>
                <a:cubicBezTo>
                  <a:pt x="70814" y="4202"/>
                  <a:pt x="70873" y="3811"/>
                  <a:pt x="71231" y="3205"/>
                </a:cubicBezTo>
                <a:cubicBezTo>
                  <a:pt x="71225" y="3186"/>
                  <a:pt x="71192" y="3179"/>
                  <a:pt x="71225" y="3133"/>
                </a:cubicBezTo>
                <a:lnTo>
                  <a:pt x="71225" y="3133"/>
                </a:lnTo>
                <a:cubicBezTo>
                  <a:pt x="71011" y="3185"/>
                  <a:pt x="70784" y="3315"/>
                  <a:pt x="70580" y="3315"/>
                </a:cubicBezTo>
                <a:cubicBezTo>
                  <a:pt x="70497" y="3315"/>
                  <a:pt x="70418" y="3294"/>
                  <a:pt x="70345" y="3238"/>
                </a:cubicBezTo>
                <a:cubicBezTo>
                  <a:pt x="70710" y="2619"/>
                  <a:pt x="71199" y="2007"/>
                  <a:pt x="71374" y="1479"/>
                </a:cubicBezTo>
                <a:lnTo>
                  <a:pt x="71374" y="1479"/>
                </a:lnTo>
                <a:cubicBezTo>
                  <a:pt x="71055" y="1645"/>
                  <a:pt x="70370" y="3018"/>
                  <a:pt x="70019" y="3018"/>
                </a:cubicBezTo>
                <a:cubicBezTo>
                  <a:pt x="70013" y="3018"/>
                  <a:pt x="70006" y="3017"/>
                  <a:pt x="70000" y="3016"/>
                </a:cubicBezTo>
                <a:cubicBezTo>
                  <a:pt x="69857" y="2990"/>
                  <a:pt x="69928" y="2749"/>
                  <a:pt x="70007" y="2573"/>
                </a:cubicBezTo>
                <a:lnTo>
                  <a:pt x="70033" y="2547"/>
                </a:lnTo>
                <a:cubicBezTo>
                  <a:pt x="70352" y="2463"/>
                  <a:pt x="70534" y="1857"/>
                  <a:pt x="70808" y="1512"/>
                </a:cubicBezTo>
                <a:lnTo>
                  <a:pt x="70801" y="1512"/>
                </a:lnTo>
                <a:lnTo>
                  <a:pt x="70853" y="1446"/>
                </a:lnTo>
                <a:lnTo>
                  <a:pt x="70879" y="1414"/>
                </a:lnTo>
                <a:cubicBezTo>
                  <a:pt x="70879" y="1407"/>
                  <a:pt x="70886" y="1407"/>
                  <a:pt x="70886" y="1401"/>
                </a:cubicBezTo>
                <a:cubicBezTo>
                  <a:pt x="71062" y="1199"/>
                  <a:pt x="71283" y="1043"/>
                  <a:pt x="71374" y="808"/>
                </a:cubicBezTo>
                <a:cubicBezTo>
                  <a:pt x="71360" y="801"/>
                  <a:pt x="71346" y="798"/>
                  <a:pt x="71330" y="798"/>
                </a:cubicBezTo>
                <a:cubicBezTo>
                  <a:pt x="71189" y="798"/>
                  <a:pt x="70996" y="1081"/>
                  <a:pt x="70808" y="1375"/>
                </a:cubicBezTo>
                <a:cubicBezTo>
                  <a:pt x="70788" y="1401"/>
                  <a:pt x="70769" y="1427"/>
                  <a:pt x="70749" y="1460"/>
                </a:cubicBezTo>
                <a:cubicBezTo>
                  <a:pt x="70463" y="1759"/>
                  <a:pt x="70222" y="2091"/>
                  <a:pt x="70020" y="2450"/>
                </a:cubicBezTo>
                <a:lnTo>
                  <a:pt x="69961" y="2508"/>
                </a:lnTo>
                <a:cubicBezTo>
                  <a:pt x="69954" y="2515"/>
                  <a:pt x="69948" y="2521"/>
                  <a:pt x="69941" y="2534"/>
                </a:cubicBezTo>
                <a:cubicBezTo>
                  <a:pt x="69935" y="2541"/>
                  <a:pt x="69935" y="2547"/>
                  <a:pt x="69928" y="2554"/>
                </a:cubicBezTo>
                <a:lnTo>
                  <a:pt x="69922" y="2554"/>
                </a:lnTo>
                <a:cubicBezTo>
                  <a:pt x="69823" y="2626"/>
                  <a:pt x="69736" y="2658"/>
                  <a:pt x="69664" y="2658"/>
                </a:cubicBezTo>
                <a:cubicBezTo>
                  <a:pt x="69464" y="2658"/>
                  <a:pt x="69387" y="2407"/>
                  <a:pt x="69512" y="2085"/>
                </a:cubicBezTo>
                <a:lnTo>
                  <a:pt x="69512" y="2085"/>
                </a:lnTo>
                <a:cubicBezTo>
                  <a:pt x="69455" y="2123"/>
                  <a:pt x="69415" y="2138"/>
                  <a:pt x="69384" y="2138"/>
                </a:cubicBezTo>
                <a:cubicBezTo>
                  <a:pt x="69274" y="2138"/>
                  <a:pt x="69292" y="1940"/>
                  <a:pt x="69134" y="1909"/>
                </a:cubicBezTo>
                <a:cubicBezTo>
                  <a:pt x="69123" y="1906"/>
                  <a:pt x="69111" y="1905"/>
                  <a:pt x="69098" y="1905"/>
                </a:cubicBezTo>
                <a:cubicBezTo>
                  <a:pt x="68962" y="1905"/>
                  <a:pt x="68761" y="2044"/>
                  <a:pt x="68633" y="2044"/>
                </a:cubicBezTo>
                <a:cubicBezTo>
                  <a:pt x="68591" y="2044"/>
                  <a:pt x="68556" y="2028"/>
                  <a:pt x="68535" y="1987"/>
                </a:cubicBezTo>
                <a:cubicBezTo>
                  <a:pt x="68425" y="1793"/>
                  <a:pt x="68814" y="1043"/>
                  <a:pt x="68519" y="1043"/>
                </a:cubicBezTo>
                <a:cubicBezTo>
                  <a:pt x="68497" y="1043"/>
                  <a:pt x="68472" y="1047"/>
                  <a:pt x="68443" y="1056"/>
                </a:cubicBezTo>
                <a:cubicBezTo>
                  <a:pt x="68291" y="1187"/>
                  <a:pt x="68178" y="1241"/>
                  <a:pt x="68095" y="1241"/>
                </a:cubicBezTo>
                <a:cubicBezTo>
                  <a:pt x="67867" y="1241"/>
                  <a:pt x="67871" y="831"/>
                  <a:pt x="67929" y="515"/>
                </a:cubicBezTo>
                <a:cubicBezTo>
                  <a:pt x="67916" y="509"/>
                  <a:pt x="67902" y="506"/>
                  <a:pt x="67888" y="506"/>
                </a:cubicBezTo>
                <a:cubicBezTo>
                  <a:pt x="67767" y="506"/>
                  <a:pt x="67584" y="682"/>
                  <a:pt x="67473" y="682"/>
                </a:cubicBezTo>
                <a:cubicBezTo>
                  <a:pt x="67464" y="682"/>
                  <a:pt x="67455" y="681"/>
                  <a:pt x="67447" y="678"/>
                </a:cubicBezTo>
                <a:cubicBezTo>
                  <a:pt x="67258" y="613"/>
                  <a:pt x="67414" y="326"/>
                  <a:pt x="67369" y="92"/>
                </a:cubicBezTo>
                <a:lnTo>
                  <a:pt x="67369" y="92"/>
                </a:lnTo>
                <a:cubicBezTo>
                  <a:pt x="67245" y="137"/>
                  <a:pt x="67102" y="333"/>
                  <a:pt x="66978" y="378"/>
                </a:cubicBezTo>
                <a:cubicBezTo>
                  <a:pt x="66972" y="379"/>
                  <a:pt x="66967" y="379"/>
                  <a:pt x="66962" y="379"/>
                </a:cubicBezTo>
                <a:cubicBezTo>
                  <a:pt x="66759" y="379"/>
                  <a:pt x="66812" y="128"/>
                  <a:pt x="66704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8" name="Google Shape;618;p40"/>
          <p:cNvSpPr/>
          <p:nvPr/>
        </p:nvSpPr>
        <p:spPr>
          <a:xfrm>
            <a:off x="3832650" y="487825"/>
            <a:ext cx="1554900" cy="1081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9" name="Google Shape;619;p40"/>
          <p:cNvSpPr txBox="1"/>
          <p:nvPr>
            <p:ph idx="4294967295" type="title"/>
          </p:nvPr>
        </p:nvSpPr>
        <p:spPr>
          <a:xfrm>
            <a:off x="3947785" y="572675"/>
            <a:ext cx="1248300" cy="99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200"/>
              <a:t>03</a:t>
            </a:r>
            <a:endParaRPr sz="5200"/>
          </a:p>
        </p:txBody>
      </p:sp>
      <p:sp>
        <p:nvSpPr>
          <p:cNvPr id="620" name="Google Shape;620;p40"/>
          <p:cNvSpPr/>
          <p:nvPr/>
        </p:nvSpPr>
        <p:spPr>
          <a:xfrm rot="-5400000">
            <a:off x="7247121" y="24275"/>
            <a:ext cx="887100" cy="1099800"/>
          </a:xfrm>
          <a:prstGeom prst="triangle">
            <a:avLst>
              <a:gd fmla="val 50000" name="adj"/>
            </a:avLst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1" name="Google Shape;621;p40"/>
          <p:cNvSpPr/>
          <p:nvPr/>
        </p:nvSpPr>
        <p:spPr>
          <a:xfrm rot="-5400000">
            <a:off x="8036425" y="247625"/>
            <a:ext cx="533100" cy="7215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22" name="Google Shape;622;p40"/>
          <p:cNvGrpSpPr/>
          <p:nvPr/>
        </p:nvGrpSpPr>
        <p:grpSpPr>
          <a:xfrm>
            <a:off x="90053" y="130625"/>
            <a:ext cx="1989371" cy="645300"/>
            <a:chOff x="6674353" y="217350"/>
            <a:chExt cx="1989371" cy="645300"/>
          </a:xfrm>
        </p:grpSpPr>
        <p:sp>
          <p:nvSpPr>
            <p:cNvPr id="623" name="Google Shape;623;p40"/>
            <p:cNvSpPr/>
            <p:nvPr/>
          </p:nvSpPr>
          <p:spPr>
            <a:xfrm rot="5400000">
              <a:off x="7157306" y="333276"/>
              <a:ext cx="533100" cy="413400"/>
            </a:xfrm>
            <a:prstGeom prst="triangle">
              <a:avLst>
                <a:gd fmla="val 50000" name="adj"/>
              </a:avLst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4" name="Google Shape;624;p40"/>
            <p:cNvSpPr/>
            <p:nvPr/>
          </p:nvSpPr>
          <p:spPr>
            <a:xfrm rot="5400000">
              <a:off x="6629353" y="385030"/>
              <a:ext cx="399900" cy="309900"/>
            </a:xfrm>
            <a:prstGeom prst="triangle">
              <a:avLst>
                <a:gd fmla="val 50000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5" name="Google Shape;625;p40"/>
            <p:cNvSpPr/>
            <p:nvPr/>
          </p:nvSpPr>
          <p:spPr>
            <a:xfrm rot="5400000">
              <a:off x="7941025" y="139950"/>
              <a:ext cx="645300" cy="800100"/>
            </a:xfrm>
            <a:prstGeom prst="triangle">
              <a:avLst>
                <a:gd fmla="val 50000" name="adj"/>
              </a:avLst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629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p41"/>
          <p:cNvSpPr/>
          <p:nvPr/>
        </p:nvSpPr>
        <p:spPr>
          <a:xfrm>
            <a:off x="4879888" y="4474713"/>
            <a:ext cx="121375" cy="194550"/>
          </a:xfrm>
          <a:custGeom>
            <a:rect b="b" l="l" r="r" t="t"/>
            <a:pathLst>
              <a:path extrusionOk="0" h="7782" w="4855">
                <a:moveTo>
                  <a:pt x="637" y="1"/>
                </a:moveTo>
                <a:lnTo>
                  <a:pt x="279" y="3840"/>
                </a:lnTo>
                <a:lnTo>
                  <a:pt x="1055" y="4039"/>
                </a:lnTo>
                <a:cubicBezTo>
                  <a:pt x="1134" y="3959"/>
                  <a:pt x="1234" y="3900"/>
                  <a:pt x="1313" y="3840"/>
                </a:cubicBezTo>
                <a:cubicBezTo>
                  <a:pt x="1393" y="3780"/>
                  <a:pt x="1473" y="3721"/>
                  <a:pt x="1572" y="3681"/>
                </a:cubicBezTo>
                <a:cubicBezTo>
                  <a:pt x="1672" y="3641"/>
                  <a:pt x="1771" y="3601"/>
                  <a:pt x="1890" y="3581"/>
                </a:cubicBezTo>
                <a:cubicBezTo>
                  <a:pt x="2030" y="3561"/>
                  <a:pt x="2169" y="3542"/>
                  <a:pt x="2308" y="3542"/>
                </a:cubicBezTo>
                <a:cubicBezTo>
                  <a:pt x="2527" y="3542"/>
                  <a:pt x="2766" y="3581"/>
                  <a:pt x="2965" y="3681"/>
                </a:cubicBezTo>
                <a:cubicBezTo>
                  <a:pt x="3144" y="3760"/>
                  <a:pt x="3303" y="3880"/>
                  <a:pt x="3442" y="4039"/>
                </a:cubicBezTo>
                <a:cubicBezTo>
                  <a:pt x="3581" y="4198"/>
                  <a:pt x="3681" y="4377"/>
                  <a:pt x="3740" y="4576"/>
                </a:cubicBezTo>
                <a:cubicBezTo>
                  <a:pt x="3820" y="4795"/>
                  <a:pt x="3840" y="5014"/>
                  <a:pt x="3840" y="5252"/>
                </a:cubicBezTo>
                <a:cubicBezTo>
                  <a:pt x="3840" y="5491"/>
                  <a:pt x="3820" y="5730"/>
                  <a:pt x="3760" y="5969"/>
                </a:cubicBezTo>
                <a:cubicBezTo>
                  <a:pt x="3701" y="6167"/>
                  <a:pt x="3601" y="6346"/>
                  <a:pt x="3482" y="6506"/>
                </a:cubicBezTo>
                <a:cubicBezTo>
                  <a:pt x="3362" y="6665"/>
                  <a:pt x="3203" y="6784"/>
                  <a:pt x="3024" y="6864"/>
                </a:cubicBezTo>
                <a:cubicBezTo>
                  <a:pt x="2825" y="6963"/>
                  <a:pt x="2626" y="7003"/>
                  <a:pt x="2408" y="7003"/>
                </a:cubicBezTo>
                <a:cubicBezTo>
                  <a:pt x="2049" y="7003"/>
                  <a:pt x="1691" y="6884"/>
                  <a:pt x="1393" y="6665"/>
                </a:cubicBezTo>
                <a:cubicBezTo>
                  <a:pt x="1115" y="6386"/>
                  <a:pt x="955" y="6048"/>
                  <a:pt x="916" y="5670"/>
                </a:cubicBezTo>
                <a:lnTo>
                  <a:pt x="1" y="5670"/>
                </a:lnTo>
                <a:cubicBezTo>
                  <a:pt x="20" y="5988"/>
                  <a:pt x="100" y="6307"/>
                  <a:pt x="239" y="6585"/>
                </a:cubicBezTo>
                <a:cubicBezTo>
                  <a:pt x="378" y="6844"/>
                  <a:pt x="558" y="7083"/>
                  <a:pt x="776" y="7262"/>
                </a:cubicBezTo>
                <a:cubicBezTo>
                  <a:pt x="995" y="7441"/>
                  <a:pt x="1254" y="7580"/>
                  <a:pt x="1512" y="7659"/>
                </a:cubicBezTo>
                <a:cubicBezTo>
                  <a:pt x="1811" y="7739"/>
                  <a:pt x="2109" y="7779"/>
                  <a:pt x="2408" y="7779"/>
                </a:cubicBezTo>
                <a:cubicBezTo>
                  <a:pt x="2444" y="7781"/>
                  <a:pt x="2481" y="7782"/>
                  <a:pt x="2518" y="7782"/>
                </a:cubicBezTo>
                <a:cubicBezTo>
                  <a:pt x="2839" y="7782"/>
                  <a:pt x="3159" y="7707"/>
                  <a:pt x="3462" y="7600"/>
                </a:cubicBezTo>
                <a:cubicBezTo>
                  <a:pt x="3760" y="7480"/>
                  <a:pt x="4019" y="7281"/>
                  <a:pt x="4218" y="7063"/>
                </a:cubicBezTo>
                <a:cubicBezTo>
                  <a:pt x="4417" y="6824"/>
                  <a:pt x="4576" y="6545"/>
                  <a:pt x="4655" y="6247"/>
                </a:cubicBezTo>
                <a:cubicBezTo>
                  <a:pt x="4854" y="5571"/>
                  <a:pt x="4854" y="4855"/>
                  <a:pt x="4655" y="4178"/>
                </a:cubicBezTo>
                <a:cubicBezTo>
                  <a:pt x="4556" y="3880"/>
                  <a:pt x="4417" y="3601"/>
                  <a:pt x="4198" y="3363"/>
                </a:cubicBezTo>
                <a:cubicBezTo>
                  <a:pt x="3999" y="3144"/>
                  <a:pt x="3760" y="2965"/>
                  <a:pt x="3482" y="2845"/>
                </a:cubicBezTo>
                <a:cubicBezTo>
                  <a:pt x="3183" y="2726"/>
                  <a:pt x="2865" y="2666"/>
                  <a:pt x="2527" y="2666"/>
                </a:cubicBezTo>
                <a:cubicBezTo>
                  <a:pt x="2288" y="2666"/>
                  <a:pt x="2030" y="2686"/>
                  <a:pt x="1791" y="2766"/>
                </a:cubicBezTo>
                <a:cubicBezTo>
                  <a:pt x="1592" y="2825"/>
                  <a:pt x="1413" y="2905"/>
                  <a:pt x="1254" y="3004"/>
                </a:cubicBezTo>
                <a:lnTo>
                  <a:pt x="1473" y="956"/>
                </a:lnTo>
                <a:lnTo>
                  <a:pt x="4556" y="956"/>
                </a:lnTo>
                <a:lnTo>
                  <a:pt x="4556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1" name="Google Shape;631;p41"/>
          <p:cNvSpPr/>
          <p:nvPr/>
        </p:nvSpPr>
        <p:spPr>
          <a:xfrm>
            <a:off x="5026088" y="4475988"/>
            <a:ext cx="138800" cy="192000"/>
          </a:xfrm>
          <a:custGeom>
            <a:rect b="b" l="l" r="r" t="t"/>
            <a:pathLst>
              <a:path extrusionOk="0" h="7680" w="5552">
                <a:moveTo>
                  <a:pt x="3502" y="1314"/>
                </a:moveTo>
                <a:lnTo>
                  <a:pt x="3502" y="5093"/>
                </a:lnTo>
                <a:lnTo>
                  <a:pt x="1095" y="5093"/>
                </a:lnTo>
                <a:lnTo>
                  <a:pt x="3343" y="1592"/>
                </a:lnTo>
                <a:lnTo>
                  <a:pt x="3502" y="1314"/>
                </a:lnTo>
                <a:close/>
                <a:moveTo>
                  <a:pt x="3442" y="1"/>
                </a:moveTo>
                <a:lnTo>
                  <a:pt x="1" y="5332"/>
                </a:lnTo>
                <a:lnTo>
                  <a:pt x="1" y="5889"/>
                </a:lnTo>
                <a:lnTo>
                  <a:pt x="3502" y="5889"/>
                </a:lnTo>
                <a:lnTo>
                  <a:pt x="3502" y="7679"/>
                </a:lnTo>
                <a:lnTo>
                  <a:pt x="4477" y="7679"/>
                </a:lnTo>
                <a:lnTo>
                  <a:pt x="4477" y="5889"/>
                </a:lnTo>
                <a:lnTo>
                  <a:pt x="5551" y="5889"/>
                </a:lnTo>
                <a:lnTo>
                  <a:pt x="5551" y="5093"/>
                </a:lnTo>
                <a:lnTo>
                  <a:pt x="4477" y="5093"/>
                </a:lnTo>
                <a:lnTo>
                  <a:pt x="4477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2" name="Google Shape;632;p41"/>
          <p:cNvSpPr/>
          <p:nvPr/>
        </p:nvSpPr>
        <p:spPr>
          <a:xfrm>
            <a:off x="4058925" y="4340538"/>
            <a:ext cx="117900" cy="192000"/>
          </a:xfrm>
          <a:custGeom>
            <a:rect b="b" l="l" r="r" t="t"/>
            <a:pathLst>
              <a:path extrusionOk="0" h="7680" w="4716">
                <a:moveTo>
                  <a:pt x="1" y="1"/>
                </a:moveTo>
                <a:lnTo>
                  <a:pt x="1" y="7679"/>
                </a:lnTo>
                <a:lnTo>
                  <a:pt x="995" y="7679"/>
                </a:lnTo>
                <a:lnTo>
                  <a:pt x="995" y="4278"/>
                </a:lnTo>
                <a:lnTo>
                  <a:pt x="4198" y="4278"/>
                </a:lnTo>
                <a:lnTo>
                  <a:pt x="4198" y="3442"/>
                </a:lnTo>
                <a:lnTo>
                  <a:pt x="995" y="3442"/>
                </a:lnTo>
                <a:lnTo>
                  <a:pt x="995" y="836"/>
                </a:lnTo>
                <a:lnTo>
                  <a:pt x="4715" y="836"/>
                </a:lnTo>
                <a:lnTo>
                  <a:pt x="4715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3" name="Google Shape;633;p41"/>
          <p:cNvSpPr/>
          <p:nvPr/>
        </p:nvSpPr>
        <p:spPr>
          <a:xfrm>
            <a:off x="4214963" y="4474463"/>
            <a:ext cx="120875" cy="195050"/>
          </a:xfrm>
          <a:custGeom>
            <a:rect b="b" l="l" r="r" t="t"/>
            <a:pathLst>
              <a:path extrusionOk="0" h="7802" w="4835">
                <a:moveTo>
                  <a:pt x="2468" y="3462"/>
                </a:moveTo>
                <a:cubicBezTo>
                  <a:pt x="2686" y="3462"/>
                  <a:pt x="2905" y="3522"/>
                  <a:pt x="3084" y="3621"/>
                </a:cubicBezTo>
                <a:cubicBezTo>
                  <a:pt x="3263" y="3721"/>
                  <a:pt x="3403" y="3860"/>
                  <a:pt x="3522" y="4019"/>
                </a:cubicBezTo>
                <a:cubicBezTo>
                  <a:pt x="3641" y="4178"/>
                  <a:pt x="3721" y="4377"/>
                  <a:pt x="3781" y="4576"/>
                </a:cubicBezTo>
                <a:cubicBezTo>
                  <a:pt x="3880" y="5034"/>
                  <a:pt x="3880" y="5491"/>
                  <a:pt x="3781" y="5949"/>
                </a:cubicBezTo>
                <a:cubicBezTo>
                  <a:pt x="3721" y="6148"/>
                  <a:pt x="3621" y="6327"/>
                  <a:pt x="3502" y="6506"/>
                </a:cubicBezTo>
                <a:cubicBezTo>
                  <a:pt x="3383" y="6645"/>
                  <a:pt x="3224" y="6764"/>
                  <a:pt x="3045" y="6864"/>
                </a:cubicBezTo>
                <a:cubicBezTo>
                  <a:pt x="2889" y="6933"/>
                  <a:pt x="2704" y="6987"/>
                  <a:pt x="2527" y="6987"/>
                </a:cubicBezTo>
                <a:cubicBezTo>
                  <a:pt x="2500" y="6987"/>
                  <a:pt x="2474" y="6986"/>
                  <a:pt x="2448" y="6983"/>
                </a:cubicBezTo>
                <a:cubicBezTo>
                  <a:pt x="2249" y="6983"/>
                  <a:pt x="2050" y="6943"/>
                  <a:pt x="1891" y="6844"/>
                </a:cubicBezTo>
                <a:cubicBezTo>
                  <a:pt x="1692" y="6745"/>
                  <a:pt x="1533" y="6605"/>
                  <a:pt x="1413" y="6446"/>
                </a:cubicBezTo>
                <a:cubicBezTo>
                  <a:pt x="1254" y="6247"/>
                  <a:pt x="1155" y="6028"/>
                  <a:pt x="1075" y="5790"/>
                </a:cubicBezTo>
                <a:cubicBezTo>
                  <a:pt x="996" y="5491"/>
                  <a:pt x="956" y="5193"/>
                  <a:pt x="956" y="4894"/>
                </a:cubicBezTo>
                <a:lnTo>
                  <a:pt x="956" y="4556"/>
                </a:lnTo>
                <a:cubicBezTo>
                  <a:pt x="1016" y="4397"/>
                  <a:pt x="1095" y="4238"/>
                  <a:pt x="1214" y="4119"/>
                </a:cubicBezTo>
                <a:cubicBezTo>
                  <a:pt x="1314" y="3979"/>
                  <a:pt x="1433" y="3860"/>
                  <a:pt x="1573" y="3761"/>
                </a:cubicBezTo>
                <a:cubicBezTo>
                  <a:pt x="1692" y="3681"/>
                  <a:pt x="1851" y="3601"/>
                  <a:pt x="1990" y="3542"/>
                </a:cubicBezTo>
                <a:cubicBezTo>
                  <a:pt x="2149" y="3502"/>
                  <a:pt x="2309" y="3462"/>
                  <a:pt x="2468" y="3462"/>
                </a:cubicBezTo>
                <a:close/>
                <a:moveTo>
                  <a:pt x="3681" y="1"/>
                </a:moveTo>
                <a:cubicBezTo>
                  <a:pt x="3184" y="1"/>
                  <a:pt x="2686" y="80"/>
                  <a:pt x="2209" y="240"/>
                </a:cubicBezTo>
                <a:cubicBezTo>
                  <a:pt x="1791" y="379"/>
                  <a:pt x="1413" y="618"/>
                  <a:pt x="1115" y="916"/>
                </a:cubicBezTo>
                <a:cubicBezTo>
                  <a:pt x="677" y="1354"/>
                  <a:pt x="359" y="1911"/>
                  <a:pt x="220" y="2507"/>
                </a:cubicBezTo>
                <a:cubicBezTo>
                  <a:pt x="81" y="3124"/>
                  <a:pt x="1" y="3761"/>
                  <a:pt x="1" y="4397"/>
                </a:cubicBezTo>
                <a:lnTo>
                  <a:pt x="1" y="4855"/>
                </a:lnTo>
                <a:cubicBezTo>
                  <a:pt x="1" y="5233"/>
                  <a:pt x="61" y="5611"/>
                  <a:pt x="160" y="5969"/>
                </a:cubicBezTo>
                <a:cubicBezTo>
                  <a:pt x="260" y="6327"/>
                  <a:pt x="439" y="6645"/>
                  <a:pt x="677" y="6943"/>
                </a:cubicBezTo>
                <a:cubicBezTo>
                  <a:pt x="876" y="7182"/>
                  <a:pt x="1135" y="7401"/>
                  <a:pt x="1433" y="7560"/>
                </a:cubicBezTo>
                <a:cubicBezTo>
                  <a:pt x="1752" y="7719"/>
                  <a:pt x="2090" y="7799"/>
                  <a:pt x="2468" y="7799"/>
                </a:cubicBezTo>
                <a:cubicBezTo>
                  <a:pt x="2502" y="7801"/>
                  <a:pt x="2537" y="7802"/>
                  <a:pt x="2572" y="7802"/>
                </a:cubicBezTo>
                <a:cubicBezTo>
                  <a:pt x="2879" y="7802"/>
                  <a:pt x="3196" y="7725"/>
                  <a:pt x="3482" y="7600"/>
                </a:cubicBezTo>
                <a:cubicBezTo>
                  <a:pt x="3781" y="7461"/>
                  <a:pt x="4039" y="7282"/>
                  <a:pt x="4238" y="7043"/>
                </a:cubicBezTo>
                <a:cubicBezTo>
                  <a:pt x="4437" y="6784"/>
                  <a:pt x="4596" y="6506"/>
                  <a:pt x="4696" y="6207"/>
                </a:cubicBezTo>
                <a:cubicBezTo>
                  <a:pt x="4795" y="5889"/>
                  <a:pt x="4835" y="5531"/>
                  <a:pt x="4835" y="5193"/>
                </a:cubicBezTo>
                <a:cubicBezTo>
                  <a:pt x="4835" y="4875"/>
                  <a:pt x="4795" y="4576"/>
                  <a:pt x="4716" y="4278"/>
                </a:cubicBezTo>
                <a:cubicBezTo>
                  <a:pt x="4636" y="3979"/>
                  <a:pt x="4497" y="3701"/>
                  <a:pt x="4318" y="3462"/>
                </a:cubicBezTo>
                <a:cubicBezTo>
                  <a:pt x="4139" y="3223"/>
                  <a:pt x="3900" y="3025"/>
                  <a:pt x="3621" y="2885"/>
                </a:cubicBezTo>
                <a:cubicBezTo>
                  <a:pt x="3353" y="2742"/>
                  <a:pt x="3053" y="2663"/>
                  <a:pt x="2735" y="2663"/>
                </a:cubicBezTo>
                <a:cubicBezTo>
                  <a:pt x="2699" y="2663"/>
                  <a:pt x="2663" y="2664"/>
                  <a:pt x="2627" y="2666"/>
                </a:cubicBezTo>
                <a:cubicBezTo>
                  <a:pt x="2468" y="2666"/>
                  <a:pt x="2309" y="2686"/>
                  <a:pt x="2129" y="2726"/>
                </a:cubicBezTo>
                <a:cubicBezTo>
                  <a:pt x="1990" y="2766"/>
                  <a:pt x="1831" y="2826"/>
                  <a:pt x="1692" y="2885"/>
                </a:cubicBezTo>
                <a:cubicBezTo>
                  <a:pt x="1413" y="3025"/>
                  <a:pt x="1175" y="3204"/>
                  <a:pt x="996" y="3442"/>
                </a:cubicBezTo>
                <a:cubicBezTo>
                  <a:pt x="996" y="3104"/>
                  <a:pt x="1075" y="2766"/>
                  <a:pt x="1195" y="2448"/>
                </a:cubicBezTo>
                <a:cubicBezTo>
                  <a:pt x="1294" y="2129"/>
                  <a:pt x="1453" y="1851"/>
                  <a:pt x="1692" y="1612"/>
                </a:cubicBezTo>
                <a:cubicBezTo>
                  <a:pt x="1911" y="1373"/>
                  <a:pt x="2189" y="1194"/>
                  <a:pt x="2488" y="1075"/>
                </a:cubicBezTo>
                <a:cubicBezTo>
                  <a:pt x="2866" y="936"/>
                  <a:pt x="3263" y="876"/>
                  <a:pt x="3661" y="876"/>
                </a:cubicBezTo>
                <a:lnTo>
                  <a:pt x="3741" y="876"/>
                </a:lnTo>
                <a:lnTo>
                  <a:pt x="3761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4" name="Google Shape;634;p41"/>
          <p:cNvSpPr/>
          <p:nvPr/>
        </p:nvSpPr>
        <p:spPr>
          <a:xfrm>
            <a:off x="3137738" y="4475988"/>
            <a:ext cx="133800" cy="192000"/>
          </a:xfrm>
          <a:custGeom>
            <a:rect b="b" l="l" r="r" t="t"/>
            <a:pathLst>
              <a:path extrusionOk="0" h="7680" w="5352">
                <a:moveTo>
                  <a:pt x="0" y="1"/>
                </a:moveTo>
                <a:lnTo>
                  <a:pt x="0" y="7679"/>
                </a:lnTo>
                <a:lnTo>
                  <a:pt x="995" y="7679"/>
                </a:lnTo>
                <a:lnTo>
                  <a:pt x="995" y="5093"/>
                </a:lnTo>
                <a:lnTo>
                  <a:pt x="1850" y="4138"/>
                </a:lnTo>
                <a:lnTo>
                  <a:pt x="4178" y="7679"/>
                </a:lnTo>
                <a:lnTo>
                  <a:pt x="5351" y="7679"/>
                </a:lnTo>
                <a:lnTo>
                  <a:pt x="2487" y="3363"/>
                </a:lnTo>
                <a:lnTo>
                  <a:pt x="5172" y="1"/>
                </a:lnTo>
                <a:lnTo>
                  <a:pt x="3979" y="1"/>
                </a:lnTo>
                <a:lnTo>
                  <a:pt x="1751" y="2826"/>
                </a:lnTo>
                <a:lnTo>
                  <a:pt x="995" y="3761"/>
                </a:lnTo>
                <a:lnTo>
                  <a:pt x="995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5" name="Google Shape;635;p41"/>
          <p:cNvSpPr/>
          <p:nvPr/>
        </p:nvSpPr>
        <p:spPr>
          <a:xfrm>
            <a:off x="3299863" y="4470775"/>
            <a:ext cx="117875" cy="202425"/>
          </a:xfrm>
          <a:custGeom>
            <a:rect b="b" l="l" r="r" t="t"/>
            <a:pathLst>
              <a:path extrusionOk="0" h="8097" w="4715">
                <a:moveTo>
                  <a:pt x="0" y="0"/>
                </a:moveTo>
                <a:lnTo>
                  <a:pt x="0" y="8096"/>
                </a:lnTo>
                <a:lnTo>
                  <a:pt x="975" y="8096"/>
                </a:lnTo>
                <a:lnTo>
                  <a:pt x="975" y="3959"/>
                </a:lnTo>
                <a:cubicBezTo>
                  <a:pt x="1054" y="3839"/>
                  <a:pt x="1134" y="3740"/>
                  <a:pt x="1234" y="3640"/>
                </a:cubicBezTo>
                <a:cubicBezTo>
                  <a:pt x="1313" y="3561"/>
                  <a:pt x="1413" y="3481"/>
                  <a:pt x="1512" y="3402"/>
                </a:cubicBezTo>
                <a:cubicBezTo>
                  <a:pt x="1651" y="3302"/>
                  <a:pt x="1791" y="3243"/>
                  <a:pt x="1950" y="3183"/>
                </a:cubicBezTo>
                <a:cubicBezTo>
                  <a:pt x="2109" y="3143"/>
                  <a:pt x="2288" y="3123"/>
                  <a:pt x="2447" y="3123"/>
                </a:cubicBezTo>
                <a:cubicBezTo>
                  <a:pt x="2482" y="3120"/>
                  <a:pt x="2517" y="3118"/>
                  <a:pt x="2553" y="3118"/>
                </a:cubicBezTo>
                <a:cubicBezTo>
                  <a:pt x="2716" y="3118"/>
                  <a:pt x="2877" y="3154"/>
                  <a:pt x="3024" y="3203"/>
                </a:cubicBezTo>
                <a:cubicBezTo>
                  <a:pt x="3183" y="3262"/>
                  <a:pt x="3322" y="3362"/>
                  <a:pt x="3422" y="3481"/>
                </a:cubicBezTo>
                <a:cubicBezTo>
                  <a:pt x="3541" y="3601"/>
                  <a:pt x="3621" y="3740"/>
                  <a:pt x="3660" y="3899"/>
                </a:cubicBezTo>
                <a:cubicBezTo>
                  <a:pt x="3720" y="4098"/>
                  <a:pt x="3740" y="4297"/>
                  <a:pt x="3740" y="4496"/>
                </a:cubicBezTo>
                <a:lnTo>
                  <a:pt x="3740" y="8096"/>
                </a:lnTo>
                <a:lnTo>
                  <a:pt x="4715" y="8096"/>
                </a:lnTo>
                <a:lnTo>
                  <a:pt x="4715" y="4516"/>
                </a:lnTo>
                <a:cubicBezTo>
                  <a:pt x="4715" y="4178"/>
                  <a:pt x="4675" y="3839"/>
                  <a:pt x="4575" y="3521"/>
                </a:cubicBezTo>
                <a:cubicBezTo>
                  <a:pt x="4496" y="3262"/>
                  <a:pt x="4357" y="3024"/>
                  <a:pt x="4178" y="2825"/>
                </a:cubicBezTo>
                <a:cubicBezTo>
                  <a:pt x="3999" y="2646"/>
                  <a:pt x="3800" y="2507"/>
                  <a:pt x="3561" y="2427"/>
                </a:cubicBezTo>
                <a:cubicBezTo>
                  <a:pt x="3282" y="2328"/>
                  <a:pt x="3024" y="2288"/>
                  <a:pt x="2745" y="2288"/>
                </a:cubicBezTo>
                <a:cubicBezTo>
                  <a:pt x="2527" y="2308"/>
                  <a:pt x="2308" y="2328"/>
                  <a:pt x="2089" y="2407"/>
                </a:cubicBezTo>
                <a:cubicBezTo>
                  <a:pt x="1890" y="2467"/>
                  <a:pt x="1711" y="2546"/>
                  <a:pt x="1532" y="2686"/>
                </a:cubicBezTo>
                <a:cubicBezTo>
                  <a:pt x="1432" y="2745"/>
                  <a:pt x="1333" y="2825"/>
                  <a:pt x="1234" y="2924"/>
                </a:cubicBezTo>
                <a:cubicBezTo>
                  <a:pt x="1134" y="3024"/>
                  <a:pt x="1054" y="3123"/>
                  <a:pt x="975" y="3243"/>
                </a:cubicBezTo>
                <a:lnTo>
                  <a:pt x="975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6" name="Google Shape;636;p41"/>
          <p:cNvSpPr/>
          <p:nvPr/>
        </p:nvSpPr>
        <p:spPr>
          <a:xfrm>
            <a:off x="3435138" y="4673188"/>
            <a:ext cx="142750" cy="192000"/>
          </a:xfrm>
          <a:custGeom>
            <a:rect b="b" l="l" r="r" t="t"/>
            <a:pathLst>
              <a:path extrusionOk="0" h="7680" w="5710">
                <a:moveTo>
                  <a:pt x="0" y="1"/>
                </a:moveTo>
                <a:lnTo>
                  <a:pt x="2388" y="4815"/>
                </a:lnTo>
                <a:lnTo>
                  <a:pt x="2407" y="7679"/>
                </a:lnTo>
                <a:lnTo>
                  <a:pt x="3303" y="7679"/>
                </a:lnTo>
                <a:lnTo>
                  <a:pt x="3322" y="4815"/>
                </a:lnTo>
                <a:lnTo>
                  <a:pt x="5710" y="1"/>
                </a:lnTo>
                <a:lnTo>
                  <a:pt x="4596" y="1"/>
                </a:lnTo>
                <a:lnTo>
                  <a:pt x="2845" y="3860"/>
                </a:lnTo>
                <a:lnTo>
                  <a:pt x="1114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7" name="Google Shape;637;p41"/>
          <p:cNvSpPr/>
          <p:nvPr/>
        </p:nvSpPr>
        <p:spPr>
          <a:xfrm>
            <a:off x="3891438" y="4473588"/>
            <a:ext cx="129350" cy="196825"/>
          </a:xfrm>
          <a:custGeom>
            <a:rect b="b" l="l" r="r" t="t"/>
            <a:pathLst>
              <a:path extrusionOk="0" h="7873" w="5174">
                <a:moveTo>
                  <a:pt x="2567" y="1194"/>
                </a:moveTo>
                <a:cubicBezTo>
                  <a:pt x="2701" y="1194"/>
                  <a:pt x="2836" y="1219"/>
                  <a:pt x="2965" y="1268"/>
                </a:cubicBezTo>
                <a:cubicBezTo>
                  <a:pt x="3084" y="1308"/>
                  <a:pt x="3184" y="1388"/>
                  <a:pt x="3283" y="1467"/>
                </a:cubicBezTo>
                <a:cubicBezTo>
                  <a:pt x="3363" y="1567"/>
                  <a:pt x="3422" y="1666"/>
                  <a:pt x="3462" y="1806"/>
                </a:cubicBezTo>
                <a:cubicBezTo>
                  <a:pt x="3562" y="2064"/>
                  <a:pt x="3562" y="2362"/>
                  <a:pt x="3462" y="2641"/>
                </a:cubicBezTo>
                <a:cubicBezTo>
                  <a:pt x="3422" y="2760"/>
                  <a:pt x="3363" y="2880"/>
                  <a:pt x="3283" y="2979"/>
                </a:cubicBezTo>
                <a:cubicBezTo>
                  <a:pt x="3204" y="3059"/>
                  <a:pt x="3104" y="3138"/>
                  <a:pt x="2985" y="3198"/>
                </a:cubicBezTo>
                <a:cubicBezTo>
                  <a:pt x="2865" y="3238"/>
                  <a:pt x="2726" y="3258"/>
                  <a:pt x="2587" y="3258"/>
                </a:cubicBezTo>
                <a:cubicBezTo>
                  <a:pt x="2448" y="3258"/>
                  <a:pt x="2308" y="3238"/>
                  <a:pt x="2189" y="3198"/>
                </a:cubicBezTo>
                <a:cubicBezTo>
                  <a:pt x="2070" y="3138"/>
                  <a:pt x="1970" y="3059"/>
                  <a:pt x="1891" y="2979"/>
                </a:cubicBezTo>
                <a:cubicBezTo>
                  <a:pt x="1811" y="2880"/>
                  <a:pt x="1732" y="2760"/>
                  <a:pt x="1692" y="2641"/>
                </a:cubicBezTo>
                <a:cubicBezTo>
                  <a:pt x="1652" y="2502"/>
                  <a:pt x="1632" y="2362"/>
                  <a:pt x="1632" y="2223"/>
                </a:cubicBezTo>
                <a:cubicBezTo>
                  <a:pt x="1632" y="2084"/>
                  <a:pt x="1652" y="1925"/>
                  <a:pt x="1692" y="1786"/>
                </a:cubicBezTo>
                <a:cubicBezTo>
                  <a:pt x="1732" y="1666"/>
                  <a:pt x="1791" y="1567"/>
                  <a:pt x="1891" y="1467"/>
                </a:cubicBezTo>
                <a:cubicBezTo>
                  <a:pt x="1950" y="1368"/>
                  <a:pt x="2050" y="1308"/>
                  <a:pt x="2169" y="1268"/>
                </a:cubicBezTo>
                <a:cubicBezTo>
                  <a:pt x="2299" y="1219"/>
                  <a:pt x="2433" y="1194"/>
                  <a:pt x="2567" y="1194"/>
                </a:cubicBezTo>
                <a:close/>
                <a:moveTo>
                  <a:pt x="2577" y="4441"/>
                </a:moveTo>
                <a:cubicBezTo>
                  <a:pt x="2731" y="4441"/>
                  <a:pt x="2885" y="4471"/>
                  <a:pt x="3025" y="4531"/>
                </a:cubicBezTo>
                <a:cubicBezTo>
                  <a:pt x="3164" y="4571"/>
                  <a:pt x="3283" y="4650"/>
                  <a:pt x="3383" y="4750"/>
                </a:cubicBezTo>
                <a:cubicBezTo>
                  <a:pt x="3482" y="4849"/>
                  <a:pt x="3562" y="4968"/>
                  <a:pt x="3602" y="5108"/>
                </a:cubicBezTo>
                <a:cubicBezTo>
                  <a:pt x="3661" y="5267"/>
                  <a:pt x="3701" y="5426"/>
                  <a:pt x="3701" y="5585"/>
                </a:cubicBezTo>
                <a:cubicBezTo>
                  <a:pt x="3701" y="5744"/>
                  <a:pt x="3661" y="5903"/>
                  <a:pt x="3621" y="6063"/>
                </a:cubicBezTo>
                <a:cubicBezTo>
                  <a:pt x="3562" y="6202"/>
                  <a:pt x="3482" y="6321"/>
                  <a:pt x="3383" y="6421"/>
                </a:cubicBezTo>
                <a:cubicBezTo>
                  <a:pt x="3283" y="6520"/>
                  <a:pt x="3164" y="6600"/>
                  <a:pt x="3045" y="6639"/>
                </a:cubicBezTo>
                <a:cubicBezTo>
                  <a:pt x="2905" y="6699"/>
                  <a:pt x="2746" y="6719"/>
                  <a:pt x="2607" y="6719"/>
                </a:cubicBezTo>
                <a:cubicBezTo>
                  <a:pt x="2448" y="6719"/>
                  <a:pt x="2289" y="6699"/>
                  <a:pt x="2149" y="6639"/>
                </a:cubicBezTo>
                <a:cubicBezTo>
                  <a:pt x="2030" y="6600"/>
                  <a:pt x="1911" y="6540"/>
                  <a:pt x="1811" y="6441"/>
                </a:cubicBezTo>
                <a:cubicBezTo>
                  <a:pt x="1692" y="6341"/>
                  <a:pt x="1612" y="6222"/>
                  <a:pt x="1553" y="6082"/>
                </a:cubicBezTo>
                <a:cubicBezTo>
                  <a:pt x="1493" y="5923"/>
                  <a:pt x="1473" y="5764"/>
                  <a:pt x="1473" y="5585"/>
                </a:cubicBezTo>
                <a:cubicBezTo>
                  <a:pt x="1473" y="5426"/>
                  <a:pt x="1493" y="5267"/>
                  <a:pt x="1553" y="5108"/>
                </a:cubicBezTo>
                <a:cubicBezTo>
                  <a:pt x="1612" y="4968"/>
                  <a:pt x="1672" y="4849"/>
                  <a:pt x="1771" y="4750"/>
                </a:cubicBezTo>
                <a:cubicBezTo>
                  <a:pt x="1871" y="4650"/>
                  <a:pt x="1990" y="4571"/>
                  <a:pt x="2129" y="4531"/>
                </a:cubicBezTo>
                <a:cubicBezTo>
                  <a:pt x="2269" y="4471"/>
                  <a:pt x="2423" y="4441"/>
                  <a:pt x="2577" y="4441"/>
                </a:cubicBezTo>
                <a:close/>
                <a:moveTo>
                  <a:pt x="2570" y="0"/>
                </a:moveTo>
                <a:cubicBezTo>
                  <a:pt x="2244" y="0"/>
                  <a:pt x="1921" y="45"/>
                  <a:pt x="1612" y="135"/>
                </a:cubicBezTo>
                <a:cubicBezTo>
                  <a:pt x="1334" y="214"/>
                  <a:pt x="1075" y="353"/>
                  <a:pt x="856" y="552"/>
                </a:cubicBezTo>
                <a:cubicBezTo>
                  <a:pt x="657" y="731"/>
                  <a:pt x="478" y="970"/>
                  <a:pt x="359" y="1229"/>
                </a:cubicBezTo>
                <a:cubicBezTo>
                  <a:pt x="240" y="1507"/>
                  <a:pt x="180" y="1825"/>
                  <a:pt x="180" y="2144"/>
                </a:cubicBezTo>
                <a:cubicBezTo>
                  <a:pt x="180" y="2323"/>
                  <a:pt x="200" y="2502"/>
                  <a:pt x="260" y="2681"/>
                </a:cubicBezTo>
                <a:cubicBezTo>
                  <a:pt x="299" y="2840"/>
                  <a:pt x="379" y="2999"/>
                  <a:pt x="478" y="3158"/>
                </a:cubicBezTo>
                <a:cubicBezTo>
                  <a:pt x="578" y="3297"/>
                  <a:pt x="677" y="3417"/>
                  <a:pt x="797" y="3536"/>
                </a:cubicBezTo>
                <a:cubicBezTo>
                  <a:pt x="936" y="3636"/>
                  <a:pt x="1075" y="3735"/>
                  <a:pt x="1234" y="3815"/>
                </a:cubicBezTo>
                <a:cubicBezTo>
                  <a:pt x="1055" y="3914"/>
                  <a:pt x="896" y="4014"/>
                  <a:pt x="737" y="4133"/>
                </a:cubicBezTo>
                <a:cubicBezTo>
                  <a:pt x="598" y="4252"/>
                  <a:pt x="458" y="4411"/>
                  <a:pt x="359" y="4551"/>
                </a:cubicBezTo>
                <a:cubicBezTo>
                  <a:pt x="240" y="4710"/>
                  <a:pt x="160" y="4889"/>
                  <a:pt x="100" y="5088"/>
                </a:cubicBezTo>
                <a:cubicBezTo>
                  <a:pt x="41" y="5267"/>
                  <a:pt x="21" y="5466"/>
                  <a:pt x="21" y="5685"/>
                </a:cubicBezTo>
                <a:cubicBezTo>
                  <a:pt x="1" y="6003"/>
                  <a:pt x="81" y="6321"/>
                  <a:pt x="220" y="6639"/>
                </a:cubicBezTo>
                <a:cubicBezTo>
                  <a:pt x="339" y="6898"/>
                  <a:pt x="518" y="7137"/>
                  <a:pt x="757" y="7316"/>
                </a:cubicBezTo>
                <a:cubicBezTo>
                  <a:pt x="996" y="7515"/>
                  <a:pt x="1274" y="7654"/>
                  <a:pt x="1572" y="7734"/>
                </a:cubicBezTo>
                <a:cubicBezTo>
                  <a:pt x="1911" y="7833"/>
                  <a:pt x="2249" y="7873"/>
                  <a:pt x="2607" y="7873"/>
                </a:cubicBezTo>
                <a:cubicBezTo>
                  <a:pt x="2945" y="7873"/>
                  <a:pt x="3283" y="7833"/>
                  <a:pt x="3602" y="7734"/>
                </a:cubicBezTo>
                <a:cubicBezTo>
                  <a:pt x="3900" y="7654"/>
                  <a:pt x="4178" y="7515"/>
                  <a:pt x="4417" y="7316"/>
                </a:cubicBezTo>
                <a:cubicBezTo>
                  <a:pt x="4656" y="7137"/>
                  <a:pt x="4835" y="6898"/>
                  <a:pt x="4974" y="6639"/>
                </a:cubicBezTo>
                <a:cubicBezTo>
                  <a:pt x="5093" y="6321"/>
                  <a:pt x="5173" y="6003"/>
                  <a:pt x="5173" y="5685"/>
                </a:cubicBezTo>
                <a:cubicBezTo>
                  <a:pt x="5173" y="5406"/>
                  <a:pt x="5113" y="5147"/>
                  <a:pt x="5014" y="4909"/>
                </a:cubicBezTo>
                <a:cubicBezTo>
                  <a:pt x="4934" y="4690"/>
                  <a:pt x="4795" y="4491"/>
                  <a:pt x="4636" y="4312"/>
                </a:cubicBezTo>
                <a:cubicBezTo>
                  <a:pt x="4536" y="4213"/>
                  <a:pt x="4437" y="4113"/>
                  <a:pt x="4318" y="4033"/>
                </a:cubicBezTo>
                <a:cubicBezTo>
                  <a:pt x="4198" y="3954"/>
                  <a:pt x="4079" y="3894"/>
                  <a:pt x="3940" y="3835"/>
                </a:cubicBezTo>
                <a:cubicBezTo>
                  <a:pt x="4079" y="3755"/>
                  <a:pt x="4218" y="3675"/>
                  <a:pt x="4338" y="3556"/>
                </a:cubicBezTo>
                <a:cubicBezTo>
                  <a:pt x="4457" y="3476"/>
                  <a:pt x="4556" y="3357"/>
                  <a:pt x="4656" y="3238"/>
                </a:cubicBezTo>
                <a:cubicBezTo>
                  <a:pt x="4755" y="3079"/>
                  <a:pt x="4835" y="2919"/>
                  <a:pt x="4895" y="2740"/>
                </a:cubicBezTo>
                <a:cubicBezTo>
                  <a:pt x="4954" y="2542"/>
                  <a:pt x="4994" y="2343"/>
                  <a:pt x="4974" y="2144"/>
                </a:cubicBezTo>
                <a:cubicBezTo>
                  <a:pt x="4994" y="1825"/>
                  <a:pt x="4934" y="1507"/>
                  <a:pt x="4795" y="1229"/>
                </a:cubicBezTo>
                <a:cubicBezTo>
                  <a:pt x="4676" y="970"/>
                  <a:pt x="4517" y="731"/>
                  <a:pt x="4298" y="552"/>
                </a:cubicBezTo>
                <a:cubicBezTo>
                  <a:pt x="4079" y="353"/>
                  <a:pt x="3820" y="214"/>
                  <a:pt x="3542" y="135"/>
                </a:cubicBezTo>
                <a:cubicBezTo>
                  <a:pt x="3224" y="45"/>
                  <a:pt x="2895" y="0"/>
                  <a:pt x="2570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8" name="Google Shape;638;p41"/>
          <p:cNvSpPr/>
          <p:nvPr/>
        </p:nvSpPr>
        <p:spPr>
          <a:xfrm>
            <a:off x="5189713" y="4476225"/>
            <a:ext cx="110925" cy="191500"/>
          </a:xfrm>
          <a:custGeom>
            <a:rect b="b" l="l" r="r" t="t"/>
            <a:pathLst>
              <a:path extrusionOk="0" h="7660" w="4437">
                <a:moveTo>
                  <a:pt x="20" y="1"/>
                </a:moveTo>
                <a:lnTo>
                  <a:pt x="20" y="1194"/>
                </a:lnTo>
                <a:lnTo>
                  <a:pt x="1472" y="1194"/>
                </a:lnTo>
                <a:lnTo>
                  <a:pt x="1472" y="6466"/>
                </a:lnTo>
                <a:lnTo>
                  <a:pt x="0" y="6466"/>
                </a:lnTo>
                <a:lnTo>
                  <a:pt x="0" y="7660"/>
                </a:lnTo>
                <a:lnTo>
                  <a:pt x="4436" y="7660"/>
                </a:lnTo>
                <a:lnTo>
                  <a:pt x="4436" y="6466"/>
                </a:lnTo>
                <a:lnTo>
                  <a:pt x="2945" y="6466"/>
                </a:lnTo>
                <a:lnTo>
                  <a:pt x="2945" y="1194"/>
                </a:lnTo>
                <a:lnTo>
                  <a:pt x="4436" y="1194"/>
                </a:lnTo>
                <a:lnTo>
                  <a:pt x="4436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9" name="Google Shape;639;p41"/>
          <p:cNvSpPr/>
          <p:nvPr/>
        </p:nvSpPr>
        <p:spPr>
          <a:xfrm>
            <a:off x="2902038" y="4474988"/>
            <a:ext cx="130325" cy="194000"/>
          </a:xfrm>
          <a:custGeom>
            <a:rect b="b" l="l" r="r" t="t"/>
            <a:pathLst>
              <a:path extrusionOk="0" h="7760" w="5213">
                <a:moveTo>
                  <a:pt x="3721" y="1"/>
                </a:moveTo>
                <a:lnTo>
                  <a:pt x="3721" y="5292"/>
                </a:lnTo>
                <a:cubicBezTo>
                  <a:pt x="3721" y="5471"/>
                  <a:pt x="3701" y="5630"/>
                  <a:pt x="3641" y="5790"/>
                </a:cubicBezTo>
                <a:cubicBezTo>
                  <a:pt x="3601" y="5949"/>
                  <a:pt x="3522" y="6068"/>
                  <a:pt x="3422" y="6187"/>
                </a:cubicBezTo>
                <a:cubicBezTo>
                  <a:pt x="3323" y="6307"/>
                  <a:pt x="3204" y="6406"/>
                  <a:pt x="3064" y="6466"/>
                </a:cubicBezTo>
                <a:cubicBezTo>
                  <a:pt x="2905" y="6526"/>
                  <a:pt x="2746" y="6565"/>
                  <a:pt x="2587" y="6565"/>
                </a:cubicBezTo>
                <a:cubicBezTo>
                  <a:pt x="2408" y="6565"/>
                  <a:pt x="2229" y="6526"/>
                  <a:pt x="2050" y="6466"/>
                </a:cubicBezTo>
                <a:cubicBezTo>
                  <a:pt x="1910" y="6426"/>
                  <a:pt x="1791" y="6347"/>
                  <a:pt x="1692" y="6227"/>
                </a:cubicBezTo>
                <a:cubicBezTo>
                  <a:pt x="1632" y="6128"/>
                  <a:pt x="1572" y="6008"/>
                  <a:pt x="1533" y="5869"/>
                </a:cubicBezTo>
                <a:cubicBezTo>
                  <a:pt x="1513" y="5710"/>
                  <a:pt x="1493" y="5551"/>
                  <a:pt x="1493" y="5392"/>
                </a:cubicBezTo>
                <a:lnTo>
                  <a:pt x="1" y="5392"/>
                </a:lnTo>
                <a:cubicBezTo>
                  <a:pt x="1" y="5750"/>
                  <a:pt x="60" y="6108"/>
                  <a:pt x="200" y="6446"/>
                </a:cubicBezTo>
                <a:cubicBezTo>
                  <a:pt x="299" y="6725"/>
                  <a:pt x="498" y="6963"/>
                  <a:pt x="717" y="7162"/>
                </a:cubicBezTo>
                <a:cubicBezTo>
                  <a:pt x="956" y="7381"/>
                  <a:pt x="1234" y="7520"/>
                  <a:pt x="1533" y="7620"/>
                </a:cubicBezTo>
                <a:cubicBezTo>
                  <a:pt x="1871" y="7719"/>
                  <a:pt x="2229" y="7759"/>
                  <a:pt x="2587" y="7759"/>
                </a:cubicBezTo>
                <a:cubicBezTo>
                  <a:pt x="2945" y="7759"/>
                  <a:pt x="3283" y="7699"/>
                  <a:pt x="3621" y="7580"/>
                </a:cubicBezTo>
                <a:cubicBezTo>
                  <a:pt x="3920" y="7461"/>
                  <a:pt x="4198" y="7301"/>
                  <a:pt x="4437" y="7083"/>
                </a:cubicBezTo>
                <a:cubicBezTo>
                  <a:pt x="4676" y="6864"/>
                  <a:pt x="4874" y="6605"/>
                  <a:pt x="4994" y="6307"/>
                </a:cubicBezTo>
                <a:cubicBezTo>
                  <a:pt x="5133" y="5989"/>
                  <a:pt x="5213" y="5650"/>
                  <a:pt x="5213" y="5312"/>
                </a:cubicBezTo>
                <a:lnTo>
                  <a:pt x="5213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0" name="Google Shape;640;p41"/>
          <p:cNvSpPr/>
          <p:nvPr/>
        </p:nvSpPr>
        <p:spPr>
          <a:xfrm rot="10800000">
            <a:off x="2862100" y="4532546"/>
            <a:ext cx="3419787" cy="78854"/>
          </a:xfrm>
          <a:custGeom>
            <a:rect b="b" l="l" r="r" t="t"/>
            <a:pathLst>
              <a:path extrusionOk="0" h="10933" w="275179">
                <a:moveTo>
                  <a:pt x="136408" y="2663"/>
                </a:moveTo>
                <a:cubicBezTo>
                  <a:pt x="136623" y="2663"/>
                  <a:pt x="137053" y="2663"/>
                  <a:pt x="136838" y="2806"/>
                </a:cubicBezTo>
                <a:cubicBezTo>
                  <a:pt x="136695" y="2878"/>
                  <a:pt x="136480" y="2949"/>
                  <a:pt x="136265" y="2949"/>
                </a:cubicBezTo>
                <a:cubicBezTo>
                  <a:pt x="135907" y="2949"/>
                  <a:pt x="135764" y="2949"/>
                  <a:pt x="135836" y="2878"/>
                </a:cubicBezTo>
                <a:cubicBezTo>
                  <a:pt x="136051" y="2806"/>
                  <a:pt x="136194" y="2735"/>
                  <a:pt x="136408" y="2663"/>
                </a:cubicBezTo>
                <a:close/>
                <a:moveTo>
                  <a:pt x="126400" y="3091"/>
                </a:moveTo>
                <a:cubicBezTo>
                  <a:pt x="126886" y="3091"/>
                  <a:pt x="127402" y="3128"/>
                  <a:pt x="127963" y="3236"/>
                </a:cubicBezTo>
                <a:cubicBezTo>
                  <a:pt x="127367" y="3355"/>
                  <a:pt x="126810" y="3395"/>
                  <a:pt x="126280" y="3395"/>
                </a:cubicBezTo>
                <a:cubicBezTo>
                  <a:pt x="125365" y="3395"/>
                  <a:pt x="124528" y="3276"/>
                  <a:pt x="123702" y="3244"/>
                </a:cubicBezTo>
                <a:lnTo>
                  <a:pt x="123702" y="3244"/>
                </a:lnTo>
                <a:cubicBezTo>
                  <a:pt x="124566" y="3238"/>
                  <a:pt x="125422" y="3091"/>
                  <a:pt x="126400" y="3091"/>
                </a:cubicBezTo>
                <a:close/>
                <a:moveTo>
                  <a:pt x="141876" y="3465"/>
                </a:moveTo>
                <a:cubicBezTo>
                  <a:pt x="142464" y="3465"/>
                  <a:pt x="143058" y="3536"/>
                  <a:pt x="143637" y="3665"/>
                </a:cubicBezTo>
                <a:cubicBezTo>
                  <a:pt x="142820" y="3801"/>
                  <a:pt x="142003" y="3851"/>
                  <a:pt x="141187" y="3851"/>
                </a:cubicBezTo>
                <a:cubicBezTo>
                  <a:pt x="140715" y="3851"/>
                  <a:pt x="140244" y="3834"/>
                  <a:pt x="139772" y="3808"/>
                </a:cubicBezTo>
                <a:cubicBezTo>
                  <a:pt x="140442" y="3572"/>
                  <a:pt x="141155" y="3465"/>
                  <a:pt x="141876" y="3465"/>
                </a:cubicBezTo>
                <a:close/>
                <a:moveTo>
                  <a:pt x="152970" y="3647"/>
                </a:moveTo>
                <a:cubicBezTo>
                  <a:pt x="153055" y="3647"/>
                  <a:pt x="153141" y="3653"/>
                  <a:pt x="153227" y="3665"/>
                </a:cubicBezTo>
                <a:cubicBezTo>
                  <a:pt x="153298" y="3665"/>
                  <a:pt x="153442" y="3808"/>
                  <a:pt x="153370" y="3880"/>
                </a:cubicBezTo>
                <a:cubicBezTo>
                  <a:pt x="153046" y="4018"/>
                  <a:pt x="152723" y="4097"/>
                  <a:pt x="152399" y="4097"/>
                </a:cubicBezTo>
                <a:cubicBezTo>
                  <a:pt x="152222" y="4097"/>
                  <a:pt x="152044" y="4073"/>
                  <a:pt x="151867" y="4023"/>
                </a:cubicBezTo>
                <a:cubicBezTo>
                  <a:pt x="152163" y="3786"/>
                  <a:pt x="152558" y="3647"/>
                  <a:pt x="152970" y="3647"/>
                </a:cubicBezTo>
                <a:close/>
                <a:moveTo>
                  <a:pt x="158380" y="3880"/>
                </a:moveTo>
                <a:cubicBezTo>
                  <a:pt x="158738" y="3880"/>
                  <a:pt x="158952" y="3951"/>
                  <a:pt x="158881" y="4094"/>
                </a:cubicBezTo>
                <a:cubicBezTo>
                  <a:pt x="158671" y="4199"/>
                  <a:pt x="158462" y="4266"/>
                  <a:pt x="158252" y="4266"/>
                </a:cubicBezTo>
                <a:cubicBezTo>
                  <a:pt x="158175" y="4266"/>
                  <a:pt x="158099" y="4257"/>
                  <a:pt x="158022" y="4237"/>
                </a:cubicBezTo>
                <a:cubicBezTo>
                  <a:pt x="157664" y="4237"/>
                  <a:pt x="157378" y="4166"/>
                  <a:pt x="157449" y="4023"/>
                </a:cubicBezTo>
                <a:cubicBezTo>
                  <a:pt x="157592" y="3951"/>
                  <a:pt x="158022" y="3880"/>
                  <a:pt x="158380" y="3880"/>
                </a:cubicBezTo>
                <a:close/>
                <a:moveTo>
                  <a:pt x="183643" y="4524"/>
                </a:moveTo>
                <a:cubicBezTo>
                  <a:pt x="183643" y="4525"/>
                  <a:pt x="183643" y="4525"/>
                  <a:pt x="183643" y="4526"/>
                </a:cubicBezTo>
                <a:lnTo>
                  <a:pt x="183643" y="4526"/>
                </a:lnTo>
                <a:cubicBezTo>
                  <a:pt x="183667" y="4525"/>
                  <a:pt x="183691" y="4525"/>
                  <a:pt x="183715" y="4524"/>
                </a:cubicBezTo>
                <a:close/>
                <a:moveTo>
                  <a:pt x="243402" y="5096"/>
                </a:moveTo>
                <a:cubicBezTo>
                  <a:pt x="243474" y="5239"/>
                  <a:pt x="243402" y="5311"/>
                  <a:pt x="243116" y="5311"/>
                </a:cubicBezTo>
                <a:lnTo>
                  <a:pt x="242901" y="5311"/>
                </a:lnTo>
                <a:cubicBezTo>
                  <a:pt x="242686" y="5239"/>
                  <a:pt x="242686" y="5168"/>
                  <a:pt x="242901" y="5096"/>
                </a:cubicBezTo>
                <a:close/>
                <a:moveTo>
                  <a:pt x="195810" y="5597"/>
                </a:moveTo>
                <a:cubicBezTo>
                  <a:pt x="195953" y="5597"/>
                  <a:pt x="196096" y="5669"/>
                  <a:pt x="196239" y="5669"/>
                </a:cubicBezTo>
                <a:lnTo>
                  <a:pt x="195738" y="5669"/>
                </a:lnTo>
                <a:lnTo>
                  <a:pt x="195738" y="5740"/>
                </a:lnTo>
                <a:cubicBezTo>
                  <a:pt x="195595" y="5740"/>
                  <a:pt x="195237" y="5740"/>
                  <a:pt x="195309" y="5597"/>
                </a:cubicBezTo>
                <a:close/>
                <a:moveTo>
                  <a:pt x="238888" y="5139"/>
                </a:moveTo>
                <a:cubicBezTo>
                  <a:pt x="238889" y="5149"/>
                  <a:pt x="238891" y="5158"/>
                  <a:pt x="238893" y="5168"/>
                </a:cubicBezTo>
                <a:cubicBezTo>
                  <a:pt x="238989" y="5180"/>
                  <a:pt x="239090" y="5184"/>
                  <a:pt x="239195" y="5184"/>
                </a:cubicBezTo>
                <a:cubicBezTo>
                  <a:pt x="239406" y="5184"/>
                  <a:pt x="239633" y="5168"/>
                  <a:pt x="239859" y="5168"/>
                </a:cubicBezTo>
                <a:cubicBezTo>
                  <a:pt x="240199" y="5168"/>
                  <a:pt x="240539" y="5204"/>
                  <a:pt x="240826" y="5383"/>
                </a:cubicBezTo>
                <a:cubicBezTo>
                  <a:pt x="240253" y="5740"/>
                  <a:pt x="239036" y="5669"/>
                  <a:pt x="237963" y="5884"/>
                </a:cubicBezTo>
                <a:cubicBezTo>
                  <a:pt x="237829" y="5550"/>
                  <a:pt x="238506" y="5340"/>
                  <a:pt x="238888" y="5139"/>
                </a:cubicBezTo>
                <a:close/>
                <a:moveTo>
                  <a:pt x="168529" y="4433"/>
                </a:moveTo>
                <a:cubicBezTo>
                  <a:pt x="168991" y="4433"/>
                  <a:pt x="169356" y="4491"/>
                  <a:pt x="169401" y="4810"/>
                </a:cubicBezTo>
                <a:cubicBezTo>
                  <a:pt x="169401" y="5132"/>
                  <a:pt x="169804" y="5172"/>
                  <a:pt x="170307" y="5172"/>
                </a:cubicBezTo>
                <a:cubicBezTo>
                  <a:pt x="170475" y="5172"/>
                  <a:pt x="170654" y="5168"/>
                  <a:pt x="170832" y="5168"/>
                </a:cubicBezTo>
                <a:lnTo>
                  <a:pt x="174626" y="5025"/>
                </a:lnTo>
                <a:lnTo>
                  <a:pt x="174626" y="5025"/>
                </a:lnTo>
                <a:cubicBezTo>
                  <a:pt x="174554" y="5383"/>
                  <a:pt x="173981" y="5526"/>
                  <a:pt x="173266" y="5526"/>
                </a:cubicBezTo>
                <a:cubicBezTo>
                  <a:pt x="172746" y="5580"/>
                  <a:pt x="172227" y="5604"/>
                  <a:pt x="171708" y="5604"/>
                </a:cubicBezTo>
                <a:cubicBezTo>
                  <a:pt x="170867" y="5604"/>
                  <a:pt x="170027" y="5543"/>
                  <a:pt x="169186" y="5454"/>
                </a:cubicBezTo>
                <a:cubicBezTo>
                  <a:pt x="168843" y="5340"/>
                  <a:pt x="168499" y="5282"/>
                  <a:pt x="168160" y="5282"/>
                </a:cubicBezTo>
                <a:cubicBezTo>
                  <a:pt x="167652" y="5282"/>
                  <a:pt x="167154" y="5411"/>
                  <a:pt x="166682" y="5669"/>
                </a:cubicBezTo>
                <a:cubicBezTo>
                  <a:pt x="166303" y="5896"/>
                  <a:pt x="165786" y="5983"/>
                  <a:pt x="165191" y="5983"/>
                </a:cubicBezTo>
                <a:cubicBezTo>
                  <a:pt x="164661" y="5983"/>
                  <a:pt x="164069" y="5913"/>
                  <a:pt x="163461" y="5812"/>
                </a:cubicBezTo>
                <a:cubicBezTo>
                  <a:pt x="164463" y="5597"/>
                  <a:pt x="165966" y="5669"/>
                  <a:pt x="165536" y="4953"/>
                </a:cubicBezTo>
                <a:cubicBezTo>
                  <a:pt x="165322" y="4524"/>
                  <a:pt x="166682" y="4524"/>
                  <a:pt x="167683" y="4452"/>
                </a:cubicBezTo>
                <a:cubicBezTo>
                  <a:pt x="167970" y="4452"/>
                  <a:pt x="168265" y="4433"/>
                  <a:pt x="168529" y="4433"/>
                </a:cubicBezTo>
                <a:close/>
                <a:moveTo>
                  <a:pt x="232667" y="5955"/>
                </a:moveTo>
                <a:lnTo>
                  <a:pt x="232667" y="6027"/>
                </a:lnTo>
                <a:cubicBezTo>
                  <a:pt x="232738" y="6027"/>
                  <a:pt x="232882" y="6098"/>
                  <a:pt x="232882" y="6170"/>
                </a:cubicBezTo>
                <a:cubicBezTo>
                  <a:pt x="232527" y="6288"/>
                  <a:pt x="232172" y="6341"/>
                  <a:pt x="231818" y="6341"/>
                </a:cubicBezTo>
                <a:cubicBezTo>
                  <a:pt x="231528" y="6341"/>
                  <a:pt x="231239" y="6306"/>
                  <a:pt x="230949" y="6241"/>
                </a:cubicBezTo>
                <a:cubicBezTo>
                  <a:pt x="231450" y="6027"/>
                  <a:pt x="232023" y="5955"/>
                  <a:pt x="232667" y="5955"/>
                </a:cubicBezTo>
                <a:close/>
                <a:moveTo>
                  <a:pt x="172693" y="6098"/>
                </a:moveTo>
                <a:cubicBezTo>
                  <a:pt x="172908" y="6170"/>
                  <a:pt x="173123" y="6170"/>
                  <a:pt x="173337" y="6313"/>
                </a:cubicBezTo>
                <a:cubicBezTo>
                  <a:pt x="173552" y="6385"/>
                  <a:pt x="173194" y="6456"/>
                  <a:pt x="172908" y="6456"/>
                </a:cubicBezTo>
                <a:cubicBezTo>
                  <a:pt x="172622" y="6456"/>
                  <a:pt x="172335" y="6456"/>
                  <a:pt x="172121" y="6313"/>
                </a:cubicBezTo>
                <a:cubicBezTo>
                  <a:pt x="171978" y="6241"/>
                  <a:pt x="172192" y="6170"/>
                  <a:pt x="172693" y="6098"/>
                </a:cubicBezTo>
                <a:close/>
                <a:moveTo>
                  <a:pt x="202308" y="6266"/>
                </a:moveTo>
                <a:cubicBezTo>
                  <a:pt x="202441" y="6266"/>
                  <a:pt x="202584" y="6301"/>
                  <a:pt x="202752" y="6385"/>
                </a:cubicBezTo>
                <a:cubicBezTo>
                  <a:pt x="202752" y="6528"/>
                  <a:pt x="202394" y="6528"/>
                  <a:pt x="202107" y="6528"/>
                </a:cubicBezTo>
                <a:cubicBezTo>
                  <a:pt x="201944" y="6528"/>
                  <a:pt x="201687" y="6574"/>
                  <a:pt x="201497" y="6574"/>
                </a:cubicBezTo>
                <a:cubicBezTo>
                  <a:pt x="201354" y="6574"/>
                  <a:pt x="201249" y="6548"/>
                  <a:pt x="201249" y="6456"/>
                </a:cubicBezTo>
                <a:cubicBezTo>
                  <a:pt x="201535" y="6385"/>
                  <a:pt x="201750" y="6313"/>
                  <a:pt x="202036" y="6313"/>
                </a:cubicBezTo>
                <a:cubicBezTo>
                  <a:pt x="202125" y="6283"/>
                  <a:pt x="202214" y="6266"/>
                  <a:pt x="202308" y="6266"/>
                </a:cubicBezTo>
                <a:close/>
                <a:moveTo>
                  <a:pt x="184020" y="6212"/>
                </a:moveTo>
                <a:cubicBezTo>
                  <a:pt x="184060" y="6212"/>
                  <a:pt x="184102" y="6220"/>
                  <a:pt x="184144" y="6241"/>
                </a:cubicBezTo>
                <a:cubicBezTo>
                  <a:pt x="184788" y="6241"/>
                  <a:pt x="184860" y="6456"/>
                  <a:pt x="185003" y="6599"/>
                </a:cubicBezTo>
                <a:cubicBezTo>
                  <a:pt x="184860" y="6671"/>
                  <a:pt x="184717" y="6742"/>
                  <a:pt x="184645" y="6742"/>
                </a:cubicBezTo>
                <a:cubicBezTo>
                  <a:pt x="184001" y="6671"/>
                  <a:pt x="183786" y="6528"/>
                  <a:pt x="183786" y="6313"/>
                </a:cubicBezTo>
                <a:cubicBezTo>
                  <a:pt x="183837" y="6262"/>
                  <a:pt x="183923" y="6212"/>
                  <a:pt x="184020" y="6212"/>
                </a:cubicBezTo>
                <a:close/>
                <a:moveTo>
                  <a:pt x="180176" y="6473"/>
                </a:moveTo>
                <a:cubicBezTo>
                  <a:pt x="181042" y="6473"/>
                  <a:pt x="181916" y="6620"/>
                  <a:pt x="182713" y="6885"/>
                </a:cubicBezTo>
                <a:cubicBezTo>
                  <a:pt x="182516" y="6898"/>
                  <a:pt x="182318" y="6904"/>
                  <a:pt x="182118" y="6904"/>
                </a:cubicBezTo>
                <a:cubicBezTo>
                  <a:pt x="181154" y="6904"/>
                  <a:pt x="180167" y="6765"/>
                  <a:pt x="179277" y="6528"/>
                </a:cubicBezTo>
                <a:cubicBezTo>
                  <a:pt x="179573" y="6491"/>
                  <a:pt x="179874" y="6473"/>
                  <a:pt x="180176" y="6473"/>
                </a:cubicBezTo>
                <a:close/>
                <a:moveTo>
                  <a:pt x="187419" y="7071"/>
                </a:moveTo>
                <a:cubicBezTo>
                  <a:pt x="187520" y="7071"/>
                  <a:pt x="187621" y="7121"/>
                  <a:pt x="187722" y="7172"/>
                </a:cubicBezTo>
                <a:cubicBezTo>
                  <a:pt x="187651" y="7172"/>
                  <a:pt x="187579" y="7315"/>
                  <a:pt x="187436" y="7315"/>
                </a:cubicBezTo>
                <a:cubicBezTo>
                  <a:pt x="187150" y="7315"/>
                  <a:pt x="186864" y="7315"/>
                  <a:pt x="186864" y="7243"/>
                </a:cubicBezTo>
                <a:cubicBezTo>
                  <a:pt x="186935" y="7100"/>
                  <a:pt x="187078" y="7100"/>
                  <a:pt x="187293" y="7100"/>
                </a:cubicBezTo>
                <a:cubicBezTo>
                  <a:pt x="187335" y="7079"/>
                  <a:pt x="187377" y="7071"/>
                  <a:pt x="187419" y="7071"/>
                </a:cubicBezTo>
                <a:close/>
                <a:moveTo>
                  <a:pt x="137847" y="7196"/>
                </a:moveTo>
                <a:cubicBezTo>
                  <a:pt x="137993" y="7196"/>
                  <a:pt x="138143" y="7231"/>
                  <a:pt x="138269" y="7315"/>
                </a:cubicBezTo>
                <a:cubicBezTo>
                  <a:pt x="138198" y="7386"/>
                  <a:pt x="138198" y="7458"/>
                  <a:pt x="138054" y="7458"/>
                </a:cubicBezTo>
                <a:cubicBezTo>
                  <a:pt x="137966" y="7488"/>
                  <a:pt x="137864" y="7505"/>
                  <a:pt x="137761" y="7505"/>
                </a:cubicBezTo>
                <a:cubicBezTo>
                  <a:pt x="137615" y="7505"/>
                  <a:pt x="137465" y="7470"/>
                  <a:pt x="137339" y="7386"/>
                </a:cubicBezTo>
                <a:cubicBezTo>
                  <a:pt x="137339" y="7315"/>
                  <a:pt x="137410" y="7243"/>
                  <a:pt x="137554" y="7243"/>
                </a:cubicBezTo>
                <a:cubicBezTo>
                  <a:pt x="137642" y="7214"/>
                  <a:pt x="137744" y="7196"/>
                  <a:pt x="137847" y="7196"/>
                </a:cubicBezTo>
                <a:close/>
                <a:moveTo>
                  <a:pt x="224866" y="7243"/>
                </a:moveTo>
                <a:lnTo>
                  <a:pt x="224866" y="7315"/>
                </a:lnTo>
                <a:lnTo>
                  <a:pt x="225796" y="7315"/>
                </a:lnTo>
                <a:cubicBezTo>
                  <a:pt x="225313" y="7476"/>
                  <a:pt x="224790" y="7556"/>
                  <a:pt x="224287" y="7556"/>
                </a:cubicBezTo>
                <a:cubicBezTo>
                  <a:pt x="224119" y="7556"/>
                  <a:pt x="223953" y="7547"/>
                  <a:pt x="223792" y="7530"/>
                </a:cubicBezTo>
                <a:cubicBezTo>
                  <a:pt x="224079" y="7386"/>
                  <a:pt x="224437" y="7243"/>
                  <a:pt x="224866" y="7243"/>
                </a:cubicBezTo>
                <a:close/>
                <a:moveTo>
                  <a:pt x="202036" y="7172"/>
                </a:moveTo>
                <a:cubicBezTo>
                  <a:pt x="202322" y="7172"/>
                  <a:pt x="202608" y="7172"/>
                  <a:pt x="203181" y="7243"/>
                </a:cubicBezTo>
                <a:cubicBezTo>
                  <a:pt x="202792" y="7486"/>
                  <a:pt x="202370" y="7630"/>
                  <a:pt x="201937" y="7630"/>
                </a:cubicBezTo>
                <a:cubicBezTo>
                  <a:pt x="201733" y="7630"/>
                  <a:pt x="201527" y="7598"/>
                  <a:pt x="201320" y="7530"/>
                </a:cubicBezTo>
                <a:cubicBezTo>
                  <a:pt x="200676" y="7458"/>
                  <a:pt x="201177" y="7243"/>
                  <a:pt x="202036" y="7172"/>
                </a:cubicBezTo>
                <a:close/>
                <a:moveTo>
                  <a:pt x="196668" y="7440"/>
                </a:moveTo>
                <a:cubicBezTo>
                  <a:pt x="197330" y="7440"/>
                  <a:pt x="197992" y="7494"/>
                  <a:pt x="198672" y="7601"/>
                </a:cubicBezTo>
                <a:lnTo>
                  <a:pt x="198744" y="7601"/>
                </a:lnTo>
                <a:cubicBezTo>
                  <a:pt x="198064" y="7709"/>
                  <a:pt x="197384" y="7762"/>
                  <a:pt x="196704" y="7762"/>
                </a:cubicBezTo>
                <a:cubicBezTo>
                  <a:pt x="196024" y="7762"/>
                  <a:pt x="195344" y="7709"/>
                  <a:pt x="194664" y="7601"/>
                </a:cubicBezTo>
                <a:cubicBezTo>
                  <a:pt x="195344" y="7494"/>
                  <a:pt x="196006" y="7440"/>
                  <a:pt x="196668" y="7440"/>
                </a:cubicBezTo>
                <a:close/>
                <a:moveTo>
                  <a:pt x="131671" y="7339"/>
                </a:moveTo>
                <a:cubicBezTo>
                  <a:pt x="132335" y="7339"/>
                  <a:pt x="132988" y="7374"/>
                  <a:pt x="133617" y="7458"/>
                </a:cubicBezTo>
                <a:cubicBezTo>
                  <a:pt x="132615" y="7458"/>
                  <a:pt x="131613" y="7601"/>
                  <a:pt x="130611" y="7816"/>
                </a:cubicBezTo>
                <a:lnTo>
                  <a:pt x="130683" y="7816"/>
                </a:lnTo>
                <a:cubicBezTo>
                  <a:pt x="130617" y="7829"/>
                  <a:pt x="130549" y="7835"/>
                  <a:pt x="130481" y="7835"/>
                </a:cubicBezTo>
                <a:cubicBezTo>
                  <a:pt x="130177" y="7835"/>
                  <a:pt x="129870" y="7718"/>
                  <a:pt x="129753" y="7601"/>
                </a:cubicBezTo>
                <a:cubicBezTo>
                  <a:pt x="129681" y="7458"/>
                  <a:pt x="129967" y="7386"/>
                  <a:pt x="130254" y="7386"/>
                </a:cubicBezTo>
                <a:cubicBezTo>
                  <a:pt x="130728" y="7357"/>
                  <a:pt x="131202" y="7339"/>
                  <a:pt x="131671" y="7339"/>
                </a:cubicBezTo>
                <a:close/>
                <a:moveTo>
                  <a:pt x="147680" y="7214"/>
                </a:moveTo>
                <a:cubicBezTo>
                  <a:pt x="147878" y="7214"/>
                  <a:pt x="148065" y="7264"/>
                  <a:pt x="148217" y="7315"/>
                </a:cubicBezTo>
                <a:cubicBezTo>
                  <a:pt x="148503" y="7458"/>
                  <a:pt x="148360" y="7530"/>
                  <a:pt x="148002" y="7673"/>
                </a:cubicBezTo>
                <a:cubicBezTo>
                  <a:pt x="147716" y="7744"/>
                  <a:pt x="147573" y="7744"/>
                  <a:pt x="147358" y="7816"/>
                </a:cubicBezTo>
                <a:lnTo>
                  <a:pt x="147788" y="8174"/>
                </a:lnTo>
                <a:cubicBezTo>
                  <a:pt x="147801" y="8175"/>
                  <a:pt x="147814" y="8176"/>
                  <a:pt x="147827" y="8176"/>
                </a:cubicBezTo>
                <a:lnTo>
                  <a:pt x="147827" y="8176"/>
                </a:lnTo>
                <a:cubicBezTo>
                  <a:pt x="146977" y="8245"/>
                  <a:pt x="146061" y="8247"/>
                  <a:pt x="145354" y="8388"/>
                </a:cubicBezTo>
                <a:cubicBezTo>
                  <a:pt x="144836" y="8478"/>
                  <a:pt x="144352" y="8514"/>
                  <a:pt x="143894" y="8514"/>
                </a:cubicBezTo>
                <a:cubicBezTo>
                  <a:pt x="142519" y="8514"/>
                  <a:pt x="141364" y="8192"/>
                  <a:pt x="140130" y="8031"/>
                </a:cubicBezTo>
                <a:cubicBezTo>
                  <a:pt x="139844" y="8031"/>
                  <a:pt x="139701" y="7887"/>
                  <a:pt x="139844" y="7744"/>
                </a:cubicBezTo>
                <a:cubicBezTo>
                  <a:pt x="139915" y="7673"/>
                  <a:pt x="140058" y="7601"/>
                  <a:pt x="140202" y="7601"/>
                </a:cubicBezTo>
                <a:cubicBezTo>
                  <a:pt x="140844" y="7698"/>
                  <a:pt x="141497" y="7727"/>
                  <a:pt x="142154" y="7727"/>
                </a:cubicBezTo>
                <a:cubicBezTo>
                  <a:pt x="143085" y="7727"/>
                  <a:pt x="144025" y="7670"/>
                  <a:pt x="144958" y="7670"/>
                </a:cubicBezTo>
                <a:cubicBezTo>
                  <a:pt x="145791" y="7670"/>
                  <a:pt x="146619" y="7715"/>
                  <a:pt x="147430" y="7887"/>
                </a:cubicBezTo>
                <a:cubicBezTo>
                  <a:pt x="147215" y="7744"/>
                  <a:pt x="147000" y="7673"/>
                  <a:pt x="146857" y="7530"/>
                </a:cubicBezTo>
                <a:cubicBezTo>
                  <a:pt x="146714" y="7315"/>
                  <a:pt x="147072" y="7243"/>
                  <a:pt x="147430" y="7243"/>
                </a:cubicBezTo>
                <a:cubicBezTo>
                  <a:pt x="147514" y="7222"/>
                  <a:pt x="147598" y="7214"/>
                  <a:pt x="147680" y="7214"/>
                </a:cubicBezTo>
                <a:close/>
                <a:moveTo>
                  <a:pt x="218910" y="8102"/>
                </a:moveTo>
                <a:cubicBezTo>
                  <a:pt x="219586" y="8102"/>
                  <a:pt x="220262" y="8150"/>
                  <a:pt x="220930" y="8245"/>
                </a:cubicBezTo>
                <a:cubicBezTo>
                  <a:pt x="219427" y="8567"/>
                  <a:pt x="217924" y="8728"/>
                  <a:pt x="216421" y="8728"/>
                </a:cubicBezTo>
                <a:cubicBezTo>
                  <a:pt x="215920" y="8728"/>
                  <a:pt x="215419" y="8710"/>
                  <a:pt x="214918" y="8675"/>
                </a:cubicBezTo>
                <a:cubicBezTo>
                  <a:pt x="216206" y="8293"/>
                  <a:pt x="217558" y="8102"/>
                  <a:pt x="218910" y="8102"/>
                </a:cubicBezTo>
                <a:close/>
                <a:moveTo>
                  <a:pt x="136978" y="7816"/>
                </a:moveTo>
                <a:cubicBezTo>
                  <a:pt x="137307" y="7816"/>
                  <a:pt x="137625" y="7911"/>
                  <a:pt x="137911" y="8102"/>
                </a:cubicBezTo>
                <a:cubicBezTo>
                  <a:pt x="138126" y="8388"/>
                  <a:pt x="137768" y="8532"/>
                  <a:pt x="137196" y="8603"/>
                </a:cubicBezTo>
                <a:cubicBezTo>
                  <a:pt x="136051" y="8889"/>
                  <a:pt x="134691" y="8746"/>
                  <a:pt x="133546" y="8889"/>
                </a:cubicBezTo>
                <a:cubicBezTo>
                  <a:pt x="132758" y="8889"/>
                  <a:pt x="132114" y="8818"/>
                  <a:pt x="131971" y="8532"/>
                </a:cubicBezTo>
                <a:cubicBezTo>
                  <a:pt x="131828" y="8245"/>
                  <a:pt x="132472" y="8174"/>
                  <a:pt x="133045" y="8102"/>
                </a:cubicBezTo>
                <a:lnTo>
                  <a:pt x="136480" y="7887"/>
                </a:lnTo>
                <a:cubicBezTo>
                  <a:pt x="136647" y="7840"/>
                  <a:pt x="136814" y="7816"/>
                  <a:pt x="136978" y="7816"/>
                </a:cubicBezTo>
                <a:close/>
                <a:moveTo>
                  <a:pt x="193806" y="8603"/>
                </a:moveTo>
                <a:cubicBezTo>
                  <a:pt x="194307" y="8675"/>
                  <a:pt x="194521" y="8746"/>
                  <a:pt x="194521" y="8889"/>
                </a:cubicBezTo>
                <a:cubicBezTo>
                  <a:pt x="194312" y="8994"/>
                  <a:pt x="194064" y="9061"/>
                  <a:pt x="193806" y="9061"/>
                </a:cubicBezTo>
                <a:cubicBezTo>
                  <a:pt x="193711" y="9061"/>
                  <a:pt x="193615" y="9052"/>
                  <a:pt x="193519" y="9033"/>
                </a:cubicBezTo>
                <a:cubicBezTo>
                  <a:pt x="193162" y="9033"/>
                  <a:pt x="192661" y="8961"/>
                  <a:pt x="192661" y="8818"/>
                </a:cubicBezTo>
                <a:cubicBezTo>
                  <a:pt x="192661" y="8675"/>
                  <a:pt x="193305" y="8603"/>
                  <a:pt x="193806" y="8603"/>
                </a:cubicBezTo>
                <a:close/>
                <a:moveTo>
                  <a:pt x="5594" y="1"/>
                </a:moveTo>
                <a:cubicBezTo>
                  <a:pt x="4863" y="1"/>
                  <a:pt x="4127" y="129"/>
                  <a:pt x="3436" y="373"/>
                </a:cubicBezTo>
                <a:cubicBezTo>
                  <a:pt x="1575" y="1017"/>
                  <a:pt x="72" y="1589"/>
                  <a:pt x="1" y="2735"/>
                </a:cubicBezTo>
                <a:cubicBezTo>
                  <a:pt x="72" y="4023"/>
                  <a:pt x="502" y="5239"/>
                  <a:pt x="1217" y="6385"/>
                </a:cubicBezTo>
                <a:cubicBezTo>
                  <a:pt x="1718" y="7315"/>
                  <a:pt x="4151" y="7959"/>
                  <a:pt x="6155" y="8603"/>
                </a:cubicBezTo>
                <a:cubicBezTo>
                  <a:pt x="9519" y="9605"/>
                  <a:pt x="13885" y="9891"/>
                  <a:pt x="17821" y="10106"/>
                </a:cubicBezTo>
                <a:cubicBezTo>
                  <a:pt x="20953" y="10298"/>
                  <a:pt x="24142" y="10547"/>
                  <a:pt x="27389" y="10547"/>
                </a:cubicBezTo>
                <a:cubicBezTo>
                  <a:pt x="27777" y="10547"/>
                  <a:pt x="28166" y="10543"/>
                  <a:pt x="28556" y="10535"/>
                </a:cubicBezTo>
                <a:cubicBezTo>
                  <a:pt x="28853" y="10529"/>
                  <a:pt x="29152" y="10526"/>
                  <a:pt x="29453" y="10526"/>
                </a:cubicBezTo>
                <a:cubicBezTo>
                  <a:pt x="31050" y="10526"/>
                  <a:pt x="32691" y="10608"/>
                  <a:pt x="34307" y="10608"/>
                </a:cubicBezTo>
                <a:cubicBezTo>
                  <a:pt x="35539" y="10608"/>
                  <a:pt x="36757" y="10560"/>
                  <a:pt x="37931" y="10392"/>
                </a:cubicBezTo>
                <a:cubicBezTo>
                  <a:pt x="38361" y="10392"/>
                  <a:pt x="38719" y="10392"/>
                  <a:pt x="39148" y="10464"/>
                </a:cubicBezTo>
                <a:cubicBezTo>
                  <a:pt x="41375" y="10565"/>
                  <a:pt x="43637" y="10666"/>
                  <a:pt x="45885" y="10666"/>
                </a:cubicBezTo>
                <a:cubicBezTo>
                  <a:pt x="46816" y="10666"/>
                  <a:pt x="47744" y="10649"/>
                  <a:pt x="48667" y="10607"/>
                </a:cubicBezTo>
                <a:cubicBezTo>
                  <a:pt x="49454" y="10607"/>
                  <a:pt x="50241" y="10607"/>
                  <a:pt x="51028" y="10750"/>
                </a:cubicBezTo>
                <a:cubicBezTo>
                  <a:pt x="51875" y="10876"/>
                  <a:pt x="52723" y="10932"/>
                  <a:pt x="53564" y="10932"/>
                </a:cubicBezTo>
                <a:cubicBezTo>
                  <a:pt x="54641" y="10932"/>
                  <a:pt x="55709" y="10839"/>
                  <a:pt x="56754" y="10679"/>
                </a:cubicBezTo>
                <a:cubicBezTo>
                  <a:pt x="57237" y="10518"/>
                  <a:pt x="57720" y="10437"/>
                  <a:pt x="58203" y="10437"/>
                </a:cubicBezTo>
                <a:cubicBezTo>
                  <a:pt x="58364" y="10437"/>
                  <a:pt x="58525" y="10446"/>
                  <a:pt x="58686" y="10464"/>
                </a:cubicBezTo>
                <a:cubicBezTo>
                  <a:pt x="59389" y="10552"/>
                  <a:pt x="60080" y="10584"/>
                  <a:pt x="60762" y="10584"/>
                </a:cubicBezTo>
                <a:cubicBezTo>
                  <a:pt x="62535" y="10584"/>
                  <a:pt x="64248" y="10369"/>
                  <a:pt x="65978" y="10369"/>
                </a:cubicBezTo>
                <a:cubicBezTo>
                  <a:pt x="66290" y="10369"/>
                  <a:pt x="66603" y="10376"/>
                  <a:pt x="66916" y="10392"/>
                </a:cubicBezTo>
                <a:cubicBezTo>
                  <a:pt x="67632" y="10392"/>
                  <a:pt x="68276" y="10321"/>
                  <a:pt x="68920" y="10178"/>
                </a:cubicBezTo>
                <a:cubicBezTo>
                  <a:pt x="72427" y="9390"/>
                  <a:pt x="76435" y="9319"/>
                  <a:pt x="80443" y="8961"/>
                </a:cubicBezTo>
                <a:cubicBezTo>
                  <a:pt x="80730" y="8942"/>
                  <a:pt x="81018" y="8933"/>
                  <a:pt x="81304" y="8933"/>
                </a:cubicBezTo>
                <a:cubicBezTo>
                  <a:pt x="82086" y="8933"/>
                  <a:pt x="82858" y="8999"/>
                  <a:pt x="83592" y="9104"/>
                </a:cubicBezTo>
                <a:cubicBezTo>
                  <a:pt x="85381" y="9462"/>
                  <a:pt x="87170" y="9677"/>
                  <a:pt x="88959" y="9677"/>
                </a:cubicBezTo>
                <a:cubicBezTo>
                  <a:pt x="90104" y="9677"/>
                  <a:pt x="91186" y="9645"/>
                  <a:pt x="92288" y="9645"/>
                </a:cubicBezTo>
                <a:cubicBezTo>
                  <a:pt x="92840" y="9645"/>
                  <a:pt x="93396" y="9653"/>
                  <a:pt x="93969" y="9677"/>
                </a:cubicBezTo>
                <a:cubicBezTo>
                  <a:pt x="94720" y="9748"/>
                  <a:pt x="95472" y="9784"/>
                  <a:pt x="96214" y="9784"/>
                </a:cubicBezTo>
                <a:cubicBezTo>
                  <a:pt x="96957" y="9784"/>
                  <a:pt x="97690" y="9748"/>
                  <a:pt x="98406" y="9677"/>
                </a:cubicBezTo>
                <a:cubicBezTo>
                  <a:pt x="99580" y="9509"/>
                  <a:pt x="100729" y="9439"/>
                  <a:pt x="101868" y="9439"/>
                </a:cubicBezTo>
                <a:cubicBezTo>
                  <a:pt x="102674" y="9439"/>
                  <a:pt x="103474" y="9474"/>
                  <a:pt x="104275" y="9533"/>
                </a:cubicBezTo>
                <a:cubicBezTo>
                  <a:pt x="105187" y="9614"/>
                  <a:pt x="106110" y="9654"/>
                  <a:pt x="107035" y="9654"/>
                </a:cubicBezTo>
                <a:cubicBezTo>
                  <a:pt x="108576" y="9654"/>
                  <a:pt x="110125" y="9542"/>
                  <a:pt x="111646" y="9319"/>
                </a:cubicBezTo>
                <a:cubicBezTo>
                  <a:pt x="112653" y="9086"/>
                  <a:pt x="113703" y="8959"/>
                  <a:pt x="114771" y="8959"/>
                </a:cubicBezTo>
                <a:cubicBezTo>
                  <a:pt x="115677" y="8959"/>
                  <a:pt x="116596" y="9050"/>
                  <a:pt x="117515" y="9247"/>
                </a:cubicBezTo>
                <a:cubicBezTo>
                  <a:pt x="117729" y="9283"/>
                  <a:pt x="117962" y="9301"/>
                  <a:pt x="118203" y="9301"/>
                </a:cubicBezTo>
                <a:cubicBezTo>
                  <a:pt x="118445" y="9301"/>
                  <a:pt x="118695" y="9283"/>
                  <a:pt x="118946" y="9247"/>
                </a:cubicBezTo>
                <a:cubicBezTo>
                  <a:pt x="120044" y="9122"/>
                  <a:pt x="121156" y="9065"/>
                  <a:pt x="122276" y="9065"/>
                </a:cubicBezTo>
                <a:cubicBezTo>
                  <a:pt x="123710" y="9065"/>
                  <a:pt x="125157" y="9158"/>
                  <a:pt x="126604" y="9319"/>
                </a:cubicBezTo>
                <a:cubicBezTo>
                  <a:pt x="127027" y="9364"/>
                  <a:pt x="127447" y="9381"/>
                  <a:pt x="127865" y="9381"/>
                </a:cubicBezTo>
                <a:cubicBezTo>
                  <a:pt x="129006" y="9381"/>
                  <a:pt x="130129" y="9257"/>
                  <a:pt x="131246" y="9257"/>
                </a:cubicBezTo>
                <a:cubicBezTo>
                  <a:pt x="131656" y="9257"/>
                  <a:pt x="132064" y="9273"/>
                  <a:pt x="132472" y="9319"/>
                </a:cubicBezTo>
                <a:cubicBezTo>
                  <a:pt x="132977" y="9388"/>
                  <a:pt x="133482" y="9420"/>
                  <a:pt x="133986" y="9420"/>
                </a:cubicBezTo>
                <a:cubicBezTo>
                  <a:pt x="135056" y="9420"/>
                  <a:pt x="136126" y="9276"/>
                  <a:pt x="137196" y="9033"/>
                </a:cubicBezTo>
                <a:cubicBezTo>
                  <a:pt x="137565" y="8894"/>
                  <a:pt x="137965" y="8815"/>
                  <a:pt x="138356" y="8815"/>
                </a:cubicBezTo>
                <a:cubicBezTo>
                  <a:pt x="138570" y="8815"/>
                  <a:pt x="138782" y="8839"/>
                  <a:pt x="138985" y="8889"/>
                </a:cubicBezTo>
                <a:cubicBezTo>
                  <a:pt x="139953" y="9091"/>
                  <a:pt x="140943" y="9179"/>
                  <a:pt x="141931" y="9179"/>
                </a:cubicBezTo>
                <a:cubicBezTo>
                  <a:pt x="142696" y="9179"/>
                  <a:pt x="143460" y="9126"/>
                  <a:pt x="144209" y="9033"/>
                </a:cubicBezTo>
                <a:cubicBezTo>
                  <a:pt x="145494" y="8961"/>
                  <a:pt x="147421" y="8818"/>
                  <a:pt x="147856" y="8178"/>
                </a:cubicBezTo>
                <a:lnTo>
                  <a:pt x="147856" y="8178"/>
                </a:lnTo>
                <a:cubicBezTo>
                  <a:pt x="148000" y="8187"/>
                  <a:pt x="148142" y="8192"/>
                  <a:pt x="148283" y="8192"/>
                </a:cubicBezTo>
                <a:cubicBezTo>
                  <a:pt x="149100" y="8192"/>
                  <a:pt x="149875" y="8043"/>
                  <a:pt x="150650" y="7744"/>
                </a:cubicBezTo>
                <a:cubicBezTo>
                  <a:pt x="151438" y="7458"/>
                  <a:pt x="152368" y="7315"/>
                  <a:pt x="153298" y="7315"/>
                </a:cubicBezTo>
                <a:cubicBezTo>
                  <a:pt x="154109" y="7343"/>
                  <a:pt x="154917" y="7354"/>
                  <a:pt x="155723" y="7354"/>
                </a:cubicBezTo>
                <a:cubicBezTo>
                  <a:pt x="159045" y="7354"/>
                  <a:pt x="162339" y="7158"/>
                  <a:pt x="165680" y="7100"/>
                </a:cubicBezTo>
                <a:cubicBezTo>
                  <a:pt x="165811" y="7093"/>
                  <a:pt x="165943" y="7089"/>
                  <a:pt x="166076" y="7089"/>
                </a:cubicBezTo>
                <a:cubicBezTo>
                  <a:pt x="167243" y="7089"/>
                  <a:pt x="168444" y="7366"/>
                  <a:pt x="169473" y="7816"/>
                </a:cubicBezTo>
                <a:cubicBezTo>
                  <a:pt x="170705" y="8432"/>
                  <a:pt x="172126" y="8723"/>
                  <a:pt x="173720" y="8723"/>
                </a:cubicBezTo>
                <a:cubicBezTo>
                  <a:pt x="174719" y="8723"/>
                  <a:pt x="175786" y="8609"/>
                  <a:pt x="176916" y="8388"/>
                </a:cubicBezTo>
                <a:cubicBezTo>
                  <a:pt x="177488" y="8245"/>
                  <a:pt x="178132" y="8102"/>
                  <a:pt x="178776" y="8031"/>
                </a:cubicBezTo>
                <a:cubicBezTo>
                  <a:pt x="178948" y="8031"/>
                  <a:pt x="179189" y="8019"/>
                  <a:pt x="179411" y="8019"/>
                </a:cubicBezTo>
                <a:cubicBezTo>
                  <a:pt x="179744" y="8019"/>
                  <a:pt x="180036" y="8045"/>
                  <a:pt x="179993" y="8174"/>
                </a:cubicBezTo>
                <a:cubicBezTo>
                  <a:pt x="179959" y="8553"/>
                  <a:pt x="180189" y="8666"/>
                  <a:pt x="180526" y="8666"/>
                </a:cubicBezTo>
                <a:cubicBezTo>
                  <a:pt x="180889" y="8666"/>
                  <a:pt x="181374" y="8534"/>
                  <a:pt x="181782" y="8460"/>
                </a:cubicBezTo>
                <a:cubicBezTo>
                  <a:pt x="182303" y="8378"/>
                  <a:pt x="182803" y="8316"/>
                  <a:pt x="183222" y="8316"/>
                </a:cubicBezTo>
                <a:cubicBezTo>
                  <a:pt x="183896" y="8316"/>
                  <a:pt x="184359" y="8475"/>
                  <a:pt x="184359" y="8961"/>
                </a:cubicBezTo>
                <a:cubicBezTo>
                  <a:pt x="184359" y="9104"/>
                  <a:pt x="184788" y="9176"/>
                  <a:pt x="185146" y="9247"/>
                </a:cubicBezTo>
                <a:cubicBezTo>
                  <a:pt x="186806" y="9484"/>
                  <a:pt x="188466" y="9623"/>
                  <a:pt x="190167" y="9623"/>
                </a:cubicBezTo>
                <a:cubicBezTo>
                  <a:pt x="190519" y="9623"/>
                  <a:pt x="190873" y="9617"/>
                  <a:pt x="191229" y="9605"/>
                </a:cubicBezTo>
                <a:cubicBezTo>
                  <a:pt x="192339" y="9498"/>
                  <a:pt x="193466" y="9444"/>
                  <a:pt x="194593" y="9444"/>
                </a:cubicBezTo>
                <a:cubicBezTo>
                  <a:pt x="195720" y="9444"/>
                  <a:pt x="196847" y="9498"/>
                  <a:pt x="197957" y="9605"/>
                </a:cubicBezTo>
                <a:cubicBezTo>
                  <a:pt x="198315" y="9638"/>
                  <a:pt x="198792" y="9715"/>
                  <a:pt x="199158" y="9715"/>
                </a:cubicBezTo>
                <a:cubicBezTo>
                  <a:pt x="199596" y="9715"/>
                  <a:pt x="199875" y="9604"/>
                  <a:pt x="199603" y="9176"/>
                </a:cubicBezTo>
                <a:cubicBezTo>
                  <a:pt x="199388" y="8889"/>
                  <a:pt x="200461" y="8746"/>
                  <a:pt x="201463" y="8746"/>
                </a:cubicBezTo>
                <a:cubicBezTo>
                  <a:pt x="201893" y="8961"/>
                  <a:pt x="201893" y="9176"/>
                  <a:pt x="201535" y="9390"/>
                </a:cubicBezTo>
                <a:cubicBezTo>
                  <a:pt x="200819" y="9963"/>
                  <a:pt x="201535" y="10178"/>
                  <a:pt x="202680" y="10464"/>
                </a:cubicBezTo>
                <a:cubicBezTo>
                  <a:pt x="203161" y="10589"/>
                  <a:pt x="203947" y="10648"/>
                  <a:pt x="204848" y="10648"/>
                </a:cubicBezTo>
                <a:cubicBezTo>
                  <a:pt x="207030" y="10648"/>
                  <a:pt x="209885" y="10305"/>
                  <a:pt x="210696" y="9748"/>
                </a:cubicBezTo>
                <a:cubicBezTo>
                  <a:pt x="211751" y="9082"/>
                  <a:pt x="213323" y="8932"/>
                  <a:pt x="214911" y="8932"/>
                </a:cubicBezTo>
                <a:cubicBezTo>
                  <a:pt x="215369" y="8932"/>
                  <a:pt x="215829" y="8945"/>
                  <a:pt x="216278" y="8961"/>
                </a:cubicBezTo>
                <a:cubicBezTo>
                  <a:pt x="216872" y="8999"/>
                  <a:pt x="217467" y="9017"/>
                  <a:pt x="218061" y="9017"/>
                </a:cubicBezTo>
                <a:cubicBezTo>
                  <a:pt x="219685" y="9017"/>
                  <a:pt x="221310" y="8884"/>
                  <a:pt x="222934" y="8675"/>
                </a:cubicBezTo>
                <a:cubicBezTo>
                  <a:pt x="223435" y="8603"/>
                  <a:pt x="223936" y="8603"/>
                  <a:pt x="224437" y="8603"/>
                </a:cubicBezTo>
                <a:cubicBezTo>
                  <a:pt x="224608" y="8607"/>
                  <a:pt x="224779" y="8609"/>
                  <a:pt x="224949" y="8609"/>
                </a:cubicBezTo>
                <a:cubicBezTo>
                  <a:pt x="227855" y="8609"/>
                  <a:pt x="230750" y="8035"/>
                  <a:pt x="233454" y="6885"/>
                </a:cubicBezTo>
                <a:cubicBezTo>
                  <a:pt x="233866" y="6661"/>
                  <a:pt x="234336" y="6554"/>
                  <a:pt x="234803" y="6554"/>
                </a:cubicBezTo>
                <a:cubicBezTo>
                  <a:pt x="235230" y="6554"/>
                  <a:pt x="235655" y="6643"/>
                  <a:pt x="236031" y="6814"/>
                </a:cubicBezTo>
                <a:cubicBezTo>
                  <a:pt x="236245" y="6885"/>
                  <a:pt x="236460" y="6921"/>
                  <a:pt x="236666" y="6921"/>
                </a:cubicBezTo>
                <a:cubicBezTo>
                  <a:pt x="236871" y="6921"/>
                  <a:pt x="237068" y="6885"/>
                  <a:pt x="237247" y="6814"/>
                </a:cubicBezTo>
                <a:cubicBezTo>
                  <a:pt x="237820" y="6671"/>
                  <a:pt x="238464" y="6528"/>
                  <a:pt x="239036" y="6456"/>
                </a:cubicBezTo>
                <a:cubicBezTo>
                  <a:pt x="239346" y="6404"/>
                  <a:pt x="239619" y="6204"/>
                  <a:pt x="239962" y="6204"/>
                </a:cubicBezTo>
                <a:cubicBezTo>
                  <a:pt x="240094" y="6204"/>
                  <a:pt x="240237" y="6233"/>
                  <a:pt x="240396" y="6313"/>
                </a:cubicBezTo>
                <a:cubicBezTo>
                  <a:pt x="242472" y="6313"/>
                  <a:pt x="244118" y="6098"/>
                  <a:pt x="245048" y="5383"/>
                </a:cubicBezTo>
                <a:cubicBezTo>
                  <a:pt x="245702" y="4990"/>
                  <a:pt x="246435" y="4810"/>
                  <a:pt x="247167" y="4810"/>
                </a:cubicBezTo>
                <a:cubicBezTo>
                  <a:pt x="247637" y="4810"/>
                  <a:pt x="248107" y="4885"/>
                  <a:pt x="248555" y="5025"/>
                </a:cubicBezTo>
                <a:cubicBezTo>
                  <a:pt x="249127" y="5239"/>
                  <a:pt x="248770" y="5383"/>
                  <a:pt x="247982" y="5454"/>
                </a:cubicBezTo>
                <a:lnTo>
                  <a:pt x="248054" y="5454"/>
                </a:lnTo>
                <a:lnTo>
                  <a:pt x="247267" y="5884"/>
                </a:lnTo>
                <a:cubicBezTo>
                  <a:pt x="246623" y="6313"/>
                  <a:pt x="247124" y="6599"/>
                  <a:pt x="248269" y="6742"/>
                </a:cubicBezTo>
                <a:cubicBezTo>
                  <a:pt x="249701" y="6881"/>
                  <a:pt x="251164" y="6960"/>
                  <a:pt x="252637" y="6960"/>
                </a:cubicBezTo>
                <a:cubicBezTo>
                  <a:pt x="253445" y="6960"/>
                  <a:pt x="254256" y="6936"/>
                  <a:pt x="255068" y="6885"/>
                </a:cubicBezTo>
                <a:cubicBezTo>
                  <a:pt x="257572" y="6742"/>
                  <a:pt x="260077" y="6456"/>
                  <a:pt x="262582" y="5955"/>
                </a:cubicBezTo>
                <a:cubicBezTo>
                  <a:pt x="263369" y="5812"/>
                  <a:pt x="264157" y="5740"/>
                  <a:pt x="264944" y="5740"/>
                </a:cubicBezTo>
                <a:cubicBezTo>
                  <a:pt x="266590" y="5740"/>
                  <a:pt x="268236" y="5383"/>
                  <a:pt x="269810" y="4738"/>
                </a:cubicBezTo>
                <a:cubicBezTo>
                  <a:pt x="270996" y="4052"/>
                  <a:pt x="272399" y="3638"/>
                  <a:pt x="273783" y="3638"/>
                </a:cubicBezTo>
                <a:cubicBezTo>
                  <a:pt x="273986" y="3638"/>
                  <a:pt x="274189" y="3647"/>
                  <a:pt x="274391" y="3665"/>
                </a:cubicBezTo>
                <a:cubicBezTo>
                  <a:pt x="274820" y="3665"/>
                  <a:pt x="275178" y="3522"/>
                  <a:pt x="275178" y="3379"/>
                </a:cubicBezTo>
                <a:cubicBezTo>
                  <a:pt x="275178" y="3236"/>
                  <a:pt x="274605" y="3092"/>
                  <a:pt x="274176" y="3092"/>
                </a:cubicBezTo>
                <a:cubicBezTo>
                  <a:pt x="271886" y="3307"/>
                  <a:pt x="269596" y="3092"/>
                  <a:pt x="267377" y="3450"/>
                </a:cubicBezTo>
                <a:cubicBezTo>
                  <a:pt x="266232" y="3593"/>
                  <a:pt x="265015" y="3593"/>
                  <a:pt x="263870" y="3737"/>
                </a:cubicBezTo>
                <a:cubicBezTo>
                  <a:pt x="263369" y="3737"/>
                  <a:pt x="263155" y="3593"/>
                  <a:pt x="263369" y="3593"/>
                </a:cubicBezTo>
                <a:cubicBezTo>
                  <a:pt x="264313" y="3316"/>
                  <a:pt x="264008" y="3211"/>
                  <a:pt x="263457" y="3211"/>
                </a:cubicBezTo>
                <a:cubicBezTo>
                  <a:pt x="263297" y="3211"/>
                  <a:pt x="263117" y="3219"/>
                  <a:pt x="262940" y="3236"/>
                </a:cubicBezTo>
                <a:cubicBezTo>
                  <a:pt x="260578" y="3379"/>
                  <a:pt x="258073" y="3379"/>
                  <a:pt x="255926" y="3665"/>
                </a:cubicBezTo>
                <a:cubicBezTo>
                  <a:pt x="252205" y="4094"/>
                  <a:pt x="248483" y="4309"/>
                  <a:pt x="244762" y="4309"/>
                </a:cubicBezTo>
                <a:cubicBezTo>
                  <a:pt x="243187" y="4309"/>
                  <a:pt x="241613" y="4524"/>
                  <a:pt x="240038" y="4595"/>
                </a:cubicBezTo>
                <a:cubicBezTo>
                  <a:pt x="239384" y="4661"/>
                  <a:pt x="238909" y="4846"/>
                  <a:pt x="238887" y="5096"/>
                </a:cubicBezTo>
                <a:lnTo>
                  <a:pt x="238887" y="5096"/>
                </a:lnTo>
                <a:cubicBezTo>
                  <a:pt x="238380" y="5089"/>
                  <a:pt x="237609" y="5021"/>
                  <a:pt x="237677" y="4953"/>
                </a:cubicBezTo>
                <a:cubicBezTo>
                  <a:pt x="238086" y="4499"/>
                  <a:pt x="237744" y="4390"/>
                  <a:pt x="237183" y="4390"/>
                </a:cubicBezTo>
                <a:cubicBezTo>
                  <a:pt x="236862" y="4390"/>
                  <a:pt x="236468" y="4426"/>
                  <a:pt x="236102" y="4452"/>
                </a:cubicBezTo>
                <a:cubicBezTo>
                  <a:pt x="234993" y="4488"/>
                  <a:pt x="233919" y="4506"/>
                  <a:pt x="232855" y="4506"/>
                </a:cubicBezTo>
                <a:cubicBezTo>
                  <a:pt x="231790" y="4506"/>
                  <a:pt x="230735" y="4488"/>
                  <a:pt x="229661" y="4452"/>
                </a:cubicBezTo>
                <a:cubicBezTo>
                  <a:pt x="228522" y="4362"/>
                  <a:pt x="227370" y="4323"/>
                  <a:pt x="226222" y="4323"/>
                </a:cubicBezTo>
                <a:cubicBezTo>
                  <a:pt x="224628" y="4323"/>
                  <a:pt x="223041" y="4399"/>
                  <a:pt x="221502" y="4524"/>
                </a:cubicBezTo>
                <a:cubicBezTo>
                  <a:pt x="219313" y="4737"/>
                  <a:pt x="217098" y="4807"/>
                  <a:pt x="214879" y="4807"/>
                </a:cubicBezTo>
                <a:cubicBezTo>
                  <a:pt x="211875" y="4807"/>
                  <a:pt x="208864" y="4678"/>
                  <a:pt x="205901" y="4595"/>
                </a:cubicBezTo>
                <a:cubicBezTo>
                  <a:pt x="202822" y="4534"/>
                  <a:pt x="199796" y="4366"/>
                  <a:pt x="196732" y="4366"/>
                </a:cubicBezTo>
                <a:cubicBezTo>
                  <a:pt x="196235" y="4366"/>
                  <a:pt x="195737" y="4371"/>
                  <a:pt x="195237" y="4381"/>
                </a:cubicBezTo>
                <a:cubicBezTo>
                  <a:pt x="194843" y="4363"/>
                  <a:pt x="194450" y="4354"/>
                  <a:pt x="194056" y="4354"/>
                </a:cubicBezTo>
                <a:cubicBezTo>
                  <a:pt x="192875" y="4354"/>
                  <a:pt x="191694" y="4434"/>
                  <a:pt x="190514" y="4595"/>
                </a:cubicBezTo>
                <a:cubicBezTo>
                  <a:pt x="188080" y="5025"/>
                  <a:pt x="185289" y="4953"/>
                  <a:pt x="183142" y="5597"/>
                </a:cubicBezTo>
                <a:cubicBezTo>
                  <a:pt x="182788" y="5648"/>
                  <a:pt x="182434" y="5698"/>
                  <a:pt x="182105" y="5698"/>
                </a:cubicBezTo>
                <a:cubicBezTo>
                  <a:pt x="181968" y="5698"/>
                  <a:pt x="181836" y="5690"/>
                  <a:pt x="181711" y="5669"/>
                </a:cubicBezTo>
                <a:cubicBezTo>
                  <a:pt x="180830" y="5585"/>
                  <a:pt x="179950" y="5550"/>
                  <a:pt x="179070" y="5550"/>
                </a:cubicBezTo>
                <a:cubicBezTo>
                  <a:pt x="178447" y="5550"/>
                  <a:pt x="177824" y="5568"/>
                  <a:pt x="177202" y="5597"/>
                </a:cubicBezTo>
                <a:cubicBezTo>
                  <a:pt x="177655" y="5257"/>
                  <a:pt x="178153" y="5052"/>
                  <a:pt x="178696" y="5052"/>
                </a:cubicBezTo>
                <a:cubicBezTo>
                  <a:pt x="178839" y="5052"/>
                  <a:pt x="178985" y="5066"/>
                  <a:pt x="179134" y="5096"/>
                </a:cubicBezTo>
                <a:cubicBezTo>
                  <a:pt x="179308" y="5107"/>
                  <a:pt x="179480" y="5111"/>
                  <a:pt x="179652" y="5111"/>
                </a:cubicBezTo>
                <a:cubicBezTo>
                  <a:pt x="180680" y="5111"/>
                  <a:pt x="181670" y="4953"/>
                  <a:pt x="182713" y="4953"/>
                </a:cubicBezTo>
                <a:cubicBezTo>
                  <a:pt x="183425" y="4953"/>
                  <a:pt x="183641" y="4740"/>
                  <a:pt x="183643" y="4526"/>
                </a:cubicBezTo>
                <a:lnTo>
                  <a:pt x="183643" y="4526"/>
                </a:lnTo>
                <a:cubicBezTo>
                  <a:pt x="182898" y="4554"/>
                  <a:pt x="182164" y="4589"/>
                  <a:pt x="181447" y="4589"/>
                </a:cubicBezTo>
                <a:cubicBezTo>
                  <a:pt x="180259" y="4589"/>
                  <a:pt x="179119" y="4491"/>
                  <a:pt x="178061" y="4094"/>
                </a:cubicBezTo>
                <a:cubicBezTo>
                  <a:pt x="177484" y="3990"/>
                  <a:pt x="176831" y="3923"/>
                  <a:pt x="176186" y="3923"/>
                </a:cubicBezTo>
                <a:cubicBezTo>
                  <a:pt x="175950" y="3923"/>
                  <a:pt x="175714" y="3932"/>
                  <a:pt x="175484" y="3951"/>
                </a:cubicBezTo>
                <a:cubicBezTo>
                  <a:pt x="174648" y="4016"/>
                  <a:pt x="173812" y="4051"/>
                  <a:pt x="172982" y="4051"/>
                </a:cubicBezTo>
                <a:cubicBezTo>
                  <a:pt x="171965" y="4051"/>
                  <a:pt x="170959" y="3998"/>
                  <a:pt x="169974" y="3880"/>
                </a:cubicBezTo>
                <a:cubicBezTo>
                  <a:pt x="168192" y="3670"/>
                  <a:pt x="166411" y="3537"/>
                  <a:pt x="164630" y="3537"/>
                </a:cubicBezTo>
                <a:cubicBezTo>
                  <a:pt x="163978" y="3537"/>
                  <a:pt x="163326" y="3555"/>
                  <a:pt x="162674" y="3593"/>
                </a:cubicBezTo>
                <a:lnTo>
                  <a:pt x="160598" y="3593"/>
                </a:lnTo>
                <a:cubicBezTo>
                  <a:pt x="159883" y="3593"/>
                  <a:pt x="159095" y="3593"/>
                  <a:pt x="158809" y="3307"/>
                </a:cubicBezTo>
                <a:cubicBezTo>
                  <a:pt x="158451" y="2949"/>
                  <a:pt x="160097" y="3092"/>
                  <a:pt x="159739" y="2735"/>
                </a:cubicBezTo>
                <a:cubicBezTo>
                  <a:pt x="158738" y="2735"/>
                  <a:pt x="157807" y="2735"/>
                  <a:pt x="156805" y="2878"/>
                </a:cubicBezTo>
                <a:cubicBezTo>
                  <a:pt x="156412" y="2913"/>
                  <a:pt x="156018" y="2931"/>
                  <a:pt x="155633" y="2931"/>
                </a:cubicBezTo>
                <a:cubicBezTo>
                  <a:pt x="155249" y="2931"/>
                  <a:pt x="154873" y="2913"/>
                  <a:pt x="154515" y="2878"/>
                </a:cubicBezTo>
                <a:cubicBezTo>
                  <a:pt x="152076" y="2498"/>
                  <a:pt x="149637" y="2324"/>
                  <a:pt x="147198" y="2324"/>
                </a:cubicBezTo>
                <a:cubicBezTo>
                  <a:pt x="146416" y="2324"/>
                  <a:pt x="145635" y="2342"/>
                  <a:pt x="144853" y="2377"/>
                </a:cubicBezTo>
                <a:cubicBezTo>
                  <a:pt x="144120" y="2403"/>
                  <a:pt x="143396" y="2420"/>
                  <a:pt x="142675" y="2420"/>
                </a:cubicBezTo>
                <a:cubicBezTo>
                  <a:pt x="141425" y="2420"/>
                  <a:pt x="140184" y="2370"/>
                  <a:pt x="138913" y="2234"/>
                </a:cubicBezTo>
                <a:cubicBezTo>
                  <a:pt x="137804" y="2090"/>
                  <a:pt x="136677" y="2019"/>
                  <a:pt x="135550" y="2019"/>
                </a:cubicBezTo>
                <a:cubicBezTo>
                  <a:pt x="134422" y="2019"/>
                  <a:pt x="133295" y="2090"/>
                  <a:pt x="132186" y="2234"/>
                </a:cubicBezTo>
                <a:cubicBezTo>
                  <a:pt x="131649" y="2269"/>
                  <a:pt x="131112" y="2287"/>
                  <a:pt x="130576" y="2287"/>
                </a:cubicBezTo>
                <a:cubicBezTo>
                  <a:pt x="130039" y="2287"/>
                  <a:pt x="129502" y="2269"/>
                  <a:pt x="128965" y="2234"/>
                </a:cubicBezTo>
                <a:cubicBezTo>
                  <a:pt x="126962" y="2090"/>
                  <a:pt x="124958" y="2162"/>
                  <a:pt x="122954" y="2090"/>
                </a:cubicBezTo>
                <a:lnTo>
                  <a:pt x="112576" y="2090"/>
                </a:lnTo>
                <a:cubicBezTo>
                  <a:pt x="109284" y="2090"/>
                  <a:pt x="105992" y="2019"/>
                  <a:pt x="102700" y="1876"/>
                </a:cubicBezTo>
                <a:cubicBezTo>
                  <a:pt x="101805" y="1858"/>
                  <a:pt x="100911" y="1853"/>
                  <a:pt x="100016" y="1853"/>
                </a:cubicBezTo>
                <a:cubicBezTo>
                  <a:pt x="99122" y="1853"/>
                  <a:pt x="98227" y="1858"/>
                  <a:pt x="97333" y="1858"/>
                </a:cubicBezTo>
                <a:cubicBezTo>
                  <a:pt x="95543" y="1858"/>
                  <a:pt x="93754" y="1840"/>
                  <a:pt x="91965" y="1733"/>
                </a:cubicBezTo>
                <a:cubicBezTo>
                  <a:pt x="90997" y="1672"/>
                  <a:pt x="90042" y="1650"/>
                  <a:pt x="89089" y="1650"/>
                </a:cubicBezTo>
                <a:cubicBezTo>
                  <a:pt x="87787" y="1650"/>
                  <a:pt x="86488" y="1691"/>
                  <a:pt x="85166" y="1733"/>
                </a:cubicBezTo>
                <a:cubicBezTo>
                  <a:pt x="84458" y="1797"/>
                  <a:pt x="83751" y="1832"/>
                  <a:pt x="83043" y="1832"/>
                </a:cubicBezTo>
                <a:cubicBezTo>
                  <a:pt x="82176" y="1832"/>
                  <a:pt x="81309" y="1779"/>
                  <a:pt x="80443" y="1661"/>
                </a:cubicBezTo>
                <a:cubicBezTo>
                  <a:pt x="79195" y="1522"/>
                  <a:pt x="77947" y="1443"/>
                  <a:pt x="76699" y="1443"/>
                </a:cubicBezTo>
                <a:cubicBezTo>
                  <a:pt x="76015" y="1443"/>
                  <a:pt x="75330" y="1467"/>
                  <a:pt x="74646" y="1518"/>
                </a:cubicBezTo>
                <a:cubicBezTo>
                  <a:pt x="72833" y="1518"/>
                  <a:pt x="71083" y="1582"/>
                  <a:pt x="69312" y="1582"/>
                </a:cubicBezTo>
                <a:cubicBezTo>
                  <a:pt x="68427" y="1582"/>
                  <a:pt x="67537" y="1566"/>
                  <a:pt x="66630" y="1518"/>
                </a:cubicBezTo>
                <a:cubicBezTo>
                  <a:pt x="65701" y="1428"/>
                  <a:pt x="64771" y="1388"/>
                  <a:pt x="63842" y="1388"/>
                </a:cubicBezTo>
                <a:cubicBezTo>
                  <a:pt x="62553" y="1388"/>
                  <a:pt x="61264" y="1465"/>
                  <a:pt x="59974" y="1589"/>
                </a:cubicBezTo>
                <a:cubicBezTo>
                  <a:pt x="59405" y="1679"/>
                  <a:pt x="58823" y="1719"/>
                  <a:pt x="58244" y="1719"/>
                </a:cubicBezTo>
                <a:cubicBezTo>
                  <a:pt x="57440" y="1719"/>
                  <a:pt x="56644" y="1643"/>
                  <a:pt x="55895" y="1518"/>
                </a:cubicBezTo>
                <a:cubicBezTo>
                  <a:pt x="54623" y="1273"/>
                  <a:pt x="53352" y="1163"/>
                  <a:pt x="52080" y="1163"/>
                </a:cubicBezTo>
                <a:cubicBezTo>
                  <a:pt x="51491" y="1163"/>
                  <a:pt x="50902" y="1186"/>
                  <a:pt x="50313" y="1232"/>
                </a:cubicBezTo>
                <a:cubicBezTo>
                  <a:pt x="47808" y="1303"/>
                  <a:pt x="45231" y="1232"/>
                  <a:pt x="42726" y="1518"/>
                </a:cubicBezTo>
                <a:cubicBezTo>
                  <a:pt x="41972" y="1602"/>
                  <a:pt x="41217" y="1636"/>
                  <a:pt x="40477" y="1636"/>
                </a:cubicBezTo>
                <a:cubicBezTo>
                  <a:pt x="39954" y="1636"/>
                  <a:pt x="39437" y="1619"/>
                  <a:pt x="38933" y="1589"/>
                </a:cubicBezTo>
                <a:cubicBezTo>
                  <a:pt x="36840" y="1428"/>
                  <a:pt x="34747" y="1348"/>
                  <a:pt x="32683" y="1348"/>
                </a:cubicBezTo>
                <a:cubicBezTo>
                  <a:pt x="31996" y="1348"/>
                  <a:pt x="31311" y="1357"/>
                  <a:pt x="30632" y="1375"/>
                </a:cubicBezTo>
                <a:cubicBezTo>
                  <a:pt x="28294" y="1375"/>
                  <a:pt x="25956" y="1279"/>
                  <a:pt x="23639" y="1279"/>
                </a:cubicBezTo>
                <a:cubicBezTo>
                  <a:pt x="22481" y="1279"/>
                  <a:pt x="21328" y="1303"/>
                  <a:pt x="20183" y="1375"/>
                </a:cubicBezTo>
                <a:cubicBezTo>
                  <a:pt x="19628" y="1393"/>
                  <a:pt x="19075" y="1402"/>
                  <a:pt x="18522" y="1402"/>
                </a:cubicBezTo>
                <a:cubicBezTo>
                  <a:pt x="14726" y="1402"/>
                  <a:pt x="10978" y="979"/>
                  <a:pt x="7229" y="230"/>
                </a:cubicBezTo>
                <a:cubicBezTo>
                  <a:pt x="6703" y="75"/>
                  <a:pt x="6150" y="1"/>
                  <a:pt x="5594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1" name="Google Shape;641;p41"/>
          <p:cNvSpPr txBox="1"/>
          <p:nvPr>
            <p:ph idx="1" type="subTitle"/>
          </p:nvPr>
        </p:nvSpPr>
        <p:spPr>
          <a:xfrm>
            <a:off x="4933200" y="1106125"/>
            <a:ext cx="3847800" cy="304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8FAFB"/>
              </a:buClr>
              <a:buSzPts val="1800"/>
              <a:buChar char="-"/>
            </a:pPr>
            <a:r>
              <a:rPr lang="en">
                <a:solidFill>
                  <a:srgbClr val="F8FAFB"/>
                </a:solidFill>
              </a:rPr>
              <a:t>The house price fell and people couldn’t sell their houses, foreclosures..etc </a:t>
            </a:r>
            <a:endParaRPr>
              <a:solidFill>
                <a:srgbClr val="F8FAFB"/>
              </a:solidFill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rgbClr val="F8FAFB"/>
              </a:buClr>
              <a:buSzPts val="1800"/>
              <a:buChar char="-"/>
            </a:pPr>
            <a:r>
              <a:rPr lang="en">
                <a:solidFill>
                  <a:srgbClr val="F8FAFB"/>
                </a:solidFill>
              </a:rPr>
              <a:t>Hedge fund collapse </a:t>
            </a:r>
            <a:endParaRPr>
              <a:solidFill>
                <a:srgbClr val="F8FAFB"/>
              </a:solidFill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rgbClr val="F8FAFB"/>
              </a:buClr>
              <a:buSzPts val="1800"/>
              <a:buChar char="-"/>
            </a:pPr>
            <a:r>
              <a:rPr lang="en">
                <a:solidFill>
                  <a:srgbClr val="F8FAFB"/>
                </a:solidFill>
              </a:rPr>
              <a:t>Bank failures</a:t>
            </a:r>
            <a:endParaRPr>
              <a:solidFill>
                <a:srgbClr val="F8FAFB"/>
              </a:solidFill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rgbClr val="F8FAFB"/>
              </a:buClr>
              <a:buSzPts val="1800"/>
              <a:buChar char="-"/>
            </a:pPr>
            <a:r>
              <a:rPr lang="en">
                <a:solidFill>
                  <a:srgbClr val="F8FAFB"/>
                </a:solidFill>
              </a:rPr>
              <a:t>Unemployment increase </a:t>
            </a:r>
            <a:endParaRPr>
              <a:solidFill>
                <a:srgbClr val="F8FAFB"/>
              </a:solidFill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rgbClr val="F8FAFB"/>
              </a:buClr>
              <a:buSzPts val="1800"/>
              <a:buChar char="-"/>
            </a:pPr>
            <a:r>
              <a:rPr lang="en">
                <a:solidFill>
                  <a:srgbClr val="F8FAFB"/>
                </a:solidFill>
              </a:rPr>
              <a:t>Many businesses went bankrupt </a:t>
            </a:r>
            <a:endParaRPr>
              <a:solidFill>
                <a:srgbClr val="F8FAFB"/>
              </a:solidFill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rgbClr val="F8FAFB"/>
              </a:buClr>
              <a:buSzPts val="1800"/>
              <a:buChar char="-"/>
            </a:pPr>
            <a:r>
              <a:rPr lang="en">
                <a:solidFill>
                  <a:srgbClr val="F8FAFB"/>
                </a:solidFill>
              </a:rPr>
              <a:t>International trade declined</a:t>
            </a:r>
            <a:endParaRPr>
              <a:solidFill>
                <a:srgbClr val="F8FAFB"/>
              </a:solidFill>
            </a:endParaRPr>
          </a:p>
          <a:p>
            <a:pPr indent="0" lvl="0" marL="45720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>
              <a:solidFill>
                <a:srgbClr val="F8FAFB"/>
              </a:solidFill>
            </a:endParaRPr>
          </a:p>
        </p:txBody>
      </p:sp>
      <p:sp>
        <p:nvSpPr>
          <p:cNvPr id="642" name="Google Shape;642;p41"/>
          <p:cNvSpPr txBox="1"/>
          <p:nvPr>
            <p:ph idx="2" type="subTitle"/>
          </p:nvPr>
        </p:nvSpPr>
        <p:spPr>
          <a:xfrm>
            <a:off x="6002100" y="359250"/>
            <a:ext cx="1710000" cy="36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766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8FAFB"/>
              </a:buClr>
              <a:buSzPts val="1560"/>
              <a:buFont typeface="Oswald"/>
              <a:buChar char="●"/>
            </a:pPr>
            <a:r>
              <a:rPr b="1" lang="en" sz="1700">
                <a:solidFill>
                  <a:srgbClr val="F8FAFB"/>
                </a:solidFill>
                <a:latin typeface="Oswald"/>
                <a:ea typeface="Oswald"/>
                <a:cs typeface="Oswald"/>
                <a:sym typeface="Oswald"/>
              </a:rPr>
              <a:t>Effect</a:t>
            </a:r>
            <a:endParaRPr b="1" sz="1700">
              <a:solidFill>
                <a:srgbClr val="F8FAFB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643" name="Google Shape;643;p41"/>
          <p:cNvSpPr txBox="1"/>
          <p:nvPr>
            <p:ph idx="3" type="subTitle"/>
          </p:nvPr>
        </p:nvSpPr>
        <p:spPr>
          <a:xfrm>
            <a:off x="1011000" y="2198425"/>
            <a:ext cx="2703600" cy="108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4" name="Google Shape;644;p41"/>
          <p:cNvSpPr txBox="1"/>
          <p:nvPr>
            <p:ph idx="4" type="subTitle"/>
          </p:nvPr>
        </p:nvSpPr>
        <p:spPr>
          <a:xfrm>
            <a:off x="1507865" y="1862075"/>
            <a:ext cx="1710000" cy="36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00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5" name="Google Shape;645;p41"/>
          <p:cNvSpPr txBox="1"/>
          <p:nvPr/>
        </p:nvSpPr>
        <p:spPr>
          <a:xfrm>
            <a:off x="1507875" y="283050"/>
            <a:ext cx="14139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rgbClr val="F8FAFB"/>
              </a:buClr>
              <a:buSzPts val="1700"/>
              <a:buFont typeface="Oswald"/>
              <a:buChar char="●"/>
            </a:pPr>
            <a:r>
              <a:rPr b="1" lang="en" sz="1700">
                <a:solidFill>
                  <a:srgbClr val="F8FAFB"/>
                </a:solidFill>
                <a:latin typeface="Oswald"/>
                <a:ea typeface="Oswald"/>
                <a:cs typeface="Oswald"/>
                <a:sym typeface="Oswald"/>
              </a:rPr>
              <a:t>Cause </a:t>
            </a:r>
            <a:endParaRPr b="1" sz="1700">
              <a:solidFill>
                <a:srgbClr val="F8FAFB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646" name="Google Shape;646;p41"/>
          <p:cNvSpPr txBox="1"/>
          <p:nvPr/>
        </p:nvSpPr>
        <p:spPr>
          <a:xfrm>
            <a:off x="844600" y="1034400"/>
            <a:ext cx="2828100" cy="16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647" name="Google Shape;647;p41"/>
          <p:cNvSpPr txBox="1"/>
          <p:nvPr/>
        </p:nvSpPr>
        <p:spPr>
          <a:xfrm>
            <a:off x="196650" y="572725"/>
            <a:ext cx="3847800" cy="40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F8FAFB"/>
              </a:buClr>
              <a:buSzPts val="1400"/>
              <a:buFont typeface="Roboto Mono"/>
              <a:buChar char="-"/>
            </a:pPr>
            <a:r>
              <a:rPr lang="en">
                <a:solidFill>
                  <a:srgbClr val="F8FAFB"/>
                </a:solidFill>
                <a:latin typeface="Roboto Mono"/>
                <a:ea typeface="Roboto Mono"/>
                <a:cs typeface="Roboto Mono"/>
                <a:sym typeface="Roboto Mono"/>
              </a:rPr>
              <a:t>Subprime mortgage crisis due to the unregulated use of </a:t>
            </a:r>
            <a:r>
              <a:rPr lang="en">
                <a:solidFill>
                  <a:srgbClr val="F8FAFB"/>
                </a:solidFill>
                <a:latin typeface="Roboto Mono"/>
                <a:ea typeface="Roboto Mono"/>
                <a:cs typeface="Roboto Mono"/>
                <a:sym typeface="Roboto Mono"/>
              </a:rPr>
              <a:t>derivatives and securitization of real estates </a:t>
            </a:r>
            <a:endParaRPr>
              <a:solidFill>
                <a:srgbClr val="F8FAFB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rgbClr val="F8FAFB"/>
              </a:buClr>
              <a:buSzPts val="1400"/>
              <a:buFont typeface="Roboto Mono"/>
              <a:buChar char="-"/>
            </a:pPr>
            <a:r>
              <a:rPr lang="en">
                <a:solidFill>
                  <a:srgbClr val="F8FAFB"/>
                </a:solidFill>
                <a:latin typeface="Roboto Mono"/>
                <a:ea typeface="Roboto Mono"/>
                <a:cs typeface="Roboto Mono"/>
                <a:sym typeface="Roboto Mono"/>
              </a:rPr>
              <a:t>The increase in housing prices and low rates </a:t>
            </a:r>
            <a:endParaRPr>
              <a:solidFill>
                <a:srgbClr val="F8FAFB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rgbClr val="F8FAFB"/>
              </a:buClr>
              <a:buSzPts val="1400"/>
              <a:buFont typeface="Roboto Mono"/>
              <a:buChar char="-"/>
            </a:pPr>
            <a:r>
              <a:rPr lang="en">
                <a:solidFill>
                  <a:srgbClr val="F8FAFB"/>
                </a:solidFill>
                <a:latin typeface="Roboto Mono"/>
                <a:ea typeface="Roboto Mono"/>
                <a:cs typeface="Roboto Mono"/>
                <a:sym typeface="Roboto Mono"/>
              </a:rPr>
              <a:t>The financial industry were heavily invested in the mortgage derivatives </a:t>
            </a:r>
            <a:endParaRPr>
              <a:solidFill>
                <a:srgbClr val="F8FAFB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1000"/>
              </a:spcAft>
              <a:buClr>
                <a:srgbClr val="F8FAFB"/>
              </a:buClr>
              <a:buSzPts val="1400"/>
              <a:buFont typeface="Roboto Mono"/>
              <a:buChar char="-"/>
            </a:pPr>
            <a:r>
              <a:rPr lang="en">
                <a:solidFill>
                  <a:srgbClr val="F8FAFB"/>
                </a:solidFill>
                <a:latin typeface="Roboto Mono"/>
                <a:ea typeface="Roboto Mono"/>
                <a:cs typeface="Roboto Mono"/>
                <a:sym typeface="Roboto Mono"/>
              </a:rPr>
              <a:t>A lot of money were invested in credit default swaps that during the crisis, investor lose interest and bank started to hold </a:t>
            </a:r>
            <a:r>
              <a:rPr lang="en">
                <a:solidFill>
                  <a:srgbClr val="F8FAFB"/>
                </a:solidFill>
                <a:latin typeface="Roboto Mono"/>
                <a:ea typeface="Roboto Mono"/>
                <a:cs typeface="Roboto Mono"/>
                <a:sym typeface="Roboto Mono"/>
              </a:rPr>
              <a:t>more</a:t>
            </a:r>
            <a:r>
              <a:rPr lang="en">
                <a:solidFill>
                  <a:srgbClr val="F8FAFB"/>
                </a:solidFill>
                <a:latin typeface="Roboto Mono"/>
                <a:ea typeface="Roboto Mono"/>
                <a:cs typeface="Roboto Mono"/>
                <a:sym typeface="Roboto Mono"/>
              </a:rPr>
              <a:t> capitals and becoming risk-</a:t>
            </a:r>
            <a:r>
              <a:rPr lang="en">
                <a:solidFill>
                  <a:srgbClr val="F8FAFB"/>
                </a:solidFill>
                <a:latin typeface="Roboto Mono"/>
                <a:ea typeface="Roboto Mono"/>
                <a:cs typeface="Roboto Mono"/>
                <a:sym typeface="Roboto Mono"/>
              </a:rPr>
              <a:t>averse</a:t>
            </a:r>
            <a:r>
              <a:rPr lang="en">
                <a:solidFill>
                  <a:srgbClr val="F8FAFB"/>
                </a:solidFill>
                <a:latin typeface="Roboto Mono"/>
                <a:ea typeface="Roboto Mono"/>
                <a:cs typeface="Roboto Mono"/>
                <a:sym typeface="Roboto Mono"/>
              </a:rPr>
              <a:t> in granting loans. </a:t>
            </a:r>
            <a:endParaRPr>
              <a:solidFill>
                <a:srgbClr val="F8FAFB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1" name="Shape 6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2" name="Google Shape;652;p42"/>
          <p:cNvGrpSpPr/>
          <p:nvPr/>
        </p:nvGrpSpPr>
        <p:grpSpPr>
          <a:xfrm>
            <a:off x="7443864" y="631085"/>
            <a:ext cx="1594328" cy="1489025"/>
            <a:chOff x="3022914" y="1368510"/>
            <a:chExt cx="1594328" cy="1489025"/>
          </a:xfrm>
        </p:grpSpPr>
        <p:sp>
          <p:nvSpPr>
            <p:cNvPr id="653" name="Google Shape;653;p42"/>
            <p:cNvSpPr/>
            <p:nvPr/>
          </p:nvSpPr>
          <p:spPr>
            <a:xfrm>
              <a:off x="3022914" y="2236744"/>
              <a:ext cx="113051" cy="109153"/>
            </a:xfrm>
            <a:custGeom>
              <a:rect b="b" l="l" r="r" t="t"/>
              <a:pathLst>
                <a:path extrusionOk="0" h="5377" w="5569">
                  <a:moveTo>
                    <a:pt x="2949" y="1"/>
                  </a:moveTo>
                  <a:cubicBezTo>
                    <a:pt x="2587" y="1"/>
                    <a:pt x="2217" y="67"/>
                    <a:pt x="1901" y="243"/>
                  </a:cubicBezTo>
                  <a:cubicBezTo>
                    <a:pt x="1222" y="424"/>
                    <a:pt x="634" y="877"/>
                    <a:pt x="272" y="1510"/>
                  </a:cubicBezTo>
                  <a:cubicBezTo>
                    <a:pt x="0" y="2189"/>
                    <a:pt x="0" y="2959"/>
                    <a:pt x="272" y="3638"/>
                  </a:cubicBezTo>
                  <a:cubicBezTo>
                    <a:pt x="543" y="4272"/>
                    <a:pt x="1086" y="4770"/>
                    <a:pt x="1720" y="5041"/>
                  </a:cubicBezTo>
                  <a:cubicBezTo>
                    <a:pt x="1947" y="5087"/>
                    <a:pt x="2173" y="5222"/>
                    <a:pt x="2399" y="5313"/>
                  </a:cubicBezTo>
                  <a:cubicBezTo>
                    <a:pt x="2603" y="5354"/>
                    <a:pt x="2815" y="5376"/>
                    <a:pt x="3029" y="5376"/>
                  </a:cubicBezTo>
                  <a:cubicBezTo>
                    <a:pt x="3290" y="5376"/>
                    <a:pt x="3553" y="5342"/>
                    <a:pt x="3803" y="5268"/>
                  </a:cubicBezTo>
                  <a:cubicBezTo>
                    <a:pt x="4436" y="4996"/>
                    <a:pt x="4980" y="4453"/>
                    <a:pt x="5251" y="3819"/>
                  </a:cubicBezTo>
                  <a:cubicBezTo>
                    <a:pt x="5568" y="3140"/>
                    <a:pt x="5568" y="2416"/>
                    <a:pt x="5342" y="1737"/>
                  </a:cubicBezTo>
                  <a:cubicBezTo>
                    <a:pt x="5251" y="1510"/>
                    <a:pt x="5115" y="1329"/>
                    <a:pt x="4980" y="1148"/>
                  </a:cubicBezTo>
                  <a:cubicBezTo>
                    <a:pt x="4980" y="1103"/>
                    <a:pt x="4889" y="1012"/>
                    <a:pt x="4889" y="967"/>
                  </a:cubicBezTo>
                  <a:cubicBezTo>
                    <a:pt x="4889" y="831"/>
                    <a:pt x="5161" y="605"/>
                    <a:pt x="5070" y="469"/>
                  </a:cubicBezTo>
                  <a:cubicBezTo>
                    <a:pt x="5025" y="401"/>
                    <a:pt x="4934" y="390"/>
                    <a:pt x="4832" y="390"/>
                  </a:cubicBezTo>
                  <a:cubicBezTo>
                    <a:pt x="4782" y="390"/>
                    <a:pt x="4728" y="393"/>
                    <a:pt x="4675" y="393"/>
                  </a:cubicBezTo>
                  <a:cubicBezTo>
                    <a:pt x="4623" y="393"/>
                    <a:pt x="4572" y="390"/>
                    <a:pt x="4527" y="379"/>
                  </a:cubicBezTo>
                  <a:cubicBezTo>
                    <a:pt x="4416" y="305"/>
                    <a:pt x="4335" y="231"/>
                    <a:pt x="4236" y="231"/>
                  </a:cubicBezTo>
                  <a:cubicBezTo>
                    <a:pt x="4213" y="231"/>
                    <a:pt x="4190" y="234"/>
                    <a:pt x="4165" y="243"/>
                  </a:cubicBezTo>
                  <a:cubicBezTo>
                    <a:pt x="4146" y="233"/>
                    <a:pt x="4129" y="230"/>
                    <a:pt x="4113" y="230"/>
                  </a:cubicBezTo>
                  <a:cubicBezTo>
                    <a:pt x="4069" y="230"/>
                    <a:pt x="4034" y="256"/>
                    <a:pt x="3991" y="256"/>
                  </a:cubicBezTo>
                  <a:cubicBezTo>
                    <a:pt x="3975" y="256"/>
                    <a:pt x="3958" y="252"/>
                    <a:pt x="3938" y="243"/>
                  </a:cubicBezTo>
                  <a:cubicBezTo>
                    <a:pt x="3712" y="198"/>
                    <a:pt x="3486" y="62"/>
                    <a:pt x="3259" y="16"/>
                  </a:cubicBezTo>
                  <a:cubicBezTo>
                    <a:pt x="3158" y="6"/>
                    <a:pt x="3054" y="1"/>
                    <a:pt x="294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4" name="Google Shape;654;p42"/>
            <p:cNvSpPr/>
            <p:nvPr/>
          </p:nvSpPr>
          <p:spPr>
            <a:xfrm>
              <a:off x="4064031" y="1807580"/>
              <a:ext cx="112137" cy="126266"/>
            </a:xfrm>
            <a:custGeom>
              <a:rect b="b" l="l" r="r" t="t"/>
              <a:pathLst>
                <a:path extrusionOk="0" h="6220" w="5524">
                  <a:moveTo>
                    <a:pt x="4203" y="0"/>
                  </a:moveTo>
                  <a:cubicBezTo>
                    <a:pt x="4066" y="0"/>
                    <a:pt x="3928" y="34"/>
                    <a:pt x="3803" y="108"/>
                  </a:cubicBezTo>
                  <a:cubicBezTo>
                    <a:pt x="3667" y="199"/>
                    <a:pt x="3577" y="244"/>
                    <a:pt x="3486" y="380"/>
                  </a:cubicBezTo>
                  <a:cubicBezTo>
                    <a:pt x="3473" y="373"/>
                    <a:pt x="3459" y="371"/>
                    <a:pt x="3444" y="371"/>
                  </a:cubicBezTo>
                  <a:cubicBezTo>
                    <a:pt x="3371" y="371"/>
                    <a:pt x="3279" y="435"/>
                    <a:pt x="3184" y="435"/>
                  </a:cubicBezTo>
                  <a:cubicBezTo>
                    <a:pt x="3164" y="435"/>
                    <a:pt x="3144" y="432"/>
                    <a:pt x="3124" y="425"/>
                  </a:cubicBezTo>
                  <a:cubicBezTo>
                    <a:pt x="2822" y="305"/>
                    <a:pt x="2501" y="244"/>
                    <a:pt x="2172" y="244"/>
                  </a:cubicBezTo>
                  <a:cubicBezTo>
                    <a:pt x="2008" y="244"/>
                    <a:pt x="1842" y="259"/>
                    <a:pt x="1676" y="289"/>
                  </a:cubicBezTo>
                  <a:cubicBezTo>
                    <a:pt x="1042" y="561"/>
                    <a:pt x="680" y="1240"/>
                    <a:pt x="363" y="1919"/>
                  </a:cubicBezTo>
                  <a:cubicBezTo>
                    <a:pt x="46" y="2508"/>
                    <a:pt x="1" y="3277"/>
                    <a:pt x="272" y="3911"/>
                  </a:cubicBezTo>
                  <a:cubicBezTo>
                    <a:pt x="499" y="4499"/>
                    <a:pt x="906" y="5269"/>
                    <a:pt x="1540" y="5495"/>
                  </a:cubicBezTo>
                  <a:cubicBezTo>
                    <a:pt x="1766" y="5541"/>
                    <a:pt x="1993" y="5676"/>
                    <a:pt x="2219" y="5767"/>
                  </a:cubicBezTo>
                  <a:cubicBezTo>
                    <a:pt x="2355" y="5767"/>
                    <a:pt x="2536" y="5586"/>
                    <a:pt x="2672" y="5586"/>
                  </a:cubicBezTo>
                  <a:cubicBezTo>
                    <a:pt x="2672" y="5676"/>
                    <a:pt x="2717" y="5767"/>
                    <a:pt x="2762" y="5858"/>
                  </a:cubicBezTo>
                  <a:cubicBezTo>
                    <a:pt x="2853" y="5948"/>
                    <a:pt x="2807" y="6174"/>
                    <a:pt x="2943" y="6220"/>
                  </a:cubicBezTo>
                  <a:cubicBezTo>
                    <a:pt x="3079" y="6220"/>
                    <a:pt x="3215" y="6174"/>
                    <a:pt x="3351" y="6129"/>
                  </a:cubicBezTo>
                  <a:cubicBezTo>
                    <a:pt x="3486" y="6039"/>
                    <a:pt x="3441" y="5858"/>
                    <a:pt x="3486" y="5722"/>
                  </a:cubicBezTo>
                  <a:cubicBezTo>
                    <a:pt x="3486" y="5631"/>
                    <a:pt x="3622" y="5631"/>
                    <a:pt x="3577" y="5586"/>
                  </a:cubicBezTo>
                  <a:cubicBezTo>
                    <a:pt x="3577" y="5571"/>
                    <a:pt x="3587" y="5566"/>
                    <a:pt x="3602" y="5566"/>
                  </a:cubicBezTo>
                  <a:cubicBezTo>
                    <a:pt x="3632" y="5566"/>
                    <a:pt x="3683" y="5586"/>
                    <a:pt x="3713" y="5586"/>
                  </a:cubicBezTo>
                  <a:cubicBezTo>
                    <a:pt x="4392" y="5314"/>
                    <a:pt x="4935" y="4816"/>
                    <a:pt x="5297" y="4183"/>
                  </a:cubicBezTo>
                  <a:cubicBezTo>
                    <a:pt x="5523" y="3458"/>
                    <a:pt x="5478" y="2734"/>
                    <a:pt x="5161" y="2055"/>
                  </a:cubicBezTo>
                  <a:cubicBezTo>
                    <a:pt x="5116" y="1964"/>
                    <a:pt x="5161" y="1783"/>
                    <a:pt x="5071" y="1693"/>
                  </a:cubicBezTo>
                  <a:cubicBezTo>
                    <a:pt x="5252" y="1557"/>
                    <a:pt x="5433" y="1376"/>
                    <a:pt x="5478" y="1150"/>
                  </a:cubicBezTo>
                  <a:cubicBezTo>
                    <a:pt x="5523" y="878"/>
                    <a:pt x="5478" y="561"/>
                    <a:pt x="5297" y="335"/>
                  </a:cubicBezTo>
                  <a:cubicBezTo>
                    <a:pt x="5161" y="63"/>
                    <a:pt x="4799" y="154"/>
                    <a:pt x="4528" y="63"/>
                  </a:cubicBezTo>
                  <a:cubicBezTo>
                    <a:pt x="4426" y="22"/>
                    <a:pt x="4315" y="0"/>
                    <a:pt x="420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5" name="Google Shape;655;p42"/>
            <p:cNvSpPr/>
            <p:nvPr/>
          </p:nvSpPr>
          <p:spPr>
            <a:xfrm>
              <a:off x="3169006" y="2356489"/>
              <a:ext cx="113984" cy="107570"/>
            </a:xfrm>
            <a:custGeom>
              <a:rect b="b" l="l" r="r" t="t"/>
              <a:pathLst>
                <a:path extrusionOk="0" h="5299" w="5615">
                  <a:moveTo>
                    <a:pt x="2723" y="1"/>
                  </a:moveTo>
                  <a:cubicBezTo>
                    <a:pt x="2421" y="1"/>
                    <a:pt x="2120" y="51"/>
                    <a:pt x="1857" y="138"/>
                  </a:cubicBezTo>
                  <a:cubicBezTo>
                    <a:pt x="1223" y="365"/>
                    <a:pt x="680" y="863"/>
                    <a:pt x="363" y="1451"/>
                  </a:cubicBezTo>
                  <a:cubicBezTo>
                    <a:pt x="46" y="2130"/>
                    <a:pt x="1" y="2854"/>
                    <a:pt x="272" y="3533"/>
                  </a:cubicBezTo>
                  <a:cubicBezTo>
                    <a:pt x="499" y="4212"/>
                    <a:pt x="997" y="4756"/>
                    <a:pt x="1630" y="5027"/>
                  </a:cubicBezTo>
                  <a:cubicBezTo>
                    <a:pt x="1857" y="5118"/>
                    <a:pt x="2128" y="5073"/>
                    <a:pt x="2355" y="5163"/>
                  </a:cubicBezTo>
                  <a:cubicBezTo>
                    <a:pt x="2595" y="5256"/>
                    <a:pt x="2843" y="5299"/>
                    <a:pt x="3088" y="5299"/>
                  </a:cubicBezTo>
                  <a:cubicBezTo>
                    <a:pt x="4041" y="5299"/>
                    <a:pt x="4945" y="4642"/>
                    <a:pt x="5161" y="3669"/>
                  </a:cubicBezTo>
                  <a:cubicBezTo>
                    <a:pt x="5524" y="3035"/>
                    <a:pt x="5614" y="2266"/>
                    <a:pt x="5478" y="1587"/>
                  </a:cubicBezTo>
                  <a:cubicBezTo>
                    <a:pt x="5161" y="908"/>
                    <a:pt x="4618" y="365"/>
                    <a:pt x="3939" y="93"/>
                  </a:cubicBezTo>
                  <a:cubicBezTo>
                    <a:pt x="3856" y="60"/>
                    <a:pt x="3766" y="51"/>
                    <a:pt x="3674" y="51"/>
                  </a:cubicBezTo>
                  <a:cubicBezTo>
                    <a:pt x="3574" y="51"/>
                    <a:pt x="3472" y="61"/>
                    <a:pt x="3375" y="61"/>
                  </a:cubicBezTo>
                  <a:cubicBezTo>
                    <a:pt x="3320" y="61"/>
                    <a:pt x="3266" y="58"/>
                    <a:pt x="3215" y="48"/>
                  </a:cubicBezTo>
                  <a:cubicBezTo>
                    <a:pt x="3054" y="16"/>
                    <a:pt x="2888" y="1"/>
                    <a:pt x="272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6" name="Google Shape;656;p42"/>
            <p:cNvSpPr/>
            <p:nvPr/>
          </p:nvSpPr>
          <p:spPr>
            <a:xfrm>
              <a:off x="3269182" y="1838922"/>
              <a:ext cx="22066" cy="21173"/>
            </a:xfrm>
            <a:custGeom>
              <a:rect b="b" l="l" r="r" t="t"/>
              <a:pathLst>
                <a:path extrusionOk="0" h="1043" w="1087">
                  <a:moveTo>
                    <a:pt x="350" y="1"/>
                  </a:moveTo>
                  <a:cubicBezTo>
                    <a:pt x="324" y="1"/>
                    <a:pt x="298" y="4"/>
                    <a:pt x="272" y="13"/>
                  </a:cubicBezTo>
                  <a:cubicBezTo>
                    <a:pt x="136" y="58"/>
                    <a:pt x="226" y="239"/>
                    <a:pt x="136" y="375"/>
                  </a:cubicBezTo>
                  <a:cubicBezTo>
                    <a:pt x="91" y="511"/>
                    <a:pt x="0" y="556"/>
                    <a:pt x="45" y="692"/>
                  </a:cubicBezTo>
                  <a:cubicBezTo>
                    <a:pt x="45" y="828"/>
                    <a:pt x="136" y="918"/>
                    <a:pt x="272" y="1009"/>
                  </a:cubicBezTo>
                  <a:cubicBezTo>
                    <a:pt x="340" y="1032"/>
                    <a:pt x="408" y="1043"/>
                    <a:pt x="470" y="1043"/>
                  </a:cubicBezTo>
                  <a:cubicBezTo>
                    <a:pt x="532" y="1043"/>
                    <a:pt x="589" y="1032"/>
                    <a:pt x="634" y="1009"/>
                  </a:cubicBezTo>
                  <a:cubicBezTo>
                    <a:pt x="770" y="918"/>
                    <a:pt x="996" y="918"/>
                    <a:pt x="1087" y="828"/>
                  </a:cubicBezTo>
                  <a:cubicBezTo>
                    <a:pt x="1087" y="647"/>
                    <a:pt x="1087" y="466"/>
                    <a:pt x="1041" y="330"/>
                  </a:cubicBezTo>
                  <a:cubicBezTo>
                    <a:pt x="996" y="194"/>
                    <a:pt x="815" y="149"/>
                    <a:pt x="679" y="104"/>
                  </a:cubicBezTo>
                  <a:cubicBezTo>
                    <a:pt x="569" y="67"/>
                    <a:pt x="459" y="1"/>
                    <a:pt x="35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7" name="Google Shape;657;p42"/>
            <p:cNvSpPr/>
            <p:nvPr/>
          </p:nvSpPr>
          <p:spPr>
            <a:xfrm>
              <a:off x="3089069" y="2090570"/>
              <a:ext cx="23913" cy="20401"/>
            </a:xfrm>
            <a:custGeom>
              <a:rect b="b" l="l" r="r" t="t"/>
              <a:pathLst>
                <a:path extrusionOk="0" h="1005" w="1178">
                  <a:moveTo>
                    <a:pt x="786" y="1"/>
                  </a:moveTo>
                  <a:cubicBezTo>
                    <a:pt x="690" y="1"/>
                    <a:pt x="594" y="33"/>
                    <a:pt x="498" y="65"/>
                  </a:cubicBezTo>
                  <a:cubicBezTo>
                    <a:pt x="363" y="110"/>
                    <a:pt x="136" y="110"/>
                    <a:pt x="46" y="246"/>
                  </a:cubicBezTo>
                  <a:cubicBezTo>
                    <a:pt x="0" y="382"/>
                    <a:pt x="272" y="518"/>
                    <a:pt x="317" y="653"/>
                  </a:cubicBezTo>
                  <a:cubicBezTo>
                    <a:pt x="363" y="789"/>
                    <a:pt x="317" y="925"/>
                    <a:pt x="453" y="970"/>
                  </a:cubicBezTo>
                  <a:cubicBezTo>
                    <a:pt x="521" y="993"/>
                    <a:pt x="589" y="1004"/>
                    <a:pt x="657" y="1004"/>
                  </a:cubicBezTo>
                  <a:cubicBezTo>
                    <a:pt x="725" y="1004"/>
                    <a:pt x="793" y="993"/>
                    <a:pt x="860" y="970"/>
                  </a:cubicBezTo>
                  <a:cubicBezTo>
                    <a:pt x="951" y="925"/>
                    <a:pt x="1087" y="880"/>
                    <a:pt x="1132" y="744"/>
                  </a:cubicBezTo>
                  <a:cubicBezTo>
                    <a:pt x="1177" y="608"/>
                    <a:pt x="1087" y="518"/>
                    <a:pt x="1042" y="382"/>
                  </a:cubicBezTo>
                  <a:cubicBezTo>
                    <a:pt x="996" y="246"/>
                    <a:pt x="1042" y="65"/>
                    <a:pt x="906" y="20"/>
                  </a:cubicBezTo>
                  <a:cubicBezTo>
                    <a:pt x="866" y="6"/>
                    <a:pt x="826" y="1"/>
                    <a:pt x="78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8" name="Google Shape;658;p42"/>
            <p:cNvSpPr/>
            <p:nvPr/>
          </p:nvSpPr>
          <p:spPr>
            <a:xfrm>
              <a:off x="3179115" y="2303914"/>
              <a:ext cx="26674" cy="23345"/>
            </a:xfrm>
            <a:custGeom>
              <a:rect b="b" l="l" r="r" t="t"/>
              <a:pathLst>
                <a:path extrusionOk="0" h="1150" w="1314">
                  <a:moveTo>
                    <a:pt x="803" y="0"/>
                  </a:moveTo>
                  <a:cubicBezTo>
                    <a:pt x="705" y="0"/>
                    <a:pt x="564" y="74"/>
                    <a:pt x="453" y="148"/>
                  </a:cubicBezTo>
                  <a:cubicBezTo>
                    <a:pt x="318" y="193"/>
                    <a:pt x="182" y="193"/>
                    <a:pt x="137" y="329"/>
                  </a:cubicBezTo>
                  <a:cubicBezTo>
                    <a:pt x="46" y="465"/>
                    <a:pt x="1" y="646"/>
                    <a:pt x="46" y="782"/>
                  </a:cubicBezTo>
                  <a:cubicBezTo>
                    <a:pt x="137" y="917"/>
                    <a:pt x="227" y="1053"/>
                    <a:pt x="408" y="1144"/>
                  </a:cubicBezTo>
                  <a:cubicBezTo>
                    <a:pt x="420" y="1148"/>
                    <a:pt x="432" y="1150"/>
                    <a:pt x="444" y="1150"/>
                  </a:cubicBezTo>
                  <a:cubicBezTo>
                    <a:pt x="561" y="1150"/>
                    <a:pt x="647" y="959"/>
                    <a:pt x="770" y="917"/>
                  </a:cubicBezTo>
                  <a:cubicBezTo>
                    <a:pt x="811" y="891"/>
                    <a:pt x="867" y="884"/>
                    <a:pt x="927" y="884"/>
                  </a:cubicBezTo>
                  <a:cubicBezTo>
                    <a:pt x="991" y="884"/>
                    <a:pt x="1060" y="891"/>
                    <a:pt x="1119" y="891"/>
                  </a:cubicBezTo>
                  <a:cubicBezTo>
                    <a:pt x="1192" y="891"/>
                    <a:pt x="1251" y="880"/>
                    <a:pt x="1268" y="827"/>
                  </a:cubicBezTo>
                  <a:cubicBezTo>
                    <a:pt x="1314" y="736"/>
                    <a:pt x="1178" y="510"/>
                    <a:pt x="1132" y="374"/>
                  </a:cubicBezTo>
                  <a:cubicBezTo>
                    <a:pt x="1087" y="238"/>
                    <a:pt x="997" y="57"/>
                    <a:pt x="861" y="12"/>
                  </a:cubicBezTo>
                  <a:cubicBezTo>
                    <a:pt x="844" y="4"/>
                    <a:pt x="825" y="0"/>
                    <a:pt x="80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9" name="Google Shape;659;p42"/>
            <p:cNvSpPr/>
            <p:nvPr/>
          </p:nvSpPr>
          <p:spPr>
            <a:xfrm>
              <a:off x="3100091" y="2417183"/>
              <a:ext cx="23000" cy="31262"/>
            </a:xfrm>
            <a:custGeom>
              <a:rect b="b" l="l" r="r" t="t"/>
              <a:pathLst>
                <a:path extrusionOk="0" h="1540" w="1133">
                  <a:moveTo>
                    <a:pt x="725" y="0"/>
                  </a:moveTo>
                  <a:cubicBezTo>
                    <a:pt x="680" y="0"/>
                    <a:pt x="544" y="45"/>
                    <a:pt x="499" y="45"/>
                  </a:cubicBezTo>
                  <a:cubicBezTo>
                    <a:pt x="272" y="45"/>
                    <a:pt x="1" y="362"/>
                    <a:pt x="1" y="589"/>
                  </a:cubicBezTo>
                  <a:cubicBezTo>
                    <a:pt x="46" y="815"/>
                    <a:pt x="182" y="1041"/>
                    <a:pt x="227" y="1268"/>
                  </a:cubicBezTo>
                  <a:cubicBezTo>
                    <a:pt x="227" y="1404"/>
                    <a:pt x="408" y="1358"/>
                    <a:pt x="499" y="1449"/>
                  </a:cubicBezTo>
                  <a:cubicBezTo>
                    <a:pt x="589" y="1539"/>
                    <a:pt x="589" y="1539"/>
                    <a:pt x="725" y="1539"/>
                  </a:cubicBezTo>
                  <a:cubicBezTo>
                    <a:pt x="951" y="1539"/>
                    <a:pt x="1087" y="1404"/>
                    <a:pt x="1042" y="1177"/>
                  </a:cubicBezTo>
                  <a:cubicBezTo>
                    <a:pt x="997" y="951"/>
                    <a:pt x="1132" y="679"/>
                    <a:pt x="1087" y="453"/>
                  </a:cubicBezTo>
                  <a:cubicBezTo>
                    <a:pt x="1042" y="272"/>
                    <a:pt x="906" y="91"/>
                    <a:pt x="72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0" name="Google Shape;660;p42"/>
            <p:cNvSpPr/>
            <p:nvPr/>
          </p:nvSpPr>
          <p:spPr>
            <a:xfrm>
              <a:off x="3181876" y="2253227"/>
              <a:ext cx="44132" cy="41290"/>
            </a:xfrm>
            <a:custGeom>
              <a:rect b="b" l="l" r="r" t="t"/>
              <a:pathLst>
                <a:path extrusionOk="0" h="2034" w="2174">
                  <a:moveTo>
                    <a:pt x="840" y="1"/>
                  </a:moveTo>
                  <a:cubicBezTo>
                    <a:pt x="802" y="1"/>
                    <a:pt x="763" y="7"/>
                    <a:pt x="725" y="19"/>
                  </a:cubicBezTo>
                  <a:cubicBezTo>
                    <a:pt x="498" y="155"/>
                    <a:pt x="317" y="336"/>
                    <a:pt x="227" y="563"/>
                  </a:cubicBezTo>
                  <a:cubicBezTo>
                    <a:pt x="91" y="834"/>
                    <a:pt x="1" y="1106"/>
                    <a:pt x="46" y="1377"/>
                  </a:cubicBezTo>
                  <a:cubicBezTo>
                    <a:pt x="182" y="1649"/>
                    <a:pt x="408" y="1830"/>
                    <a:pt x="680" y="1966"/>
                  </a:cubicBezTo>
                  <a:cubicBezTo>
                    <a:pt x="793" y="2011"/>
                    <a:pt x="929" y="2034"/>
                    <a:pt x="1064" y="2034"/>
                  </a:cubicBezTo>
                  <a:cubicBezTo>
                    <a:pt x="1200" y="2034"/>
                    <a:pt x="1336" y="2011"/>
                    <a:pt x="1449" y="1966"/>
                  </a:cubicBezTo>
                  <a:cubicBezTo>
                    <a:pt x="1721" y="1875"/>
                    <a:pt x="1902" y="1649"/>
                    <a:pt x="1992" y="1423"/>
                  </a:cubicBezTo>
                  <a:cubicBezTo>
                    <a:pt x="2128" y="1196"/>
                    <a:pt x="2173" y="879"/>
                    <a:pt x="2128" y="608"/>
                  </a:cubicBezTo>
                  <a:cubicBezTo>
                    <a:pt x="2038" y="427"/>
                    <a:pt x="1721" y="336"/>
                    <a:pt x="1494" y="246"/>
                  </a:cubicBezTo>
                  <a:cubicBezTo>
                    <a:pt x="1300" y="207"/>
                    <a:pt x="1072" y="1"/>
                    <a:pt x="84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1" name="Google Shape;661;p42"/>
            <p:cNvSpPr/>
            <p:nvPr/>
          </p:nvSpPr>
          <p:spPr>
            <a:xfrm>
              <a:off x="3332576" y="1819699"/>
              <a:ext cx="40458" cy="37555"/>
            </a:xfrm>
            <a:custGeom>
              <a:rect b="b" l="l" r="r" t="t"/>
              <a:pathLst>
                <a:path extrusionOk="0" h="1850" w="1993">
                  <a:moveTo>
                    <a:pt x="1354" y="0"/>
                  </a:moveTo>
                  <a:cubicBezTo>
                    <a:pt x="1149" y="0"/>
                    <a:pt x="920" y="112"/>
                    <a:pt x="725" y="190"/>
                  </a:cubicBezTo>
                  <a:cubicBezTo>
                    <a:pt x="453" y="281"/>
                    <a:pt x="182" y="326"/>
                    <a:pt x="91" y="553"/>
                  </a:cubicBezTo>
                  <a:cubicBezTo>
                    <a:pt x="1" y="779"/>
                    <a:pt x="91" y="1051"/>
                    <a:pt x="182" y="1277"/>
                  </a:cubicBezTo>
                  <a:cubicBezTo>
                    <a:pt x="272" y="1503"/>
                    <a:pt x="408" y="1684"/>
                    <a:pt x="634" y="1775"/>
                  </a:cubicBezTo>
                  <a:cubicBezTo>
                    <a:pt x="767" y="1828"/>
                    <a:pt x="900" y="1850"/>
                    <a:pt x="1032" y="1850"/>
                  </a:cubicBezTo>
                  <a:cubicBezTo>
                    <a:pt x="1126" y="1850"/>
                    <a:pt x="1220" y="1839"/>
                    <a:pt x="1313" y="1820"/>
                  </a:cubicBezTo>
                  <a:cubicBezTo>
                    <a:pt x="1540" y="1730"/>
                    <a:pt x="1721" y="1548"/>
                    <a:pt x="1811" y="1322"/>
                  </a:cubicBezTo>
                  <a:cubicBezTo>
                    <a:pt x="1947" y="1141"/>
                    <a:pt x="1992" y="869"/>
                    <a:pt x="1947" y="643"/>
                  </a:cubicBezTo>
                  <a:cubicBezTo>
                    <a:pt x="1857" y="417"/>
                    <a:pt x="1676" y="55"/>
                    <a:pt x="1449" y="9"/>
                  </a:cubicBezTo>
                  <a:cubicBezTo>
                    <a:pt x="1418" y="3"/>
                    <a:pt x="1387" y="0"/>
                    <a:pt x="135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2" name="Google Shape;662;p42"/>
            <p:cNvSpPr/>
            <p:nvPr/>
          </p:nvSpPr>
          <p:spPr>
            <a:xfrm>
              <a:off x="3203007" y="1707810"/>
              <a:ext cx="134183" cy="128397"/>
            </a:xfrm>
            <a:custGeom>
              <a:rect b="b" l="l" r="r" t="t"/>
              <a:pathLst>
                <a:path extrusionOk="0" h="6325" w="6610">
                  <a:moveTo>
                    <a:pt x="3246" y="0"/>
                  </a:moveTo>
                  <a:cubicBezTo>
                    <a:pt x="2847" y="0"/>
                    <a:pt x="2454" y="70"/>
                    <a:pt x="2083" y="225"/>
                  </a:cubicBezTo>
                  <a:cubicBezTo>
                    <a:pt x="1314" y="542"/>
                    <a:pt x="680" y="1130"/>
                    <a:pt x="363" y="1900"/>
                  </a:cubicBezTo>
                  <a:cubicBezTo>
                    <a:pt x="1" y="2715"/>
                    <a:pt x="1" y="3575"/>
                    <a:pt x="363" y="4390"/>
                  </a:cubicBezTo>
                  <a:cubicBezTo>
                    <a:pt x="589" y="5159"/>
                    <a:pt x="1178" y="5793"/>
                    <a:pt x="1902" y="6155"/>
                  </a:cubicBezTo>
                  <a:cubicBezTo>
                    <a:pt x="2174" y="6200"/>
                    <a:pt x="2491" y="6155"/>
                    <a:pt x="2762" y="6246"/>
                  </a:cubicBezTo>
                  <a:cubicBezTo>
                    <a:pt x="2976" y="6299"/>
                    <a:pt x="3191" y="6325"/>
                    <a:pt x="3402" y="6325"/>
                  </a:cubicBezTo>
                  <a:cubicBezTo>
                    <a:pt x="3727" y="6325"/>
                    <a:pt x="4045" y="6265"/>
                    <a:pt x="4347" y="6155"/>
                  </a:cubicBezTo>
                  <a:cubicBezTo>
                    <a:pt x="5161" y="5883"/>
                    <a:pt x="5795" y="5340"/>
                    <a:pt x="6157" y="4616"/>
                  </a:cubicBezTo>
                  <a:cubicBezTo>
                    <a:pt x="6565" y="3801"/>
                    <a:pt x="6610" y="2896"/>
                    <a:pt x="6338" y="2081"/>
                  </a:cubicBezTo>
                  <a:cubicBezTo>
                    <a:pt x="6021" y="1266"/>
                    <a:pt x="5388" y="678"/>
                    <a:pt x="4618" y="315"/>
                  </a:cubicBezTo>
                  <a:cubicBezTo>
                    <a:pt x="4347" y="225"/>
                    <a:pt x="4075" y="89"/>
                    <a:pt x="3803" y="44"/>
                  </a:cubicBezTo>
                  <a:cubicBezTo>
                    <a:pt x="3617" y="15"/>
                    <a:pt x="3431" y="0"/>
                    <a:pt x="324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3" name="Google Shape;663;p42"/>
            <p:cNvSpPr/>
            <p:nvPr/>
          </p:nvSpPr>
          <p:spPr>
            <a:xfrm>
              <a:off x="3385881" y="1774777"/>
              <a:ext cx="36763" cy="35383"/>
            </a:xfrm>
            <a:custGeom>
              <a:rect b="b" l="l" r="r" t="t"/>
              <a:pathLst>
                <a:path extrusionOk="0" h="1743" w="1811">
                  <a:moveTo>
                    <a:pt x="1054" y="0"/>
                  </a:moveTo>
                  <a:cubicBezTo>
                    <a:pt x="914" y="0"/>
                    <a:pt x="774" y="39"/>
                    <a:pt x="634" y="95"/>
                  </a:cubicBezTo>
                  <a:cubicBezTo>
                    <a:pt x="408" y="140"/>
                    <a:pt x="227" y="321"/>
                    <a:pt x="136" y="502"/>
                  </a:cubicBezTo>
                  <a:cubicBezTo>
                    <a:pt x="0" y="728"/>
                    <a:pt x="181" y="955"/>
                    <a:pt x="227" y="1136"/>
                  </a:cubicBezTo>
                  <a:cubicBezTo>
                    <a:pt x="317" y="1317"/>
                    <a:pt x="362" y="1543"/>
                    <a:pt x="589" y="1634"/>
                  </a:cubicBezTo>
                  <a:cubicBezTo>
                    <a:pt x="721" y="1700"/>
                    <a:pt x="902" y="1742"/>
                    <a:pt x="1079" y="1742"/>
                  </a:cubicBezTo>
                  <a:cubicBezTo>
                    <a:pt x="1143" y="1742"/>
                    <a:pt x="1207" y="1737"/>
                    <a:pt x="1268" y="1724"/>
                  </a:cubicBezTo>
                  <a:cubicBezTo>
                    <a:pt x="1449" y="1634"/>
                    <a:pt x="1630" y="1453"/>
                    <a:pt x="1766" y="1272"/>
                  </a:cubicBezTo>
                  <a:cubicBezTo>
                    <a:pt x="1811" y="1045"/>
                    <a:pt x="1766" y="819"/>
                    <a:pt x="1675" y="593"/>
                  </a:cubicBezTo>
                  <a:cubicBezTo>
                    <a:pt x="1585" y="412"/>
                    <a:pt x="1539" y="95"/>
                    <a:pt x="1313" y="49"/>
                  </a:cubicBezTo>
                  <a:cubicBezTo>
                    <a:pt x="1227" y="15"/>
                    <a:pt x="1140" y="0"/>
                    <a:pt x="105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4" name="Google Shape;664;p42"/>
            <p:cNvSpPr/>
            <p:nvPr/>
          </p:nvSpPr>
          <p:spPr>
            <a:xfrm>
              <a:off x="3448362" y="1625192"/>
              <a:ext cx="38611" cy="35505"/>
            </a:xfrm>
            <a:custGeom>
              <a:rect b="b" l="l" r="r" t="t"/>
              <a:pathLst>
                <a:path extrusionOk="0" h="1749" w="1902">
                  <a:moveTo>
                    <a:pt x="889" y="1"/>
                  </a:moveTo>
                  <a:cubicBezTo>
                    <a:pt x="820" y="1"/>
                    <a:pt x="750" y="12"/>
                    <a:pt x="680" y="40"/>
                  </a:cubicBezTo>
                  <a:cubicBezTo>
                    <a:pt x="453" y="85"/>
                    <a:pt x="272" y="221"/>
                    <a:pt x="136" y="402"/>
                  </a:cubicBezTo>
                  <a:cubicBezTo>
                    <a:pt x="46" y="628"/>
                    <a:pt x="1" y="854"/>
                    <a:pt x="91" y="1126"/>
                  </a:cubicBezTo>
                  <a:cubicBezTo>
                    <a:pt x="136" y="1307"/>
                    <a:pt x="408" y="1398"/>
                    <a:pt x="589" y="1488"/>
                  </a:cubicBezTo>
                  <a:cubicBezTo>
                    <a:pt x="813" y="1526"/>
                    <a:pt x="976" y="1748"/>
                    <a:pt x="1179" y="1748"/>
                  </a:cubicBezTo>
                  <a:cubicBezTo>
                    <a:pt x="1221" y="1748"/>
                    <a:pt x="1266" y="1738"/>
                    <a:pt x="1313" y="1715"/>
                  </a:cubicBezTo>
                  <a:cubicBezTo>
                    <a:pt x="1494" y="1624"/>
                    <a:pt x="1675" y="1398"/>
                    <a:pt x="1766" y="1171"/>
                  </a:cubicBezTo>
                  <a:cubicBezTo>
                    <a:pt x="1902" y="945"/>
                    <a:pt x="1902" y="673"/>
                    <a:pt x="1857" y="447"/>
                  </a:cubicBezTo>
                  <a:cubicBezTo>
                    <a:pt x="1766" y="221"/>
                    <a:pt x="1494" y="175"/>
                    <a:pt x="1313" y="85"/>
                  </a:cubicBezTo>
                  <a:cubicBezTo>
                    <a:pt x="1188" y="54"/>
                    <a:pt x="1042" y="1"/>
                    <a:pt x="88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5" name="Google Shape;665;p42"/>
            <p:cNvSpPr/>
            <p:nvPr/>
          </p:nvSpPr>
          <p:spPr>
            <a:xfrm>
              <a:off x="3142354" y="1924138"/>
              <a:ext cx="89178" cy="76186"/>
            </a:xfrm>
            <a:custGeom>
              <a:rect b="b" l="l" r="r" t="t"/>
              <a:pathLst>
                <a:path extrusionOk="0" h="3753" w="4393">
                  <a:moveTo>
                    <a:pt x="2496" y="0"/>
                  </a:moveTo>
                  <a:cubicBezTo>
                    <a:pt x="2222" y="0"/>
                    <a:pt x="1950" y="59"/>
                    <a:pt x="1721" y="161"/>
                  </a:cubicBezTo>
                  <a:cubicBezTo>
                    <a:pt x="589" y="297"/>
                    <a:pt x="1" y="1564"/>
                    <a:pt x="635" y="2470"/>
                  </a:cubicBezTo>
                  <a:cubicBezTo>
                    <a:pt x="816" y="2922"/>
                    <a:pt x="1133" y="3284"/>
                    <a:pt x="1585" y="3465"/>
                  </a:cubicBezTo>
                  <a:cubicBezTo>
                    <a:pt x="1966" y="3569"/>
                    <a:pt x="2320" y="3752"/>
                    <a:pt x="2687" y="3752"/>
                  </a:cubicBezTo>
                  <a:cubicBezTo>
                    <a:pt x="2801" y="3752"/>
                    <a:pt x="2916" y="3735"/>
                    <a:pt x="3034" y="3692"/>
                  </a:cubicBezTo>
                  <a:cubicBezTo>
                    <a:pt x="3487" y="3420"/>
                    <a:pt x="3804" y="3058"/>
                    <a:pt x="3985" y="2560"/>
                  </a:cubicBezTo>
                  <a:cubicBezTo>
                    <a:pt x="4392" y="1655"/>
                    <a:pt x="4030" y="568"/>
                    <a:pt x="3125" y="116"/>
                  </a:cubicBezTo>
                  <a:cubicBezTo>
                    <a:pt x="2926" y="36"/>
                    <a:pt x="2710" y="0"/>
                    <a:pt x="249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6" name="Google Shape;666;p42"/>
            <p:cNvSpPr/>
            <p:nvPr/>
          </p:nvSpPr>
          <p:spPr>
            <a:xfrm>
              <a:off x="3074372" y="1952658"/>
              <a:ext cx="37697" cy="34997"/>
            </a:xfrm>
            <a:custGeom>
              <a:rect b="b" l="l" r="r" t="t"/>
              <a:pathLst>
                <a:path extrusionOk="0" h="1724" w="1857">
                  <a:moveTo>
                    <a:pt x="951" y="1"/>
                  </a:moveTo>
                  <a:cubicBezTo>
                    <a:pt x="838" y="1"/>
                    <a:pt x="724" y="23"/>
                    <a:pt x="634" y="69"/>
                  </a:cubicBezTo>
                  <a:cubicBezTo>
                    <a:pt x="407" y="114"/>
                    <a:pt x="272" y="250"/>
                    <a:pt x="181" y="476"/>
                  </a:cubicBezTo>
                  <a:cubicBezTo>
                    <a:pt x="45" y="657"/>
                    <a:pt x="0" y="929"/>
                    <a:pt x="45" y="1155"/>
                  </a:cubicBezTo>
                  <a:cubicBezTo>
                    <a:pt x="181" y="1336"/>
                    <a:pt x="362" y="1472"/>
                    <a:pt x="589" y="1562"/>
                  </a:cubicBezTo>
                  <a:cubicBezTo>
                    <a:pt x="771" y="1599"/>
                    <a:pt x="924" y="1723"/>
                    <a:pt x="1118" y="1723"/>
                  </a:cubicBezTo>
                  <a:cubicBezTo>
                    <a:pt x="1165" y="1723"/>
                    <a:pt x="1215" y="1716"/>
                    <a:pt x="1268" y="1698"/>
                  </a:cubicBezTo>
                  <a:cubicBezTo>
                    <a:pt x="1449" y="1608"/>
                    <a:pt x="1630" y="1427"/>
                    <a:pt x="1766" y="1200"/>
                  </a:cubicBezTo>
                  <a:cubicBezTo>
                    <a:pt x="1856" y="974"/>
                    <a:pt x="1856" y="702"/>
                    <a:pt x="1811" y="476"/>
                  </a:cubicBezTo>
                  <a:cubicBezTo>
                    <a:pt x="1675" y="250"/>
                    <a:pt x="1494" y="114"/>
                    <a:pt x="1268" y="69"/>
                  </a:cubicBezTo>
                  <a:cubicBezTo>
                    <a:pt x="1177" y="23"/>
                    <a:pt x="1064" y="1"/>
                    <a:pt x="95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7" name="Google Shape;667;p42"/>
            <p:cNvSpPr/>
            <p:nvPr/>
          </p:nvSpPr>
          <p:spPr>
            <a:xfrm>
              <a:off x="3551278" y="1716782"/>
              <a:ext cx="38611" cy="36540"/>
            </a:xfrm>
            <a:custGeom>
              <a:rect b="b" l="l" r="r" t="t"/>
              <a:pathLst>
                <a:path extrusionOk="0" h="1800" w="1902">
                  <a:moveTo>
                    <a:pt x="1179" y="0"/>
                  </a:moveTo>
                  <a:cubicBezTo>
                    <a:pt x="992" y="0"/>
                    <a:pt x="824" y="118"/>
                    <a:pt x="589" y="236"/>
                  </a:cubicBezTo>
                  <a:cubicBezTo>
                    <a:pt x="363" y="326"/>
                    <a:pt x="227" y="326"/>
                    <a:pt x="91" y="552"/>
                  </a:cubicBezTo>
                  <a:cubicBezTo>
                    <a:pt x="1" y="734"/>
                    <a:pt x="1" y="960"/>
                    <a:pt x="91" y="1186"/>
                  </a:cubicBezTo>
                  <a:cubicBezTo>
                    <a:pt x="227" y="1367"/>
                    <a:pt x="272" y="1729"/>
                    <a:pt x="453" y="1775"/>
                  </a:cubicBezTo>
                  <a:cubicBezTo>
                    <a:pt x="497" y="1792"/>
                    <a:pt x="540" y="1799"/>
                    <a:pt x="583" y="1799"/>
                  </a:cubicBezTo>
                  <a:cubicBezTo>
                    <a:pt x="766" y="1799"/>
                    <a:pt x="949" y="1667"/>
                    <a:pt x="1132" y="1594"/>
                  </a:cubicBezTo>
                  <a:cubicBezTo>
                    <a:pt x="1404" y="1503"/>
                    <a:pt x="1721" y="1503"/>
                    <a:pt x="1811" y="1322"/>
                  </a:cubicBezTo>
                  <a:cubicBezTo>
                    <a:pt x="1902" y="1096"/>
                    <a:pt x="1721" y="824"/>
                    <a:pt x="1630" y="598"/>
                  </a:cubicBezTo>
                  <a:cubicBezTo>
                    <a:pt x="1540" y="371"/>
                    <a:pt x="1449" y="54"/>
                    <a:pt x="1268" y="9"/>
                  </a:cubicBezTo>
                  <a:cubicBezTo>
                    <a:pt x="1238" y="3"/>
                    <a:pt x="1208" y="0"/>
                    <a:pt x="117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8" name="Google Shape;668;p42"/>
            <p:cNvSpPr/>
            <p:nvPr/>
          </p:nvSpPr>
          <p:spPr>
            <a:xfrm>
              <a:off x="3735979" y="1659518"/>
              <a:ext cx="38611" cy="35484"/>
            </a:xfrm>
            <a:custGeom>
              <a:rect b="b" l="l" r="r" t="t"/>
              <a:pathLst>
                <a:path extrusionOk="0" h="1748" w="1902">
                  <a:moveTo>
                    <a:pt x="883" y="1"/>
                  </a:moveTo>
                  <a:cubicBezTo>
                    <a:pt x="770" y="1"/>
                    <a:pt x="657" y="24"/>
                    <a:pt x="544" y="69"/>
                  </a:cubicBezTo>
                  <a:cubicBezTo>
                    <a:pt x="318" y="159"/>
                    <a:pt x="136" y="295"/>
                    <a:pt x="46" y="522"/>
                  </a:cubicBezTo>
                  <a:cubicBezTo>
                    <a:pt x="1" y="748"/>
                    <a:pt x="1" y="974"/>
                    <a:pt x="136" y="1155"/>
                  </a:cubicBezTo>
                  <a:cubicBezTo>
                    <a:pt x="227" y="1336"/>
                    <a:pt x="318" y="1563"/>
                    <a:pt x="499" y="1653"/>
                  </a:cubicBezTo>
                  <a:cubicBezTo>
                    <a:pt x="639" y="1709"/>
                    <a:pt x="778" y="1748"/>
                    <a:pt x="918" y="1748"/>
                  </a:cubicBezTo>
                  <a:cubicBezTo>
                    <a:pt x="1005" y="1748"/>
                    <a:pt x="1091" y="1733"/>
                    <a:pt x="1178" y="1698"/>
                  </a:cubicBezTo>
                  <a:cubicBezTo>
                    <a:pt x="1404" y="1653"/>
                    <a:pt x="1721" y="1517"/>
                    <a:pt x="1811" y="1336"/>
                  </a:cubicBezTo>
                  <a:cubicBezTo>
                    <a:pt x="1902" y="1110"/>
                    <a:pt x="1721" y="793"/>
                    <a:pt x="1676" y="567"/>
                  </a:cubicBezTo>
                  <a:cubicBezTo>
                    <a:pt x="1585" y="386"/>
                    <a:pt x="1449" y="114"/>
                    <a:pt x="1223" y="69"/>
                  </a:cubicBezTo>
                  <a:cubicBezTo>
                    <a:pt x="1110" y="24"/>
                    <a:pt x="997" y="1"/>
                    <a:pt x="88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9" name="Google Shape;669;p42"/>
            <p:cNvSpPr/>
            <p:nvPr/>
          </p:nvSpPr>
          <p:spPr>
            <a:xfrm>
              <a:off x="4111815" y="1482266"/>
              <a:ext cx="38611" cy="40397"/>
            </a:xfrm>
            <a:custGeom>
              <a:rect b="b" l="l" r="r" t="t"/>
              <a:pathLst>
                <a:path extrusionOk="0" h="1990" w="1902">
                  <a:moveTo>
                    <a:pt x="824" y="1"/>
                  </a:moveTo>
                  <a:cubicBezTo>
                    <a:pt x="759" y="1"/>
                    <a:pt x="695" y="7"/>
                    <a:pt x="634" y="19"/>
                  </a:cubicBezTo>
                  <a:cubicBezTo>
                    <a:pt x="408" y="109"/>
                    <a:pt x="408" y="426"/>
                    <a:pt x="272" y="652"/>
                  </a:cubicBezTo>
                  <a:cubicBezTo>
                    <a:pt x="1" y="1060"/>
                    <a:pt x="182" y="1603"/>
                    <a:pt x="634" y="1784"/>
                  </a:cubicBezTo>
                  <a:cubicBezTo>
                    <a:pt x="818" y="1857"/>
                    <a:pt x="1001" y="1990"/>
                    <a:pt x="1208" y="1990"/>
                  </a:cubicBezTo>
                  <a:cubicBezTo>
                    <a:pt x="1257" y="1990"/>
                    <a:pt x="1307" y="1982"/>
                    <a:pt x="1359" y="1965"/>
                  </a:cubicBezTo>
                  <a:cubicBezTo>
                    <a:pt x="1585" y="1829"/>
                    <a:pt x="1585" y="1558"/>
                    <a:pt x="1676" y="1331"/>
                  </a:cubicBezTo>
                  <a:cubicBezTo>
                    <a:pt x="1811" y="1105"/>
                    <a:pt x="1902" y="879"/>
                    <a:pt x="1811" y="698"/>
                  </a:cubicBezTo>
                  <a:cubicBezTo>
                    <a:pt x="1766" y="426"/>
                    <a:pt x="1585" y="245"/>
                    <a:pt x="1359" y="109"/>
                  </a:cubicBezTo>
                  <a:cubicBezTo>
                    <a:pt x="1193" y="43"/>
                    <a:pt x="1003" y="1"/>
                    <a:pt x="82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0" name="Google Shape;670;p42"/>
            <p:cNvSpPr/>
            <p:nvPr/>
          </p:nvSpPr>
          <p:spPr>
            <a:xfrm>
              <a:off x="4059444" y="1919692"/>
              <a:ext cx="35850" cy="38651"/>
            </a:xfrm>
            <a:custGeom>
              <a:rect b="b" l="l" r="r" t="t"/>
              <a:pathLst>
                <a:path extrusionOk="0" h="1904" w="1766">
                  <a:moveTo>
                    <a:pt x="1137" y="1"/>
                  </a:moveTo>
                  <a:cubicBezTo>
                    <a:pt x="957" y="1"/>
                    <a:pt x="770" y="52"/>
                    <a:pt x="634" y="153"/>
                  </a:cubicBezTo>
                  <a:cubicBezTo>
                    <a:pt x="408" y="199"/>
                    <a:pt x="227" y="335"/>
                    <a:pt x="136" y="561"/>
                  </a:cubicBezTo>
                  <a:cubicBezTo>
                    <a:pt x="0" y="742"/>
                    <a:pt x="0" y="1014"/>
                    <a:pt x="136" y="1240"/>
                  </a:cubicBezTo>
                  <a:cubicBezTo>
                    <a:pt x="181" y="1421"/>
                    <a:pt x="317" y="1602"/>
                    <a:pt x="544" y="1738"/>
                  </a:cubicBezTo>
                  <a:cubicBezTo>
                    <a:pt x="717" y="1807"/>
                    <a:pt x="918" y="1904"/>
                    <a:pt x="1104" y="1904"/>
                  </a:cubicBezTo>
                  <a:cubicBezTo>
                    <a:pt x="1160" y="1904"/>
                    <a:pt x="1215" y="1895"/>
                    <a:pt x="1268" y="1874"/>
                  </a:cubicBezTo>
                  <a:cubicBezTo>
                    <a:pt x="1539" y="1783"/>
                    <a:pt x="1539" y="1466"/>
                    <a:pt x="1630" y="1240"/>
                  </a:cubicBezTo>
                  <a:cubicBezTo>
                    <a:pt x="1721" y="1059"/>
                    <a:pt x="1766" y="833"/>
                    <a:pt x="1675" y="606"/>
                  </a:cubicBezTo>
                  <a:cubicBezTo>
                    <a:pt x="1585" y="425"/>
                    <a:pt x="1494" y="108"/>
                    <a:pt x="1313" y="18"/>
                  </a:cubicBezTo>
                  <a:cubicBezTo>
                    <a:pt x="1257" y="6"/>
                    <a:pt x="1197" y="1"/>
                    <a:pt x="113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1" name="Google Shape;671;p42"/>
            <p:cNvSpPr/>
            <p:nvPr/>
          </p:nvSpPr>
          <p:spPr>
            <a:xfrm>
              <a:off x="4005225" y="1799237"/>
              <a:ext cx="36784" cy="38732"/>
            </a:xfrm>
            <a:custGeom>
              <a:rect b="b" l="l" r="r" t="t"/>
              <a:pathLst>
                <a:path extrusionOk="0" h="1908" w="1812">
                  <a:moveTo>
                    <a:pt x="760" y="0"/>
                  </a:moveTo>
                  <a:cubicBezTo>
                    <a:pt x="720" y="0"/>
                    <a:pt x="678" y="7"/>
                    <a:pt x="634" y="21"/>
                  </a:cubicBezTo>
                  <a:cubicBezTo>
                    <a:pt x="408" y="112"/>
                    <a:pt x="227" y="293"/>
                    <a:pt x="91" y="519"/>
                  </a:cubicBezTo>
                  <a:cubicBezTo>
                    <a:pt x="0" y="746"/>
                    <a:pt x="136" y="1017"/>
                    <a:pt x="182" y="1244"/>
                  </a:cubicBezTo>
                  <a:cubicBezTo>
                    <a:pt x="272" y="1470"/>
                    <a:pt x="408" y="1651"/>
                    <a:pt x="634" y="1742"/>
                  </a:cubicBezTo>
                  <a:cubicBezTo>
                    <a:pt x="808" y="1811"/>
                    <a:pt x="1008" y="1907"/>
                    <a:pt x="1195" y="1907"/>
                  </a:cubicBezTo>
                  <a:cubicBezTo>
                    <a:pt x="1251" y="1907"/>
                    <a:pt x="1306" y="1898"/>
                    <a:pt x="1359" y="1877"/>
                  </a:cubicBezTo>
                  <a:cubicBezTo>
                    <a:pt x="1585" y="1787"/>
                    <a:pt x="1630" y="1515"/>
                    <a:pt x="1766" y="1334"/>
                  </a:cubicBezTo>
                  <a:cubicBezTo>
                    <a:pt x="1811" y="1108"/>
                    <a:pt x="1811" y="882"/>
                    <a:pt x="1721" y="700"/>
                  </a:cubicBezTo>
                  <a:cubicBezTo>
                    <a:pt x="1675" y="474"/>
                    <a:pt x="1540" y="293"/>
                    <a:pt x="1359" y="248"/>
                  </a:cubicBezTo>
                  <a:cubicBezTo>
                    <a:pt x="1131" y="172"/>
                    <a:pt x="967" y="0"/>
                    <a:pt x="76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2" name="Google Shape;672;p42"/>
            <p:cNvSpPr/>
            <p:nvPr/>
          </p:nvSpPr>
          <p:spPr>
            <a:xfrm>
              <a:off x="3452036" y="2547626"/>
              <a:ext cx="78135" cy="76308"/>
            </a:xfrm>
            <a:custGeom>
              <a:rect b="b" l="l" r="r" t="t"/>
              <a:pathLst>
                <a:path extrusionOk="0" h="3759" w="3849">
                  <a:moveTo>
                    <a:pt x="1830" y="0"/>
                  </a:moveTo>
                  <a:cubicBezTo>
                    <a:pt x="1612" y="0"/>
                    <a:pt x="1395" y="34"/>
                    <a:pt x="1178" y="93"/>
                  </a:cubicBezTo>
                  <a:cubicBezTo>
                    <a:pt x="725" y="274"/>
                    <a:pt x="363" y="636"/>
                    <a:pt x="182" y="1089"/>
                  </a:cubicBezTo>
                  <a:cubicBezTo>
                    <a:pt x="1" y="1542"/>
                    <a:pt x="1" y="2039"/>
                    <a:pt x="182" y="2492"/>
                  </a:cubicBezTo>
                  <a:cubicBezTo>
                    <a:pt x="363" y="2900"/>
                    <a:pt x="589" y="3579"/>
                    <a:pt x="997" y="3714"/>
                  </a:cubicBezTo>
                  <a:cubicBezTo>
                    <a:pt x="1154" y="3743"/>
                    <a:pt x="1312" y="3758"/>
                    <a:pt x="1468" y="3758"/>
                  </a:cubicBezTo>
                  <a:cubicBezTo>
                    <a:pt x="1805" y="3758"/>
                    <a:pt x="2136" y="3688"/>
                    <a:pt x="2445" y="3533"/>
                  </a:cubicBezTo>
                  <a:cubicBezTo>
                    <a:pt x="2898" y="3352"/>
                    <a:pt x="3260" y="3035"/>
                    <a:pt x="3441" y="2628"/>
                  </a:cubicBezTo>
                  <a:cubicBezTo>
                    <a:pt x="3713" y="2175"/>
                    <a:pt x="3848" y="1677"/>
                    <a:pt x="3713" y="1134"/>
                  </a:cubicBezTo>
                  <a:cubicBezTo>
                    <a:pt x="3486" y="681"/>
                    <a:pt x="3124" y="365"/>
                    <a:pt x="2671" y="183"/>
                  </a:cubicBezTo>
                  <a:cubicBezTo>
                    <a:pt x="2391" y="56"/>
                    <a:pt x="2110" y="0"/>
                    <a:pt x="183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3" name="Google Shape;673;p42"/>
            <p:cNvSpPr/>
            <p:nvPr/>
          </p:nvSpPr>
          <p:spPr>
            <a:xfrm>
              <a:off x="4550132" y="2672973"/>
              <a:ext cx="52415" cy="52922"/>
            </a:xfrm>
            <a:custGeom>
              <a:rect b="b" l="l" r="r" t="t"/>
              <a:pathLst>
                <a:path extrusionOk="0" h="2607" w="2582">
                  <a:moveTo>
                    <a:pt x="1505" y="0"/>
                  </a:moveTo>
                  <a:cubicBezTo>
                    <a:pt x="1287" y="0"/>
                    <a:pt x="1063" y="66"/>
                    <a:pt x="861" y="210"/>
                  </a:cubicBezTo>
                  <a:cubicBezTo>
                    <a:pt x="589" y="301"/>
                    <a:pt x="363" y="482"/>
                    <a:pt x="227" y="754"/>
                  </a:cubicBezTo>
                  <a:cubicBezTo>
                    <a:pt x="46" y="1025"/>
                    <a:pt x="1" y="1387"/>
                    <a:pt x="91" y="1704"/>
                  </a:cubicBezTo>
                  <a:cubicBezTo>
                    <a:pt x="227" y="1976"/>
                    <a:pt x="454" y="2247"/>
                    <a:pt x="725" y="2383"/>
                  </a:cubicBezTo>
                  <a:cubicBezTo>
                    <a:pt x="1007" y="2454"/>
                    <a:pt x="1262" y="2607"/>
                    <a:pt x="1532" y="2607"/>
                  </a:cubicBezTo>
                  <a:cubicBezTo>
                    <a:pt x="1608" y="2607"/>
                    <a:pt x="1686" y="2594"/>
                    <a:pt x="1766" y="2564"/>
                  </a:cubicBezTo>
                  <a:cubicBezTo>
                    <a:pt x="2083" y="2428"/>
                    <a:pt x="2174" y="2066"/>
                    <a:pt x="2310" y="1749"/>
                  </a:cubicBezTo>
                  <a:cubicBezTo>
                    <a:pt x="2536" y="1478"/>
                    <a:pt x="2581" y="1116"/>
                    <a:pt x="2536" y="799"/>
                  </a:cubicBezTo>
                  <a:cubicBezTo>
                    <a:pt x="2412" y="305"/>
                    <a:pt x="1973" y="0"/>
                    <a:pt x="150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4" name="Google Shape;674;p42"/>
            <p:cNvSpPr/>
            <p:nvPr/>
          </p:nvSpPr>
          <p:spPr>
            <a:xfrm>
              <a:off x="3157984" y="1368510"/>
              <a:ext cx="1403278" cy="1489025"/>
            </a:xfrm>
            <a:custGeom>
              <a:rect b="b" l="l" r="r" t="t"/>
              <a:pathLst>
                <a:path extrusionOk="0" h="73351" w="69127">
                  <a:moveTo>
                    <a:pt x="46718" y="11824"/>
                  </a:moveTo>
                  <a:cubicBezTo>
                    <a:pt x="46736" y="11824"/>
                    <a:pt x="46733" y="11839"/>
                    <a:pt x="46725" y="11856"/>
                  </a:cubicBezTo>
                  <a:lnTo>
                    <a:pt x="46725" y="11856"/>
                  </a:lnTo>
                  <a:cubicBezTo>
                    <a:pt x="46723" y="11845"/>
                    <a:pt x="46720" y="11835"/>
                    <a:pt x="46718" y="11824"/>
                  </a:cubicBezTo>
                  <a:close/>
                  <a:moveTo>
                    <a:pt x="44613" y="20041"/>
                  </a:moveTo>
                  <a:cubicBezTo>
                    <a:pt x="44613" y="20053"/>
                    <a:pt x="44614" y="20073"/>
                    <a:pt x="44605" y="20073"/>
                  </a:cubicBezTo>
                  <a:cubicBezTo>
                    <a:pt x="44602" y="20073"/>
                    <a:pt x="44597" y="20070"/>
                    <a:pt x="44590" y="20063"/>
                  </a:cubicBezTo>
                  <a:cubicBezTo>
                    <a:pt x="44598" y="20056"/>
                    <a:pt x="44606" y="20048"/>
                    <a:pt x="44613" y="20041"/>
                  </a:cubicBezTo>
                  <a:close/>
                  <a:moveTo>
                    <a:pt x="46967" y="33079"/>
                  </a:moveTo>
                  <a:cubicBezTo>
                    <a:pt x="46973" y="33102"/>
                    <a:pt x="46981" y="33124"/>
                    <a:pt x="46990" y="33146"/>
                  </a:cubicBezTo>
                  <a:cubicBezTo>
                    <a:pt x="46967" y="33146"/>
                    <a:pt x="46967" y="33113"/>
                    <a:pt x="46967" y="33079"/>
                  </a:cubicBezTo>
                  <a:close/>
                  <a:moveTo>
                    <a:pt x="48936" y="63250"/>
                  </a:moveTo>
                  <a:cubicBezTo>
                    <a:pt x="48939" y="63271"/>
                    <a:pt x="48942" y="63293"/>
                    <a:pt x="48945" y="63314"/>
                  </a:cubicBezTo>
                  <a:lnTo>
                    <a:pt x="48945" y="63314"/>
                  </a:lnTo>
                  <a:cubicBezTo>
                    <a:pt x="48934" y="63287"/>
                    <a:pt x="48907" y="63250"/>
                    <a:pt x="48936" y="63250"/>
                  </a:cubicBezTo>
                  <a:close/>
                  <a:moveTo>
                    <a:pt x="40835" y="1"/>
                  </a:moveTo>
                  <a:cubicBezTo>
                    <a:pt x="40211" y="1"/>
                    <a:pt x="39622" y="139"/>
                    <a:pt x="39068" y="417"/>
                  </a:cubicBezTo>
                  <a:cubicBezTo>
                    <a:pt x="38117" y="734"/>
                    <a:pt x="37302" y="1413"/>
                    <a:pt x="36849" y="2273"/>
                  </a:cubicBezTo>
                  <a:cubicBezTo>
                    <a:pt x="36668" y="2771"/>
                    <a:pt x="36623" y="3314"/>
                    <a:pt x="36668" y="3812"/>
                  </a:cubicBezTo>
                  <a:cubicBezTo>
                    <a:pt x="36578" y="4355"/>
                    <a:pt x="36578" y="4853"/>
                    <a:pt x="36714" y="5396"/>
                  </a:cubicBezTo>
                  <a:cubicBezTo>
                    <a:pt x="37031" y="5985"/>
                    <a:pt x="37438" y="6528"/>
                    <a:pt x="37981" y="6935"/>
                  </a:cubicBezTo>
                  <a:cubicBezTo>
                    <a:pt x="37574" y="7071"/>
                    <a:pt x="37166" y="7207"/>
                    <a:pt x="36759" y="7388"/>
                  </a:cubicBezTo>
                  <a:cubicBezTo>
                    <a:pt x="36170" y="7614"/>
                    <a:pt x="35627" y="7931"/>
                    <a:pt x="35129" y="8339"/>
                  </a:cubicBezTo>
                  <a:cubicBezTo>
                    <a:pt x="34541" y="8656"/>
                    <a:pt x="34043" y="9063"/>
                    <a:pt x="33590" y="9561"/>
                  </a:cubicBezTo>
                  <a:cubicBezTo>
                    <a:pt x="33228" y="10059"/>
                    <a:pt x="32911" y="10647"/>
                    <a:pt x="32730" y="11236"/>
                  </a:cubicBezTo>
                  <a:cubicBezTo>
                    <a:pt x="32368" y="11824"/>
                    <a:pt x="32141" y="12458"/>
                    <a:pt x="31960" y="13092"/>
                  </a:cubicBezTo>
                  <a:cubicBezTo>
                    <a:pt x="31825" y="13771"/>
                    <a:pt x="31734" y="14450"/>
                    <a:pt x="31779" y="15129"/>
                  </a:cubicBezTo>
                  <a:cubicBezTo>
                    <a:pt x="31870" y="15763"/>
                    <a:pt x="32051" y="16442"/>
                    <a:pt x="32323" y="17076"/>
                  </a:cubicBezTo>
                  <a:cubicBezTo>
                    <a:pt x="32413" y="17211"/>
                    <a:pt x="32549" y="17347"/>
                    <a:pt x="32594" y="17483"/>
                  </a:cubicBezTo>
                  <a:cubicBezTo>
                    <a:pt x="31915" y="17302"/>
                    <a:pt x="31191" y="17211"/>
                    <a:pt x="30512" y="17166"/>
                  </a:cubicBezTo>
                  <a:cubicBezTo>
                    <a:pt x="29787" y="17257"/>
                    <a:pt x="29108" y="17393"/>
                    <a:pt x="28429" y="17574"/>
                  </a:cubicBezTo>
                  <a:cubicBezTo>
                    <a:pt x="27705" y="17619"/>
                    <a:pt x="27026" y="17709"/>
                    <a:pt x="26302" y="17891"/>
                  </a:cubicBezTo>
                  <a:cubicBezTo>
                    <a:pt x="26392" y="17574"/>
                    <a:pt x="26392" y="17257"/>
                    <a:pt x="26347" y="16940"/>
                  </a:cubicBezTo>
                  <a:cubicBezTo>
                    <a:pt x="26347" y="16895"/>
                    <a:pt x="26302" y="16895"/>
                    <a:pt x="26302" y="16849"/>
                  </a:cubicBezTo>
                  <a:cubicBezTo>
                    <a:pt x="26573" y="16170"/>
                    <a:pt x="26573" y="15446"/>
                    <a:pt x="26302" y="14767"/>
                  </a:cubicBezTo>
                  <a:cubicBezTo>
                    <a:pt x="26075" y="14224"/>
                    <a:pt x="25623" y="13364"/>
                    <a:pt x="24989" y="13183"/>
                  </a:cubicBezTo>
                  <a:cubicBezTo>
                    <a:pt x="24763" y="13092"/>
                    <a:pt x="24491" y="13092"/>
                    <a:pt x="24265" y="13001"/>
                  </a:cubicBezTo>
                  <a:lnTo>
                    <a:pt x="23857" y="13001"/>
                  </a:lnTo>
                  <a:cubicBezTo>
                    <a:pt x="23903" y="12775"/>
                    <a:pt x="24038" y="12504"/>
                    <a:pt x="23993" y="12277"/>
                  </a:cubicBezTo>
                  <a:cubicBezTo>
                    <a:pt x="23857" y="12006"/>
                    <a:pt x="23631" y="11824"/>
                    <a:pt x="23405" y="11689"/>
                  </a:cubicBezTo>
                  <a:cubicBezTo>
                    <a:pt x="23245" y="11636"/>
                    <a:pt x="23086" y="11614"/>
                    <a:pt x="22927" y="11614"/>
                  </a:cubicBezTo>
                  <a:cubicBezTo>
                    <a:pt x="22815" y="11614"/>
                    <a:pt x="22702" y="11625"/>
                    <a:pt x="22590" y="11643"/>
                  </a:cubicBezTo>
                  <a:cubicBezTo>
                    <a:pt x="22318" y="11734"/>
                    <a:pt x="22228" y="12096"/>
                    <a:pt x="22137" y="12322"/>
                  </a:cubicBezTo>
                  <a:cubicBezTo>
                    <a:pt x="22047" y="12549"/>
                    <a:pt x="21820" y="12820"/>
                    <a:pt x="21911" y="13092"/>
                  </a:cubicBezTo>
                  <a:cubicBezTo>
                    <a:pt x="22001" y="13228"/>
                    <a:pt x="22318" y="13409"/>
                    <a:pt x="22454" y="13545"/>
                  </a:cubicBezTo>
                  <a:cubicBezTo>
                    <a:pt x="22001" y="13771"/>
                    <a:pt x="21639" y="14133"/>
                    <a:pt x="21413" y="14586"/>
                  </a:cubicBezTo>
                  <a:cubicBezTo>
                    <a:pt x="21141" y="15265"/>
                    <a:pt x="21096" y="15989"/>
                    <a:pt x="21367" y="16668"/>
                  </a:cubicBezTo>
                  <a:cubicBezTo>
                    <a:pt x="21503" y="17030"/>
                    <a:pt x="21684" y="17347"/>
                    <a:pt x="21956" y="17619"/>
                  </a:cubicBezTo>
                  <a:cubicBezTo>
                    <a:pt x="21865" y="17891"/>
                    <a:pt x="21865" y="18207"/>
                    <a:pt x="21956" y="18524"/>
                  </a:cubicBezTo>
                  <a:cubicBezTo>
                    <a:pt x="21956" y="18524"/>
                    <a:pt x="22047" y="18660"/>
                    <a:pt x="22047" y="18705"/>
                  </a:cubicBezTo>
                  <a:cubicBezTo>
                    <a:pt x="22007" y="18692"/>
                    <a:pt x="21963" y="18687"/>
                    <a:pt x="21918" y="18687"/>
                  </a:cubicBezTo>
                  <a:cubicBezTo>
                    <a:pt x="21809" y="18687"/>
                    <a:pt x="21690" y="18719"/>
                    <a:pt x="21594" y="18751"/>
                  </a:cubicBezTo>
                  <a:cubicBezTo>
                    <a:pt x="21186" y="18886"/>
                    <a:pt x="20870" y="19158"/>
                    <a:pt x="20688" y="19520"/>
                  </a:cubicBezTo>
                  <a:cubicBezTo>
                    <a:pt x="20326" y="19384"/>
                    <a:pt x="19919" y="19113"/>
                    <a:pt x="19511" y="19022"/>
                  </a:cubicBezTo>
                  <a:cubicBezTo>
                    <a:pt x="19251" y="18987"/>
                    <a:pt x="18988" y="18970"/>
                    <a:pt x="18724" y="18970"/>
                  </a:cubicBezTo>
                  <a:cubicBezTo>
                    <a:pt x="17977" y="18970"/>
                    <a:pt x="17226" y="19105"/>
                    <a:pt x="16524" y="19339"/>
                  </a:cubicBezTo>
                  <a:cubicBezTo>
                    <a:pt x="16433" y="19294"/>
                    <a:pt x="16343" y="19113"/>
                    <a:pt x="16252" y="19068"/>
                  </a:cubicBezTo>
                  <a:cubicBezTo>
                    <a:pt x="16191" y="19055"/>
                    <a:pt x="16131" y="19050"/>
                    <a:pt x="16071" y="19050"/>
                  </a:cubicBezTo>
                  <a:cubicBezTo>
                    <a:pt x="15908" y="19050"/>
                    <a:pt x="15751" y="19092"/>
                    <a:pt x="15618" y="19158"/>
                  </a:cubicBezTo>
                  <a:cubicBezTo>
                    <a:pt x="15392" y="19249"/>
                    <a:pt x="15166" y="19294"/>
                    <a:pt x="15075" y="19520"/>
                  </a:cubicBezTo>
                  <a:cubicBezTo>
                    <a:pt x="15030" y="19611"/>
                    <a:pt x="14939" y="19611"/>
                    <a:pt x="14939" y="19747"/>
                  </a:cubicBezTo>
                  <a:cubicBezTo>
                    <a:pt x="14260" y="20109"/>
                    <a:pt x="13898" y="20788"/>
                    <a:pt x="13355" y="21331"/>
                  </a:cubicBezTo>
                  <a:cubicBezTo>
                    <a:pt x="12812" y="21784"/>
                    <a:pt x="12314" y="22327"/>
                    <a:pt x="11906" y="22961"/>
                  </a:cubicBezTo>
                  <a:cubicBezTo>
                    <a:pt x="11680" y="23594"/>
                    <a:pt x="11499" y="24228"/>
                    <a:pt x="11454" y="24862"/>
                  </a:cubicBezTo>
                  <a:cubicBezTo>
                    <a:pt x="11137" y="24862"/>
                    <a:pt x="10820" y="24952"/>
                    <a:pt x="10503" y="25043"/>
                  </a:cubicBezTo>
                  <a:cubicBezTo>
                    <a:pt x="9779" y="25315"/>
                    <a:pt x="9190" y="25858"/>
                    <a:pt x="8873" y="26582"/>
                  </a:cubicBezTo>
                  <a:cubicBezTo>
                    <a:pt x="8647" y="26492"/>
                    <a:pt x="8466" y="26311"/>
                    <a:pt x="8239" y="26220"/>
                  </a:cubicBezTo>
                  <a:cubicBezTo>
                    <a:pt x="7742" y="26220"/>
                    <a:pt x="7244" y="26311"/>
                    <a:pt x="6836" y="26537"/>
                  </a:cubicBezTo>
                  <a:cubicBezTo>
                    <a:pt x="6157" y="26809"/>
                    <a:pt x="5614" y="27306"/>
                    <a:pt x="5342" y="27940"/>
                  </a:cubicBezTo>
                  <a:cubicBezTo>
                    <a:pt x="5071" y="28393"/>
                    <a:pt x="4980" y="28936"/>
                    <a:pt x="5025" y="29479"/>
                  </a:cubicBezTo>
                  <a:cubicBezTo>
                    <a:pt x="4890" y="29479"/>
                    <a:pt x="4844" y="29660"/>
                    <a:pt x="4709" y="29706"/>
                  </a:cubicBezTo>
                  <a:cubicBezTo>
                    <a:pt x="4211" y="29887"/>
                    <a:pt x="3758" y="30294"/>
                    <a:pt x="3577" y="30837"/>
                  </a:cubicBezTo>
                  <a:cubicBezTo>
                    <a:pt x="3350" y="31290"/>
                    <a:pt x="3260" y="31833"/>
                    <a:pt x="3396" y="32331"/>
                  </a:cubicBezTo>
                  <a:cubicBezTo>
                    <a:pt x="3278" y="32321"/>
                    <a:pt x="3161" y="32315"/>
                    <a:pt x="3044" y="32315"/>
                  </a:cubicBezTo>
                  <a:cubicBezTo>
                    <a:pt x="2665" y="32315"/>
                    <a:pt x="2293" y="32374"/>
                    <a:pt x="1947" y="32512"/>
                  </a:cubicBezTo>
                  <a:cubicBezTo>
                    <a:pt x="1268" y="32693"/>
                    <a:pt x="634" y="33146"/>
                    <a:pt x="272" y="33735"/>
                  </a:cubicBezTo>
                  <a:cubicBezTo>
                    <a:pt x="1" y="34459"/>
                    <a:pt x="1" y="35229"/>
                    <a:pt x="272" y="35908"/>
                  </a:cubicBezTo>
                  <a:cubicBezTo>
                    <a:pt x="544" y="36632"/>
                    <a:pt x="1042" y="37175"/>
                    <a:pt x="1721" y="37492"/>
                  </a:cubicBezTo>
                  <a:cubicBezTo>
                    <a:pt x="1811" y="37515"/>
                    <a:pt x="1924" y="37515"/>
                    <a:pt x="2038" y="37515"/>
                  </a:cubicBezTo>
                  <a:cubicBezTo>
                    <a:pt x="2151" y="37515"/>
                    <a:pt x="2264" y="37515"/>
                    <a:pt x="2355" y="37537"/>
                  </a:cubicBezTo>
                  <a:cubicBezTo>
                    <a:pt x="2309" y="37537"/>
                    <a:pt x="2173" y="37537"/>
                    <a:pt x="2128" y="37583"/>
                  </a:cubicBezTo>
                  <a:cubicBezTo>
                    <a:pt x="1947" y="37718"/>
                    <a:pt x="1811" y="37899"/>
                    <a:pt x="1766" y="38080"/>
                  </a:cubicBezTo>
                  <a:cubicBezTo>
                    <a:pt x="1721" y="38262"/>
                    <a:pt x="1902" y="38488"/>
                    <a:pt x="2038" y="38624"/>
                  </a:cubicBezTo>
                  <a:cubicBezTo>
                    <a:pt x="2038" y="38669"/>
                    <a:pt x="2173" y="38805"/>
                    <a:pt x="2173" y="38850"/>
                  </a:cubicBezTo>
                  <a:cubicBezTo>
                    <a:pt x="1857" y="39076"/>
                    <a:pt x="1585" y="39393"/>
                    <a:pt x="1404" y="39710"/>
                  </a:cubicBezTo>
                  <a:cubicBezTo>
                    <a:pt x="1178" y="40208"/>
                    <a:pt x="1087" y="40797"/>
                    <a:pt x="1178" y="41340"/>
                  </a:cubicBezTo>
                  <a:cubicBezTo>
                    <a:pt x="1042" y="41340"/>
                    <a:pt x="951" y="41340"/>
                    <a:pt x="861" y="41385"/>
                  </a:cubicBezTo>
                  <a:cubicBezTo>
                    <a:pt x="770" y="41476"/>
                    <a:pt x="725" y="41611"/>
                    <a:pt x="725" y="41702"/>
                  </a:cubicBezTo>
                  <a:cubicBezTo>
                    <a:pt x="725" y="41838"/>
                    <a:pt x="634" y="42019"/>
                    <a:pt x="680" y="42109"/>
                  </a:cubicBezTo>
                  <a:cubicBezTo>
                    <a:pt x="770" y="42200"/>
                    <a:pt x="951" y="42200"/>
                    <a:pt x="1042" y="42245"/>
                  </a:cubicBezTo>
                  <a:cubicBezTo>
                    <a:pt x="1110" y="42290"/>
                    <a:pt x="1189" y="42313"/>
                    <a:pt x="1268" y="42313"/>
                  </a:cubicBezTo>
                  <a:cubicBezTo>
                    <a:pt x="1347" y="42313"/>
                    <a:pt x="1427" y="42290"/>
                    <a:pt x="1494" y="42245"/>
                  </a:cubicBezTo>
                  <a:lnTo>
                    <a:pt x="1494" y="42109"/>
                  </a:lnTo>
                  <a:cubicBezTo>
                    <a:pt x="1721" y="42653"/>
                    <a:pt x="2128" y="43015"/>
                    <a:pt x="2626" y="43241"/>
                  </a:cubicBezTo>
                  <a:cubicBezTo>
                    <a:pt x="2898" y="43332"/>
                    <a:pt x="3124" y="43422"/>
                    <a:pt x="3350" y="43467"/>
                  </a:cubicBezTo>
                  <a:cubicBezTo>
                    <a:pt x="3510" y="43499"/>
                    <a:pt x="3671" y="43532"/>
                    <a:pt x="3831" y="43532"/>
                  </a:cubicBezTo>
                  <a:cubicBezTo>
                    <a:pt x="3897" y="43532"/>
                    <a:pt x="3963" y="43526"/>
                    <a:pt x="4029" y="43513"/>
                  </a:cubicBezTo>
                  <a:cubicBezTo>
                    <a:pt x="4120" y="43694"/>
                    <a:pt x="4120" y="43920"/>
                    <a:pt x="4165" y="44101"/>
                  </a:cubicBezTo>
                  <a:cubicBezTo>
                    <a:pt x="4482" y="44644"/>
                    <a:pt x="4754" y="45233"/>
                    <a:pt x="5071" y="45776"/>
                  </a:cubicBezTo>
                  <a:cubicBezTo>
                    <a:pt x="5388" y="46274"/>
                    <a:pt x="5704" y="46863"/>
                    <a:pt x="5976" y="47406"/>
                  </a:cubicBezTo>
                  <a:cubicBezTo>
                    <a:pt x="6519" y="48085"/>
                    <a:pt x="7153" y="48764"/>
                    <a:pt x="7787" y="49352"/>
                  </a:cubicBezTo>
                  <a:cubicBezTo>
                    <a:pt x="7696" y="49579"/>
                    <a:pt x="7560" y="49805"/>
                    <a:pt x="7515" y="50031"/>
                  </a:cubicBezTo>
                  <a:cubicBezTo>
                    <a:pt x="7198" y="50711"/>
                    <a:pt x="6881" y="51480"/>
                    <a:pt x="7153" y="52159"/>
                  </a:cubicBezTo>
                  <a:cubicBezTo>
                    <a:pt x="7470" y="52793"/>
                    <a:pt x="8058" y="53246"/>
                    <a:pt x="8737" y="53472"/>
                  </a:cubicBezTo>
                  <a:lnTo>
                    <a:pt x="9416" y="53653"/>
                  </a:lnTo>
                  <a:cubicBezTo>
                    <a:pt x="9507" y="53653"/>
                    <a:pt x="9507" y="53925"/>
                    <a:pt x="9598" y="53925"/>
                  </a:cubicBezTo>
                  <a:cubicBezTo>
                    <a:pt x="9617" y="53934"/>
                    <a:pt x="9634" y="53938"/>
                    <a:pt x="9649" y="53938"/>
                  </a:cubicBezTo>
                  <a:cubicBezTo>
                    <a:pt x="9690" y="53938"/>
                    <a:pt x="9716" y="53912"/>
                    <a:pt x="9727" y="53912"/>
                  </a:cubicBezTo>
                  <a:cubicBezTo>
                    <a:pt x="9731" y="53912"/>
                    <a:pt x="9733" y="53915"/>
                    <a:pt x="9733" y="53925"/>
                  </a:cubicBezTo>
                  <a:cubicBezTo>
                    <a:pt x="9824" y="54060"/>
                    <a:pt x="9960" y="54151"/>
                    <a:pt x="10096" y="54196"/>
                  </a:cubicBezTo>
                  <a:cubicBezTo>
                    <a:pt x="10186" y="54242"/>
                    <a:pt x="10277" y="54264"/>
                    <a:pt x="10367" y="54264"/>
                  </a:cubicBezTo>
                  <a:cubicBezTo>
                    <a:pt x="10458" y="54264"/>
                    <a:pt x="10548" y="54242"/>
                    <a:pt x="10639" y="54196"/>
                  </a:cubicBezTo>
                  <a:cubicBezTo>
                    <a:pt x="10775" y="54106"/>
                    <a:pt x="10865" y="53925"/>
                    <a:pt x="10910" y="53744"/>
                  </a:cubicBezTo>
                  <a:cubicBezTo>
                    <a:pt x="11499" y="53427"/>
                    <a:pt x="11997" y="52838"/>
                    <a:pt x="12223" y="52204"/>
                  </a:cubicBezTo>
                  <a:cubicBezTo>
                    <a:pt x="12857" y="52385"/>
                    <a:pt x="13536" y="52748"/>
                    <a:pt x="14124" y="52929"/>
                  </a:cubicBezTo>
                  <a:cubicBezTo>
                    <a:pt x="14124" y="53291"/>
                    <a:pt x="14170" y="53608"/>
                    <a:pt x="14306" y="53925"/>
                  </a:cubicBezTo>
                  <a:cubicBezTo>
                    <a:pt x="14532" y="54604"/>
                    <a:pt x="15075" y="55147"/>
                    <a:pt x="15709" y="55464"/>
                  </a:cubicBezTo>
                  <a:cubicBezTo>
                    <a:pt x="15935" y="55554"/>
                    <a:pt x="16162" y="55645"/>
                    <a:pt x="16388" y="55735"/>
                  </a:cubicBezTo>
                  <a:cubicBezTo>
                    <a:pt x="16505" y="55746"/>
                    <a:pt x="16623" y="55752"/>
                    <a:pt x="16740" y="55752"/>
                  </a:cubicBezTo>
                  <a:cubicBezTo>
                    <a:pt x="17118" y="55752"/>
                    <a:pt x="17491" y="55693"/>
                    <a:pt x="17836" y="55554"/>
                  </a:cubicBezTo>
                  <a:cubicBezTo>
                    <a:pt x="18470" y="55237"/>
                    <a:pt x="18968" y="54694"/>
                    <a:pt x="19195" y="54015"/>
                  </a:cubicBezTo>
                  <a:cubicBezTo>
                    <a:pt x="19330" y="53834"/>
                    <a:pt x="19421" y="53608"/>
                    <a:pt x="19511" y="53381"/>
                  </a:cubicBezTo>
                  <a:cubicBezTo>
                    <a:pt x="20326" y="53381"/>
                    <a:pt x="21141" y="53291"/>
                    <a:pt x="21956" y="53110"/>
                  </a:cubicBezTo>
                  <a:cubicBezTo>
                    <a:pt x="21956" y="53110"/>
                    <a:pt x="22092" y="53065"/>
                    <a:pt x="22092" y="53065"/>
                  </a:cubicBezTo>
                  <a:lnTo>
                    <a:pt x="22092" y="53065"/>
                  </a:lnTo>
                  <a:cubicBezTo>
                    <a:pt x="21956" y="53472"/>
                    <a:pt x="21956" y="53970"/>
                    <a:pt x="22047" y="54377"/>
                  </a:cubicBezTo>
                  <a:cubicBezTo>
                    <a:pt x="21549" y="54649"/>
                    <a:pt x="21096" y="54966"/>
                    <a:pt x="20734" y="55373"/>
                  </a:cubicBezTo>
                  <a:cubicBezTo>
                    <a:pt x="20372" y="55781"/>
                    <a:pt x="20055" y="56233"/>
                    <a:pt x="19828" y="56686"/>
                  </a:cubicBezTo>
                  <a:cubicBezTo>
                    <a:pt x="19602" y="57229"/>
                    <a:pt x="19466" y="57818"/>
                    <a:pt x="19421" y="58406"/>
                  </a:cubicBezTo>
                  <a:cubicBezTo>
                    <a:pt x="19421" y="58995"/>
                    <a:pt x="19240" y="59674"/>
                    <a:pt x="19421" y="60217"/>
                  </a:cubicBezTo>
                  <a:cubicBezTo>
                    <a:pt x="19647" y="60760"/>
                    <a:pt x="20009" y="61303"/>
                    <a:pt x="20417" y="61711"/>
                  </a:cubicBezTo>
                  <a:cubicBezTo>
                    <a:pt x="20779" y="62209"/>
                    <a:pt x="21277" y="62571"/>
                    <a:pt x="21865" y="62797"/>
                  </a:cubicBezTo>
                  <a:cubicBezTo>
                    <a:pt x="22047" y="62865"/>
                    <a:pt x="22250" y="62865"/>
                    <a:pt x="22460" y="62865"/>
                  </a:cubicBezTo>
                  <a:cubicBezTo>
                    <a:pt x="22669" y="62865"/>
                    <a:pt x="22884" y="62865"/>
                    <a:pt x="23088" y="62933"/>
                  </a:cubicBezTo>
                  <a:cubicBezTo>
                    <a:pt x="23434" y="63015"/>
                    <a:pt x="23789" y="63059"/>
                    <a:pt x="24145" y="63059"/>
                  </a:cubicBezTo>
                  <a:cubicBezTo>
                    <a:pt x="24581" y="63059"/>
                    <a:pt x="25018" y="62992"/>
                    <a:pt x="25442" y="62843"/>
                  </a:cubicBezTo>
                  <a:cubicBezTo>
                    <a:pt x="25487" y="62843"/>
                    <a:pt x="25577" y="62707"/>
                    <a:pt x="25623" y="62662"/>
                  </a:cubicBezTo>
                  <a:cubicBezTo>
                    <a:pt x="25985" y="63431"/>
                    <a:pt x="26528" y="64110"/>
                    <a:pt x="27162" y="64699"/>
                  </a:cubicBezTo>
                  <a:cubicBezTo>
                    <a:pt x="27071" y="64744"/>
                    <a:pt x="27071" y="64834"/>
                    <a:pt x="27026" y="64925"/>
                  </a:cubicBezTo>
                  <a:cubicBezTo>
                    <a:pt x="27026" y="65061"/>
                    <a:pt x="27026" y="65197"/>
                    <a:pt x="27026" y="65287"/>
                  </a:cubicBezTo>
                  <a:cubicBezTo>
                    <a:pt x="27117" y="65423"/>
                    <a:pt x="27298" y="65378"/>
                    <a:pt x="27388" y="65423"/>
                  </a:cubicBezTo>
                  <a:cubicBezTo>
                    <a:pt x="27491" y="65457"/>
                    <a:pt x="27647" y="65544"/>
                    <a:pt x="27755" y="65544"/>
                  </a:cubicBezTo>
                  <a:cubicBezTo>
                    <a:pt x="27790" y="65544"/>
                    <a:pt x="27819" y="65535"/>
                    <a:pt x="27841" y="65513"/>
                  </a:cubicBezTo>
                  <a:cubicBezTo>
                    <a:pt x="27931" y="65468"/>
                    <a:pt x="27977" y="65378"/>
                    <a:pt x="28022" y="65287"/>
                  </a:cubicBezTo>
                  <a:cubicBezTo>
                    <a:pt x="28052" y="65302"/>
                    <a:pt x="28072" y="65307"/>
                    <a:pt x="28091" y="65307"/>
                  </a:cubicBezTo>
                  <a:cubicBezTo>
                    <a:pt x="28128" y="65307"/>
                    <a:pt x="28158" y="65287"/>
                    <a:pt x="28248" y="65287"/>
                  </a:cubicBezTo>
                  <a:cubicBezTo>
                    <a:pt x="28746" y="65468"/>
                    <a:pt x="29199" y="65695"/>
                    <a:pt x="29697" y="65830"/>
                  </a:cubicBezTo>
                  <a:cubicBezTo>
                    <a:pt x="29962" y="65883"/>
                    <a:pt x="30227" y="65905"/>
                    <a:pt x="30492" y="65905"/>
                  </a:cubicBezTo>
                  <a:cubicBezTo>
                    <a:pt x="30680" y="65905"/>
                    <a:pt x="30868" y="65894"/>
                    <a:pt x="31055" y="65876"/>
                  </a:cubicBezTo>
                  <a:lnTo>
                    <a:pt x="31055" y="65876"/>
                  </a:lnTo>
                  <a:cubicBezTo>
                    <a:pt x="30874" y="66102"/>
                    <a:pt x="30738" y="66283"/>
                    <a:pt x="30602" y="66509"/>
                  </a:cubicBezTo>
                  <a:cubicBezTo>
                    <a:pt x="30376" y="67098"/>
                    <a:pt x="30285" y="67732"/>
                    <a:pt x="30285" y="68320"/>
                  </a:cubicBezTo>
                  <a:cubicBezTo>
                    <a:pt x="30195" y="68954"/>
                    <a:pt x="30240" y="69588"/>
                    <a:pt x="30376" y="70176"/>
                  </a:cubicBezTo>
                  <a:cubicBezTo>
                    <a:pt x="30693" y="70946"/>
                    <a:pt x="31146" y="71625"/>
                    <a:pt x="31734" y="72168"/>
                  </a:cubicBezTo>
                  <a:cubicBezTo>
                    <a:pt x="31656" y="72168"/>
                    <a:pt x="31645" y="72068"/>
                    <a:pt x="31615" y="72068"/>
                  </a:cubicBezTo>
                  <a:cubicBezTo>
                    <a:pt x="31610" y="72068"/>
                    <a:pt x="31605" y="72071"/>
                    <a:pt x="31598" y="72077"/>
                  </a:cubicBezTo>
                  <a:cubicBezTo>
                    <a:pt x="31462" y="72213"/>
                    <a:pt x="31327" y="72349"/>
                    <a:pt x="31327" y="72485"/>
                  </a:cubicBezTo>
                  <a:cubicBezTo>
                    <a:pt x="31281" y="72666"/>
                    <a:pt x="31327" y="72847"/>
                    <a:pt x="31417" y="73028"/>
                  </a:cubicBezTo>
                  <a:cubicBezTo>
                    <a:pt x="31508" y="73164"/>
                    <a:pt x="31644" y="73300"/>
                    <a:pt x="31779" y="73345"/>
                  </a:cubicBezTo>
                  <a:cubicBezTo>
                    <a:pt x="31795" y="73349"/>
                    <a:pt x="31812" y="73351"/>
                    <a:pt x="31828" y="73351"/>
                  </a:cubicBezTo>
                  <a:cubicBezTo>
                    <a:pt x="31992" y="73351"/>
                    <a:pt x="32154" y="73156"/>
                    <a:pt x="32277" y="73073"/>
                  </a:cubicBezTo>
                  <a:cubicBezTo>
                    <a:pt x="32413" y="72983"/>
                    <a:pt x="32368" y="72847"/>
                    <a:pt x="32413" y="72711"/>
                  </a:cubicBezTo>
                  <a:cubicBezTo>
                    <a:pt x="32458" y="72575"/>
                    <a:pt x="32549" y="72575"/>
                    <a:pt x="32549" y="72485"/>
                  </a:cubicBezTo>
                  <a:cubicBezTo>
                    <a:pt x="32639" y="72575"/>
                    <a:pt x="32775" y="72621"/>
                    <a:pt x="32866" y="72711"/>
                  </a:cubicBezTo>
                  <a:cubicBezTo>
                    <a:pt x="32911" y="72711"/>
                    <a:pt x="32956" y="72757"/>
                    <a:pt x="33002" y="72802"/>
                  </a:cubicBezTo>
                  <a:cubicBezTo>
                    <a:pt x="33047" y="72802"/>
                    <a:pt x="33047" y="72847"/>
                    <a:pt x="33092" y="72892"/>
                  </a:cubicBezTo>
                  <a:lnTo>
                    <a:pt x="33137" y="72892"/>
                  </a:lnTo>
                  <a:cubicBezTo>
                    <a:pt x="33225" y="72917"/>
                    <a:pt x="33313" y="72925"/>
                    <a:pt x="33400" y="72925"/>
                  </a:cubicBezTo>
                  <a:cubicBezTo>
                    <a:pt x="33542" y="72925"/>
                    <a:pt x="33684" y="72905"/>
                    <a:pt x="33825" y="72905"/>
                  </a:cubicBezTo>
                  <a:cubicBezTo>
                    <a:pt x="33913" y="72905"/>
                    <a:pt x="34000" y="72913"/>
                    <a:pt x="34088" y="72938"/>
                  </a:cubicBezTo>
                  <a:cubicBezTo>
                    <a:pt x="34294" y="72974"/>
                    <a:pt x="34504" y="72991"/>
                    <a:pt x="34714" y="72991"/>
                  </a:cubicBezTo>
                  <a:cubicBezTo>
                    <a:pt x="35288" y="72991"/>
                    <a:pt x="35867" y="72865"/>
                    <a:pt x="36397" y="72666"/>
                  </a:cubicBezTo>
                  <a:cubicBezTo>
                    <a:pt x="36849" y="72575"/>
                    <a:pt x="37302" y="72394"/>
                    <a:pt x="37710" y="72168"/>
                  </a:cubicBezTo>
                  <a:cubicBezTo>
                    <a:pt x="37710" y="72178"/>
                    <a:pt x="37714" y="72181"/>
                    <a:pt x="37720" y="72181"/>
                  </a:cubicBezTo>
                  <a:cubicBezTo>
                    <a:pt x="37739" y="72181"/>
                    <a:pt x="37778" y="72155"/>
                    <a:pt x="37812" y="72155"/>
                  </a:cubicBezTo>
                  <a:cubicBezTo>
                    <a:pt x="37824" y="72155"/>
                    <a:pt x="37836" y="72158"/>
                    <a:pt x="37845" y="72168"/>
                  </a:cubicBezTo>
                  <a:cubicBezTo>
                    <a:pt x="37891" y="72213"/>
                    <a:pt x="37891" y="72530"/>
                    <a:pt x="37981" y="72575"/>
                  </a:cubicBezTo>
                  <a:cubicBezTo>
                    <a:pt x="37991" y="72579"/>
                    <a:pt x="38002" y="72580"/>
                    <a:pt x="38012" y="72580"/>
                  </a:cubicBezTo>
                  <a:cubicBezTo>
                    <a:pt x="38137" y="72580"/>
                    <a:pt x="38260" y="72342"/>
                    <a:pt x="38343" y="72259"/>
                  </a:cubicBezTo>
                  <a:cubicBezTo>
                    <a:pt x="38434" y="72213"/>
                    <a:pt x="38479" y="72123"/>
                    <a:pt x="38524" y="72032"/>
                  </a:cubicBezTo>
                  <a:cubicBezTo>
                    <a:pt x="38524" y="71896"/>
                    <a:pt x="38705" y="71715"/>
                    <a:pt x="38615" y="71625"/>
                  </a:cubicBezTo>
                  <a:cubicBezTo>
                    <a:pt x="38570" y="71489"/>
                    <a:pt x="38298" y="71489"/>
                    <a:pt x="38162" y="71444"/>
                  </a:cubicBezTo>
                  <a:cubicBezTo>
                    <a:pt x="38524" y="71172"/>
                    <a:pt x="38796" y="70810"/>
                    <a:pt x="39022" y="70448"/>
                  </a:cubicBezTo>
                  <a:cubicBezTo>
                    <a:pt x="39203" y="70040"/>
                    <a:pt x="39339" y="69588"/>
                    <a:pt x="39430" y="69135"/>
                  </a:cubicBezTo>
                  <a:cubicBezTo>
                    <a:pt x="39566" y="69135"/>
                    <a:pt x="39747" y="69135"/>
                    <a:pt x="39882" y="69090"/>
                  </a:cubicBezTo>
                  <a:cubicBezTo>
                    <a:pt x="39973" y="68999"/>
                    <a:pt x="39747" y="68773"/>
                    <a:pt x="39792" y="68728"/>
                  </a:cubicBezTo>
                  <a:lnTo>
                    <a:pt x="39792" y="68728"/>
                  </a:lnTo>
                  <a:cubicBezTo>
                    <a:pt x="39792" y="68728"/>
                    <a:pt x="39882" y="68909"/>
                    <a:pt x="39882" y="68909"/>
                  </a:cubicBezTo>
                  <a:cubicBezTo>
                    <a:pt x="39907" y="68917"/>
                    <a:pt x="39932" y="68921"/>
                    <a:pt x="39957" y="68921"/>
                  </a:cubicBezTo>
                  <a:cubicBezTo>
                    <a:pt x="40067" y="68921"/>
                    <a:pt x="40171" y="68847"/>
                    <a:pt x="40245" y="68773"/>
                  </a:cubicBezTo>
                  <a:cubicBezTo>
                    <a:pt x="40335" y="68728"/>
                    <a:pt x="40335" y="68592"/>
                    <a:pt x="40380" y="68456"/>
                  </a:cubicBezTo>
                  <a:cubicBezTo>
                    <a:pt x="40380" y="68365"/>
                    <a:pt x="40471" y="68230"/>
                    <a:pt x="40380" y="68094"/>
                  </a:cubicBezTo>
                  <a:cubicBezTo>
                    <a:pt x="40290" y="68003"/>
                    <a:pt x="40154" y="68049"/>
                    <a:pt x="40064" y="68003"/>
                  </a:cubicBezTo>
                  <a:cubicBezTo>
                    <a:pt x="39928" y="67958"/>
                    <a:pt x="40064" y="67777"/>
                    <a:pt x="39973" y="67686"/>
                  </a:cubicBezTo>
                  <a:cubicBezTo>
                    <a:pt x="39837" y="67505"/>
                    <a:pt x="39611" y="67369"/>
                    <a:pt x="39384" y="67279"/>
                  </a:cubicBezTo>
                  <a:lnTo>
                    <a:pt x="39203" y="67279"/>
                  </a:lnTo>
                  <a:cubicBezTo>
                    <a:pt x="39158" y="67143"/>
                    <a:pt x="39249" y="66917"/>
                    <a:pt x="39203" y="66781"/>
                  </a:cubicBezTo>
                  <a:cubicBezTo>
                    <a:pt x="38932" y="66238"/>
                    <a:pt x="38570" y="65785"/>
                    <a:pt x="38117" y="65332"/>
                  </a:cubicBezTo>
                  <a:cubicBezTo>
                    <a:pt x="37755" y="64880"/>
                    <a:pt x="37257" y="64518"/>
                    <a:pt x="36714" y="64336"/>
                  </a:cubicBezTo>
                  <a:cubicBezTo>
                    <a:pt x="36306" y="64201"/>
                    <a:pt x="35944" y="64110"/>
                    <a:pt x="35537" y="63974"/>
                  </a:cubicBezTo>
                  <a:lnTo>
                    <a:pt x="35084" y="63974"/>
                  </a:lnTo>
                  <a:cubicBezTo>
                    <a:pt x="35491" y="63522"/>
                    <a:pt x="35582" y="62888"/>
                    <a:pt x="35808" y="62345"/>
                  </a:cubicBezTo>
                  <a:cubicBezTo>
                    <a:pt x="35944" y="62118"/>
                    <a:pt x="36035" y="61847"/>
                    <a:pt x="36125" y="61575"/>
                  </a:cubicBezTo>
                  <a:cubicBezTo>
                    <a:pt x="36261" y="61575"/>
                    <a:pt x="36442" y="61530"/>
                    <a:pt x="36578" y="61485"/>
                  </a:cubicBezTo>
                  <a:cubicBezTo>
                    <a:pt x="37257" y="61258"/>
                    <a:pt x="37845" y="60805"/>
                    <a:pt x="38162" y="60172"/>
                  </a:cubicBezTo>
                  <a:cubicBezTo>
                    <a:pt x="38208" y="60081"/>
                    <a:pt x="38208" y="59945"/>
                    <a:pt x="38253" y="59855"/>
                  </a:cubicBezTo>
                  <a:cubicBezTo>
                    <a:pt x="38977" y="59719"/>
                    <a:pt x="39701" y="59493"/>
                    <a:pt x="40426" y="59221"/>
                  </a:cubicBezTo>
                  <a:cubicBezTo>
                    <a:pt x="40924" y="58995"/>
                    <a:pt x="41422" y="58768"/>
                    <a:pt x="41920" y="58497"/>
                  </a:cubicBezTo>
                  <a:cubicBezTo>
                    <a:pt x="42236" y="58949"/>
                    <a:pt x="42689" y="59357"/>
                    <a:pt x="43232" y="59538"/>
                  </a:cubicBezTo>
                  <a:cubicBezTo>
                    <a:pt x="43504" y="59629"/>
                    <a:pt x="43776" y="59900"/>
                    <a:pt x="44047" y="59991"/>
                  </a:cubicBezTo>
                  <a:cubicBezTo>
                    <a:pt x="44245" y="60026"/>
                    <a:pt x="44443" y="60043"/>
                    <a:pt x="44640" y="60043"/>
                  </a:cubicBezTo>
                  <a:cubicBezTo>
                    <a:pt x="45978" y="60043"/>
                    <a:pt x="47252" y="59261"/>
                    <a:pt x="47805" y="57999"/>
                  </a:cubicBezTo>
                  <a:cubicBezTo>
                    <a:pt x="47940" y="57682"/>
                    <a:pt x="48031" y="57320"/>
                    <a:pt x="48031" y="56958"/>
                  </a:cubicBezTo>
                  <a:cubicBezTo>
                    <a:pt x="48348" y="56958"/>
                    <a:pt x="48529" y="56867"/>
                    <a:pt x="48800" y="56867"/>
                  </a:cubicBezTo>
                  <a:cubicBezTo>
                    <a:pt x="48834" y="56901"/>
                    <a:pt x="48873" y="56909"/>
                    <a:pt x="48915" y="56909"/>
                  </a:cubicBezTo>
                  <a:cubicBezTo>
                    <a:pt x="48960" y="56909"/>
                    <a:pt x="49007" y="56899"/>
                    <a:pt x="49050" y="56899"/>
                  </a:cubicBezTo>
                  <a:cubicBezTo>
                    <a:pt x="49074" y="56899"/>
                    <a:pt x="49097" y="56902"/>
                    <a:pt x="49117" y="56912"/>
                  </a:cubicBezTo>
                  <a:cubicBezTo>
                    <a:pt x="49230" y="56912"/>
                    <a:pt x="49375" y="57070"/>
                    <a:pt x="49473" y="57070"/>
                  </a:cubicBezTo>
                  <a:cubicBezTo>
                    <a:pt x="49492" y="57070"/>
                    <a:pt x="49510" y="57063"/>
                    <a:pt x="49525" y="57048"/>
                  </a:cubicBezTo>
                  <a:cubicBezTo>
                    <a:pt x="49615" y="57003"/>
                    <a:pt x="49525" y="56731"/>
                    <a:pt x="49525" y="56641"/>
                  </a:cubicBezTo>
                  <a:cubicBezTo>
                    <a:pt x="49638" y="56618"/>
                    <a:pt x="49774" y="56618"/>
                    <a:pt x="49910" y="56618"/>
                  </a:cubicBezTo>
                  <a:cubicBezTo>
                    <a:pt x="50045" y="56618"/>
                    <a:pt x="50181" y="56618"/>
                    <a:pt x="50294" y="56595"/>
                  </a:cubicBezTo>
                  <a:lnTo>
                    <a:pt x="50294" y="56595"/>
                  </a:lnTo>
                  <a:cubicBezTo>
                    <a:pt x="50113" y="56867"/>
                    <a:pt x="49977" y="57184"/>
                    <a:pt x="49842" y="57456"/>
                  </a:cubicBezTo>
                  <a:cubicBezTo>
                    <a:pt x="49479" y="58135"/>
                    <a:pt x="49208" y="58814"/>
                    <a:pt x="48982" y="59538"/>
                  </a:cubicBezTo>
                  <a:cubicBezTo>
                    <a:pt x="48891" y="60262"/>
                    <a:pt x="48891" y="61032"/>
                    <a:pt x="48982" y="61801"/>
                  </a:cubicBezTo>
                  <a:cubicBezTo>
                    <a:pt x="48891" y="61847"/>
                    <a:pt x="48800" y="61892"/>
                    <a:pt x="48710" y="61937"/>
                  </a:cubicBezTo>
                  <a:cubicBezTo>
                    <a:pt x="48574" y="62028"/>
                    <a:pt x="48438" y="62209"/>
                    <a:pt x="48438" y="62390"/>
                  </a:cubicBezTo>
                  <a:cubicBezTo>
                    <a:pt x="48348" y="62571"/>
                    <a:pt x="48393" y="62752"/>
                    <a:pt x="48484" y="62933"/>
                  </a:cubicBezTo>
                  <a:cubicBezTo>
                    <a:pt x="48574" y="63114"/>
                    <a:pt x="48755" y="63250"/>
                    <a:pt x="48936" y="63341"/>
                  </a:cubicBezTo>
                  <a:cubicBezTo>
                    <a:pt x="48943" y="63341"/>
                    <a:pt x="48946" y="63339"/>
                    <a:pt x="48948" y="63336"/>
                  </a:cubicBezTo>
                  <a:lnTo>
                    <a:pt x="48948" y="63336"/>
                  </a:lnTo>
                  <a:cubicBezTo>
                    <a:pt x="49042" y="63986"/>
                    <a:pt x="49217" y="64635"/>
                    <a:pt x="49434" y="65242"/>
                  </a:cubicBezTo>
                  <a:cubicBezTo>
                    <a:pt x="49842" y="65966"/>
                    <a:pt x="50340" y="66690"/>
                    <a:pt x="50747" y="67415"/>
                  </a:cubicBezTo>
                  <a:cubicBezTo>
                    <a:pt x="51245" y="68275"/>
                    <a:pt x="51924" y="68999"/>
                    <a:pt x="52694" y="69633"/>
                  </a:cubicBezTo>
                  <a:cubicBezTo>
                    <a:pt x="52671" y="69656"/>
                    <a:pt x="52637" y="69656"/>
                    <a:pt x="52603" y="69656"/>
                  </a:cubicBezTo>
                  <a:cubicBezTo>
                    <a:pt x="52569" y="69656"/>
                    <a:pt x="52535" y="69656"/>
                    <a:pt x="52512" y="69678"/>
                  </a:cubicBezTo>
                  <a:cubicBezTo>
                    <a:pt x="52512" y="69814"/>
                    <a:pt x="52603" y="69995"/>
                    <a:pt x="52694" y="70086"/>
                  </a:cubicBezTo>
                  <a:cubicBezTo>
                    <a:pt x="52739" y="70221"/>
                    <a:pt x="52920" y="70221"/>
                    <a:pt x="53056" y="70267"/>
                  </a:cubicBezTo>
                  <a:cubicBezTo>
                    <a:pt x="53068" y="70273"/>
                    <a:pt x="53081" y="70276"/>
                    <a:pt x="53095" y="70276"/>
                  </a:cubicBezTo>
                  <a:cubicBezTo>
                    <a:pt x="53183" y="70276"/>
                    <a:pt x="53294" y="70164"/>
                    <a:pt x="53373" y="70086"/>
                  </a:cubicBezTo>
                  <a:cubicBezTo>
                    <a:pt x="53463" y="70040"/>
                    <a:pt x="53508" y="70040"/>
                    <a:pt x="53554" y="69995"/>
                  </a:cubicBezTo>
                  <a:cubicBezTo>
                    <a:pt x="53916" y="70221"/>
                    <a:pt x="54278" y="70403"/>
                    <a:pt x="54685" y="70584"/>
                  </a:cubicBezTo>
                  <a:cubicBezTo>
                    <a:pt x="55002" y="70674"/>
                    <a:pt x="55183" y="70946"/>
                    <a:pt x="55455" y="71036"/>
                  </a:cubicBezTo>
                  <a:cubicBezTo>
                    <a:pt x="55455" y="71217"/>
                    <a:pt x="55545" y="71263"/>
                    <a:pt x="55591" y="71444"/>
                  </a:cubicBezTo>
                  <a:cubicBezTo>
                    <a:pt x="55727" y="71761"/>
                    <a:pt x="55953" y="72032"/>
                    <a:pt x="56225" y="72213"/>
                  </a:cubicBezTo>
                  <a:cubicBezTo>
                    <a:pt x="56423" y="72263"/>
                    <a:pt x="56622" y="72299"/>
                    <a:pt x="56813" y="72299"/>
                  </a:cubicBezTo>
                  <a:cubicBezTo>
                    <a:pt x="56970" y="72299"/>
                    <a:pt x="57123" y="72275"/>
                    <a:pt x="57266" y="72213"/>
                  </a:cubicBezTo>
                  <a:cubicBezTo>
                    <a:pt x="57537" y="72123"/>
                    <a:pt x="57809" y="71896"/>
                    <a:pt x="57945" y="71625"/>
                  </a:cubicBezTo>
                  <a:cubicBezTo>
                    <a:pt x="59439" y="71625"/>
                    <a:pt x="60932" y="71353"/>
                    <a:pt x="62336" y="70855"/>
                  </a:cubicBezTo>
                  <a:cubicBezTo>
                    <a:pt x="62924" y="70629"/>
                    <a:pt x="63468" y="70357"/>
                    <a:pt x="64011" y="69995"/>
                  </a:cubicBezTo>
                  <a:cubicBezTo>
                    <a:pt x="64554" y="69678"/>
                    <a:pt x="65052" y="69271"/>
                    <a:pt x="65550" y="68863"/>
                  </a:cubicBezTo>
                  <a:cubicBezTo>
                    <a:pt x="66048" y="68456"/>
                    <a:pt x="66501" y="68049"/>
                    <a:pt x="66953" y="67551"/>
                  </a:cubicBezTo>
                  <a:cubicBezTo>
                    <a:pt x="67315" y="67007"/>
                    <a:pt x="67632" y="66464"/>
                    <a:pt x="67904" y="65876"/>
                  </a:cubicBezTo>
                  <a:cubicBezTo>
                    <a:pt x="68130" y="65242"/>
                    <a:pt x="68266" y="64653"/>
                    <a:pt x="68357" y="64020"/>
                  </a:cubicBezTo>
                  <a:cubicBezTo>
                    <a:pt x="68583" y="63386"/>
                    <a:pt x="68764" y="62797"/>
                    <a:pt x="68855" y="62164"/>
                  </a:cubicBezTo>
                  <a:cubicBezTo>
                    <a:pt x="68809" y="61530"/>
                    <a:pt x="68719" y="60896"/>
                    <a:pt x="68538" y="60262"/>
                  </a:cubicBezTo>
                  <a:cubicBezTo>
                    <a:pt x="68538" y="59629"/>
                    <a:pt x="68447" y="59040"/>
                    <a:pt x="68311" y="58406"/>
                  </a:cubicBezTo>
                  <a:cubicBezTo>
                    <a:pt x="68673" y="58180"/>
                    <a:pt x="68673" y="57818"/>
                    <a:pt x="68855" y="57456"/>
                  </a:cubicBezTo>
                  <a:cubicBezTo>
                    <a:pt x="69081" y="56958"/>
                    <a:pt x="69126" y="56369"/>
                    <a:pt x="68900" y="55826"/>
                  </a:cubicBezTo>
                  <a:cubicBezTo>
                    <a:pt x="68719" y="55328"/>
                    <a:pt x="68402" y="54604"/>
                    <a:pt x="67904" y="54423"/>
                  </a:cubicBezTo>
                  <a:lnTo>
                    <a:pt x="67315" y="54242"/>
                  </a:lnTo>
                  <a:cubicBezTo>
                    <a:pt x="66908" y="54287"/>
                    <a:pt x="66501" y="54377"/>
                    <a:pt x="66184" y="54558"/>
                  </a:cubicBezTo>
                  <a:cubicBezTo>
                    <a:pt x="66093" y="54604"/>
                    <a:pt x="65867" y="54649"/>
                    <a:pt x="65822" y="54694"/>
                  </a:cubicBezTo>
                  <a:cubicBezTo>
                    <a:pt x="65459" y="54242"/>
                    <a:pt x="65052" y="53834"/>
                    <a:pt x="64599" y="53427"/>
                  </a:cubicBezTo>
                  <a:cubicBezTo>
                    <a:pt x="64101" y="53110"/>
                    <a:pt x="63603" y="52883"/>
                    <a:pt x="63060" y="52657"/>
                  </a:cubicBezTo>
                  <a:cubicBezTo>
                    <a:pt x="62743" y="52521"/>
                    <a:pt x="62517" y="52340"/>
                    <a:pt x="62200" y="52204"/>
                  </a:cubicBezTo>
                  <a:cubicBezTo>
                    <a:pt x="62426" y="52114"/>
                    <a:pt x="62426" y="51933"/>
                    <a:pt x="62517" y="51706"/>
                  </a:cubicBezTo>
                  <a:cubicBezTo>
                    <a:pt x="62653" y="51435"/>
                    <a:pt x="62653" y="51073"/>
                    <a:pt x="62517" y="50801"/>
                  </a:cubicBezTo>
                  <a:cubicBezTo>
                    <a:pt x="62426" y="50529"/>
                    <a:pt x="62245" y="50258"/>
                    <a:pt x="61928" y="50122"/>
                  </a:cubicBezTo>
                  <a:cubicBezTo>
                    <a:pt x="61693" y="50055"/>
                    <a:pt x="61457" y="49937"/>
                    <a:pt x="61222" y="49937"/>
                  </a:cubicBezTo>
                  <a:cubicBezTo>
                    <a:pt x="61140" y="49937"/>
                    <a:pt x="61059" y="49951"/>
                    <a:pt x="60978" y="49986"/>
                  </a:cubicBezTo>
                  <a:cubicBezTo>
                    <a:pt x="60616" y="50077"/>
                    <a:pt x="60570" y="50439"/>
                    <a:pt x="60389" y="50711"/>
                  </a:cubicBezTo>
                  <a:cubicBezTo>
                    <a:pt x="60208" y="51027"/>
                    <a:pt x="60163" y="51344"/>
                    <a:pt x="60253" y="51661"/>
                  </a:cubicBezTo>
                  <a:cubicBezTo>
                    <a:pt x="60253" y="51706"/>
                    <a:pt x="60299" y="51752"/>
                    <a:pt x="60344" y="51797"/>
                  </a:cubicBezTo>
                  <a:cubicBezTo>
                    <a:pt x="59710" y="51661"/>
                    <a:pt x="59076" y="51616"/>
                    <a:pt x="58443" y="51571"/>
                  </a:cubicBezTo>
                  <a:cubicBezTo>
                    <a:pt x="57809" y="51661"/>
                    <a:pt x="57175" y="51842"/>
                    <a:pt x="56587" y="52023"/>
                  </a:cubicBezTo>
                  <a:cubicBezTo>
                    <a:pt x="56768" y="51706"/>
                    <a:pt x="56904" y="51344"/>
                    <a:pt x="57085" y="51027"/>
                  </a:cubicBezTo>
                  <a:cubicBezTo>
                    <a:pt x="57130" y="50892"/>
                    <a:pt x="57085" y="50801"/>
                    <a:pt x="57130" y="50665"/>
                  </a:cubicBezTo>
                  <a:lnTo>
                    <a:pt x="57356" y="50665"/>
                  </a:lnTo>
                  <a:cubicBezTo>
                    <a:pt x="57447" y="50846"/>
                    <a:pt x="57492" y="50982"/>
                    <a:pt x="57673" y="51027"/>
                  </a:cubicBezTo>
                  <a:cubicBezTo>
                    <a:pt x="57710" y="51040"/>
                    <a:pt x="57752" y="51045"/>
                    <a:pt x="57798" y="51045"/>
                  </a:cubicBezTo>
                  <a:cubicBezTo>
                    <a:pt x="57924" y="51045"/>
                    <a:pt x="58072" y="51003"/>
                    <a:pt x="58171" y="50937"/>
                  </a:cubicBezTo>
                  <a:cubicBezTo>
                    <a:pt x="58307" y="50846"/>
                    <a:pt x="58397" y="50665"/>
                    <a:pt x="58397" y="50484"/>
                  </a:cubicBezTo>
                  <a:cubicBezTo>
                    <a:pt x="58443" y="50303"/>
                    <a:pt x="58533" y="50077"/>
                    <a:pt x="58443" y="49941"/>
                  </a:cubicBezTo>
                  <a:cubicBezTo>
                    <a:pt x="58352" y="49805"/>
                    <a:pt x="58081" y="49850"/>
                    <a:pt x="57899" y="49805"/>
                  </a:cubicBezTo>
                  <a:cubicBezTo>
                    <a:pt x="57771" y="49773"/>
                    <a:pt x="57666" y="49741"/>
                    <a:pt x="57567" y="49741"/>
                  </a:cubicBezTo>
                  <a:cubicBezTo>
                    <a:pt x="57526" y="49741"/>
                    <a:pt x="57487" y="49747"/>
                    <a:pt x="57447" y="49760"/>
                  </a:cubicBezTo>
                  <a:cubicBezTo>
                    <a:pt x="57718" y="49036"/>
                    <a:pt x="57899" y="48311"/>
                    <a:pt x="57990" y="47587"/>
                  </a:cubicBezTo>
                  <a:cubicBezTo>
                    <a:pt x="58081" y="46817"/>
                    <a:pt x="58081" y="46048"/>
                    <a:pt x="57945" y="45324"/>
                  </a:cubicBezTo>
                  <a:cubicBezTo>
                    <a:pt x="57809" y="44599"/>
                    <a:pt x="57537" y="43875"/>
                    <a:pt x="57220" y="43196"/>
                  </a:cubicBezTo>
                  <a:cubicBezTo>
                    <a:pt x="56994" y="42788"/>
                    <a:pt x="56813" y="42245"/>
                    <a:pt x="56587" y="41838"/>
                  </a:cubicBezTo>
                  <a:cubicBezTo>
                    <a:pt x="57311" y="41566"/>
                    <a:pt x="57854" y="41023"/>
                    <a:pt x="58171" y="40344"/>
                  </a:cubicBezTo>
                  <a:cubicBezTo>
                    <a:pt x="58579" y="39620"/>
                    <a:pt x="58714" y="38805"/>
                    <a:pt x="58488" y="37990"/>
                  </a:cubicBezTo>
                  <a:cubicBezTo>
                    <a:pt x="58262" y="37583"/>
                    <a:pt x="57945" y="37220"/>
                    <a:pt x="57537" y="36949"/>
                  </a:cubicBezTo>
                  <a:lnTo>
                    <a:pt x="57764" y="36949"/>
                  </a:lnTo>
                  <a:cubicBezTo>
                    <a:pt x="57764" y="36949"/>
                    <a:pt x="57764" y="36632"/>
                    <a:pt x="57764" y="36541"/>
                  </a:cubicBezTo>
                  <a:cubicBezTo>
                    <a:pt x="57809" y="36406"/>
                    <a:pt x="57854" y="36315"/>
                    <a:pt x="57764" y="36224"/>
                  </a:cubicBezTo>
                  <a:cubicBezTo>
                    <a:pt x="57718" y="36134"/>
                    <a:pt x="57628" y="36089"/>
                    <a:pt x="57492" y="36043"/>
                  </a:cubicBezTo>
                  <a:cubicBezTo>
                    <a:pt x="57402" y="36043"/>
                    <a:pt x="57266" y="36043"/>
                    <a:pt x="57220" y="36134"/>
                  </a:cubicBezTo>
                  <a:cubicBezTo>
                    <a:pt x="57085" y="36179"/>
                    <a:pt x="57085" y="36270"/>
                    <a:pt x="57085" y="36406"/>
                  </a:cubicBezTo>
                  <a:cubicBezTo>
                    <a:pt x="57085" y="36406"/>
                    <a:pt x="56985" y="36306"/>
                    <a:pt x="56956" y="36306"/>
                  </a:cubicBezTo>
                  <a:cubicBezTo>
                    <a:pt x="56952" y="36306"/>
                    <a:pt x="56949" y="36309"/>
                    <a:pt x="56949" y="36315"/>
                  </a:cubicBezTo>
                  <a:cubicBezTo>
                    <a:pt x="56949" y="36315"/>
                    <a:pt x="56858" y="36541"/>
                    <a:pt x="56813" y="36541"/>
                  </a:cubicBezTo>
                  <a:lnTo>
                    <a:pt x="56043" y="36315"/>
                  </a:lnTo>
                  <a:cubicBezTo>
                    <a:pt x="55772" y="36224"/>
                    <a:pt x="55500" y="36179"/>
                    <a:pt x="55229" y="36179"/>
                  </a:cubicBezTo>
                  <a:cubicBezTo>
                    <a:pt x="55274" y="35908"/>
                    <a:pt x="55274" y="35591"/>
                    <a:pt x="55229" y="35274"/>
                  </a:cubicBezTo>
                  <a:cubicBezTo>
                    <a:pt x="55455" y="35229"/>
                    <a:pt x="55681" y="35183"/>
                    <a:pt x="55862" y="35093"/>
                  </a:cubicBezTo>
                  <a:cubicBezTo>
                    <a:pt x="57175" y="34414"/>
                    <a:pt x="57854" y="32965"/>
                    <a:pt x="57537" y="31562"/>
                  </a:cubicBezTo>
                  <a:cubicBezTo>
                    <a:pt x="57718" y="31426"/>
                    <a:pt x="57854" y="31200"/>
                    <a:pt x="57945" y="30973"/>
                  </a:cubicBezTo>
                  <a:cubicBezTo>
                    <a:pt x="58126" y="30656"/>
                    <a:pt x="58171" y="30294"/>
                    <a:pt x="58035" y="29977"/>
                  </a:cubicBezTo>
                  <a:cubicBezTo>
                    <a:pt x="57945" y="29615"/>
                    <a:pt x="57673" y="29344"/>
                    <a:pt x="57356" y="29208"/>
                  </a:cubicBezTo>
                  <a:cubicBezTo>
                    <a:pt x="57205" y="29151"/>
                    <a:pt x="57053" y="29126"/>
                    <a:pt x="56905" y="29126"/>
                  </a:cubicBezTo>
                  <a:cubicBezTo>
                    <a:pt x="56699" y="29126"/>
                    <a:pt x="56499" y="29174"/>
                    <a:pt x="56315" y="29253"/>
                  </a:cubicBezTo>
                  <a:cubicBezTo>
                    <a:pt x="56043" y="29344"/>
                    <a:pt x="55772" y="29570"/>
                    <a:pt x="55636" y="29842"/>
                  </a:cubicBezTo>
                  <a:cubicBezTo>
                    <a:pt x="55610" y="29859"/>
                    <a:pt x="55588" y="29867"/>
                    <a:pt x="55570" y="29867"/>
                  </a:cubicBezTo>
                  <a:cubicBezTo>
                    <a:pt x="55495" y="29867"/>
                    <a:pt x="55474" y="29742"/>
                    <a:pt x="55364" y="29706"/>
                  </a:cubicBezTo>
                  <a:cubicBezTo>
                    <a:pt x="55198" y="29676"/>
                    <a:pt x="55027" y="29660"/>
                    <a:pt x="54856" y="29660"/>
                  </a:cubicBezTo>
                  <a:cubicBezTo>
                    <a:pt x="54514" y="29660"/>
                    <a:pt x="54172" y="29721"/>
                    <a:pt x="53871" y="29842"/>
                  </a:cubicBezTo>
                  <a:cubicBezTo>
                    <a:pt x="53146" y="30068"/>
                    <a:pt x="52603" y="30611"/>
                    <a:pt x="52241" y="31290"/>
                  </a:cubicBezTo>
                  <a:cubicBezTo>
                    <a:pt x="52105" y="31562"/>
                    <a:pt x="52060" y="31879"/>
                    <a:pt x="52060" y="32196"/>
                  </a:cubicBezTo>
                  <a:cubicBezTo>
                    <a:pt x="51969" y="32196"/>
                    <a:pt x="52015" y="32241"/>
                    <a:pt x="51969" y="32241"/>
                  </a:cubicBezTo>
                  <a:cubicBezTo>
                    <a:pt x="51879" y="32196"/>
                    <a:pt x="51833" y="32150"/>
                    <a:pt x="51743" y="32150"/>
                  </a:cubicBezTo>
                  <a:cubicBezTo>
                    <a:pt x="51833" y="31652"/>
                    <a:pt x="51743" y="31109"/>
                    <a:pt x="51562" y="30656"/>
                  </a:cubicBezTo>
                  <a:cubicBezTo>
                    <a:pt x="51335" y="30023"/>
                    <a:pt x="50883" y="29479"/>
                    <a:pt x="50249" y="29162"/>
                  </a:cubicBezTo>
                  <a:cubicBezTo>
                    <a:pt x="50068" y="29117"/>
                    <a:pt x="49842" y="28936"/>
                    <a:pt x="49615" y="28891"/>
                  </a:cubicBezTo>
                  <a:cubicBezTo>
                    <a:pt x="49482" y="28867"/>
                    <a:pt x="49352" y="28855"/>
                    <a:pt x="49224" y="28855"/>
                  </a:cubicBezTo>
                  <a:cubicBezTo>
                    <a:pt x="48875" y="28855"/>
                    <a:pt x="48543" y="28939"/>
                    <a:pt x="48212" y="29072"/>
                  </a:cubicBezTo>
                  <a:cubicBezTo>
                    <a:pt x="47578" y="29344"/>
                    <a:pt x="47035" y="29842"/>
                    <a:pt x="46763" y="30475"/>
                  </a:cubicBezTo>
                  <a:cubicBezTo>
                    <a:pt x="46492" y="31109"/>
                    <a:pt x="46582" y="31833"/>
                    <a:pt x="46899" y="32467"/>
                  </a:cubicBezTo>
                  <a:cubicBezTo>
                    <a:pt x="46936" y="32613"/>
                    <a:pt x="46913" y="32819"/>
                    <a:pt x="46951" y="33011"/>
                  </a:cubicBezTo>
                  <a:lnTo>
                    <a:pt x="46951" y="33011"/>
                  </a:lnTo>
                  <a:cubicBezTo>
                    <a:pt x="46949" y="33011"/>
                    <a:pt x="46947" y="33010"/>
                    <a:pt x="46944" y="33010"/>
                  </a:cubicBezTo>
                  <a:cubicBezTo>
                    <a:pt x="46628" y="32920"/>
                    <a:pt x="46311" y="32739"/>
                    <a:pt x="45948" y="32603"/>
                  </a:cubicBezTo>
                  <a:cubicBezTo>
                    <a:pt x="45839" y="32591"/>
                    <a:pt x="45730" y="32585"/>
                    <a:pt x="45621" y="32585"/>
                  </a:cubicBezTo>
                  <a:cubicBezTo>
                    <a:pt x="45323" y="32585"/>
                    <a:pt x="45024" y="32627"/>
                    <a:pt x="44726" y="32693"/>
                  </a:cubicBezTo>
                  <a:lnTo>
                    <a:pt x="44726" y="32343"/>
                  </a:lnTo>
                  <a:lnTo>
                    <a:pt x="44726" y="32343"/>
                  </a:lnTo>
                  <a:cubicBezTo>
                    <a:pt x="44749" y="32347"/>
                    <a:pt x="44774" y="32349"/>
                    <a:pt x="44798" y="32349"/>
                  </a:cubicBezTo>
                  <a:cubicBezTo>
                    <a:pt x="44911" y="32349"/>
                    <a:pt x="45034" y="32307"/>
                    <a:pt x="45134" y="32241"/>
                  </a:cubicBezTo>
                  <a:cubicBezTo>
                    <a:pt x="45224" y="32196"/>
                    <a:pt x="45134" y="31924"/>
                    <a:pt x="45134" y="31833"/>
                  </a:cubicBezTo>
                  <a:cubicBezTo>
                    <a:pt x="45134" y="31698"/>
                    <a:pt x="45269" y="31562"/>
                    <a:pt x="45179" y="31471"/>
                  </a:cubicBezTo>
                  <a:cubicBezTo>
                    <a:pt x="45164" y="31441"/>
                    <a:pt x="45134" y="31431"/>
                    <a:pt x="45095" y="31431"/>
                  </a:cubicBezTo>
                  <a:cubicBezTo>
                    <a:pt x="45018" y="31431"/>
                    <a:pt x="44907" y="31471"/>
                    <a:pt x="44817" y="31471"/>
                  </a:cubicBezTo>
                  <a:cubicBezTo>
                    <a:pt x="44726" y="31471"/>
                    <a:pt x="44636" y="31335"/>
                    <a:pt x="44590" y="31335"/>
                  </a:cubicBezTo>
                  <a:cubicBezTo>
                    <a:pt x="44590" y="30521"/>
                    <a:pt x="44500" y="29706"/>
                    <a:pt x="44409" y="28936"/>
                  </a:cubicBezTo>
                  <a:cubicBezTo>
                    <a:pt x="44183" y="28167"/>
                    <a:pt x="43957" y="27397"/>
                    <a:pt x="43640" y="26673"/>
                  </a:cubicBezTo>
                  <a:cubicBezTo>
                    <a:pt x="43323" y="26084"/>
                    <a:pt x="43097" y="25541"/>
                    <a:pt x="42825" y="24998"/>
                  </a:cubicBezTo>
                  <a:cubicBezTo>
                    <a:pt x="42508" y="24500"/>
                    <a:pt x="42236" y="23957"/>
                    <a:pt x="41965" y="23413"/>
                  </a:cubicBezTo>
                  <a:cubicBezTo>
                    <a:pt x="41603" y="22825"/>
                    <a:pt x="41195" y="22282"/>
                    <a:pt x="40788" y="21784"/>
                  </a:cubicBezTo>
                  <a:cubicBezTo>
                    <a:pt x="41241" y="21738"/>
                    <a:pt x="41693" y="21603"/>
                    <a:pt x="42146" y="21467"/>
                  </a:cubicBezTo>
                  <a:cubicBezTo>
                    <a:pt x="42689" y="21240"/>
                    <a:pt x="43232" y="20924"/>
                    <a:pt x="43730" y="20516"/>
                  </a:cubicBezTo>
                  <a:cubicBezTo>
                    <a:pt x="43730" y="20561"/>
                    <a:pt x="43866" y="20516"/>
                    <a:pt x="43866" y="20607"/>
                  </a:cubicBezTo>
                  <a:cubicBezTo>
                    <a:pt x="43957" y="20697"/>
                    <a:pt x="43911" y="20924"/>
                    <a:pt x="44047" y="20969"/>
                  </a:cubicBezTo>
                  <a:cubicBezTo>
                    <a:pt x="44228" y="20969"/>
                    <a:pt x="44364" y="20969"/>
                    <a:pt x="44545" y="20878"/>
                  </a:cubicBezTo>
                  <a:cubicBezTo>
                    <a:pt x="44636" y="20788"/>
                    <a:pt x="44726" y="20607"/>
                    <a:pt x="44726" y="20471"/>
                  </a:cubicBezTo>
                  <a:cubicBezTo>
                    <a:pt x="44771" y="20335"/>
                    <a:pt x="44726" y="20154"/>
                    <a:pt x="44636" y="20063"/>
                  </a:cubicBezTo>
                  <a:cubicBezTo>
                    <a:pt x="44628" y="20048"/>
                    <a:pt x="44623" y="20039"/>
                    <a:pt x="44619" y="20034"/>
                  </a:cubicBezTo>
                  <a:lnTo>
                    <a:pt x="44619" y="20034"/>
                  </a:lnTo>
                  <a:cubicBezTo>
                    <a:pt x="44969" y="19680"/>
                    <a:pt x="45277" y="19282"/>
                    <a:pt x="45541" y="18841"/>
                  </a:cubicBezTo>
                  <a:cubicBezTo>
                    <a:pt x="45813" y="18434"/>
                    <a:pt x="46084" y="17981"/>
                    <a:pt x="46311" y="17528"/>
                  </a:cubicBezTo>
                  <a:cubicBezTo>
                    <a:pt x="46582" y="16804"/>
                    <a:pt x="46763" y="16034"/>
                    <a:pt x="46763" y="15220"/>
                  </a:cubicBezTo>
                  <a:cubicBezTo>
                    <a:pt x="46836" y="15220"/>
                    <a:pt x="47053" y="15278"/>
                    <a:pt x="47160" y="15278"/>
                  </a:cubicBezTo>
                  <a:cubicBezTo>
                    <a:pt x="47187" y="15278"/>
                    <a:pt x="47207" y="15274"/>
                    <a:pt x="47216" y="15265"/>
                  </a:cubicBezTo>
                  <a:cubicBezTo>
                    <a:pt x="47261" y="15220"/>
                    <a:pt x="47261" y="14993"/>
                    <a:pt x="47261" y="14903"/>
                  </a:cubicBezTo>
                  <a:cubicBezTo>
                    <a:pt x="47307" y="14767"/>
                    <a:pt x="47397" y="14631"/>
                    <a:pt x="47307" y="14495"/>
                  </a:cubicBezTo>
                  <a:cubicBezTo>
                    <a:pt x="47261" y="14405"/>
                    <a:pt x="46990" y="14405"/>
                    <a:pt x="46899" y="14360"/>
                  </a:cubicBezTo>
                  <a:cubicBezTo>
                    <a:pt x="46986" y="13533"/>
                    <a:pt x="46906" y="12707"/>
                    <a:pt x="46739" y="11921"/>
                  </a:cubicBezTo>
                  <a:lnTo>
                    <a:pt x="46739" y="11921"/>
                  </a:lnTo>
                  <a:cubicBezTo>
                    <a:pt x="46771" y="11930"/>
                    <a:pt x="46800" y="11934"/>
                    <a:pt x="46828" y="11934"/>
                  </a:cubicBezTo>
                  <a:cubicBezTo>
                    <a:pt x="46911" y="11934"/>
                    <a:pt x="46984" y="11902"/>
                    <a:pt x="47080" y="11870"/>
                  </a:cubicBezTo>
                  <a:cubicBezTo>
                    <a:pt x="47171" y="11779"/>
                    <a:pt x="47307" y="11689"/>
                    <a:pt x="47307" y="11598"/>
                  </a:cubicBezTo>
                  <a:cubicBezTo>
                    <a:pt x="47352" y="11462"/>
                    <a:pt x="47171" y="11372"/>
                    <a:pt x="47125" y="11281"/>
                  </a:cubicBezTo>
                  <a:cubicBezTo>
                    <a:pt x="47035" y="11145"/>
                    <a:pt x="46944" y="11191"/>
                    <a:pt x="46854" y="11145"/>
                  </a:cubicBezTo>
                  <a:cubicBezTo>
                    <a:pt x="46745" y="11145"/>
                    <a:pt x="46666" y="11088"/>
                    <a:pt x="46592" y="11088"/>
                  </a:cubicBezTo>
                  <a:cubicBezTo>
                    <a:pt x="46573" y="11088"/>
                    <a:pt x="46555" y="11091"/>
                    <a:pt x="46537" y="11100"/>
                  </a:cubicBezTo>
                  <a:cubicBezTo>
                    <a:pt x="46446" y="11145"/>
                    <a:pt x="46401" y="11236"/>
                    <a:pt x="46401" y="11327"/>
                  </a:cubicBezTo>
                  <a:cubicBezTo>
                    <a:pt x="46130" y="10874"/>
                    <a:pt x="45903" y="10376"/>
                    <a:pt x="45632" y="9923"/>
                  </a:cubicBezTo>
                  <a:cubicBezTo>
                    <a:pt x="45224" y="9425"/>
                    <a:pt x="44726" y="8973"/>
                    <a:pt x="44228" y="8610"/>
                  </a:cubicBezTo>
                  <a:cubicBezTo>
                    <a:pt x="43730" y="8158"/>
                    <a:pt x="43232" y="7750"/>
                    <a:pt x="42644" y="7433"/>
                  </a:cubicBezTo>
                  <a:lnTo>
                    <a:pt x="42327" y="7433"/>
                  </a:lnTo>
                  <a:cubicBezTo>
                    <a:pt x="43051" y="6981"/>
                    <a:pt x="43595" y="6302"/>
                    <a:pt x="43866" y="5532"/>
                  </a:cubicBezTo>
                  <a:cubicBezTo>
                    <a:pt x="44047" y="5260"/>
                    <a:pt x="44183" y="4898"/>
                    <a:pt x="44274" y="4581"/>
                  </a:cubicBezTo>
                  <a:cubicBezTo>
                    <a:pt x="44545" y="4581"/>
                    <a:pt x="44771" y="4581"/>
                    <a:pt x="44998" y="4536"/>
                  </a:cubicBezTo>
                  <a:cubicBezTo>
                    <a:pt x="45586" y="4265"/>
                    <a:pt x="46039" y="3857"/>
                    <a:pt x="46311" y="3314"/>
                  </a:cubicBezTo>
                  <a:cubicBezTo>
                    <a:pt x="46537" y="2725"/>
                    <a:pt x="46492" y="2092"/>
                    <a:pt x="46265" y="1548"/>
                  </a:cubicBezTo>
                  <a:cubicBezTo>
                    <a:pt x="46084" y="960"/>
                    <a:pt x="45677" y="462"/>
                    <a:pt x="45134" y="190"/>
                  </a:cubicBezTo>
                  <a:cubicBezTo>
                    <a:pt x="45043" y="168"/>
                    <a:pt x="44941" y="168"/>
                    <a:pt x="44834" y="168"/>
                  </a:cubicBezTo>
                  <a:cubicBezTo>
                    <a:pt x="44726" y="168"/>
                    <a:pt x="44613" y="168"/>
                    <a:pt x="44500" y="145"/>
                  </a:cubicBezTo>
                  <a:cubicBezTo>
                    <a:pt x="44305" y="80"/>
                    <a:pt x="44106" y="49"/>
                    <a:pt x="43911" y="49"/>
                  </a:cubicBezTo>
                  <a:cubicBezTo>
                    <a:pt x="43424" y="49"/>
                    <a:pt x="42954" y="243"/>
                    <a:pt x="42599" y="598"/>
                  </a:cubicBezTo>
                  <a:cubicBezTo>
                    <a:pt x="42418" y="553"/>
                    <a:pt x="42236" y="462"/>
                    <a:pt x="42055" y="462"/>
                  </a:cubicBezTo>
                  <a:cubicBezTo>
                    <a:pt x="41738" y="326"/>
                    <a:pt x="41422" y="100"/>
                    <a:pt x="41105" y="9"/>
                  </a:cubicBezTo>
                  <a:cubicBezTo>
                    <a:pt x="41014" y="4"/>
                    <a:pt x="40924" y="1"/>
                    <a:pt x="4083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5" name="Google Shape;675;p42"/>
            <p:cNvSpPr/>
            <p:nvPr/>
          </p:nvSpPr>
          <p:spPr>
            <a:xfrm>
              <a:off x="4346147" y="2311161"/>
              <a:ext cx="54242" cy="52171"/>
            </a:xfrm>
            <a:custGeom>
              <a:rect b="b" l="l" r="r" t="t"/>
              <a:pathLst>
                <a:path extrusionOk="0" h="2570" w="2672">
                  <a:moveTo>
                    <a:pt x="1592" y="0"/>
                  </a:moveTo>
                  <a:cubicBezTo>
                    <a:pt x="1336" y="0"/>
                    <a:pt x="1098" y="51"/>
                    <a:pt x="860" y="153"/>
                  </a:cubicBezTo>
                  <a:cubicBezTo>
                    <a:pt x="543" y="244"/>
                    <a:pt x="272" y="425"/>
                    <a:pt x="91" y="696"/>
                  </a:cubicBezTo>
                  <a:cubicBezTo>
                    <a:pt x="0" y="1013"/>
                    <a:pt x="46" y="1375"/>
                    <a:pt x="181" y="1647"/>
                  </a:cubicBezTo>
                  <a:cubicBezTo>
                    <a:pt x="317" y="1919"/>
                    <a:pt x="453" y="2281"/>
                    <a:pt x="770" y="2416"/>
                  </a:cubicBezTo>
                  <a:cubicBezTo>
                    <a:pt x="1007" y="2518"/>
                    <a:pt x="1271" y="2569"/>
                    <a:pt x="1521" y="2569"/>
                  </a:cubicBezTo>
                  <a:cubicBezTo>
                    <a:pt x="1604" y="2569"/>
                    <a:pt x="1687" y="2564"/>
                    <a:pt x="1766" y="2552"/>
                  </a:cubicBezTo>
                  <a:cubicBezTo>
                    <a:pt x="2083" y="2462"/>
                    <a:pt x="2128" y="2009"/>
                    <a:pt x="2264" y="1692"/>
                  </a:cubicBezTo>
                  <a:cubicBezTo>
                    <a:pt x="2399" y="1421"/>
                    <a:pt x="2671" y="1058"/>
                    <a:pt x="2535" y="787"/>
                  </a:cubicBezTo>
                  <a:cubicBezTo>
                    <a:pt x="2399" y="425"/>
                    <a:pt x="2173" y="153"/>
                    <a:pt x="1856" y="17"/>
                  </a:cubicBezTo>
                  <a:cubicBezTo>
                    <a:pt x="1766" y="6"/>
                    <a:pt x="1678" y="0"/>
                    <a:pt x="159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6" name="Google Shape;676;p42"/>
            <p:cNvSpPr/>
            <p:nvPr/>
          </p:nvSpPr>
          <p:spPr>
            <a:xfrm>
              <a:off x="4119164" y="1710023"/>
              <a:ext cx="53328" cy="54059"/>
            </a:xfrm>
            <a:custGeom>
              <a:rect b="b" l="l" r="r" t="t"/>
              <a:pathLst>
                <a:path extrusionOk="0" h="2663" w="2627">
                  <a:moveTo>
                    <a:pt x="1634" y="1"/>
                  </a:moveTo>
                  <a:cubicBezTo>
                    <a:pt x="1376" y="1"/>
                    <a:pt x="1119" y="141"/>
                    <a:pt x="861" y="252"/>
                  </a:cubicBezTo>
                  <a:cubicBezTo>
                    <a:pt x="544" y="342"/>
                    <a:pt x="318" y="569"/>
                    <a:pt x="182" y="840"/>
                  </a:cubicBezTo>
                  <a:cubicBezTo>
                    <a:pt x="46" y="1112"/>
                    <a:pt x="1" y="1429"/>
                    <a:pt x="91" y="1746"/>
                  </a:cubicBezTo>
                  <a:cubicBezTo>
                    <a:pt x="137" y="2017"/>
                    <a:pt x="363" y="2470"/>
                    <a:pt x="635" y="2560"/>
                  </a:cubicBezTo>
                  <a:cubicBezTo>
                    <a:pt x="816" y="2628"/>
                    <a:pt x="997" y="2662"/>
                    <a:pt x="1172" y="2662"/>
                  </a:cubicBezTo>
                  <a:cubicBezTo>
                    <a:pt x="1348" y="2662"/>
                    <a:pt x="1517" y="2628"/>
                    <a:pt x="1676" y="2560"/>
                  </a:cubicBezTo>
                  <a:cubicBezTo>
                    <a:pt x="2038" y="2425"/>
                    <a:pt x="2310" y="2198"/>
                    <a:pt x="2491" y="1881"/>
                  </a:cubicBezTo>
                  <a:cubicBezTo>
                    <a:pt x="2626" y="1564"/>
                    <a:pt x="2491" y="1202"/>
                    <a:pt x="2310" y="885"/>
                  </a:cubicBezTo>
                  <a:cubicBezTo>
                    <a:pt x="2174" y="569"/>
                    <a:pt x="2083" y="116"/>
                    <a:pt x="1812" y="25"/>
                  </a:cubicBezTo>
                  <a:cubicBezTo>
                    <a:pt x="1752" y="8"/>
                    <a:pt x="1693" y="1"/>
                    <a:pt x="163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7" name="Google Shape;677;p42"/>
            <p:cNvSpPr/>
            <p:nvPr/>
          </p:nvSpPr>
          <p:spPr>
            <a:xfrm>
              <a:off x="3969377" y="2608076"/>
              <a:ext cx="50567" cy="51948"/>
            </a:xfrm>
            <a:custGeom>
              <a:rect b="b" l="l" r="r" t="t"/>
              <a:pathLst>
                <a:path extrusionOk="0" h="2559" w="2491">
                  <a:moveTo>
                    <a:pt x="1359" y="1"/>
                  </a:moveTo>
                  <a:cubicBezTo>
                    <a:pt x="1189" y="1"/>
                    <a:pt x="1020" y="35"/>
                    <a:pt x="861" y="103"/>
                  </a:cubicBezTo>
                  <a:cubicBezTo>
                    <a:pt x="544" y="193"/>
                    <a:pt x="273" y="420"/>
                    <a:pt x="92" y="736"/>
                  </a:cubicBezTo>
                  <a:cubicBezTo>
                    <a:pt x="1" y="1053"/>
                    <a:pt x="1" y="1415"/>
                    <a:pt x="92" y="1732"/>
                  </a:cubicBezTo>
                  <a:cubicBezTo>
                    <a:pt x="227" y="2049"/>
                    <a:pt x="454" y="2321"/>
                    <a:pt x="771" y="2457"/>
                  </a:cubicBezTo>
                  <a:cubicBezTo>
                    <a:pt x="929" y="2525"/>
                    <a:pt x="1099" y="2558"/>
                    <a:pt x="1269" y="2558"/>
                  </a:cubicBezTo>
                  <a:cubicBezTo>
                    <a:pt x="1438" y="2558"/>
                    <a:pt x="1608" y="2525"/>
                    <a:pt x="1766" y="2457"/>
                  </a:cubicBezTo>
                  <a:cubicBezTo>
                    <a:pt x="2083" y="2366"/>
                    <a:pt x="2174" y="2004"/>
                    <a:pt x="2310" y="1732"/>
                  </a:cubicBezTo>
                  <a:cubicBezTo>
                    <a:pt x="2446" y="1461"/>
                    <a:pt x="2491" y="1144"/>
                    <a:pt x="2446" y="872"/>
                  </a:cubicBezTo>
                  <a:cubicBezTo>
                    <a:pt x="2310" y="555"/>
                    <a:pt x="2129" y="193"/>
                    <a:pt x="1857" y="103"/>
                  </a:cubicBezTo>
                  <a:cubicBezTo>
                    <a:pt x="1699" y="35"/>
                    <a:pt x="1529" y="1"/>
                    <a:pt x="135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8" name="Google Shape;678;p42"/>
            <p:cNvSpPr/>
            <p:nvPr/>
          </p:nvSpPr>
          <p:spPr>
            <a:xfrm>
              <a:off x="4074140" y="2659738"/>
              <a:ext cx="51481" cy="50141"/>
            </a:xfrm>
            <a:custGeom>
              <a:rect b="b" l="l" r="r" t="t"/>
              <a:pathLst>
                <a:path extrusionOk="0" h="2470" w="2536">
                  <a:moveTo>
                    <a:pt x="1462" y="0"/>
                  </a:moveTo>
                  <a:cubicBezTo>
                    <a:pt x="1244" y="0"/>
                    <a:pt x="1020" y="50"/>
                    <a:pt x="815" y="138"/>
                  </a:cubicBezTo>
                  <a:cubicBezTo>
                    <a:pt x="544" y="274"/>
                    <a:pt x="318" y="545"/>
                    <a:pt x="227" y="817"/>
                  </a:cubicBezTo>
                  <a:cubicBezTo>
                    <a:pt x="46" y="1089"/>
                    <a:pt x="1" y="1451"/>
                    <a:pt x="46" y="1768"/>
                  </a:cubicBezTo>
                  <a:cubicBezTo>
                    <a:pt x="182" y="2085"/>
                    <a:pt x="453" y="2311"/>
                    <a:pt x="770" y="2401"/>
                  </a:cubicBezTo>
                  <a:cubicBezTo>
                    <a:pt x="929" y="2447"/>
                    <a:pt x="1087" y="2469"/>
                    <a:pt x="1246" y="2469"/>
                  </a:cubicBezTo>
                  <a:cubicBezTo>
                    <a:pt x="1404" y="2469"/>
                    <a:pt x="1562" y="2447"/>
                    <a:pt x="1721" y="2401"/>
                  </a:cubicBezTo>
                  <a:cubicBezTo>
                    <a:pt x="1992" y="2266"/>
                    <a:pt x="2219" y="2039"/>
                    <a:pt x="2309" y="1768"/>
                  </a:cubicBezTo>
                  <a:cubicBezTo>
                    <a:pt x="2490" y="1496"/>
                    <a:pt x="2536" y="1179"/>
                    <a:pt x="2445" y="862"/>
                  </a:cubicBezTo>
                  <a:cubicBezTo>
                    <a:pt x="2309" y="591"/>
                    <a:pt x="2128" y="138"/>
                    <a:pt x="1811" y="47"/>
                  </a:cubicBezTo>
                  <a:cubicBezTo>
                    <a:pt x="1699" y="15"/>
                    <a:pt x="1581" y="0"/>
                    <a:pt x="146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9" name="Google Shape;679;p42"/>
            <p:cNvSpPr/>
            <p:nvPr/>
          </p:nvSpPr>
          <p:spPr>
            <a:xfrm>
              <a:off x="3774567" y="1522783"/>
              <a:ext cx="49654" cy="47543"/>
            </a:xfrm>
            <a:custGeom>
              <a:rect b="b" l="l" r="r" t="t"/>
              <a:pathLst>
                <a:path extrusionOk="0" h="2342" w="2446">
                  <a:moveTo>
                    <a:pt x="1305" y="0"/>
                  </a:moveTo>
                  <a:cubicBezTo>
                    <a:pt x="1120" y="0"/>
                    <a:pt x="930" y="44"/>
                    <a:pt x="771" y="150"/>
                  </a:cubicBezTo>
                  <a:cubicBezTo>
                    <a:pt x="499" y="196"/>
                    <a:pt x="273" y="422"/>
                    <a:pt x="137" y="694"/>
                  </a:cubicBezTo>
                  <a:cubicBezTo>
                    <a:pt x="1" y="965"/>
                    <a:pt x="1" y="1282"/>
                    <a:pt x="137" y="1599"/>
                  </a:cubicBezTo>
                  <a:cubicBezTo>
                    <a:pt x="227" y="1871"/>
                    <a:pt x="363" y="2187"/>
                    <a:pt x="635" y="2278"/>
                  </a:cubicBezTo>
                  <a:cubicBezTo>
                    <a:pt x="777" y="2319"/>
                    <a:pt x="920" y="2341"/>
                    <a:pt x="1062" y="2341"/>
                  </a:cubicBezTo>
                  <a:cubicBezTo>
                    <a:pt x="1237" y="2341"/>
                    <a:pt x="1411" y="2307"/>
                    <a:pt x="1585" y="2233"/>
                  </a:cubicBezTo>
                  <a:cubicBezTo>
                    <a:pt x="1857" y="2142"/>
                    <a:pt x="2129" y="1961"/>
                    <a:pt x="2264" y="1689"/>
                  </a:cubicBezTo>
                  <a:cubicBezTo>
                    <a:pt x="2446" y="1373"/>
                    <a:pt x="2446" y="1056"/>
                    <a:pt x="2310" y="739"/>
                  </a:cubicBezTo>
                  <a:cubicBezTo>
                    <a:pt x="2219" y="422"/>
                    <a:pt x="1993" y="196"/>
                    <a:pt x="1676" y="60"/>
                  </a:cubicBezTo>
                  <a:cubicBezTo>
                    <a:pt x="1563" y="22"/>
                    <a:pt x="1435" y="0"/>
                    <a:pt x="130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0" name="Google Shape;680;p42"/>
            <p:cNvSpPr/>
            <p:nvPr/>
          </p:nvSpPr>
          <p:spPr>
            <a:xfrm>
              <a:off x="3265508" y="2661565"/>
              <a:ext cx="51481" cy="49532"/>
            </a:xfrm>
            <a:custGeom>
              <a:rect b="b" l="l" r="r" t="t"/>
              <a:pathLst>
                <a:path extrusionOk="0" h="2440" w="2536">
                  <a:moveTo>
                    <a:pt x="1464" y="1"/>
                  </a:moveTo>
                  <a:cubicBezTo>
                    <a:pt x="1275" y="1"/>
                    <a:pt x="1081" y="51"/>
                    <a:pt x="905" y="139"/>
                  </a:cubicBezTo>
                  <a:cubicBezTo>
                    <a:pt x="589" y="184"/>
                    <a:pt x="317" y="365"/>
                    <a:pt x="181" y="636"/>
                  </a:cubicBezTo>
                  <a:cubicBezTo>
                    <a:pt x="0" y="953"/>
                    <a:pt x="0" y="1270"/>
                    <a:pt x="91" y="1587"/>
                  </a:cubicBezTo>
                  <a:cubicBezTo>
                    <a:pt x="226" y="1904"/>
                    <a:pt x="498" y="2085"/>
                    <a:pt x="770" y="2176"/>
                  </a:cubicBezTo>
                  <a:cubicBezTo>
                    <a:pt x="1062" y="2249"/>
                    <a:pt x="1295" y="2439"/>
                    <a:pt x="1564" y="2439"/>
                  </a:cubicBezTo>
                  <a:cubicBezTo>
                    <a:pt x="1629" y="2439"/>
                    <a:pt x="1695" y="2428"/>
                    <a:pt x="1765" y="2402"/>
                  </a:cubicBezTo>
                  <a:cubicBezTo>
                    <a:pt x="2037" y="2266"/>
                    <a:pt x="2309" y="1995"/>
                    <a:pt x="2445" y="1678"/>
                  </a:cubicBezTo>
                  <a:cubicBezTo>
                    <a:pt x="2535" y="1361"/>
                    <a:pt x="2490" y="1044"/>
                    <a:pt x="2354" y="727"/>
                  </a:cubicBezTo>
                  <a:cubicBezTo>
                    <a:pt x="2263" y="455"/>
                    <a:pt x="2082" y="184"/>
                    <a:pt x="1765" y="48"/>
                  </a:cubicBezTo>
                  <a:cubicBezTo>
                    <a:pt x="1669" y="16"/>
                    <a:pt x="1567" y="1"/>
                    <a:pt x="146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1" name="Google Shape;681;p42"/>
            <p:cNvSpPr/>
            <p:nvPr/>
          </p:nvSpPr>
          <p:spPr>
            <a:xfrm>
              <a:off x="3333489" y="2514538"/>
              <a:ext cx="48740" cy="50649"/>
            </a:xfrm>
            <a:custGeom>
              <a:rect b="b" l="l" r="r" t="t"/>
              <a:pathLst>
                <a:path extrusionOk="0" h="2495" w="2401">
                  <a:moveTo>
                    <a:pt x="1122" y="1"/>
                  </a:moveTo>
                  <a:cubicBezTo>
                    <a:pt x="1001" y="1"/>
                    <a:pt x="883" y="16"/>
                    <a:pt x="770" y="48"/>
                  </a:cubicBezTo>
                  <a:cubicBezTo>
                    <a:pt x="454" y="229"/>
                    <a:pt x="227" y="501"/>
                    <a:pt x="137" y="818"/>
                  </a:cubicBezTo>
                  <a:cubicBezTo>
                    <a:pt x="1" y="1089"/>
                    <a:pt x="1" y="1451"/>
                    <a:pt x="137" y="1723"/>
                  </a:cubicBezTo>
                  <a:cubicBezTo>
                    <a:pt x="227" y="2040"/>
                    <a:pt x="454" y="2221"/>
                    <a:pt x="770" y="2357"/>
                  </a:cubicBezTo>
                  <a:cubicBezTo>
                    <a:pt x="946" y="2444"/>
                    <a:pt x="1140" y="2494"/>
                    <a:pt x="1341" y="2494"/>
                  </a:cubicBezTo>
                  <a:cubicBezTo>
                    <a:pt x="1451" y="2494"/>
                    <a:pt x="1564" y="2479"/>
                    <a:pt x="1676" y="2447"/>
                  </a:cubicBezTo>
                  <a:cubicBezTo>
                    <a:pt x="1947" y="2311"/>
                    <a:pt x="2129" y="2085"/>
                    <a:pt x="2219" y="1768"/>
                  </a:cubicBezTo>
                  <a:cubicBezTo>
                    <a:pt x="2400" y="1497"/>
                    <a:pt x="2400" y="1180"/>
                    <a:pt x="2310" y="908"/>
                  </a:cubicBezTo>
                  <a:cubicBezTo>
                    <a:pt x="2219" y="636"/>
                    <a:pt x="2083" y="229"/>
                    <a:pt x="1812" y="138"/>
                  </a:cubicBezTo>
                  <a:cubicBezTo>
                    <a:pt x="1578" y="51"/>
                    <a:pt x="1344" y="1"/>
                    <a:pt x="112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2" name="Google Shape;682;p42"/>
            <p:cNvSpPr/>
            <p:nvPr/>
          </p:nvSpPr>
          <p:spPr>
            <a:xfrm>
              <a:off x="3277444" y="2500552"/>
              <a:ext cx="28501" cy="27283"/>
            </a:xfrm>
            <a:custGeom>
              <a:rect b="b" l="l" r="r" t="t"/>
              <a:pathLst>
                <a:path extrusionOk="0" h="1344" w="1404">
                  <a:moveTo>
                    <a:pt x="619" y="1"/>
                  </a:moveTo>
                  <a:cubicBezTo>
                    <a:pt x="594" y="1"/>
                    <a:pt x="569" y="4"/>
                    <a:pt x="544" y="13"/>
                  </a:cubicBezTo>
                  <a:cubicBezTo>
                    <a:pt x="363" y="58"/>
                    <a:pt x="227" y="194"/>
                    <a:pt x="136" y="330"/>
                  </a:cubicBezTo>
                  <a:cubicBezTo>
                    <a:pt x="46" y="511"/>
                    <a:pt x="1" y="692"/>
                    <a:pt x="46" y="918"/>
                  </a:cubicBezTo>
                  <a:cubicBezTo>
                    <a:pt x="136" y="1054"/>
                    <a:pt x="272" y="1190"/>
                    <a:pt x="453" y="1235"/>
                  </a:cubicBezTo>
                  <a:cubicBezTo>
                    <a:pt x="586" y="1301"/>
                    <a:pt x="743" y="1343"/>
                    <a:pt x="888" y="1343"/>
                  </a:cubicBezTo>
                  <a:cubicBezTo>
                    <a:pt x="941" y="1343"/>
                    <a:pt x="993" y="1338"/>
                    <a:pt x="1042" y="1325"/>
                  </a:cubicBezTo>
                  <a:cubicBezTo>
                    <a:pt x="1177" y="1235"/>
                    <a:pt x="1268" y="1054"/>
                    <a:pt x="1313" y="873"/>
                  </a:cubicBezTo>
                  <a:cubicBezTo>
                    <a:pt x="1404" y="737"/>
                    <a:pt x="1313" y="601"/>
                    <a:pt x="1223" y="465"/>
                  </a:cubicBezTo>
                  <a:cubicBezTo>
                    <a:pt x="1177" y="284"/>
                    <a:pt x="1132" y="194"/>
                    <a:pt x="996" y="148"/>
                  </a:cubicBezTo>
                  <a:cubicBezTo>
                    <a:pt x="849" y="75"/>
                    <a:pt x="731" y="1"/>
                    <a:pt x="61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3" name="Google Shape;683;p42"/>
            <p:cNvSpPr/>
            <p:nvPr/>
          </p:nvSpPr>
          <p:spPr>
            <a:xfrm>
              <a:off x="4588741" y="2483480"/>
              <a:ext cx="28501" cy="26207"/>
            </a:xfrm>
            <a:custGeom>
              <a:rect b="b" l="l" r="r" t="t"/>
              <a:pathLst>
                <a:path extrusionOk="0" h="1291" w="1404">
                  <a:moveTo>
                    <a:pt x="535" y="0"/>
                  </a:moveTo>
                  <a:cubicBezTo>
                    <a:pt x="492" y="0"/>
                    <a:pt x="450" y="11"/>
                    <a:pt x="408" y="39"/>
                  </a:cubicBezTo>
                  <a:cubicBezTo>
                    <a:pt x="272" y="84"/>
                    <a:pt x="136" y="175"/>
                    <a:pt x="91" y="310"/>
                  </a:cubicBezTo>
                  <a:cubicBezTo>
                    <a:pt x="0" y="446"/>
                    <a:pt x="0" y="627"/>
                    <a:pt x="46" y="763"/>
                  </a:cubicBezTo>
                  <a:cubicBezTo>
                    <a:pt x="91" y="944"/>
                    <a:pt x="181" y="1080"/>
                    <a:pt x="317" y="1125"/>
                  </a:cubicBezTo>
                  <a:cubicBezTo>
                    <a:pt x="456" y="1195"/>
                    <a:pt x="595" y="1291"/>
                    <a:pt x="734" y="1291"/>
                  </a:cubicBezTo>
                  <a:cubicBezTo>
                    <a:pt x="776" y="1291"/>
                    <a:pt x="818" y="1282"/>
                    <a:pt x="860" y="1261"/>
                  </a:cubicBezTo>
                  <a:cubicBezTo>
                    <a:pt x="1041" y="1216"/>
                    <a:pt x="1087" y="989"/>
                    <a:pt x="1177" y="854"/>
                  </a:cubicBezTo>
                  <a:cubicBezTo>
                    <a:pt x="1223" y="673"/>
                    <a:pt x="1404" y="446"/>
                    <a:pt x="1313" y="265"/>
                  </a:cubicBezTo>
                  <a:cubicBezTo>
                    <a:pt x="1268" y="84"/>
                    <a:pt x="996" y="129"/>
                    <a:pt x="860" y="84"/>
                  </a:cubicBezTo>
                  <a:cubicBezTo>
                    <a:pt x="735" y="53"/>
                    <a:pt x="632" y="0"/>
                    <a:pt x="53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4" name="Google Shape;684;p42"/>
            <p:cNvSpPr/>
            <p:nvPr/>
          </p:nvSpPr>
          <p:spPr>
            <a:xfrm>
              <a:off x="4388410" y="2141826"/>
              <a:ext cx="24827" cy="26532"/>
            </a:xfrm>
            <a:custGeom>
              <a:rect b="b" l="l" r="r" t="t"/>
              <a:pathLst>
                <a:path extrusionOk="0" h="1307" w="1223">
                  <a:moveTo>
                    <a:pt x="630" y="0"/>
                  </a:moveTo>
                  <a:cubicBezTo>
                    <a:pt x="537" y="0"/>
                    <a:pt x="442" y="22"/>
                    <a:pt x="363" y="75"/>
                  </a:cubicBezTo>
                  <a:cubicBezTo>
                    <a:pt x="182" y="120"/>
                    <a:pt x="182" y="256"/>
                    <a:pt x="136" y="437"/>
                  </a:cubicBezTo>
                  <a:cubicBezTo>
                    <a:pt x="46" y="573"/>
                    <a:pt x="1" y="664"/>
                    <a:pt x="46" y="845"/>
                  </a:cubicBezTo>
                  <a:cubicBezTo>
                    <a:pt x="91" y="980"/>
                    <a:pt x="91" y="1252"/>
                    <a:pt x="272" y="1297"/>
                  </a:cubicBezTo>
                  <a:cubicBezTo>
                    <a:pt x="291" y="1304"/>
                    <a:pt x="311" y="1306"/>
                    <a:pt x="332" y="1306"/>
                  </a:cubicBezTo>
                  <a:cubicBezTo>
                    <a:pt x="458" y="1306"/>
                    <a:pt x="608" y="1200"/>
                    <a:pt x="725" y="1161"/>
                  </a:cubicBezTo>
                  <a:cubicBezTo>
                    <a:pt x="906" y="1071"/>
                    <a:pt x="1087" y="1071"/>
                    <a:pt x="1132" y="890"/>
                  </a:cubicBezTo>
                  <a:cubicBezTo>
                    <a:pt x="1223" y="754"/>
                    <a:pt x="1223" y="573"/>
                    <a:pt x="1132" y="392"/>
                  </a:cubicBezTo>
                  <a:cubicBezTo>
                    <a:pt x="1087" y="256"/>
                    <a:pt x="997" y="120"/>
                    <a:pt x="815" y="30"/>
                  </a:cubicBezTo>
                  <a:cubicBezTo>
                    <a:pt x="759" y="11"/>
                    <a:pt x="695" y="0"/>
                    <a:pt x="63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5" name="Google Shape;685;p42"/>
            <p:cNvSpPr/>
            <p:nvPr/>
          </p:nvSpPr>
          <p:spPr>
            <a:xfrm>
              <a:off x="3679020" y="1565655"/>
              <a:ext cx="30328" cy="32927"/>
            </a:xfrm>
            <a:custGeom>
              <a:rect b="b" l="l" r="r" t="t"/>
              <a:pathLst>
                <a:path extrusionOk="0" h="1622" w="1494">
                  <a:moveTo>
                    <a:pt x="695" y="0"/>
                  </a:moveTo>
                  <a:cubicBezTo>
                    <a:pt x="610" y="0"/>
                    <a:pt x="528" y="11"/>
                    <a:pt x="453" y="30"/>
                  </a:cubicBezTo>
                  <a:cubicBezTo>
                    <a:pt x="317" y="75"/>
                    <a:pt x="226" y="302"/>
                    <a:pt x="181" y="438"/>
                  </a:cubicBezTo>
                  <a:cubicBezTo>
                    <a:pt x="91" y="573"/>
                    <a:pt x="0" y="754"/>
                    <a:pt x="45" y="890"/>
                  </a:cubicBezTo>
                  <a:cubicBezTo>
                    <a:pt x="0" y="1026"/>
                    <a:pt x="0" y="1162"/>
                    <a:pt x="91" y="1343"/>
                  </a:cubicBezTo>
                  <a:cubicBezTo>
                    <a:pt x="136" y="1479"/>
                    <a:pt x="362" y="1524"/>
                    <a:pt x="498" y="1569"/>
                  </a:cubicBezTo>
                  <a:cubicBezTo>
                    <a:pt x="576" y="1595"/>
                    <a:pt x="655" y="1622"/>
                    <a:pt x="733" y="1622"/>
                  </a:cubicBezTo>
                  <a:cubicBezTo>
                    <a:pt x="791" y="1622"/>
                    <a:pt x="848" y="1608"/>
                    <a:pt x="905" y="1569"/>
                  </a:cubicBezTo>
                  <a:cubicBezTo>
                    <a:pt x="1086" y="1524"/>
                    <a:pt x="1086" y="1433"/>
                    <a:pt x="1177" y="1298"/>
                  </a:cubicBezTo>
                  <a:cubicBezTo>
                    <a:pt x="1222" y="1117"/>
                    <a:pt x="1494" y="1026"/>
                    <a:pt x="1449" y="890"/>
                  </a:cubicBezTo>
                  <a:cubicBezTo>
                    <a:pt x="1494" y="754"/>
                    <a:pt x="1494" y="573"/>
                    <a:pt x="1449" y="438"/>
                  </a:cubicBezTo>
                  <a:cubicBezTo>
                    <a:pt x="1358" y="256"/>
                    <a:pt x="1222" y="166"/>
                    <a:pt x="1041" y="75"/>
                  </a:cubicBezTo>
                  <a:cubicBezTo>
                    <a:pt x="935" y="22"/>
                    <a:pt x="814" y="0"/>
                    <a:pt x="69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6" name="Google Shape;686;p42"/>
            <p:cNvSpPr/>
            <p:nvPr/>
          </p:nvSpPr>
          <p:spPr>
            <a:xfrm>
              <a:off x="3127657" y="2155284"/>
              <a:ext cx="28501" cy="26796"/>
            </a:xfrm>
            <a:custGeom>
              <a:rect b="b" l="l" r="r" t="t"/>
              <a:pathLst>
                <a:path extrusionOk="0" h="1320" w="1404">
                  <a:moveTo>
                    <a:pt x="906" y="1"/>
                  </a:moveTo>
                  <a:cubicBezTo>
                    <a:pt x="725" y="1"/>
                    <a:pt x="589" y="46"/>
                    <a:pt x="453" y="136"/>
                  </a:cubicBezTo>
                  <a:cubicBezTo>
                    <a:pt x="318" y="227"/>
                    <a:pt x="46" y="317"/>
                    <a:pt x="1" y="498"/>
                  </a:cubicBezTo>
                  <a:cubicBezTo>
                    <a:pt x="1" y="680"/>
                    <a:pt x="91" y="861"/>
                    <a:pt x="227" y="1042"/>
                  </a:cubicBezTo>
                  <a:cubicBezTo>
                    <a:pt x="318" y="1178"/>
                    <a:pt x="453" y="1268"/>
                    <a:pt x="634" y="1313"/>
                  </a:cubicBezTo>
                  <a:cubicBezTo>
                    <a:pt x="651" y="1317"/>
                    <a:pt x="667" y="1319"/>
                    <a:pt x="682" y="1319"/>
                  </a:cubicBezTo>
                  <a:cubicBezTo>
                    <a:pt x="840" y="1319"/>
                    <a:pt x="964" y="1128"/>
                    <a:pt x="1087" y="1087"/>
                  </a:cubicBezTo>
                  <a:cubicBezTo>
                    <a:pt x="1178" y="996"/>
                    <a:pt x="1313" y="906"/>
                    <a:pt x="1359" y="770"/>
                  </a:cubicBezTo>
                  <a:cubicBezTo>
                    <a:pt x="1404" y="589"/>
                    <a:pt x="1313" y="498"/>
                    <a:pt x="1178" y="363"/>
                  </a:cubicBezTo>
                  <a:cubicBezTo>
                    <a:pt x="1087" y="227"/>
                    <a:pt x="1042" y="91"/>
                    <a:pt x="90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7" name="Google Shape;687;p42"/>
            <p:cNvSpPr/>
            <p:nvPr/>
          </p:nvSpPr>
          <p:spPr>
            <a:xfrm>
              <a:off x="3129505" y="2211249"/>
              <a:ext cx="25740" cy="26268"/>
            </a:xfrm>
            <a:custGeom>
              <a:rect b="b" l="l" r="r" t="t"/>
              <a:pathLst>
                <a:path extrusionOk="0" h="1294" w="1268">
                  <a:moveTo>
                    <a:pt x="354" y="1"/>
                  </a:moveTo>
                  <a:cubicBezTo>
                    <a:pt x="292" y="1"/>
                    <a:pt x="233" y="16"/>
                    <a:pt x="181" y="50"/>
                  </a:cubicBezTo>
                  <a:cubicBezTo>
                    <a:pt x="45" y="141"/>
                    <a:pt x="45" y="367"/>
                    <a:pt x="0" y="503"/>
                  </a:cubicBezTo>
                  <a:cubicBezTo>
                    <a:pt x="0" y="684"/>
                    <a:pt x="0" y="820"/>
                    <a:pt x="91" y="956"/>
                  </a:cubicBezTo>
                  <a:cubicBezTo>
                    <a:pt x="227" y="1091"/>
                    <a:pt x="362" y="1046"/>
                    <a:pt x="498" y="1091"/>
                  </a:cubicBezTo>
                  <a:cubicBezTo>
                    <a:pt x="650" y="1129"/>
                    <a:pt x="833" y="1294"/>
                    <a:pt x="941" y="1294"/>
                  </a:cubicBezTo>
                  <a:cubicBezTo>
                    <a:pt x="963" y="1294"/>
                    <a:pt x="981" y="1287"/>
                    <a:pt x="996" y="1272"/>
                  </a:cubicBezTo>
                  <a:cubicBezTo>
                    <a:pt x="1132" y="1182"/>
                    <a:pt x="1132" y="910"/>
                    <a:pt x="1177" y="729"/>
                  </a:cubicBezTo>
                  <a:cubicBezTo>
                    <a:pt x="1222" y="593"/>
                    <a:pt x="1268" y="367"/>
                    <a:pt x="1177" y="186"/>
                  </a:cubicBezTo>
                  <a:cubicBezTo>
                    <a:pt x="1138" y="108"/>
                    <a:pt x="1065" y="89"/>
                    <a:pt x="983" y="89"/>
                  </a:cubicBezTo>
                  <a:cubicBezTo>
                    <a:pt x="907" y="89"/>
                    <a:pt x="823" y="105"/>
                    <a:pt x="754" y="105"/>
                  </a:cubicBezTo>
                  <a:cubicBezTo>
                    <a:pt x="726" y="105"/>
                    <a:pt x="701" y="103"/>
                    <a:pt x="679" y="95"/>
                  </a:cubicBezTo>
                  <a:cubicBezTo>
                    <a:pt x="567" y="40"/>
                    <a:pt x="455" y="1"/>
                    <a:pt x="35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8" name="Google Shape;688;p42"/>
            <p:cNvSpPr/>
            <p:nvPr/>
          </p:nvSpPr>
          <p:spPr>
            <a:xfrm>
              <a:off x="3260900" y="2338707"/>
              <a:ext cx="28501" cy="24137"/>
            </a:xfrm>
            <a:custGeom>
              <a:rect b="b" l="l" r="r" t="t"/>
              <a:pathLst>
                <a:path extrusionOk="0" h="1189" w="1404">
                  <a:moveTo>
                    <a:pt x="642" y="1"/>
                  </a:moveTo>
                  <a:cubicBezTo>
                    <a:pt x="541" y="1"/>
                    <a:pt x="474" y="43"/>
                    <a:pt x="408" y="109"/>
                  </a:cubicBezTo>
                  <a:cubicBezTo>
                    <a:pt x="272" y="245"/>
                    <a:pt x="46" y="245"/>
                    <a:pt x="1" y="380"/>
                  </a:cubicBezTo>
                  <a:cubicBezTo>
                    <a:pt x="1" y="562"/>
                    <a:pt x="91" y="743"/>
                    <a:pt x="182" y="833"/>
                  </a:cubicBezTo>
                  <a:cubicBezTo>
                    <a:pt x="272" y="969"/>
                    <a:pt x="408" y="1059"/>
                    <a:pt x="544" y="1105"/>
                  </a:cubicBezTo>
                  <a:cubicBezTo>
                    <a:pt x="669" y="1136"/>
                    <a:pt x="837" y="1189"/>
                    <a:pt x="974" y="1189"/>
                  </a:cubicBezTo>
                  <a:cubicBezTo>
                    <a:pt x="1035" y="1189"/>
                    <a:pt x="1090" y="1178"/>
                    <a:pt x="1132" y="1150"/>
                  </a:cubicBezTo>
                  <a:cubicBezTo>
                    <a:pt x="1268" y="1014"/>
                    <a:pt x="1359" y="878"/>
                    <a:pt x="1404" y="652"/>
                  </a:cubicBezTo>
                  <a:cubicBezTo>
                    <a:pt x="1404" y="471"/>
                    <a:pt x="1359" y="290"/>
                    <a:pt x="1223" y="154"/>
                  </a:cubicBezTo>
                  <a:cubicBezTo>
                    <a:pt x="1163" y="33"/>
                    <a:pt x="1042" y="33"/>
                    <a:pt x="928" y="33"/>
                  </a:cubicBezTo>
                  <a:lnTo>
                    <a:pt x="928" y="33"/>
                  </a:lnTo>
                  <a:cubicBezTo>
                    <a:pt x="871" y="33"/>
                    <a:pt x="816" y="33"/>
                    <a:pt x="770" y="18"/>
                  </a:cubicBezTo>
                  <a:cubicBezTo>
                    <a:pt x="722" y="6"/>
                    <a:pt x="680" y="1"/>
                    <a:pt x="64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9" name="Google Shape;689;p42"/>
            <p:cNvSpPr/>
            <p:nvPr/>
          </p:nvSpPr>
          <p:spPr>
            <a:xfrm>
              <a:off x="3407926" y="2462775"/>
              <a:ext cx="29435" cy="28034"/>
            </a:xfrm>
            <a:custGeom>
              <a:rect b="b" l="l" r="r" t="t"/>
              <a:pathLst>
                <a:path extrusionOk="0" h="1381" w="1450">
                  <a:moveTo>
                    <a:pt x="726" y="1"/>
                  </a:moveTo>
                  <a:cubicBezTo>
                    <a:pt x="592" y="1"/>
                    <a:pt x="465" y="52"/>
                    <a:pt x="363" y="153"/>
                  </a:cubicBezTo>
                  <a:cubicBezTo>
                    <a:pt x="272" y="244"/>
                    <a:pt x="91" y="335"/>
                    <a:pt x="46" y="516"/>
                  </a:cubicBezTo>
                  <a:cubicBezTo>
                    <a:pt x="1" y="651"/>
                    <a:pt x="227" y="787"/>
                    <a:pt x="318" y="923"/>
                  </a:cubicBezTo>
                  <a:cubicBezTo>
                    <a:pt x="408" y="1059"/>
                    <a:pt x="408" y="1285"/>
                    <a:pt x="589" y="1376"/>
                  </a:cubicBezTo>
                  <a:cubicBezTo>
                    <a:pt x="598" y="1379"/>
                    <a:pt x="607" y="1380"/>
                    <a:pt x="616" y="1380"/>
                  </a:cubicBezTo>
                  <a:cubicBezTo>
                    <a:pt x="743" y="1380"/>
                    <a:pt x="870" y="1098"/>
                    <a:pt x="997" y="1014"/>
                  </a:cubicBezTo>
                  <a:cubicBezTo>
                    <a:pt x="1132" y="923"/>
                    <a:pt x="1404" y="923"/>
                    <a:pt x="1449" y="787"/>
                  </a:cubicBezTo>
                  <a:cubicBezTo>
                    <a:pt x="1449" y="606"/>
                    <a:pt x="1359" y="425"/>
                    <a:pt x="1268" y="289"/>
                  </a:cubicBezTo>
                  <a:cubicBezTo>
                    <a:pt x="1178" y="153"/>
                    <a:pt x="997" y="18"/>
                    <a:pt x="861" y="18"/>
                  </a:cubicBezTo>
                  <a:cubicBezTo>
                    <a:pt x="816" y="6"/>
                    <a:pt x="770" y="1"/>
                    <a:pt x="72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0" name="Google Shape;690;p42"/>
            <p:cNvSpPr/>
            <p:nvPr/>
          </p:nvSpPr>
          <p:spPr>
            <a:xfrm>
              <a:off x="3433665" y="2500349"/>
              <a:ext cx="26674" cy="25883"/>
            </a:xfrm>
            <a:custGeom>
              <a:rect b="b" l="l" r="r" t="t"/>
              <a:pathLst>
                <a:path extrusionOk="0" h="1275" w="1314">
                  <a:moveTo>
                    <a:pt x="504" y="0"/>
                  </a:moveTo>
                  <a:cubicBezTo>
                    <a:pt x="419" y="0"/>
                    <a:pt x="340" y="23"/>
                    <a:pt x="272" y="68"/>
                  </a:cubicBezTo>
                  <a:cubicBezTo>
                    <a:pt x="136" y="158"/>
                    <a:pt x="45" y="340"/>
                    <a:pt x="45" y="521"/>
                  </a:cubicBezTo>
                  <a:cubicBezTo>
                    <a:pt x="0" y="656"/>
                    <a:pt x="136" y="792"/>
                    <a:pt x="227" y="928"/>
                  </a:cubicBezTo>
                  <a:cubicBezTo>
                    <a:pt x="317" y="1064"/>
                    <a:pt x="362" y="1200"/>
                    <a:pt x="543" y="1245"/>
                  </a:cubicBezTo>
                  <a:cubicBezTo>
                    <a:pt x="600" y="1264"/>
                    <a:pt x="671" y="1275"/>
                    <a:pt x="746" y="1275"/>
                  </a:cubicBezTo>
                  <a:cubicBezTo>
                    <a:pt x="851" y="1275"/>
                    <a:pt x="962" y="1253"/>
                    <a:pt x="1041" y="1200"/>
                  </a:cubicBezTo>
                  <a:cubicBezTo>
                    <a:pt x="1177" y="1109"/>
                    <a:pt x="1132" y="883"/>
                    <a:pt x="1177" y="702"/>
                  </a:cubicBezTo>
                  <a:cubicBezTo>
                    <a:pt x="1222" y="566"/>
                    <a:pt x="1313" y="340"/>
                    <a:pt x="1222" y="204"/>
                  </a:cubicBezTo>
                  <a:cubicBezTo>
                    <a:pt x="1132" y="68"/>
                    <a:pt x="906" y="113"/>
                    <a:pt x="770" y="68"/>
                  </a:cubicBezTo>
                  <a:cubicBezTo>
                    <a:pt x="679" y="23"/>
                    <a:pt x="589" y="0"/>
                    <a:pt x="50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1" name="Google Shape;691;p42"/>
            <p:cNvSpPr/>
            <p:nvPr/>
          </p:nvSpPr>
          <p:spPr>
            <a:xfrm>
              <a:off x="3489711" y="2499740"/>
              <a:ext cx="25761" cy="27831"/>
            </a:xfrm>
            <a:custGeom>
              <a:rect b="b" l="l" r="r" t="t"/>
              <a:pathLst>
                <a:path extrusionOk="0" h="1371" w="1269">
                  <a:moveTo>
                    <a:pt x="712" y="0"/>
                  </a:moveTo>
                  <a:cubicBezTo>
                    <a:pt x="559" y="0"/>
                    <a:pt x="438" y="148"/>
                    <a:pt x="318" y="188"/>
                  </a:cubicBezTo>
                  <a:cubicBezTo>
                    <a:pt x="227" y="279"/>
                    <a:pt x="91" y="370"/>
                    <a:pt x="46" y="505"/>
                  </a:cubicBezTo>
                  <a:cubicBezTo>
                    <a:pt x="1" y="686"/>
                    <a:pt x="1" y="867"/>
                    <a:pt x="46" y="1003"/>
                  </a:cubicBezTo>
                  <a:cubicBezTo>
                    <a:pt x="136" y="1184"/>
                    <a:pt x="318" y="1275"/>
                    <a:pt x="453" y="1365"/>
                  </a:cubicBezTo>
                  <a:cubicBezTo>
                    <a:pt x="467" y="1369"/>
                    <a:pt x="481" y="1370"/>
                    <a:pt x="494" y="1370"/>
                  </a:cubicBezTo>
                  <a:cubicBezTo>
                    <a:pt x="655" y="1370"/>
                    <a:pt x="781" y="1132"/>
                    <a:pt x="906" y="1049"/>
                  </a:cubicBezTo>
                  <a:cubicBezTo>
                    <a:pt x="1042" y="958"/>
                    <a:pt x="1223" y="913"/>
                    <a:pt x="1268" y="777"/>
                  </a:cubicBezTo>
                  <a:cubicBezTo>
                    <a:pt x="1268" y="596"/>
                    <a:pt x="1178" y="415"/>
                    <a:pt x="1087" y="324"/>
                  </a:cubicBezTo>
                  <a:cubicBezTo>
                    <a:pt x="997" y="188"/>
                    <a:pt x="906" y="53"/>
                    <a:pt x="770" y="7"/>
                  </a:cubicBezTo>
                  <a:cubicBezTo>
                    <a:pt x="750" y="2"/>
                    <a:pt x="731" y="0"/>
                    <a:pt x="71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2" name="Google Shape;692;p42"/>
            <p:cNvSpPr/>
            <p:nvPr/>
          </p:nvSpPr>
          <p:spPr>
            <a:xfrm>
              <a:off x="3137766" y="2334018"/>
              <a:ext cx="23913" cy="19468"/>
            </a:xfrm>
            <a:custGeom>
              <a:rect b="b" l="l" r="r" t="t"/>
              <a:pathLst>
                <a:path extrusionOk="0" h="959" w="1178">
                  <a:moveTo>
                    <a:pt x="448" y="0"/>
                  </a:moveTo>
                  <a:cubicBezTo>
                    <a:pt x="374" y="0"/>
                    <a:pt x="295" y="23"/>
                    <a:pt x="227" y="68"/>
                  </a:cubicBezTo>
                  <a:cubicBezTo>
                    <a:pt x="136" y="114"/>
                    <a:pt x="182" y="295"/>
                    <a:pt x="136" y="430"/>
                  </a:cubicBezTo>
                  <a:cubicBezTo>
                    <a:pt x="136" y="521"/>
                    <a:pt x="1" y="747"/>
                    <a:pt x="91" y="838"/>
                  </a:cubicBezTo>
                  <a:cubicBezTo>
                    <a:pt x="136" y="928"/>
                    <a:pt x="363" y="928"/>
                    <a:pt x="499" y="928"/>
                  </a:cubicBezTo>
                  <a:cubicBezTo>
                    <a:pt x="536" y="947"/>
                    <a:pt x="581" y="958"/>
                    <a:pt x="628" y="958"/>
                  </a:cubicBezTo>
                  <a:cubicBezTo>
                    <a:pt x="694" y="958"/>
                    <a:pt x="762" y="936"/>
                    <a:pt x="815" y="883"/>
                  </a:cubicBezTo>
                  <a:cubicBezTo>
                    <a:pt x="951" y="838"/>
                    <a:pt x="1132" y="702"/>
                    <a:pt x="1132" y="611"/>
                  </a:cubicBezTo>
                  <a:cubicBezTo>
                    <a:pt x="1178" y="476"/>
                    <a:pt x="997" y="340"/>
                    <a:pt x="906" y="249"/>
                  </a:cubicBezTo>
                  <a:cubicBezTo>
                    <a:pt x="861" y="159"/>
                    <a:pt x="770" y="68"/>
                    <a:pt x="634" y="68"/>
                  </a:cubicBezTo>
                  <a:cubicBezTo>
                    <a:pt x="589" y="23"/>
                    <a:pt x="521" y="0"/>
                    <a:pt x="44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3" name="Google Shape;693;p42"/>
            <p:cNvSpPr/>
            <p:nvPr/>
          </p:nvSpPr>
          <p:spPr>
            <a:xfrm>
              <a:off x="3245290" y="1889853"/>
              <a:ext cx="22980" cy="20097"/>
            </a:xfrm>
            <a:custGeom>
              <a:rect b="b" l="l" r="r" t="t"/>
              <a:pathLst>
                <a:path extrusionOk="0" h="990" w="1132">
                  <a:moveTo>
                    <a:pt x="322" y="0"/>
                  </a:moveTo>
                  <a:cubicBezTo>
                    <a:pt x="287" y="0"/>
                    <a:pt x="255" y="11"/>
                    <a:pt x="226" y="39"/>
                  </a:cubicBezTo>
                  <a:cubicBezTo>
                    <a:pt x="136" y="84"/>
                    <a:pt x="45" y="220"/>
                    <a:pt x="45" y="356"/>
                  </a:cubicBezTo>
                  <a:cubicBezTo>
                    <a:pt x="0" y="492"/>
                    <a:pt x="0" y="628"/>
                    <a:pt x="45" y="763"/>
                  </a:cubicBezTo>
                  <a:cubicBezTo>
                    <a:pt x="136" y="854"/>
                    <a:pt x="272" y="944"/>
                    <a:pt x="408" y="990"/>
                  </a:cubicBezTo>
                  <a:cubicBezTo>
                    <a:pt x="543" y="990"/>
                    <a:pt x="679" y="854"/>
                    <a:pt x="770" y="763"/>
                  </a:cubicBezTo>
                  <a:cubicBezTo>
                    <a:pt x="860" y="718"/>
                    <a:pt x="1087" y="673"/>
                    <a:pt x="1087" y="537"/>
                  </a:cubicBezTo>
                  <a:cubicBezTo>
                    <a:pt x="1132" y="446"/>
                    <a:pt x="905" y="311"/>
                    <a:pt x="860" y="220"/>
                  </a:cubicBezTo>
                  <a:cubicBezTo>
                    <a:pt x="770" y="130"/>
                    <a:pt x="724" y="130"/>
                    <a:pt x="589" y="84"/>
                  </a:cubicBezTo>
                  <a:cubicBezTo>
                    <a:pt x="495" y="53"/>
                    <a:pt x="401" y="0"/>
                    <a:pt x="32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4" name="Google Shape;694;p42"/>
            <p:cNvSpPr/>
            <p:nvPr/>
          </p:nvSpPr>
          <p:spPr>
            <a:xfrm>
              <a:off x="3172681" y="1861962"/>
              <a:ext cx="15651" cy="16747"/>
            </a:xfrm>
            <a:custGeom>
              <a:rect b="b" l="l" r="r" t="t"/>
              <a:pathLst>
                <a:path extrusionOk="0" h="825" w="771">
                  <a:moveTo>
                    <a:pt x="399" y="1"/>
                  </a:moveTo>
                  <a:cubicBezTo>
                    <a:pt x="292" y="1"/>
                    <a:pt x="215" y="107"/>
                    <a:pt x="137" y="146"/>
                  </a:cubicBezTo>
                  <a:cubicBezTo>
                    <a:pt x="46" y="191"/>
                    <a:pt x="46" y="281"/>
                    <a:pt x="46" y="372"/>
                  </a:cubicBezTo>
                  <a:cubicBezTo>
                    <a:pt x="1" y="508"/>
                    <a:pt x="1" y="553"/>
                    <a:pt x="46" y="643"/>
                  </a:cubicBezTo>
                  <a:cubicBezTo>
                    <a:pt x="137" y="734"/>
                    <a:pt x="182" y="734"/>
                    <a:pt x="318" y="825"/>
                  </a:cubicBezTo>
                  <a:cubicBezTo>
                    <a:pt x="408" y="825"/>
                    <a:pt x="454" y="825"/>
                    <a:pt x="544" y="734"/>
                  </a:cubicBezTo>
                  <a:cubicBezTo>
                    <a:pt x="635" y="689"/>
                    <a:pt x="635" y="643"/>
                    <a:pt x="680" y="508"/>
                  </a:cubicBezTo>
                  <a:cubicBezTo>
                    <a:pt x="680" y="372"/>
                    <a:pt x="770" y="327"/>
                    <a:pt x="680" y="191"/>
                  </a:cubicBezTo>
                  <a:cubicBezTo>
                    <a:pt x="635" y="100"/>
                    <a:pt x="544" y="55"/>
                    <a:pt x="454" y="10"/>
                  </a:cubicBezTo>
                  <a:cubicBezTo>
                    <a:pt x="435" y="3"/>
                    <a:pt x="416" y="1"/>
                    <a:pt x="39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5" name="Google Shape;695;p42"/>
            <p:cNvSpPr/>
            <p:nvPr/>
          </p:nvSpPr>
          <p:spPr>
            <a:xfrm>
              <a:off x="3386795" y="1721431"/>
              <a:ext cx="21153" cy="21538"/>
            </a:xfrm>
            <a:custGeom>
              <a:rect b="b" l="l" r="r" t="t"/>
              <a:pathLst>
                <a:path extrusionOk="0" h="1061" w="1042">
                  <a:moveTo>
                    <a:pt x="599" y="1"/>
                  </a:moveTo>
                  <a:cubicBezTo>
                    <a:pt x="482" y="1"/>
                    <a:pt x="400" y="196"/>
                    <a:pt x="317" y="278"/>
                  </a:cubicBezTo>
                  <a:cubicBezTo>
                    <a:pt x="227" y="323"/>
                    <a:pt x="182" y="369"/>
                    <a:pt x="136" y="459"/>
                  </a:cubicBezTo>
                  <a:cubicBezTo>
                    <a:pt x="91" y="595"/>
                    <a:pt x="1" y="776"/>
                    <a:pt x="46" y="867"/>
                  </a:cubicBezTo>
                  <a:cubicBezTo>
                    <a:pt x="136" y="957"/>
                    <a:pt x="317" y="957"/>
                    <a:pt x="408" y="957"/>
                  </a:cubicBezTo>
                  <a:cubicBezTo>
                    <a:pt x="518" y="994"/>
                    <a:pt x="657" y="1060"/>
                    <a:pt x="755" y="1060"/>
                  </a:cubicBezTo>
                  <a:cubicBezTo>
                    <a:pt x="777" y="1060"/>
                    <a:pt x="798" y="1056"/>
                    <a:pt x="815" y="1048"/>
                  </a:cubicBezTo>
                  <a:cubicBezTo>
                    <a:pt x="906" y="957"/>
                    <a:pt x="770" y="731"/>
                    <a:pt x="815" y="595"/>
                  </a:cubicBezTo>
                  <a:cubicBezTo>
                    <a:pt x="861" y="505"/>
                    <a:pt x="1042" y="323"/>
                    <a:pt x="951" y="233"/>
                  </a:cubicBezTo>
                  <a:cubicBezTo>
                    <a:pt x="861" y="142"/>
                    <a:pt x="770" y="52"/>
                    <a:pt x="634" y="7"/>
                  </a:cubicBezTo>
                  <a:cubicBezTo>
                    <a:pt x="622" y="3"/>
                    <a:pt x="610" y="1"/>
                    <a:pt x="59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6" name="Google Shape;696;p42"/>
            <p:cNvSpPr/>
            <p:nvPr/>
          </p:nvSpPr>
          <p:spPr>
            <a:xfrm>
              <a:off x="3977659" y="2570767"/>
              <a:ext cx="22066" cy="20483"/>
            </a:xfrm>
            <a:custGeom>
              <a:rect b="b" l="l" r="r" t="t"/>
              <a:pathLst>
                <a:path extrusionOk="0" h="1009" w="1087">
                  <a:moveTo>
                    <a:pt x="323" y="1"/>
                  </a:moveTo>
                  <a:cubicBezTo>
                    <a:pt x="287" y="1"/>
                    <a:pt x="255" y="11"/>
                    <a:pt x="227" y="39"/>
                  </a:cubicBezTo>
                  <a:cubicBezTo>
                    <a:pt x="136" y="85"/>
                    <a:pt x="181" y="266"/>
                    <a:pt x="136" y="356"/>
                  </a:cubicBezTo>
                  <a:cubicBezTo>
                    <a:pt x="136" y="492"/>
                    <a:pt x="0" y="673"/>
                    <a:pt x="46" y="764"/>
                  </a:cubicBezTo>
                  <a:cubicBezTo>
                    <a:pt x="136" y="899"/>
                    <a:pt x="272" y="945"/>
                    <a:pt x="408" y="990"/>
                  </a:cubicBezTo>
                  <a:cubicBezTo>
                    <a:pt x="448" y="1003"/>
                    <a:pt x="491" y="1009"/>
                    <a:pt x="537" y="1009"/>
                  </a:cubicBezTo>
                  <a:cubicBezTo>
                    <a:pt x="646" y="1009"/>
                    <a:pt x="764" y="977"/>
                    <a:pt x="861" y="945"/>
                  </a:cubicBezTo>
                  <a:cubicBezTo>
                    <a:pt x="951" y="854"/>
                    <a:pt x="861" y="628"/>
                    <a:pt x="906" y="537"/>
                  </a:cubicBezTo>
                  <a:cubicBezTo>
                    <a:pt x="906" y="402"/>
                    <a:pt x="1087" y="220"/>
                    <a:pt x="996" y="130"/>
                  </a:cubicBezTo>
                  <a:cubicBezTo>
                    <a:pt x="964" y="82"/>
                    <a:pt x="915" y="68"/>
                    <a:pt x="861" y="68"/>
                  </a:cubicBezTo>
                  <a:cubicBezTo>
                    <a:pt x="786" y="68"/>
                    <a:pt x="702" y="94"/>
                    <a:pt x="640" y="94"/>
                  </a:cubicBezTo>
                  <a:cubicBezTo>
                    <a:pt x="620" y="94"/>
                    <a:pt x="603" y="92"/>
                    <a:pt x="589" y="85"/>
                  </a:cubicBezTo>
                  <a:cubicBezTo>
                    <a:pt x="495" y="53"/>
                    <a:pt x="402" y="1"/>
                    <a:pt x="32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7" name="Google Shape;697;p42"/>
            <p:cNvSpPr/>
            <p:nvPr/>
          </p:nvSpPr>
          <p:spPr>
            <a:xfrm>
              <a:off x="4091598" y="2577993"/>
              <a:ext cx="22086" cy="22249"/>
            </a:xfrm>
            <a:custGeom>
              <a:rect b="b" l="l" r="r" t="t"/>
              <a:pathLst>
                <a:path extrusionOk="0" h="1096" w="1088">
                  <a:moveTo>
                    <a:pt x="725" y="0"/>
                  </a:moveTo>
                  <a:cubicBezTo>
                    <a:pt x="544" y="0"/>
                    <a:pt x="363" y="46"/>
                    <a:pt x="227" y="136"/>
                  </a:cubicBezTo>
                  <a:cubicBezTo>
                    <a:pt x="137" y="227"/>
                    <a:pt x="46" y="362"/>
                    <a:pt x="1" y="498"/>
                  </a:cubicBezTo>
                  <a:cubicBezTo>
                    <a:pt x="1" y="634"/>
                    <a:pt x="182" y="770"/>
                    <a:pt x="227" y="860"/>
                  </a:cubicBezTo>
                  <a:cubicBezTo>
                    <a:pt x="318" y="951"/>
                    <a:pt x="408" y="906"/>
                    <a:pt x="544" y="951"/>
                  </a:cubicBezTo>
                  <a:cubicBezTo>
                    <a:pt x="622" y="990"/>
                    <a:pt x="767" y="1096"/>
                    <a:pt x="863" y="1096"/>
                  </a:cubicBezTo>
                  <a:cubicBezTo>
                    <a:pt x="879" y="1096"/>
                    <a:pt x="893" y="1093"/>
                    <a:pt x="906" y="1087"/>
                  </a:cubicBezTo>
                  <a:cubicBezTo>
                    <a:pt x="997" y="996"/>
                    <a:pt x="951" y="815"/>
                    <a:pt x="951" y="679"/>
                  </a:cubicBezTo>
                  <a:cubicBezTo>
                    <a:pt x="951" y="543"/>
                    <a:pt x="1087" y="408"/>
                    <a:pt x="1042" y="317"/>
                  </a:cubicBezTo>
                  <a:cubicBezTo>
                    <a:pt x="951" y="181"/>
                    <a:pt x="861" y="91"/>
                    <a:pt x="72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8" name="Google Shape;698;p42"/>
            <p:cNvSpPr/>
            <p:nvPr/>
          </p:nvSpPr>
          <p:spPr>
            <a:xfrm>
              <a:off x="4332364" y="2266787"/>
              <a:ext cx="19305" cy="20604"/>
            </a:xfrm>
            <a:custGeom>
              <a:rect b="b" l="l" r="r" t="t"/>
              <a:pathLst>
                <a:path extrusionOk="0" h="1015" w="951">
                  <a:moveTo>
                    <a:pt x="494" y="1"/>
                  </a:moveTo>
                  <a:cubicBezTo>
                    <a:pt x="401" y="1"/>
                    <a:pt x="306" y="23"/>
                    <a:pt x="227" y="76"/>
                  </a:cubicBezTo>
                  <a:cubicBezTo>
                    <a:pt x="136" y="166"/>
                    <a:pt x="272" y="392"/>
                    <a:pt x="227" y="483"/>
                  </a:cubicBezTo>
                  <a:cubicBezTo>
                    <a:pt x="181" y="619"/>
                    <a:pt x="0" y="800"/>
                    <a:pt x="45" y="890"/>
                  </a:cubicBezTo>
                  <a:cubicBezTo>
                    <a:pt x="91" y="958"/>
                    <a:pt x="170" y="970"/>
                    <a:pt x="255" y="970"/>
                  </a:cubicBezTo>
                  <a:cubicBezTo>
                    <a:pt x="297" y="970"/>
                    <a:pt x="341" y="967"/>
                    <a:pt x="383" y="967"/>
                  </a:cubicBezTo>
                  <a:cubicBezTo>
                    <a:pt x="425" y="967"/>
                    <a:pt x="464" y="970"/>
                    <a:pt x="498" y="981"/>
                  </a:cubicBezTo>
                  <a:cubicBezTo>
                    <a:pt x="566" y="1004"/>
                    <a:pt x="634" y="1015"/>
                    <a:pt x="696" y="1015"/>
                  </a:cubicBezTo>
                  <a:cubicBezTo>
                    <a:pt x="758" y="1015"/>
                    <a:pt x="815" y="1004"/>
                    <a:pt x="860" y="981"/>
                  </a:cubicBezTo>
                  <a:cubicBezTo>
                    <a:pt x="951" y="890"/>
                    <a:pt x="906" y="755"/>
                    <a:pt x="951" y="619"/>
                  </a:cubicBezTo>
                  <a:cubicBezTo>
                    <a:pt x="951" y="528"/>
                    <a:pt x="951" y="438"/>
                    <a:pt x="860" y="347"/>
                  </a:cubicBezTo>
                  <a:cubicBezTo>
                    <a:pt x="815" y="257"/>
                    <a:pt x="815" y="76"/>
                    <a:pt x="679" y="30"/>
                  </a:cubicBezTo>
                  <a:cubicBezTo>
                    <a:pt x="623" y="12"/>
                    <a:pt x="559" y="1"/>
                    <a:pt x="49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9" name="Google Shape;699;p42"/>
            <p:cNvSpPr/>
            <p:nvPr/>
          </p:nvSpPr>
          <p:spPr>
            <a:xfrm>
              <a:off x="4185338" y="1893385"/>
              <a:ext cx="22066" cy="22695"/>
            </a:xfrm>
            <a:custGeom>
              <a:rect b="b" l="l" r="r" t="t"/>
              <a:pathLst>
                <a:path extrusionOk="0" h="1118" w="1087">
                  <a:moveTo>
                    <a:pt x="634" y="1"/>
                  </a:moveTo>
                  <a:cubicBezTo>
                    <a:pt x="498" y="1"/>
                    <a:pt x="408" y="272"/>
                    <a:pt x="317" y="318"/>
                  </a:cubicBezTo>
                  <a:cubicBezTo>
                    <a:pt x="227" y="408"/>
                    <a:pt x="45" y="408"/>
                    <a:pt x="45" y="499"/>
                  </a:cubicBezTo>
                  <a:cubicBezTo>
                    <a:pt x="0" y="635"/>
                    <a:pt x="0" y="770"/>
                    <a:pt x="45" y="906"/>
                  </a:cubicBezTo>
                  <a:cubicBezTo>
                    <a:pt x="91" y="974"/>
                    <a:pt x="170" y="985"/>
                    <a:pt x="249" y="985"/>
                  </a:cubicBezTo>
                  <a:cubicBezTo>
                    <a:pt x="289" y="985"/>
                    <a:pt x="328" y="983"/>
                    <a:pt x="364" y="983"/>
                  </a:cubicBezTo>
                  <a:cubicBezTo>
                    <a:pt x="399" y="983"/>
                    <a:pt x="430" y="985"/>
                    <a:pt x="453" y="997"/>
                  </a:cubicBezTo>
                  <a:cubicBezTo>
                    <a:pt x="522" y="1031"/>
                    <a:pt x="669" y="1118"/>
                    <a:pt x="775" y="1118"/>
                  </a:cubicBezTo>
                  <a:cubicBezTo>
                    <a:pt x="809" y="1118"/>
                    <a:pt x="839" y="1109"/>
                    <a:pt x="860" y="1087"/>
                  </a:cubicBezTo>
                  <a:cubicBezTo>
                    <a:pt x="996" y="997"/>
                    <a:pt x="1041" y="861"/>
                    <a:pt x="1087" y="725"/>
                  </a:cubicBezTo>
                  <a:cubicBezTo>
                    <a:pt x="1087" y="589"/>
                    <a:pt x="860" y="499"/>
                    <a:pt x="815" y="408"/>
                  </a:cubicBezTo>
                  <a:cubicBezTo>
                    <a:pt x="724" y="272"/>
                    <a:pt x="770" y="46"/>
                    <a:pt x="63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0" name="Google Shape;700;p42"/>
            <p:cNvSpPr/>
            <p:nvPr/>
          </p:nvSpPr>
          <p:spPr>
            <a:xfrm>
              <a:off x="3612845" y="2688258"/>
              <a:ext cx="18412" cy="19183"/>
            </a:xfrm>
            <a:custGeom>
              <a:rect b="b" l="l" r="r" t="t"/>
              <a:pathLst>
                <a:path extrusionOk="0" h="945" w="907">
                  <a:moveTo>
                    <a:pt x="544" y="1"/>
                  </a:moveTo>
                  <a:cubicBezTo>
                    <a:pt x="408" y="1"/>
                    <a:pt x="318" y="46"/>
                    <a:pt x="227" y="136"/>
                  </a:cubicBezTo>
                  <a:cubicBezTo>
                    <a:pt x="136" y="182"/>
                    <a:pt x="46" y="227"/>
                    <a:pt x="46" y="363"/>
                  </a:cubicBezTo>
                  <a:cubicBezTo>
                    <a:pt x="1" y="453"/>
                    <a:pt x="91" y="544"/>
                    <a:pt x="182" y="634"/>
                  </a:cubicBezTo>
                  <a:cubicBezTo>
                    <a:pt x="272" y="725"/>
                    <a:pt x="272" y="861"/>
                    <a:pt x="363" y="861"/>
                  </a:cubicBezTo>
                  <a:cubicBezTo>
                    <a:pt x="456" y="892"/>
                    <a:pt x="593" y="945"/>
                    <a:pt x="699" y="945"/>
                  </a:cubicBezTo>
                  <a:cubicBezTo>
                    <a:pt x="746" y="945"/>
                    <a:pt x="787" y="934"/>
                    <a:pt x="815" y="906"/>
                  </a:cubicBezTo>
                  <a:cubicBezTo>
                    <a:pt x="906" y="861"/>
                    <a:pt x="861" y="634"/>
                    <a:pt x="906" y="498"/>
                  </a:cubicBezTo>
                  <a:cubicBezTo>
                    <a:pt x="906" y="408"/>
                    <a:pt x="815" y="317"/>
                    <a:pt x="725" y="227"/>
                  </a:cubicBezTo>
                  <a:cubicBezTo>
                    <a:pt x="680" y="136"/>
                    <a:pt x="634" y="46"/>
                    <a:pt x="54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1" name="Google Shape;701;p42"/>
            <p:cNvSpPr/>
            <p:nvPr/>
          </p:nvSpPr>
          <p:spPr>
            <a:xfrm>
              <a:off x="3537495" y="2622895"/>
              <a:ext cx="29435" cy="28075"/>
            </a:xfrm>
            <a:custGeom>
              <a:rect b="b" l="l" r="r" t="t"/>
              <a:pathLst>
                <a:path extrusionOk="0" h="1383" w="1450">
                  <a:moveTo>
                    <a:pt x="824" y="0"/>
                  </a:moveTo>
                  <a:cubicBezTo>
                    <a:pt x="701" y="0"/>
                    <a:pt x="577" y="196"/>
                    <a:pt x="453" y="278"/>
                  </a:cubicBezTo>
                  <a:cubicBezTo>
                    <a:pt x="363" y="369"/>
                    <a:pt x="46" y="369"/>
                    <a:pt x="1" y="550"/>
                  </a:cubicBezTo>
                  <a:cubicBezTo>
                    <a:pt x="1" y="685"/>
                    <a:pt x="182" y="867"/>
                    <a:pt x="272" y="1002"/>
                  </a:cubicBezTo>
                  <a:cubicBezTo>
                    <a:pt x="363" y="1138"/>
                    <a:pt x="453" y="1319"/>
                    <a:pt x="589" y="1364"/>
                  </a:cubicBezTo>
                  <a:cubicBezTo>
                    <a:pt x="638" y="1377"/>
                    <a:pt x="689" y="1382"/>
                    <a:pt x="743" y="1382"/>
                  </a:cubicBezTo>
                  <a:cubicBezTo>
                    <a:pt x="888" y="1382"/>
                    <a:pt x="1045" y="1340"/>
                    <a:pt x="1178" y="1274"/>
                  </a:cubicBezTo>
                  <a:cubicBezTo>
                    <a:pt x="1313" y="1138"/>
                    <a:pt x="1404" y="1002"/>
                    <a:pt x="1449" y="821"/>
                  </a:cubicBezTo>
                  <a:cubicBezTo>
                    <a:pt x="1449" y="640"/>
                    <a:pt x="1359" y="459"/>
                    <a:pt x="1268" y="323"/>
                  </a:cubicBezTo>
                  <a:cubicBezTo>
                    <a:pt x="1178" y="187"/>
                    <a:pt x="1042" y="52"/>
                    <a:pt x="861" y="6"/>
                  </a:cubicBezTo>
                  <a:cubicBezTo>
                    <a:pt x="849" y="2"/>
                    <a:pt x="836" y="0"/>
                    <a:pt x="82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2" name="Google Shape;702;p42"/>
            <p:cNvSpPr/>
            <p:nvPr/>
          </p:nvSpPr>
          <p:spPr>
            <a:xfrm>
              <a:off x="3917006" y="2636617"/>
              <a:ext cx="18412" cy="20422"/>
            </a:xfrm>
            <a:custGeom>
              <a:rect b="b" l="l" r="r" t="t"/>
              <a:pathLst>
                <a:path extrusionOk="0" h="1006" w="907">
                  <a:moveTo>
                    <a:pt x="534" y="0"/>
                  </a:moveTo>
                  <a:cubicBezTo>
                    <a:pt x="417" y="0"/>
                    <a:pt x="305" y="112"/>
                    <a:pt x="227" y="191"/>
                  </a:cubicBezTo>
                  <a:cubicBezTo>
                    <a:pt x="91" y="236"/>
                    <a:pt x="91" y="372"/>
                    <a:pt x="91" y="462"/>
                  </a:cubicBezTo>
                  <a:cubicBezTo>
                    <a:pt x="46" y="598"/>
                    <a:pt x="1" y="688"/>
                    <a:pt x="91" y="824"/>
                  </a:cubicBezTo>
                  <a:cubicBezTo>
                    <a:pt x="136" y="915"/>
                    <a:pt x="272" y="960"/>
                    <a:pt x="363" y="1005"/>
                  </a:cubicBezTo>
                  <a:cubicBezTo>
                    <a:pt x="499" y="1005"/>
                    <a:pt x="634" y="1005"/>
                    <a:pt x="725" y="915"/>
                  </a:cubicBezTo>
                  <a:cubicBezTo>
                    <a:pt x="816" y="870"/>
                    <a:pt x="861" y="734"/>
                    <a:pt x="906" y="643"/>
                  </a:cubicBezTo>
                  <a:cubicBezTo>
                    <a:pt x="906" y="507"/>
                    <a:pt x="906" y="372"/>
                    <a:pt x="816" y="281"/>
                  </a:cubicBezTo>
                  <a:cubicBezTo>
                    <a:pt x="770" y="191"/>
                    <a:pt x="680" y="55"/>
                    <a:pt x="589" y="9"/>
                  </a:cubicBezTo>
                  <a:cubicBezTo>
                    <a:pt x="571" y="3"/>
                    <a:pt x="552" y="0"/>
                    <a:pt x="53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3" name="Google Shape;703;p42"/>
            <p:cNvSpPr/>
            <p:nvPr/>
          </p:nvSpPr>
          <p:spPr>
            <a:xfrm>
              <a:off x="3981333" y="2678839"/>
              <a:ext cx="21153" cy="18392"/>
            </a:xfrm>
            <a:custGeom>
              <a:rect b="b" l="l" r="r" t="t"/>
              <a:pathLst>
                <a:path extrusionOk="0" h="906" w="1042">
                  <a:moveTo>
                    <a:pt x="608" y="0"/>
                  </a:moveTo>
                  <a:cubicBezTo>
                    <a:pt x="497" y="0"/>
                    <a:pt x="392" y="81"/>
                    <a:pt x="317" y="193"/>
                  </a:cubicBezTo>
                  <a:cubicBezTo>
                    <a:pt x="227" y="238"/>
                    <a:pt x="46" y="283"/>
                    <a:pt x="46" y="419"/>
                  </a:cubicBezTo>
                  <a:cubicBezTo>
                    <a:pt x="0" y="510"/>
                    <a:pt x="227" y="600"/>
                    <a:pt x="272" y="691"/>
                  </a:cubicBezTo>
                  <a:cubicBezTo>
                    <a:pt x="317" y="781"/>
                    <a:pt x="408" y="827"/>
                    <a:pt x="498" y="872"/>
                  </a:cubicBezTo>
                  <a:cubicBezTo>
                    <a:pt x="544" y="895"/>
                    <a:pt x="600" y="906"/>
                    <a:pt x="657" y="906"/>
                  </a:cubicBezTo>
                  <a:cubicBezTo>
                    <a:pt x="713" y="906"/>
                    <a:pt x="770" y="895"/>
                    <a:pt x="815" y="872"/>
                  </a:cubicBezTo>
                  <a:cubicBezTo>
                    <a:pt x="906" y="781"/>
                    <a:pt x="996" y="736"/>
                    <a:pt x="1042" y="600"/>
                  </a:cubicBezTo>
                  <a:cubicBezTo>
                    <a:pt x="1042" y="510"/>
                    <a:pt x="906" y="465"/>
                    <a:pt x="815" y="329"/>
                  </a:cubicBezTo>
                  <a:cubicBezTo>
                    <a:pt x="725" y="238"/>
                    <a:pt x="770" y="57"/>
                    <a:pt x="680" y="12"/>
                  </a:cubicBezTo>
                  <a:cubicBezTo>
                    <a:pt x="655" y="4"/>
                    <a:pt x="631" y="0"/>
                    <a:pt x="60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04" name="Google Shape;704;p42"/>
          <p:cNvSpPr txBox="1"/>
          <p:nvPr/>
        </p:nvSpPr>
        <p:spPr>
          <a:xfrm>
            <a:off x="2212275" y="1402125"/>
            <a:ext cx="58503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000">
                <a:latin typeface="Oswald"/>
                <a:ea typeface="Oswald"/>
                <a:cs typeface="Oswald"/>
                <a:sym typeface="Oswald"/>
              </a:rPr>
              <a:t>TED SPREAD </a:t>
            </a:r>
            <a:endParaRPr b="1" sz="6000">
              <a:latin typeface="Oswald"/>
              <a:ea typeface="Oswald"/>
              <a:cs typeface="Oswald"/>
              <a:sym typeface="Oswald"/>
            </a:endParaRPr>
          </a:p>
        </p:txBody>
      </p:sp>
      <p:grpSp>
        <p:nvGrpSpPr>
          <p:cNvPr id="705" name="Google Shape;705;p42"/>
          <p:cNvGrpSpPr/>
          <p:nvPr/>
        </p:nvGrpSpPr>
        <p:grpSpPr>
          <a:xfrm>
            <a:off x="1837728" y="4304651"/>
            <a:ext cx="956202" cy="533100"/>
            <a:chOff x="6674353" y="273426"/>
            <a:chExt cx="956202" cy="533100"/>
          </a:xfrm>
        </p:grpSpPr>
        <p:sp>
          <p:nvSpPr>
            <p:cNvPr id="706" name="Google Shape;706;p42"/>
            <p:cNvSpPr/>
            <p:nvPr/>
          </p:nvSpPr>
          <p:spPr>
            <a:xfrm rot="5400000">
              <a:off x="7157306" y="333276"/>
              <a:ext cx="533100" cy="413400"/>
            </a:xfrm>
            <a:prstGeom prst="triangle">
              <a:avLst>
                <a:gd fmla="val 50000" name="adj"/>
              </a:avLst>
            </a:prstGeom>
            <a:solidFill>
              <a:srgbClr val="D140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7" name="Google Shape;707;p42"/>
            <p:cNvSpPr/>
            <p:nvPr/>
          </p:nvSpPr>
          <p:spPr>
            <a:xfrm rot="5400000">
              <a:off x="6629353" y="385030"/>
              <a:ext cx="399900" cy="309900"/>
            </a:xfrm>
            <a:prstGeom prst="triangle">
              <a:avLst>
                <a:gd fmla="val 50000" name="adj"/>
              </a:avLst>
            </a:prstGeom>
            <a:solidFill>
              <a:srgbClr val="9DBE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08" name="Google Shape;708;p42"/>
          <p:cNvSpPr txBox="1"/>
          <p:nvPr/>
        </p:nvSpPr>
        <p:spPr>
          <a:xfrm>
            <a:off x="3121750" y="2630125"/>
            <a:ext cx="56535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A difference between a 3 year-treasury bond and the 3 months LIBOR based in the U.S Dollar 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inimalist Retro Collage Style Pitch Deck by Slidesgo">
  <a:themeElements>
    <a:clrScheme name="Simple Light">
      <a:dk1>
        <a:srgbClr val="000000"/>
      </a:dk1>
      <a:lt1>
        <a:srgbClr val="F3EADD"/>
      </a:lt1>
      <a:dk2>
        <a:srgbClr val="000000"/>
      </a:dk2>
      <a:lt2>
        <a:srgbClr val="F3EADD"/>
      </a:lt2>
      <a:accent1>
        <a:srgbClr val="D14031"/>
      </a:accent1>
      <a:accent2>
        <a:srgbClr val="9DBEB7"/>
      </a:accent2>
      <a:accent3>
        <a:srgbClr val="D14031"/>
      </a:accent3>
      <a:accent4>
        <a:srgbClr val="D14031"/>
      </a:accent4>
      <a:accent5>
        <a:srgbClr val="000000"/>
      </a:accent5>
      <a:accent6>
        <a:srgbClr val="9DBEB7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